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1" r:id="rId4"/>
    <p:sldId id="262" r:id="rId5"/>
    <p:sldId id="256" r:id="rId6"/>
    <p:sldId id="263" r:id="rId7"/>
    <p:sldId id="264" r:id="rId8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998" y="64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5535-7E14-422D-8473-5F3B2C99A676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B55C-A5A5-46C2-942F-7597BFBEC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499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5535-7E14-422D-8473-5F3B2C99A676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B55C-A5A5-46C2-942F-7597BFBEC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6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5535-7E14-422D-8473-5F3B2C99A676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B55C-A5A5-46C2-942F-7597BFBEC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026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5535-7E14-422D-8473-5F3B2C99A676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B55C-A5A5-46C2-942F-7597BFBEC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506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5535-7E14-422D-8473-5F3B2C99A676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B55C-A5A5-46C2-942F-7597BFBEC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477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5535-7E14-422D-8473-5F3B2C99A676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B55C-A5A5-46C2-942F-7597BFBEC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164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5535-7E14-422D-8473-5F3B2C99A676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B55C-A5A5-46C2-942F-7597BFBEC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721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5535-7E14-422D-8473-5F3B2C99A676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B55C-A5A5-46C2-942F-7597BFBEC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534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5535-7E14-422D-8473-5F3B2C99A676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B55C-A5A5-46C2-942F-7597BFBEC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690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5535-7E14-422D-8473-5F3B2C99A676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B55C-A5A5-46C2-942F-7597BFBEC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458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5535-7E14-422D-8473-5F3B2C99A676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B55C-A5A5-46C2-942F-7597BFBEC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619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75535-7E14-422D-8473-5F3B2C99A676}" type="datetimeFigureOut">
              <a:rPr lang="en-US" smtClean="0"/>
              <a:pPr/>
              <a:t>4/27/2015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5B55C-A5A5-46C2-942F-7597BFBEC7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040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792" y="1115616"/>
            <a:ext cx="3990975" cy="5238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2433" y="1263055"/>
            <a:ext cx="1535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CYP79A1</a:t>
            </a:r>
          </a:p>
          <a:p>
            <a:pPr algn="ctr"/>
            <a:r>
              <a:rPr lang="de-DE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(GRMZM2G138248</a:t>
            </a:r>
            <a:r>
              <a:rPr lang="de-DE" sz="1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(1.131.660-1.134.016)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08920" y="6188114"/>
            <a:ext cx="1535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Chromosome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  <a:p>
            <a:pPr algn="ctr"/>
            <a:r>
              <a:rPr lang="de-DE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Sorghum </a:t>
            </a:r>
            <a:r>
              <a:rPr lang="de-DE" sz="1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bicolor</a:t>
            </a:r>
            <a:endParaRPr lang="en-US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9761" y="3635896"/>
            <a:ext cx="15350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orthologues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8139" y="7053371"/>
            <a:ext cx="5616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1: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Comparative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genomic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Sorghum </a:t>
            </a:r>
            <a:r>
              <a:rPr lang="de-DE" sz="12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bicolor</a:t>
            </a:r>
            <a:r>
              <a:rPr lang="de-DE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chromosome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maize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chromosomes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1, 2, 5,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9. 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was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done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web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server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http://www.plants.ensembl.org.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949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622" y="1061442"/>
            <a:ext cx="4057650" cy="5238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33464" y="6084168"/>
            <a:ext cx="1535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Chromosome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9</a:t>
            </a:r>
          </a:p>
          <a:p>
            <a:pPr algn="ctr"/>
            <a:r>
              <a:rPr lang="de-DE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Zea </a:t>
            </a:r>
            <a:r>
              <a:rPr lang="de-DE" sz="1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mays</a:t>
            </a:r>
            <a:endParaRPr lang="en-US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57389" y="3602221"/>
            <a:ext cx="1535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CYP79A61</a:t>
            </a:r>
          </a:p>
          <a:p>
            <a:pPr algn="ctr"/>
            <a:r>
              <a:rPr lang="de-DE" sz="1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(GRMZM2G138248)</a:t>
            </a:r>
          </a:p>
          <a:p>
            <a:pPr algn="ctr"/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(79.214.248-79.216.270)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0158" y="5119489"/>
            <a:ext cx="1535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Sb10g022470</a:t>
            </a:r>
          </a:p>
          <a:p>
            <a:pPr algn="ctr"/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(50.340.814-50.342.632)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8139" y="7053371"/>
            <a:ext cx="5616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2: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Comparative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genomic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Zea </a:t>
            </a:r>
            <a:r>
              <a:rPr lang="de-DE" sz="12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mays</a:t>
            </a:r>
            <a:r>
              <a:rPr lang="de-DE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chromosome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9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Sorghum </a:t>
            </a:r>
            <a:r>
              <a:rPr lang="de-DE" sz="12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bicolor</a:t>
            </a:r>
            <a:r>
              <a:rPr lang="de-DE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chromosomes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10. 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was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done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web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server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http://www.plants.ensembl.org.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438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/>
          <p:cNvGrpSpPr/>
          <p:nvPr/>
        </p:nvGrpSpPr>
        <p:grpSpPr>
          <a:xfrm>
            <a:off x="692696" y="1263770"/>
            <a:ext cx="4655470" cy="3346450"/>
            <a:chOff x="657225" y="1263770"/>
            <a:chExt cx="7555946" cy="3346450"/>
          </a:xfrm>
        </p:grpSpPr>
        <p:sp>
          <p:nvSpPr>
            <p:cNvPr id="4" name="Rectangle 6"/>
            <p:cNvSpPr>
              <a:spLocks noChangeArrowheads="1"/>
            </p:cNvSpPr>
            <p:nvPr/>
          </p:nvSpPr>
          <p:spPr bwMode="auto">
            <a:xfrm>
              <a:off x="4402138" y="1263770"/>
              <a:ext cx="757238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Sb05g022010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4249738" y="1341557"/>
              <a:ext cx="147638" cy="109538"/>
            </a:xfrm>
            <a:custGeom>
              <a:avLst/>
              <a:gdLst>
                <a:gd name="T0" fmla="*/ 0 w 93"/>
                <a:gd name="T1" fmla="*/ 69 h 69"/>
                <a:gd name="T2" fmla="*/ 0 w 93"/>
                <a:gd name="T3" fmla="*/ 0 h 69"/>
                <a:gd name="T4" fmla="*/ 93 w 93"/>
                <a:gd name="T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3" h="69">
                  <a:moveTo>
                    <a:pt x="0" y="69"/>
                  </a:moveTo>
                  <a:lnTo>
                    <a:pt x="0" y="0"/>
                  </a:lnTo>
                  <a:lnTo>
                    <a:pt x="93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4427538" y="1492370"/>
              <a:ext cx="757238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Sb06g015920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4249738" y="1460620"/>
              <a:ext cx="174625" cy="109538"/>
            </a:xfrm>
            <a:custGeom>
              <a:avLst/>
              <a:gdLst>
                <a:gd name="T0" fmla="*/ 0 w 110"/>
                <a:gd name="T1" fmla="*/ 0 h 69"/>
                <a:gd name="T2" fmla="*/ 0 w 110"/>
                <a:gd name="T3" fmla="*/ 69 h 69"/>
                <a:gd name="T4" fmla="*/ 110 w 110"/>
                <a:gd name="T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0" h="69">
                  <a:moveTo>
                    <a:pt x="0" y="0"/>
                  </a:moveTo>
                  <a:lnTo>
                    <a:pt x="0" y="69"/>
                  </a:lnTo>
                  <a:lnTo>
                    <a:pt x="110" y="69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4225925" y="1455857"/>
              <a:ext cx="23813" cy="166688"/>
            </a:xfrm>
            <a:custGeom>
              <a:avLst/>
              <a:gdLst>
                <a:gd name="T0" fmla="*/ 0 w 15"/>
                <a:gd name="T1" fmla="*/ 105 h 105"/>
                <a:gd name="T2" fmla="*/ 0 w 15"/>
                <a:gd name="T3" fmla="*/ 0 h 105"/>
                <a:gd name="T4" fmla="*/ 15 w 15"/>
                <a:gd name="T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05">
                  <a:moveTo>
                    <a:pt x="0" y="105"/>
                  </a:moveTo>
                  <a:lnTo>
                    <a:pt x="0" y="0"/>
                  </a:lnTo>
                  <a:lnTo>
                    <a:pt x="15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4354513" y="1720970"/>
              <a:ext cx="757238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Sb05g022070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4225925" y="1632070"/>
              <a:ext cx="123825" cy="166688"/>
            </a:xfrm>
            <a:custGeom>
              <a:avLst/>
              <a:gdLst>
                <a:gd name="T0" fmla="*/ 0 w 78"/>
                <a:gd name="T1" fmla="*/ 0 h 105"/>
                <a:gd name="T2" fmla="*/ 0 w 78"/>
                <a:gd name="T3" fmla="*/ 105 h 105"/>
                <a:gd name="T4" fmla="*/ 78 w 7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" h="105">
                  <a:moveTo>
                    <a:pt x="0" y="0"/>
                  </a:moveTo>
                  <a:lnTo>
                    <a:pt x="0" y="105"/>
                  </a:lnTo>
                  <a:lnTo>
                    <a:pt x="78" y="105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4141788" y="1627307"/>
              <a:ext cx="84138" cy="252413"/>
            </a:xfrm>
            <a:custGeom>
              <a:avLst/>
              <a:gdLst>
                <a:gd name="T0" fmla="*/ 0 w 53"/>
                <a:gd name="T1" fmla="*/ 159 h 159"/>
                <a:gd name="T2" fmla="*/ 0 w 53"/>
                <a:gd name="T3" fmla="*/ 0 h 159"/>
                <a:gd name="T4" fmla="*/ 53 w 53"/>
                <a:gd name="T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159">
                  <a:moveTo>
                    <a:pt x="0" y="159"/>
                  </a:moveTo>
                  <a:lnTo>
                    <a:pt x="0" y="0"/>
                  </a:lnTo>
                  <a:lnTo>
                    <a:pt x="53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>
              <a:off x="4279900" y="1949570"/>
              <a:ext cx="133988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dirty="0" smtClean="0">
                  <a:ln>
                    <a:noFill/>
                  </a:ln>
                  <a:effectLst/>
                  <a:latin typeface="Arial" pitchFamily="34" charset="0"/>
                </a:rPr>
                <a:t> Sb01g016460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</a:endParaRPr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4267200" y="2027357"/>
              <a:ext cx="9525" cy="109538"/>
            </a:xfrm>
            <a:custGeom>
              <a:avLst/>
              <a:gdLst>
                <a:gd name="T0" fmla="*/ 0 w 6"/>
                <a:gd name="T1" fmla="*/ 69 h 69"/>
                <a:gd name="T2" fmla="*/ 0 w 6"/>
                <a:gd name="T3" fmla="*/ 0 h 69"/>
                <a:gd name="T4" fmla="*/ 6 w 6"/>
                <a:gd name="T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9">
                  <a:moveTo>
                    <a:pt x="0" y="69"/>
                  </a:moveTo>
                  <a:lnTo>
                    <a:pt x="0" y="0"/>
                  </a:lnTo>
                  <a:lnTo>
                    <a:pt x="6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4281487" y="2178170"/>
              <a:ext cx="133988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dirty="0" smtClean="0">
                  <a:ln>
                    <a:noFill/>
                  </a:ln>
                  <a:effectLst/>
                  <a:latin typeface="Arial" pitchFamily="34" charset="0"/>
                </a:rPr>
                <a:t> Sb01g016470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</a:endParaRPr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4267200" y="2146420"/>
              <a:ext cx="11113" cy="109538"/>
            </a:xfrm>
            <a:custGeom>
              <a:avLst/>
              <a:gdLst>
                <a:gd name="T0" fmla="*/ 0 w 7"/>
                <a:gd name="T1" fmla="*/ 0 h 69"/>
                <a:gd name="T2" fmla="*/ 0 w 7"/>
                <a:gd name="T3" fmla="*/ 69 h 69"/>
                <a:gd name="T4" fmla="*/ 7 w 7"/>
                <a:gd name="T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9">
                  <a:moveTo>
                    <a:pt x="0" y="0"/>
                  </a:moveTo>
                  <a:lnTo>
                    <a:pt x="0" y="69"/>
                  </a:lnTo>
                  <a:lnTo>
                    <a:pt x="7" y="69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4141788" y="1889245"/>
              <a:ext cx="125413" cy="252413"/>
            </a:xfrm>
            <a:custGeom>
              <a:avLst/>
              <a:gdLst>
                <a:gd name="T0" fmla="*/ 0 w 79"/>
                <a:gd name="T1" fmla="*/ 0 h 159"/>
                <a:gd name="T2" fmla="*/ 0 w 79"/>
                <a:gd name="T3" fmla="*/ 159 h 159"/>
                <a:gd name="T4" fmla="*/ 79 w 79"/>
                <a:gd name="T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159">
                  <a:moveTo>
                    <a:pt x="0" y="0"/>
                  </a:moveTo>
                  <a:lnTo>
                    <a:pt x="0" y="159"/>
                  </a:lnTo>
                  <a:lnTo>
                    <a:pt x="79" y="159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4110038" y="1884482"/>
              <a:ext cx="31750" cy="295275"/>
            </a:xfrm>
            <a:custGeom>
              <a:avLst/>
              <a:gdLst>
                <a:gd name="T0" fmla="*/ 0 w 20"/>
                <a:gd name="T1" fmla="*/ 186 h 186"/>
                <a:gd name="T2" fmla="*/ 0 w 20"/>
                <a:gd name="T3" fmla="*/ 0 h 186"/>
                <a:gd name="T4" fmla="*/ 20 w 20"/>
                <a:gd name="T5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86">
                  <a:moveTo>
                    <a:pt x="0" y="186"/>
                  </a:move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4241800" y="2406770"/>
              <a:ext cx="133988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dirty="0" smtClean="0">
                  <a:ln>
                    <a:noFill/>
                  </a:ln>
                  <a:effectLst/>
                  <a:latin typeface="Arial" pitchFamily="34" charset="0"/>
                </a:rPr>
                <a:t> Sb01g016480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4110038" y="2189282"/>
              <a:ext cx="127000" cy="295275"/>
            </a:xfrm>
            <a:custGeom>
              <a:avLst/>
              <a:gdLst>
                <a:gd name="T0" fmla="*/ 0 w 80"/>
                <a:gd name="T1" fmla="*/ 0 h 186"/>
                <a:gd name="T2" fmla="*/ 0 w 80"/>
                <a:gd name="T3" fmla="*/ 186 h 186"/>
                <a:gd name="T4" fmla="*/ 80 w 80"/>
                <a:gd name="T5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186">
                  <a:moveTo>
                    <a:pt x="0" y="0"/>
                  </a:moveTo>
                  <a:lnTo>
                    <a:pt x="0" y="186"/>
                  </a:lnTo>
                  <a:lnTo>
                    <a:pt x="80" y="186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3987800" y="2184520"/>
              <a:ext cx="122238" cy="258763"/>
            </a:xfrm>
            <a:custGeom>
              <a:avLst/>
              <a:gdLst>
                <a:gd name="T0" fmla="*/ 0 w 77"/>
                <a:gd name="T1" fmla="*/ 163 h 163"/>
                <a:gd name="T2" fmla="*/ 0 w 77"/>
                <a:gd name="T3" fmla="*/ 0 h 163"/>
                <a:gd name="T4" fmla="*/ 77 w 77"/>
                <a:gd name="T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163">
                  <a:moveTo>
                    <a:pt x="0" y="163"/>
                  </a:moveTo>
                  <a:lnTo>
                    <a:pt x="0" y="0"/>
                  </a:lnTo>
                  <a:lnTo>
                    <a:pt x="77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4092575" y="2635370"/>
              <a:ext cx="1865431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dirty="0" smtClean="0">
                  <a:ln>
                    <a:noFill/>
                  </a:ln>
                  <a:effectLst/>
                  <a:latin typeface="Arial" pitchFamily="34" charset="0"/>
                </a:rPr>
                <a:t> GRMZM2G011156 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</a:endParaRPr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3987800" y="2452807"/>
              <a:ext cx="101600" cy="260350"/>
            </a:xfrm>
            <a:custGeom>
              <a:avLst/>
              <a:gdLst>
                <a:gd name="T0" fmla="*/ 0 w 64"/>
                <a:gd name="T1" fmla="*/ 0 h 164"/>
                <a:gd name="T2" fmla="*/ 0 w 64"/>
                <a:gd name="T3" fmla="*/ 164 h 164"/>
                <a:gd name="T4" fmla="*/ 64 w 64"/>
                <a:gd name="T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164">
                  <a:moveTo>
                    <a:pt x="0" y="0"/>
                  </a:moveTo>
                  <a:lnTo>
                    <a:pt x="0" y="164"/>
                  </a:lnTo>
                  <a:lnTo>
                    <a:pt x="64" y="164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3889375" y="2448045"/>
              <a:ext cx="98425" cy="298450"/>
            </a:xfrm>
            <a:custGeom>
              <a:avLst/>
              <a:gdLst>
                <a:gd name="T0" fmla="*/ 0 w 62"/>
                <a:gd name="T1" fmla="*/ 188 h 188"/>
                <a:gd name="T2" fmla="*/ 0 w 62"/>
                <a:gd name="T3" fmla="*/ 0 h 188"/>
                <a:gd name="T4" fmla="*/ 62 w 62"/>
                <a:gd name="T5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188">
                  <a:moveTo>
                    <a:pt x="0" y="188"/>
                  </a:moveTo>
                  <a:lnTo>
                    <a:pt x="0" y="0"/>
                  </a:lnTo>
                  <a:lnTo>
                    <a:pt x="62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6"/>
            <p:cNvSpPr>
              <a:spLocks noChangeArrowheads="1"/>
            </p:cNvSpPr>
            <p:nvPr/>
          </p:nvSpPr>
          <p:spPr bwMode="auto">
            <a:xfrm>
              <a:off x="4068762" y="2863970"/>
              <a:ext cx="180819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dirty="0" smtClean="0">
                  <a:ln>
                    <a:noFill/>
                  </a:ln>
                  <a:effectLst/>
                  <a:latin typeface="Arial" pitchFamily="34" charset="0"/>
                </a:rPr>
                <a:t> GRMZM2G105185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</a:endParaRPr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4043363" y="2941757"/>
              <a:ext cx="20638" cy="109538"/>
            </a:xfrm>
            <a:custGeom>
              <a:avLst/>
              <a:gdLst>
                <a:gd name="T0" fmla="*/ 0 w 13"/>
                <a:gd name="T1" fmla="*/ 69 h 69"/>
                <a:gd name="T2" fmla="*/ 0 w 13"/>
                <a:gd name="T3" fmla="*/ 0 h 69"/>
                <a:gd name="T4" fmla="*/ 13 w 13"/>
                <a:gd name="T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9">
                  <a:moveTo>
                    <a:pt x="0" y="69"/>
                  </a:moveTo>
                  <a:lnTo>
                    <a:pt x="0" y="0"/>
                  </a:lnTo>
                  <a:lnTo>
                    <a:pt x="13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8"/>
            <p:cNvSpPr>
              <a:spLocks noChangeArrowheads="1"/>
            </p:cNvSpPr>
            <p:nvPr/>
          </p:nvSpPr>
          <p:spPr bwMode="auto">
            <a:xfrm>
              <a:off x="4071939" y="3092570"/>
              <a:ext cx="1808193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dirty="0" smtClean="0">
                  <a:ln>
                    <a:noFill/>
                  </a:ln>
                  <a:effectLst/>
                  <a:latin typeface="Arial" pitchFamily="34" charset="0"/>
                </a:rPr>
                <a:t> GRMZM2G178351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043363" y="3060820"/>
              <a:ext cx="25400" cy="109538"/>
            </a:xfrm>
            <a:custGeom>
              <a:avLst/>
              <a:gdLst>
                <a:gd name="T0" fmla="*/ 0 w 16"/>
                <a:gd name="T1" fmla="*/ 0 h 69"/>
                <a:gd name="T2" fmla="*/ 0 w 16"/>
                <a:gd name="T3" fmla="*/ 69 h 69"/>
                <a:gd name="T4" fmla="*/ 16 w 16"/>
                <a:gd name="T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69">
                  <a:moveTo>
                    <a:pt x="0" y="0"/>
                  </a:moveTo>
                  <a:lnTo>
                    <a:pt x="0" y="69"/>
                  </a:lnTo>
                  <a:lnTo>
                    <a:pt x="16" y="69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3889375" y="2756020"/>
              <a:ext cx="153988" cy="300038"/>
            </a:xfrm>
            <a:custGeom>
              <a:avLst/>
              <a:gdLst>
                <a:gd name="T0" fmla="*/ 0 w 97"/>
                <a:gd name="T1" fmla="*/ 0 h 189"/>
                <a:gd name="T2" fmla="*/ 0 w 97"/>
                <a:gd name="T3" fmla="*/ 189 h 189"/>
                <a:gd name="T4" fmla="*/ 97 w 97"/>
                <a:gd name="T5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189">
                  <a:moveTo>
                    <a:pt x="0" y="0"/>
                  </a:moveTo>
                  <a:lnTo>
                    <a:pt x="0" y="189"/>
                  </a:lnTo>
                  <a:lnTo>
                    <a:pt x="97" y="189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3689350" y="2751257"/>
              <a:ext cx="200025" cy="404813"/>
            </a:xfrm>
            <a:custGeom>
              <a:avLst/>
              <a:gdLst>
                <a:gd name="T0" fmla="*/ 0 w 126"/>
                <a:gd name="T1" fmla="*/ 255 h 255"/>
                <a:gd name="T2" fmla="*/ 0 w 126"/>
                <a:gd name="T3" fmla="*/ 0 h 255"/>
                <a:gd name="T4" fmla="*/ 126 w 126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6" h="255">
                  <a:moveTo>
                    <a:pt x="0" y="255"/>
                  </a:moveTo>
                  <a:lnTo>
                    <a:pt x="0" y="0"/>
                  </a:lnTo>
                  <a:lnTo>
                    <a:pt x="126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32"/>
            <p:cNvSpPr>
              <a:spLocks noChangeArrowheads="1"/>
            </p:cNvSpPr>
            <p:nvPr/>
          </p:nvSpPr>
          <p:spPr bwMode="auto">
            <a:xfrm>
              <a:off x="4899025" y="3321170"/>
              <a:ext cx="151483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Sb01g001200 (</a:t>
              </a:r>
              <a:r>
                <a:rPr kumimoji="0" lang="en-US" altLang="en-US" sz="1000" i="0" u="none" strike="noStrike" cap="none" normalizeH="0" baseline="0" dirty="0" smtClean="0">
                  <a:ln>
                    <a:noFill/>
                  </a:ln>
                  <a:effectLst/>
                  <a:latin typeface="Arial" pitchFamily="34" charset="0"/>
                </a:rPr>
                <a:t>CYP79A1)</a:t>
              </a:r>
              <a:endParaRPr kumimoji="0" lang="en-US" altLang="en-US" sz="180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4711700" y="3398957"/>
              <a:ext cx="182563" cy="166688"/>
            </a:xfrm>
            <a:custGeom>
              <a:avLst/>
              <a:gdLst>
                <a:gd name="T0" fmla="*/ 0 w 115"/>
                <a:gd name="T1" fmla="*/ 105 h 105"/>
                <a:gd name="T2" fmla="*/ 0 w 115"/>
                <a:gd name="T3" fmla="*/ 0 h 105"/>
                <a:gd name="T4" fmla="*/ 115 w 115"/>
                <a:gd name="T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105">
                  <a:moveTo>
                    <a:pt x="0" y="105"/>
                  </a:moveTo>
                  <a:lnTo>
                    <a:pt x="0" y="0"/>
                  </a:lnTo>
                  <a:lnTo>
                    <a:pt x="115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34"/>
            <p:cNvSpPr>
              <a:spLocks noChangeArrowheads="1"/>
            </p:cNvSpPr>
            <p:nvPr/>
          </p:nvSpPr>
          <p:spPr bwMode="auto">
            <a:xfrm>
              <a:off x="5184776" y="3549770"/>
              <a:ext cx="302839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Arial" pitchFamily="34" charset="0"/>
                </a:rPr>
                <a:t> GRMZM2G138248 (CYP79A61)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5010150" y="3627557"/>
              <a:ext cx="169863" cy="109538"/>
            </a:xfrm>
            <a:custGeom>
              <a:avLst/>
              <a:gdLst>
                <a:gd name="T0" fmla="*/ 0 w 107"/>
                <a:gd name="T1" fmla="*/ 69 h 69"/>
                <a:gd name="T2" fmla="*/ 0 w 107"/>
                <a:gd name="T3" fmla="*/ 0 h 69"/>
                <a:gd name="T4" fmla="*/ 107 w 107"/>
                <a:gd name="T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69">
                  <a:moveTo>
                    <a:pt x="0" y="69"/>
                  </a:moveTo>
                  <a:lnTo>
                    <a:pt x="0" y="0"/>
                  </a:lnTo>
                  <a:lnTo>
                    <a:pt x="107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36"/>
            <p:cNvSpPr>
              <a:spLocks noChangeArrowheads="1"/>
            </p:cNvSpPr>
            <p:nvPr/>
          </p:nvSpPr>
          <p:spPr bwMode="auto">
            <a:xfrm>
              <a:off x="5156200" y="3778370"/>
              <a:ext cx="82554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latin typeface="Arial" pitchFamily="34" charset="0"/>
                </a:rPr>
                <a:t> Sb10g022470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5010150" y="3746620"/>
              <a:ext cx="141288" cy="109538"/>
            </a:xfrm>
            <a:custGeom>
              <a:avLst/>
              <a:gdLst>
                <a:gd name="T0" fmla="*/ 0 w 89"/>
                <a:gd name="T1" fmla="*/ 0 h 69"/>
                <a:gd name="T2" fmla="*/ 0 w 89"/>
                <a:gd name="T3" fmla="*/ 69 h 69"/>
                <a:gd name="T4" fmla="*/ 89 w 89"/>
                <a:gd name="T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69">
                  <a:moveTo>
                    <a:pt x="0" y="0"/>
                  </a:moveTo>
                  <a:lnTo>
                    <a:pt x="0" y="69"/>
                  </a:lnTo>
                  <a:lnTo>
                    <a:pt x="89" y="69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8"/>
            <p:cNvSpPr>
              <a:spLocks/>
            </p:cNvSpPr>
            <p:nvPr/>
          </p:nvSpPr>
          <p:spPr bwMode="auto">
            <a:xfrm>
              <a:off x="4711700" y="3575170"/>
              <a:ext cx="298450" cy="166688"/>
            </a:xfrm>
            <a:custGeom>
              <a:avLst/>
              <a:gdLst>
                <a:gd name="T0" fmla="*/ 0 w 188"/>
                <a:gd name="T1" fmla="*/ 0 h 105"/>
                <a:gd name="T2" fmla="*/ 0 w 188"/>
                <a:gd name="T3" fmla="*/ 105 h 105"/>
                <a:gd name="T4" fmla="*/ 188 w 18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8" h="105">
                  <a:moveTo>
                    <a:pt x="0" y="0"/>
                  </a:moveTo>
                  <a:lnTo>
                    <a:pt x="0" y="105"/>
                  </a:lnTo>
                  <a:lnTo>
                    <a:pt x="188" y="105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9"/>
            <p:cNvSpPr>
              <a:spLocks/>
            </p:cNvSpPr>
            <p:nvPr/>
          </p:nvSpPr>
          <p:spPr bwMode="auto">
            <a:xfrm>
              <a:off x="3689350" y="3165595"/>
              <a:ext cx="1022350" cy="404813"/>
            </a:xfrm>
            <a:custGeom>
              <a:avLst/>
              <a:gdLst>
                <a:gd name="T0" fmla="*/ 0 w 644"/>
                <a:gd name="T1" fmla="*/ 0 h 255"/>
                <a:gd name="T2" fmla="*/ 0 w 644"/>
                <a:gd name="T3" fmla="*/ 255 h 255"/>
                <a:gd name="T4" fmla="*/ 644 w 644"/>
                <a:gd name="T5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4" h="255">
                  <a:moveTo>
                    <a:pt x="0" y="0"/>
                  </a:moveTo>
                  <a:lnTo>
                    <a:pt x="0" y="255"/>
                  </a:lnTo>
                  <a:lnTo>
                    <a:pt x="644" y="255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40"/>
            <p:cNvSpPr>
              <a:spLocks/>
            </p:cNvSpPr>
            <p:nvPr/>
          </p:nvSpPr>
          <p:spPr bwMode="auto">
            <a:xfrm>
              <a:off x="657225" y="3160832"/>
              <a:ext cx="3032125" cy="457200"/>
            </a:xfrm>
            <a:custGeom>
              <a:avLst/>
              <a:gdLst>
                <a:gd name="T0" fmla="*/ 0 w 1910"/>
                <a:gd name="T1" fmla="*/ 288 h 288"/>
                <a:gd name="T2" fmla="*/ 0 w 1910"/>
                <a:gd name="T3" fmla="*/ 0 h 288"/>
                <a:gd name="T4" fmla="*/ 1910 w 1910"/>
                <a:gd name="T5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10" h="288">
                  <a:moveTo>
                    <a:pt x="0" y="288"/>
                  </a:moveTo>
                  <a:lnTo>
                    <a:pt x="0" y="0"/>
                  </a:lnTo>
                  <a:lnTo>
                    <a:pt x="1910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41"/>
            <p:cNvSpPr>
              <a:spLocks noChangeArrowheads="1"/>
            </p:cNvSpPr>
            <p:nvPr/>
          </p:nvSpPr>
          <p:spPr bwMode="auto">
            <a:xfrm>
              <a:off x="2717800" y="4006970"/>
              <a:ext cx="619125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CYP71A13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0" name="Freeform 42"/>
            <p:cNvSpPr>
              <a:spLocks/>
            </p:cNvSpPr>
            <p:nvPr/>
          </p:nvSpPr>
          <p:spPr bwMode="auto">
            <a:xfrm>
              <a:off x="657225" y="3627557"/>
              <a:ext cx="2055813" cy="457200"/>
            </a:xfrm>
            <a:custGeom>
              <a:avLst/>
              <a:gdLst>
                <a:gd name="T0" fmla="*/ 0 w 1295"/>
                <a:gd name="T1" fmla="*/ 0 h 288"/>
                <a:gd name="T2" fmla="*/ 0 w 1295"/>
                <a:gd name="T3" fmla="*/ 288 h 288"/>
                <a:gd name="T4" fmla="*/ 1295 w 1295"/>
                <a:gd name="T5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5" h="288">
                  <a:moveTo>
                    <a:pt x="0" y="0"/>
                  </a:moveTo>
                  <a:lnTo>
                    <a:pt x="0" y="288"/>
                  </a:lnTo>
                  <a:lnTo>
                    <a:pt x="1295" y="288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43"/>
            <p:cNvSpPr>
              <a:spLocks noChangeArrowheads="1"/>
            </p:cNvSpPr>
            <p:nvPr/>
          </p:nvSpPr>
          <p:spPr bwMode="auto">
            <a:xfrm>
              <a:off x="4783309" y="3773607"/>
              <a:ext cx="197880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100</a:t>
              </a:r>
              <a:endParaRPr kumimoji="0" lang="en-US" alt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42" name="Rectangle 44"/>
            <p:cNvSpPr>
              <a:spLocks noChangeArrowheads="1"/>
            </p:cNvSpPr>
            <p:nvPr/>
          </p:nvSpPr>
          <p:spPr bwMode="auto">
            <a:xfrm>
              <a:off x="4534071" y="3602157"/>
              <a:ext cx="131919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99</a:t>
              </a:r>
              <a:endParaRPr kumimoji="0" lang="en-US" alt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43" name="Rectangle 45"/>
            <p:cNvSpPr>
              <a:spLocks noChangeArrowheads="1"/>
            </p:cNvSpPr>
            <p:nvPr/>
          </p:nvSpPr>
          <p:spPr bwMode="auto">
            <a:xfrm>
              <a:off x="3865735" y="3087807"/>
              <a:ext cx="131919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85</a:t>
              </a:r>
              <a:endParaRPr kumimoji="0" lang="en-US" alt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44" name="Rectangle 46"/>
            <p:cNvSpPr>
              <a:spLocks noChangeArrowheads="1"/>
            </p:cNvSpPr>
            <p:nvPr/>
          </p:nvSpPr>
          <p:spPr bwMode="auto">
            <a:xfrm>
              <a:off x="3711746" y="2595682"/>
              <a:ext cx="131919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66</a:t>
              </a:r>
              <a:endParaRPr kumimoji="0" lang="en-US" alt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45" name="Rectangle 47"/>
            <p:cNvSpPr>
              <a:spLocks noChangeArrowheads="1"/>
            </p:cNvSpPr>
            <p:nvPr/>
          </p:nvSpPr>
          <p:spPr bwMode="auto">
            <a:xfrm>
              <a:off x="3810171" y="2292470"/>
              <a:ext cx="131919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67</a:t>
              </a:r>
              <a:endParaRPr kumimoji="0" lang="en-US" alt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46" name="Rectangle 48"/>
            <p:cNvSpPr>
              <a:spLocks noChangeArrowheads="1"/>
            </p:cNvSpPr>
            <p:nvPr/>
          </p:nvSpPr>
          <p:spPr bwMode="auto">
            <a:xfrm>
              <a:off x="4089571" y="2173407"/>
              <a:ext cx="131919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99</a:t>
              </a:r>
              <a:endParaRPr kumimoji="0" lang="en-US" alt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47" name="Rectangle 49"/>
            <p:cNvSpPr>
              <a:spLocks noChangeArrowheads="1"/>
            </p:cNvSpPr>
            <p:nvPr/>
          </p:nvSpPr>
          <p:spPr bwMode="auto">
            <a:xfrm>
              <a:off x="3932410" y="2028945"/>
              <a:ext cx="131919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85</a:t>
              </a:r>
              <a:endParaRPr kumimoji="0" lang="en-US" alt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48" name="Rectangle 50"/>
            <p:cNvSpPr>
              <a:spLocks noChangeArrowheads="1"/>
            </p:cNvSpPr>
            <p:nvPr/>
          </p:nvSpPr>
          <p:spPr bwMode="auto">
            <a:xfrm>
              <a:off x="3964160" y="1728907"/>
              <a:ext cx="131919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72</a:t>
              </a:r>
              <a:endParaRPr kumimoji="0" lang="en-US" alt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49" name="Rectangle 51"/>
            <p:cNvSpPr>
              <a:spLocks noChangeArrowheads="1"/>
            </p:cNvSpPr>
            <p:nvPr/>
          </p:nvSpPr>
          <p:spPr bwMode="auto">
            <a:xfrm>
              <a:off x="4086396" y="1300282"/>
              <a:ext cx="131919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87</a:t>
              </a:r>
              <a:endPara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50" name="Rectangle 52"/>
            <p:cNvSpPr>
              <a:spLocks noChangeArrowheads="1"/>
            </p:cNvSpPr>
            <p:nvPr/>
          </p:nvSpPr>
          <p:spPr bwMode="auto">
            <a:xfrm>
              <a:off x="4048296" y="1471732"/>
              <a:ext cx="131919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88</a:t>
              </a:r>
              <a:endParaRPr kumimoji="0" lang="en-US" alt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51" name="Line 53"/>
            <p:cNvSpPr>
              <a:spLocks noChangeShapeType="1"/>
            </p:cNvSpPr>
            <p:nvPr/>
          </p:nvSpPr>
          <p:spPr bwMode="auto">
            <a:xfrm>
              <a:off x="1068388" y="4405432"/>
              <a:ext cx="395288" cy="0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4"/>
            <p:cNvSpPr>
              <a:spLocks noChangeShapeType="1"/>
            </p:cNvSpPr>
            <p:nvPr/>
          </p:nvSpPr>
          <p:spPr bwMode="auto">
            <a:xfrm>
              <a:off x="1068388" y="4367332"/>
              <a:ext cx="0" cy="76200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5"/>
            <p:cNvSpPr>
              <a:spLocks noChangeShapeType="1"/>
            </p:cNvSpPr>
            <p:nvPr/>
          </p:nvSpPr>
          <p:spPr bwMode="auto">
            <a:xfrm>
              <a:off x="1463675" y="4367332"/>
              <a:ext cx="0" cy="76200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56"/>
            <p:cNvSpPr>
              <a:spLocks noChangeArrowheads="1"/>
            </p:cNvSpPr>
            <p:nvPr/>
          </p:nvSpPr>
          <p:spPr bwMode="auto">
            <a:xfrm>
              <a:off x="1203325" y="4443532"/>
              <a:ext cx="209550" cy="166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0.2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60" name="Right Bracket 59"/>
          <p:cNvSpPr/>
          <p:nvPr/>
        </p:nvSpPr>
        <p:spPr>
          <a:xfrm>
            <a:off x="5396004" y="3626371"/>
            <a:ext cx="61893" cy="249933"/>
          </a:xfrm>
          <a:prstGeom prst="righ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5429322" y="3573646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located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</a:p>
          <a:p>
            <a:pPr algn="ctr"/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syntenic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regions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20689" y="6156176"/>
            <a:ext cx="56166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3.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Phylogenetic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tree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CYP79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sequences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maize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Sorghum </a:t>
            </a:r>
            <a:r>
              <a:rPr lang="de-DE" sz="12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bicolor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rooted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tree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was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inferred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neighbor-joining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n = 1000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replicates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bootstrapping. Bootstrap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values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shown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node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As an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outgroup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CYP71A13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Arabidopsis</a:t>
            </a:r>
            <a:r>
              <a:rPr lang="de-DE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thaliana</a:t>
            </a:r>
            <a:r>
              <a:rPr lang="de-DE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chosen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184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Rectangle 495"/>
          <p:cNvSpPr>
            <a:spLocks noChangeArrowheads="1"/>
          </p:cNvSpPr>
          <p:nvPr/>
        </p:nvSpPr>
        <p:spPr bwMode="auto">
          <a:xfrm>
            <a:off x="2326566" y="2629139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20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94" name="Rectangle 503"/>
          <p:cNvSpPr>
            <a:spLocks noChangeArrowheads="1"/>
          </p:cNvSpPr>
          <p:nvPr/>
        </p:nvSpPr>
        <p:spPr bwMode="auto">
          <a:xfrm>
            <a:off x="2326566" y="2484027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40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03" name="Rectangle 511"/>
          <p:cNvSpPr>
            <a:spLocks noChangeArrowheads="1"/>
          </p:cNvSpPr>
          <p:nvPr/>
        </p:nvSpPr>
        <p:spPr bwMode="auto">
          <a:xfrm>
            <a:off x="2326566" y="2338914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60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11" name="Rectangle 519"/>
          <p:cNvSpPr>
            <a:spLocks noChangeArrowheads="1"/>
          </p:cNvSpPr>
          <p:nvPr/>
        </p:nvSpPr>
        <p:spPr bwMode="auto">
          <a:xfrm>
            <a:off x="2326566" y="2193065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80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19" name="Rectangle 527"/>
          <p:cNvSpPr>
            <a:spLocks noChangeArrowheads="1"/>
          </p:cNvSpPr>
          <p:nvPr/>
        </p:nvSpPr>
        <p:spPr bwMode="auto">
          <a:xfrm>
            <a:off x="2276872" y="2047952"/>
            <a:ext cx="14908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100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61" name="Rectangle 770"/>
          <p:cNvSpPr>
            <a:spLocks noChangeArrowheads="1"/>
          </p:cNvSpPr>
          <p:nvPr/>
        </p:nvSpPr>
        <p:spPr bwMode="auto">
          <a:xfrm>
            <a:off x="2326566" y="4008000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20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69" name="Rectangle 778"/>
          <p:cNvSpPr>
            <a:spLocks noChangeArrowheads="1"/>
          </p:cNvSpPr>
          <p:nvPr/>
        </p:nvSpPr>
        <p:spPr bwMode="auto">
          <a:xfrm>
            <a:off x="2326566" y="3874673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40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77" name="Rectangle 786"/>
          <p:cNvSpPr>
            <a:spLocks noChangeArrowheads="1"/>
          </p:cNvSpPr>
          <p:nvPr/>
        </p:nvSpPr>
        <p:spPr bwMode="auto">
          <a:xfrm>
            <a:off x="2326566" y="3740610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60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85" name="Rectangle 794"/>
          <p:cNvSpPr>
            <a:spLocks noChangeArrowheads="1"/>
          </p:cNvSpPr>
          <p:nvPr/>
        </p:nvSpPr>
        <p:spPr bwMode="auto">
          <a:xfrm>
            <a:off x="2326566" y="3606546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80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93" name="Rectangle 802"/>
          <p:cNvSpPr>
            <a:spLocks noChangeArrowheads="1"/>
          </p:cNvSpPr>
          <p:nvPr/>
        </p:nvSpPr>
        <p:spPr bwMode="auto">
          <a:xfrm>
            <a:off x="2276872" y="3473219"/>
            <a:ext cx="149080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100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26" name="Line 278"/>
          <p:cNvSpPr>
            <a:spLocks noChangeShapeType="1"/>
          </p:cNvSpPr>
          <p:nvPr/>
        </p:nvSpPr>
        <p:spPr bwMode="auto">
          <a:xfrm>
            <a:off x="2455474" y="2830123"/>
            <a:ext cx="1708878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7" name="Line 279"/>
          <p:cNvSpPr>
            <a:spLocks noChangeShapeType="1"/>
          </p:cNvSpPr>
          <p:nvPr/>
        </p:nvSpPr>
        <p:spPr bwMode="auto">
          <a:xfrm flipV="1">
            <a:off x="2458686" y="2830123"/>
            <a:ext cx="0" cy="5157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8" name="Line 380"/>
          <p:cNvSpPr>
            <a:spLocks noChangeShapeType="1"/>
          </p:cNvSpPr>
          <p:nvPr/>
        </p:nvSpPr>
        <p:spPr bwMode="auto">
          <a:xfrm flipV="1">
            <a:off x="2455474" y="2080987"/>
            <a:ext cx="0" cy="749136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9" name="Line 381"/>
          <p:cNvSpPr>
            <a:spLocks noChangeShapeType="1"/>
          </p:cNvSpPr>
          <p:nvPr/>
        </p:nvSpPr>
        <p:spPr bwMode="auto">
          <a:xfrm>
            <a:off x="2453064" y="2830123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0" name="Line 382"/>
          <p:cNvSpPr>
            <a:spLocks noChangeShapeType="1"/>
          </p:cNvSpPr>
          <p:nvPr/>
        </p:nvSpPr>
        <p:spPr bwMode="auto">
          <a:xfrm>
            <a:off x="2453064" y="2823493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1" name="Line 383"/>
          <p:cNvSpPr>
            <a:spLocks noChangeShapeType="1"/>
          </p:cNvSpPr>
          <p:nvPr/>
        </p:nvSpPr>
        <p:spPr bwMode="auto">
          <a:xfrm>
            <a:off x="2453064" y="2816127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2" name="Line 384"/>
          <p:cNvSpPr>
            <a:spLocks noChangeShapeType="1"/>
          </p:cNvSpPr>
          <p:nvPr/>
        </p:nvSpPr>
        <p:spPr bwMode="auto">
          <a:xfrm>
            <a:off x="2453064" y="2808761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3" name="Line 385"/>
          <p:cNvSpPr>
            <a:spLocks noChangeShapeType="1"/>
          </p:cNvSpPr>
          <p:nvPr/>
        </p:nvSpPr>
        <p:spPr bwMode="auto">
          <a:xfrm>
            <a:off x="2453064" y="2801395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" name="Line 386"/>
          <p:cNvSpPr>
            <a:spLocks noChangeShapeType="1"/>
          </p:cNvSpPr>
          <p:nvPr/>
        </p:nvSpPr>
        <p:spPr bwMode="auto">
          <a:xfrm>
            <a:off x="2453064" y="2794029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" name="Line 387"/>
          <p:cNvSpPr>
            <a:spLocks noChangeShapeType="1"/>
          </p:cNvSpPr>
          <p:nvPr/>
        </p:nvSpPr>
        <p:spPr bwMode="auto">
          <a:xfrm>
            <a:off x="2453064" y="2786663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" name="Line 388"/>
          <p:cNvSpPr>
            <a:spLocks noChangeShapeType="1"/>
          </p:cNvSpPr>
          <p:nvPr/>
        </p:nvSpPr>
        <p:spPr bwMode="auto">
          <a:xfrm>
            <a:off x="2453064" y="2779296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" name="Line 389"/>
          <p:cNvSpPr>
            <a:spLocks noChangeShapeType="1"/>
          </p:cNvSpPr>
          <p:nvPr/>
        </p:nvSpPr>
        <p:spPr bwMode="auto">
          <a:xfrm>
            <a:off x="2453064" y="2771930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" name="Line 390"/>
          <p:cNvSpPr>
            <a:spLocks noChangeShapeType="1"/>
          </p:cNvSpPr>
          <p:nvPr/>
        </p:nvSpPr>
        <p:spPr bwMode="auto">
          <a:xfrm>
            <a:off x="2453064" y="2765301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" name="Line 391"/>
          <p:cNvSpPr>
            <a:spLocks noChangeShapeType="1"/>
          </p:cNvSpPr>
          <p:nvPr/>
        </p:nvSpPr>
        <p:spPr bwMode="auto">
          <a:xfrm>
            <a:off x="2453064" y="2757935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0" name="Line 392"/>
          <p:cNvSpPr>
            <a:spLocks noChangeShapeType="1"/>
          </p:cNvSpPr>
          <p:nvPr/>
        </p:nvSpPr>
        <p:spPr bwMode="auto">
          <a:xfrm>
            <a:off x="2453064" y="2750569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1" name="Line 393"/>
          <p:cNvSpPr>
            <a:spLocks noChangeShapeType="1"/>
          </p:cNvSpPr>
          <p:nvPr/>
        </p:nvSpPr>
        <p:spPr bwMode="auto">
          <a:xfrm>
            <a:off x="2453064" y="2743203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2" name="Line 394"/>
          <p:cNvSpPr>
            <a:spLocks noChangeShapeType="1"/>
          </p:cNvSpPr>
          <p:nvPr/>
        </p:nvSpPr>
        <p:spPr bwMode="auto">
          <a:xfrm>
            <a:off x="2453064" y="2735836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" name="Line 395"/>
          <p:cNvSpPr>
            <a:spLocks noChangeShapeType="1"/>
          </p:cNvSpPr>
          <p:nvPr/>
        </p:nvSpPr>
        <p:spPr bwMode="auto">
          <a:xfrm>
            <a:off x="2453064" y="2728470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" name="Line 396"/>
          <p:cNvSpPr>
            <a:spLocks noChangeShapeType="1"/>
          </p:cNvSpPr>
          <p:nvPr/>
        </p:nvSpPr>
        <p:spPr bwMode="auto">
          <a:xfrm>
            <a:off x="2453064" y="2721104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" name="Line 397"/>
          <p:cNvSpPr>
            <a:spLocks noChangeShapeType="1"/>
          </p:cNvSpPr>
          <p:nvPr/>
        </p:nvSpPr>
        <p:spPr bwMode="auto">
          <a:xfrm>
            <a:off x="2453064" y="2714474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6" name="Line 398"/>
          <p:cNvSpPr>
            <a:spLocks noChangeShapeType="1"/>
          </p:cNvSpPr>
          <p:nvPr/>
        </p:nvSpPr>
        <p:spPr bwMode="auto">
          <a:xfrm>
            <a:off x="2453064" y="2707108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7" name="Line 399"/>
          <p:cNvSpPr>
            <a:spLocks noChangeShapeType="1"/>
          </p:cNvSpPr>
          <p:nvPr/>
        </p:nvSpPr>
        <p:spPr bwMode="auto">
          <a:xfrm>
            <a:off x="2453064" y="2699742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8" name="Line 400"/>
          <p:cNvSpPr>
            <a:spLocks noChangeShapeType="1"/>
          </p:cNvSpPr>
          <p:nvPr/>
        </p:nvSpPr>
        <p:spPr bwMode="auto">
          <a:xfrm>
            <a:off x="2453064" y="2692376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9" name="Line 401"/>
          <p:cNvSpPr>
            <a:spLocks noChangeShapeType="1"/>
          </p:cNvSpPr>
          <p:nvPr/>
        </p:nvSpPr>
        <p:spPr bwMode="auto">
          <a:xfrm>
            <a:off x="2453064" y="2685010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0" name="Line 402"/>
          <p:cNvSpPr>
            <a:spLocks noChangeShapeType="1"/>
          </p:cNvSpPr>
          <p:nvPr/>
        </p:nvSpPr>
        <p:spPr bwMode="auto">
          <a:xfrm>
            <a:off x="2453064" y="2677644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1" name="Line 403"/>
          <p:cNvSpPr>
            <a:spLocks noChangeShapeType="1"/>
          </p:cNvSpPr>
          <p:nvPr/>
        </p:nvSpPr>
        <p:spPr bwMode="auto">
          <a:xfrm>
            <a:off x="2453064" y="2670278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2" name="Line 404"/>
          <p:cNvSpPr>
            <a:spLocks noChangeShapeType="1"/>
          </p:cNvSpPr>
          <p:nvPr/>
        </p:nvSpPr>
        <p:spPr bwMode="auto">
          <a:xfrm>
            <a:off x="2453064" y="2663648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3" name="Line 405"/>
          <p:cNvSpPr>
            <a:spLocks noChangeShapeType="1"/>
          </p:cNvSpPr>
          <p:nvPr/>
        </p:nvSpPr>
        <p:spPr bwMode="auto">
          <a:xfrm>
            <a:off x="2453064" y="2656282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4" name="Line 406"/>
          <p:cNvSpPr>
            <a:spLocks noChangeShapeType="1"/>
          </p:cNvSpPr>
          <p:nvPr/>
        </p:nvSpPr>
        <p:spPr bwMode="auto">
          <a:xfrm>
            <a:off x="2453064" y="2648916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5" name="Line 407"/>
          <p:cNvSpPr>
            <a:spLocks noChangeShapeType="1"/>
          </p:cNvSpPr>
          <p:nvPr/>
        </p:nvSpPr>
        <p:spPr bwMode="auto">
          <a:xfrm>
            <a:off x="2453064" y="2641550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6" name="Line 408"/>
          <p:cNvSpPr>
            <a:spLocks noChangeShapeType="1"/>
          </p:cNvSpPr>
          <p:nvPr/>
        </p:nvSpPr>
        <p:spPr bwMode="auto">
          <a:xfrm>
            <a:off x="2453064" y="2634184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7" name="Line 409"/>
          <p:cNvSpPr>
            <a:spLocks noChangeShapeType="1"/>
          </p:cNvSpPr>
          <p:nvPr/>
        </p:nvSpPr>
        <p:spPr bwMode="auto">
          <a:xfrm>
            <a:off x="2453064" y="2626818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8" name="Line 410"/>
          <p:cNvSpPr>
            <a:spLocks noChangeShapeType="1"/>
          </p:cNvSpPr>
          <p:nvPr/>
        </p:nvSpPr>
        <p:spPr bwMode="auto">
          <a:xfrm>
            <a:off x="2453064" y="2619452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9" name="Line 411"/>
          <p:cNvSpPr>
            <a:spLocks noChangeShapeType="1"/>
          </p:cNvSpPr>
          <p:nvPr/>
        </p:nvSpPr>
        <p:spPr bwMode="auto">
          <a:xfrm>
            <a:off x="2453064" y="2612085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0" name="Line 412"/>
          <p:cNvSpPr>
            <a:spLocks noChangeShapeType="1"/>
          </p:cNvSpPr>
          <p:nvPr/>
        </p:nvSpPr>
        <p:spPr bwMode="auto">
          <a:xfrm>
            <a:off x="2453064" y="2605456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1" name="Line 413"/>
          <p:cNvSpPr>
            <a:spLocks noChangeShapeType="1"/>
          </p:cNvSpPr>
          <p:nvPr/>
        </p:nvSpPr>
        <p:spPr bwMode="auto">
          <a:xfrm>
            <a:off x="2453064" y="2598090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2" name="Line 414"/>
          <p:cNvSpPr>
            <a:spLocks noChangeShapeType="1"/>
          </p:cNvSpPr>
          <p:nvPr/>
        </p:nvSpPr>
        <p:spPr bwMode="auto">
          <a:xfrm>
            <a:off x="2453064" y="2590723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3" name="Line 415"/>
          <p:cNvSpPr>
            <a:spLocks noChangeShapeType="1"/>
          </p:cNvSpPr>
          <p:nvPr/>
        </p:nvSpPr>
        <p:spPr bwMode="auto">
          <a:xfrm>
            <a:off x="2453064" y="2583357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4" name="Line 416"/>
          <p:cNvSpPr>
            <a:spLocks noChangeShapeType="1"/>
          </p:cNvSpPr>
          <p:nvPr/>
        </p:nvSpPr>
        <p:spPr bwMode="auto">
          <a:xfrm>
            <a:off x="2453064" y="2575991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5" name="Line 417"/>
          <p:cNvSpPr>
            <a:spLocks noChangeShapeType="1"/>
          </p:cNvSpPr>
          <p:nvPr/>
        </p:nvSpPr>
        <p:spPr bwMode="auto">
          <a:xfrm>
            <a:off x="2453064" y="2568625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6" name="Line 418"/>
          <p:cNvSpPr>
            <a:spLocks noChangeShapeType="1"/>
          </p:cNvSpPr>
          <p:nvPr/>
        </p:nvSpPr>
        <p:spPr bwMode="auto">
          <a:xfrm>
            <a:off x="2453064" y="2561259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7" name="Line 419"/>
          <p:cNvSpPr>
            <a:spLocks noChangeShapeType="1"/>
          </p:cNvSpPr>
          <p:nvPr/>
        </p:nvSpPr>
        <p:spPr bwMode="auto">
          <a:xfrm>
            <a:off x="2453064" y="2554630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8" name="Line 420"/>
          <p:cNvSpPr>
            <a:spLocks noChangeShapeType="1"/>
          </p:cNvSpPr>
          <p:nvPr/>
        </p:nvSpPr>
        <p:spPr bwMode="auto">
          <a:xfrm>
            <a:off x="2453064" y="2547264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9" name="Line 421"/>
          <p:cNvSpPr>
            <a:spLocks noChangeShapeType="1"/>
          </p:cNvSpPr>
          <p:nvPr/>
        </p:nvSpPr>
        <p:spPr bwMode="auto">
          <a:xfrm>
            <a:off x="2453064" y="2539897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0" name="Line 422"/>
          <p:cNvSpPr>
            <a:spLocks noChangeShapeType="1"/>
          </p:cNvSpPr>
          <p:nvPr/>
        </p:nvSpPr>
        <p:spPr bwMode="auto">
          <a:xfrm>
            <a:off x="2453064" y="2532531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1" name="Line 423"/>
          <p:cNvSpPr>
            <a:spLocks noChangeShapeType="1"/>
          </p:cNvSpPr>
          <p:nvPr/>
        </p:nvSpPr>
        <p:spPr bwMode="auto">
          <a:xfrm>
            <a:off x="2453064" y="2525165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2" name="Line 424"/>
          <p:cNvSpPr>
            <a:spLocks noChangeShapeType="1"/>
          </p:cNvSpPr>
          <p:nvPr/>
        </p:nvSpPr>
        <p:spPr bwMode="auto">
          <a:xfrm>
            <a:off x="2453064" y="2517799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3" name="Line 425"/>
          <p:cNvSpPr>
            <a:spLocks noChangeShapeType="1"/>
          </p:cNvSpPr>
          <p:nvPr/>
        </p:nvSpPr>
        <p:spPr bwMode="auto">
          <a:xfrm>
            <a:off x="2453064" y="2510433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4" name="Line 426"/>
          <p:cNvSpPr>
            <a:spLocks noChangeShapeType="1"/>
          </p:cNvSpPr>
          <p:nvPr/>
        </p:nvSpPr>
        <p:spPr bwMode="auto">
          <a:xfrm>
            <a:off x="2453064" y="2503067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5" name="Line 427"/>
          <p:cNvSpPr>
            <a:spLocks noChangeShapeType="1"/>
          </p:cNvSpPr>
          <p:nvPr/>
        </p:nvSpPr>
        <p:spPr bwMode="auto">
          <a:xfrm>
            <a:off x="2453064" y="2496437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6" name="Line 428"/>
          <p:cNvSpPr>
            <a:spLocks noChangeShapeType="1"/>
          </p:cNvSpPr>
          <p:nvPr/>
        </p:nvSpPr>
        <p:spPr bwMode="auto">
          <a:xfrm>
            <a:off x="2453064" y="2489071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7" name="Line 429"/>
          <p:cNvSpPr>
            <a:spLocks noChangeShapeType="1"/>
          </p:cNvSpPr>
          <p:nvPr/>
        </p:nvSpPr>
        <p:spPr bwMode="auto">
          <a:xfrm>
            <a:off x="2453064" y="2481705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8" name="Line 430"/>
          <p:cNvSpPr>
            <a:spLocks noChangeShapeType="1"/>
          </p:cNvSpPr>
          <p:nvPr/>
        </p:nvSpPr>
        <p:spPr bwMode="auto">
          <a:xfrm>
            <a:off x="2453064" y="2474339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9" name="Line 431"/>
          <p:cNvSpPr>
            <a:spLocks noChangeShapeType="1"/>
          </p:cNvSpPr>
          <p:nvPr/>
        </p:nvSpPr>
        <p:spPr bwMode="auto">
          <a:xfrm>
            <a:off x="2453064" y="2466973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0" name="Line 432"/>
          <p:cNvSpPr>
            <a:spLocks noChangeShapeType="1"/>
          </p:cNvSpPr>
          <p:nvPr/>
        </p:nvSpPr>
        <p:spPr bwMode="auto">
          <a:xfrm>
            <a:off x="2453064" y="2459606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1" name="Line 433"/>
          <p:cNvSpPr>
            <a:spLocks noChangeShapeType="1"/>
          </p:cNvSpPr>
          <p:nvPr/>
        </p:nvSpPr>
        <p:spPr bwMode="auto">
          <a:xfrm>
            <a:off x="2453064" y="2452240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2" name="Line 434"/>
          <p:cNvSpPr>
            <a:spLocks noChangeShapeType="1"/>
          </p:cNvSpPr>
          <p:nvPr/>
        </p:nvSpPr>
        <p:spPr bwMode="auto">
          <a:xfrm>
            <a:off x="2453064" y="2444874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3" name="Line 435"/>
          <p:cNvSpPr>
            <a:spLocks noChangeShapeType="1"/>
          </p:cNvSpPr>
          <p:nvPr/>
        </p:nvSpPr>
        <p:spPr bwMode="auto">
          <a:xfrm>
            <a:off x="2453064" y="2438245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" name="Line 436"/>
          <p:cNvSpPr>
            <a:spLocks noChangeShapeType="1"/>
          </p:cNvSpPr>
          <p:nvPr/>
        </p:nvSpPr>
        <p:spPr bwMode="auto">
          <a:xfrm>
            <a:off x="2453064" y="2430879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5" name="Line 437"/>
          <p:cNvSpPr>
            <a:spLocks noChangeShapeType="1"/>
          </p:cNvSpPr>
          <p:nvPr/>
        </p:nvSpPr>
        <p:spPr bwMode="auto">
          <a:xfrm>
            <a:off x="2453064" y="2423513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6" name="Line 438"/>
          <p:cNvSpPr>
            <a:spLocks noChangeShapeType="1"/>
          </p:cNvSpPr>
          <p:nvPr/>
        </p:nvSpPr>
        <p:spPr bwMode="auto">
          <a:xfrm>
            <a:off x="2453064" y="2416146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7" name="Line 439"/>
          <p:cNvSpPr>
            <a:spLocks noChangeShapeType="1"/>
          </p:cNvSpPr>
          <p:nvPr/>
        </p:nvSpPr>
        <p:spPr bwMode="auto">
          <a:xfrm>
            <a:off x="2453064" y="2408780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8" name="Line 440"/>
          <p:cNvSpPr>
            <a:spLocks noChangeShapeType="1"/>
          </p:cNvSpPr>
          <p:nvPr/>
        </p:nvSpPr>
        <p:spPr bwMode="auto">
          <a:xfrm>
            <a:off x="2453064" y="2401414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9" name="Line 441"/>
          <p:cNvSpPr>
            <a:spLocks noChangeShapeType="1"/>
          </p:cNvSpPr>
          <p:nvPr/>
        </p:nvSpPr>
        <p:spPr bwMode="auto">
          <a:xfrm>
            <a:off x="2453064" y="2394048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0" name="Line 442"/>
          <p:cNvSpPr>
            <a:spLocks noChangeShapeType="1"/>
          </p:cNvSpPr>
          <p:nvPr/>
        </p:nvSpPr>
        <p:spPr bwMode="auto">
          <a:xfrm>
            <a:off x="2453064" y="2387418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1" name="Line 443"/>
          <p:cNvSpPr>
            <a:spLocks noChangeShapeType="1"/>
          </p:cNvSpPr>
          <p:nvPr/>
        </p:nvSpPr>
        <p:spPr bwMode="auto">
          <a:xfrm>
            <a:off x="2453064" y="2380052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2" name="Line 444"/>
          <p:cNvSpPr>
            <a:spLocks noChangeShapeType="1"/>
          </p:cNvSpPr>
          <p:nvPr/>
        </p:nvSpPr>
        <p:spPr bwMode="auto">
          <a:xfrm>
            <a:off x="2453064" y="2372686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3" name="Line 445"/>
          <p:cNvSpPr>
            <a:spLocks noChangeShapeType="1"/>
          </p:cNvSpPr>
          <p:nvPr/>
        </p:nvSpPr>
        <p:spPr bwMode="auto">
          <a:xfrm>
            <a:off x="2453064" y="2365320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4" name="Line 446"/>
          <p:cNvSpPr>
            <a:spLocks noChangeShapeType="1"/>
          </p:cNvSpPr>
          <p:nvPr/>
        </p:nvSpPr>
        <p:spPr bwMode="auto">
          <a:xfrm>
            <a:off x="2453064" y="2357954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5" name="Line 447"/>
          <p:cNvSpPr>
            <a:spLocks noChangeShapeType="1"/>
          </p:cNvSpPr>
          <p:nvPr/>
        </p:nvSpPr>
        <p:spPr bwMode="auto">
          <a:xfrm>
            <a:off x="2453064" y="2350588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6" name="Line 448"/>
          <p:cNvSpPr>
            <a:spLocks noChangeShapeType="1"/>
          </p:cNvSpPr>
          <p:nvPr/>
        </p:nvSpPr>
        <p:spPr bwMode="auto">
          <a:xfrm>
            <a:off x="2453064" y="2343222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7" name="Line 449"/>
          <p:cNvSpPr>
            <a:spLocks noChangeShapeType="1"/>
          </p:cNvSpPr>
          <p:nvPr/>
        </p:nvSpPr>
        <p:spPr bwMode="auto">
          <a:xfrm>
            <a:off x="2453064" y="2335855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8" name="Line 450"/>
          <p:cNvSpPr>
            <a:spLocks noChangeShapeType="1"/>
          </p:cNvSpPr>
          <p:nvPr/>
        </p:nvSpPr>
        <p:spPr bwMode="auto">
          <a:xfrm>
            <a:off x="2453064" y="2329226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9" name="Line 451"/>
          <p:cNvSpPr>
            <a:spLocks noChangeShapeType="1"/>
          </p:cNvSpPr>
          <p:nvPr/>
        </p:nvSpPr>
        <p:spPr bwMode="auto">
          <a:xfrm>
            <a:off x="2453064" y="2321860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0" name="Line 452"/>
          <p:cNvSpPr>
            <a:spLocks noChangeShapeType="1"/>
          </p:cNvSpPr>
          <p:nvPr/>
        </p:nvSpPr>
        <p:spPr bwMode="auto">
          <a:xfrm>
            <a:off x="2453064" y="2314494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1" name="Line 453"/>
          <p:cNvSpPr>
            <a:spLocks noChangeShapeType="1"/>
          </p:cNvSpPr>
          <p:nvPr/>
        </p:nvSpPr>
        <p:spPr bwMode="auto">
          <a:xfrm>
            <a:off x="2453064" y="2307128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2" name="Line 454"/>
          <p:cNvSpPr>
            <a:spLocks noChangeShapeType="1"/>
          </p:cNvSpPr>
          <p:nvPr/>
        </p:nvSpPr>
        <p:spPr bwMode="auto">
          <a:xfrm>
            <a:off x="2453064" y="2299762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3" name="Line 455"/>
          <p:cNvSpPr>
            <a:spLocks noChangeShapeType="1"/>
          </p:cNvSpPr>
          <p:nvPr/>
        </p:nvSpPr>
        <p:spPr bwMode="auto">
          <a:xfrm>
            <a:off x="2453064" y="2292395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4" name="Line 456"/>
          <p:cNvSpPr>
            <a:spLocks noChangeShapeType="1"/>
          </p:cNvSpPr>
          <p:nvPr/>
        </p:nvSpPr>
        <p:spPr bwMode="auto">
          <a:xfrm>
            <a:off x="2453064" y="2285029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" name="Line 457"/>
          <p:cNvSpPr>
            <a:spLocks noChangeShapeType="1"/>
          </p:cNvSpPr>
          <p:nvPr/>
        </p:nvSpPr>
        <p:spPr bwMode="auto">
          <a:xfrm>
            <a:off x="2453064" y="2278400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6" name="Line 458"/>
          <p:cNvSpPr>
            <a:spLocks noChangeShapeType="1"/>
          </p:cNvSpPr>
          <p:nvPr/>
        </p:nvSpPr>
        <p:spPr bwMode="auto">
          <a:xfrm>
            <a:off x="2453064" y="2271033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7" name="Line 459"/>
          <p:cNvSpPr>
            <a:spLocks noChangeShapeType="1"/>
          </p:cNvSpPr>
          <p:nvPr/>
        </p:nvSpPr>
        <p:spPr bwMode="auto">
          <a:xfrm>
            <a:off x="2453064" y="2263667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8" name="Line 460"/>
          <p:cNvSpPr>
            <a:spLocks noChangeShapeType="1"/>
          </p:cNvSpPr>
          <p:nvPr/>
        </p:nvSpPr>
        <p:spPr bwMode="auto">
          <a:xfrm>
            <a:off x="2453064" y="2256301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9" name="Line 461"/>
          <p:cNvSpPr>
            <a:spLocks noChangeShapeType="1"/>
          </p:cNvSpPr>
          <p:nvPr/>
        </p:nvSpPr>
        <p:spPr bwMode="auto">
          <a:xfrm>
            <a:off x="2453064" y="2248935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0" name="Line 462"/>
          <p:cNvSpPr>
            <a:spLocks noChangeShapeType="1"/>
          </p:cNvSpPr>
          <p:nvPr/>
        </p:nvSpPr>
        <p:spPr bwMode="auto">
          <a:xfrm>
            <a:off x="2453064" y="2241569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1" name="Line 463"/>
          <p:cNvSpPr>
            <a:spLocks noChangeShapeType="1"/>
          </p:cNvSpPr>
          <p:nvPr/>
        </p:nvSpPr>
        <p:spPr bwMode="auto">
          <a:xfrm>
            <a:off x="2453064" y="2234203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2" name="Line 464"/>
          <p:cNvSpPr>
            <a:spLocks noChangeShapeType="1"/>
          </p:cNvSpPr>
          <p:nvPr/>
        </p:nvSpPr>
        <p:spPr bwMode="auto">
          <a:xfrm>
            <a:off x="2453064" y="2226837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3" name="Line 465"/>
          <p:cNvSpPr>
            <a:spLocks noChangeShapeType="1"/>
          </p:cNvSpPr>
          <p:nvPr/>
        </p:nvSpPr>
        <p:spPr bwMode="auto">
          <a:xfrm>
            <a:off x="2453064" y="2220207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4" name="Line 466"/>
          <p:cNvSpPr>
            <a:spLocks noChangeShapeType="1"/>
          </p:cNvSpPr>
          <p:nvPr/>
        </p:nvSpPr>
        <p:spPr bwMode="auto">
          <a:xfrm>
            <a:off x="2453064" y="2212841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5" name="Line 467"/>
          <p:cNvSpPr>
            <a:spLocks noChangeShapeType="1"/>
          </p:cNvSpPr>
          <p:nvPr/>
        </p:nvSpPr>
        <p:spPr bwMode="auto">
          <a:xfrm>
            <a:off x="2453064" y="2205475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6" name="Line 468"/>
          <p:cNvSpPr>
            <a:spLocks noChangeShapeType="1"/>
          </p:cNvSpPr>
          <p:nvPr/>
        </p:nvSpPr>
        <p:spPr bwMode="auto">
          <a:xfrm>
            <a:off x="2453064" y="2198109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7" name="Line 469"/>
          <p:cNvSpPr>
            <a:spLocks noChangeShapeType="1"/>
          </p:cNvSpPr>
          <p:nvPr/>
        </p:nvSpPr>
        <p:spPr bwMode="auto">
          <a:xfrm>
            <a:off x="2453064" y="2190743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8" name="Line 470"/>
          <p:cNvSpPr>
            <a:spLocks noChangeShapeType="1"/>
          </p:cNvSpPr>
          <p:nvPr/>
        </p:nvSpPr>
        <p:spPr bwMode="auto">
          <a:xfrm>
            <a:off x="2453064" y="2183377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9" name="Line 471"/>
          <p:cNvSpPr>
            <a:spLocks noChangeShapeType="1"/>
          </p:cNvSpPr>
          <p:nvPr/>
        </p:nvSpPr>
        <p:spPr bwMode="auto">
          <a:xfrm>
            <a:off x="2453064" y="2176011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0" name="Line 472"/>
          <p:cNvSpPr>
            <a:spLocks noChangeShapeType="1"/>
          </p:cNvSpPr>
          <p:nvPr/>
        </p:nvSpPr>
        <p:spPr bwMode="auto">
          <a:xfrm>
            <a:off x="2453064" y="2168644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1" name="Line 473"/>
          <p:cNvSpPr>
            <a:spLocks noChangeShapeType="1"/>
          </p:cNvSpPr>
          <p:nvPr/>
        </p:nvSpPr>
        <p:spPr bwMode="auto">
          <a:xfrm>
            <a:off x="2453064" y="2162015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2" name="Line 474"/>
          <p:cNvSpPr>
            <a:spLocks noChangeShapeType="1"/>
          </p:cNvSpPr>
          <p:nvPr/>
        </p:nvSpPr>
        <p:spPr bwMode="auto">
          <a:xfrm>
            <a:off x="2453064" y="2154649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3" name="Line 475"/>
          <p:cNvSpPr>
            <a:spLocks noChangeShapeType="1"/>
          </p:cNvSpPr>
          <p:nvPr/>
        </p:nvSpPr>
        <p:spPr bwMode="auto">
          <a:xfrm>
            <a:off x="2453064" y="2147282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4" name="Line 476"/>
          <p:cNvSpPr>
            <a:spLocks noChangeShapeType="1"/>
          </p:cNvSpPr>
          <p:nvPr/>
        </p:nvSpPr>
        <p:spPr bwMode="auto">
          <a:xfrm>
            <a:off x="2453064" y="2139916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5" name="Line 477"/>
          <p:cNvSpPr>
            <a:spLocks noChangeShapeType="1"/>
          </p:cNvSpPr>
          <p:nvPr/>
        </p:nvSpPr>
        <p:spPr bwMode="auto">
          <a:xfrm>
            <a:off x="2453064" y="2132550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0" name="Line 479"/>
          <p:cNvSpPr>
            <a:spLocks noChangeShapeType="1"/>
          </p:cNvSpPr>
          <p:nvPr/>
        </p:nvSpPr>
        <p:spPr bwMode="auto">
          <a:xfrm>
            <a:off x="2453064" y="2125184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1" name="Line 480"/>
          <p:cNvSpPr>
            <a:spLocks noChangeShapeType="1"/>
          </p:cNvSpPr>
          <p:nvPr/>
        </p:nvSpPr>
        <p:spPr bwMode="auto">
          <a:xfrm>
            <a:off x="2453064" y="2117818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2" name="Line 481"/>
          <p:cNvSpPr>
            <a:spLocks noChangeShapeType="1"/>
          </p:cNvSpPr>
          <p:nvPr/>
        </p:nvSpPr>
        <p:spPr bwMode="auto">
          <a:xfrm>
            <a:off x="2453064" y="2111188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3" name="Line 482"/>
          <p:cNvSpPr>
            <a:spLocks noChangeShapeType="1"/>
          </p:cNvSpPr>
          <p:nvPr/>
        </p:nvSpPr>
        <p:spPr bwMode="auto">
          <a:xfrm>
            <a:off x="2453064" y="2103822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4" name="Line 483"/>
          <p:cNvSpPr>
            <a:spLocks noChangeShapeType="1"/>
          </p:cNvSpPr>
          <p:nvPr/>
        </p:nvSpPr>
        <p:spPr bwMode="auto">
          <a:xfrm>
            <a:off x="2453064" y="2096456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5" name="Line 484"/>
          <p:cNvSpPr>
            <a:spLocks noChangeShapeType="1"/>
          </p:cNvSpPr>
          <p:nvPr/>
        </p:nvSpPr>
        <p:spPr bwMode="auto">
          <a:xfrm>
            <a:off x="2453064" y="2089090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6" name="Line 485"/>
          <p:cNvSpPr>
            <a:spLocks noChangeShapeType="1"/>
          </p:cNvSpPr>
          <p:nvPr/>
        </p:nvSpPr>
        <p:spPr bwMode="auto">
          <a:xfrm>
            <a:off x="2453064" y="2081724"/>
            <a:ext cx="240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7" name="Line 486"/>
          <p:cNvSpPr>
            <a:spLocks noChangeShapeType="1"/>
          </p:cNvSpPr>
          <p:nvPr/>
        </p:nvSpPr>
        <p:spPr bwMode="auto">
          <a:xfrm>
            <a:off x="2449852" y="2830122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9" name="Line 488"/>
          <p:cNvSpPr>
            <a:spLocks noChangeShapeType="1"/>
          </p:cNvSpPr>
          <p:nvPr/>
        </p:nvSpPr>
        <p:spPr bwMode="auto">
          <a:xfrm>
            <a:off x="2449852" y="2794029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1" name="Line 490"/>
          <p:cNvSpPr>
            <a:spLocks noChangeShapeType="1"/>
          </p:cNvSpPr>
          <p:nvPr/>
        </p:nvSpPr>
        <p:spPr bwMode="auto">
          <a:xfrm>
            <a:off x="2449852" y="2757934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3" name="Line 492"/>
          <p:cNvSpPr>
            <a:spLocks noChangeShapeType="1"/>
          </p:cNvSpPr>
          <p:nvPr/>
        </p:nvSpPr>
        <p:spPr bwMode="auto">
          <a:xfrm>
            <a:off x="2449852" y="2721104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5" name="Line 494"/>
          <p:cNvSpPr>
            <a:spLocks noChangeShapeType="1"/>
          </p:cNvSpPr>
          <p:nvPr/>
        </p:nvSpPr>
        <p:spPr bwMode="auto">
          <a:xfrm>
            <a:off x="2449852" y="2685010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7" name="Line 496"/>
          <p:cNvSpPr>
            <a:spLocks noChangeShapeType="1"/>
          </p:cNvSpPr>
          <p:nvPr/>
        </p:nvSpPr>
        <p:spPr bwMode="auto">
          <a:xfrm>
            <a:off x="2449852" y="2648916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9" name="Line 498"/>
          <p:cNvSpPr>
            <a:spLocks noChangeShapeType="1"/>
          </p:cNvSpPr>
          <p:nvPr/>
        </p:nvSpPr>
        <p:spPr bwMode="auto">
          <a:xfrm>
            <a:off x="2449852" y="2612085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1" name="Line 500"/>
          <p:cNvSpPr>
            <a:spLocks noChangeShapeType="1"/>
          </p:cNvSpPr>
          <p:nvPr/>
        </p:nvSpPr>
        <p:spPr bwMode="auto">
          <a:xfrm>
            <a:off x="2449852" y="2575991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3" name="Line 502"/>
          <p:cNvSpPr>
            <a:spLocks noChangeShapeType="1"/>
          </p:cNvSpPr>
          <p:nvPr/>
        </p:nvSpPr>
        <p:spPr bwMode="auto">
          <a:xfrm>
            <a:off x="2449852" y="2539897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5" name="Line 504"/>
          <p:cNvSpPr>
            <a:spLocks noChangeShapeType="1"/>
          </p:cNvSpPr>
          <p:nvPr/>
        </p:nvSpPr>
        <p:spPr bwMode="auto">
          <a:xfrm>
            <a:off x="2449852" y="2503066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7" name="Line 506"/>
          <p:cNvSpPr>
            <a:spLocks noChangeShapeType="1"/>
          </p:cNvSpPr>
          <p:nvPr/>
        </p:nvSpPr>
        <p:spPr bwMode="auto">
          <a:xfrm>
            <a:off x="2449852" y="2466973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0" name="Line 508"/>
          <p:cNvSpPr>
            <a:spLocks noChangeShapeType="1"/>
          </p:cNvSpPr>
          <p:nvPr/>
        </p:nvSpPr>
        <p:spPr bwMode="auto">
          <a:xfrm>
            <a:off x="2449852" y="2430878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2" name="Line 510"/>
          <p:cNvSpPr>
            <a:spLocks noChangeShapeType="1"/>
          </p:cNvSpPr>
          <p:nvPr/>
        </p:nvSpPr>
        <p:spPr bwMode="auto">
          <a:xfrm>
            <a:off x="2449852" y="2394048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4" name="Line 512"/>
          <p:cNvSpPr>
            <a:spLocks noChangeShapeType="1"/>
          </p:cNvSpPr>
          <p:nvPr/>
        </p:nvSpPr>
        <p:spPr bwMode="auto">
          <a:xfrm>
            <a:off x="2449852" y="2357954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6" name="Line 514"/>
          <p:cNvSpPr>
            <a:spLocks noChangeShapeType="1"/>
          </p:cNvSpPr>
          <p:nvPr/>
        </p:nvSpPr>
        <p:spPr bwMode="auto">
          <a:xfrm>
            <a:off x="2449852" y="2321860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8" name="Line 516"/>
          <p:cNvSpPr>
            <a:spLocks noChangeShapeType="1"/>
          </p:cNvSpPr>
          <p:nvPr/>
        </p:nvSpPr>
        <p:spPr bwMode="auto">
          <a:xfrm>
            <a:off x="2449852" y="2285029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0" name="Line 518"/>
          <p:cNvSpPr>
            <a:spLocks noChangeShapeType="1"/>
          </p:cNvSpPr>
          <p:nvPr/>
        </p:nvSpPr>
        <p:spPr bwMode="auto">
          <a:xfrm>
            <a:off x="2449852" y="2248935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2" name="Line 520"/>
          <p:cNvSpPr>
            <a:spLocks noChangeShapeType="1"/>
          </p:cNvSpPr>
          <p:nvPr/>
        </p:nvSpPr>
        <p:spPr bwMode="auto">
          <a:xfrm>
            <a:off x="2449852" y="2212841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4" name="Line 522"/>
          <p:cNvSpPr>
            <a:spLocks noChangeShapeType="1"/>
          </p:cNvSpPr>
          <p:nvPr/>
        </p:nvSpPr>
        <p:spPr bwMode="auto">
          <a:xfrm>
            <a:off x="2449852" y="2176010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6" name="Line 524"/>
          <p:cNvSpPr>
            <a:spLocks noChangeShapeType="1"/>
          </p:cNvSpPr>
          <p:nvPr/>
        </p:nvSpPr>
        <p:spPr bwMode="auto">
          <a:xfrm>
            <a:off x="2449852" y="2139916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8" name="Line 526"/>
          <p:cNvSpPr>
            <a:spLocks noChangeShapeType="1"/>
          </p:cNvSpPr>
          <p:nvPr/>
        </p:nvSpPr>
        <p:spPr bwMode="auto">
          <a:xfrm>
            <a:off x="2449852" y="2103822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4" name="Line 537"/>
          <p:cNvSpPr>
            <a:spLocks noChangeShapeType="1"/>
          </p:cNvSpPr>
          <p:nvPr/>
        </p:nvSpPr>
        <p:spPr bwMode="auto">
          <a:xfrm>
            <a:off x="2456276" y="4197198"/>
            <a:ext cx="1708076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2" name="Rectangle 615"/>
          <p:cNvSpPr>
            <a:spLocks noChangeArrowheads="1"/>
          </p:cNvSpPr>
          <p:nvPr/>
        </p:nvSpPr>
        <p:spPr bwMode="auto">
          <a:xfrm>
            <a:off x="2445613" y="4229993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12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84" name="Rectangle 617"/>
          <p:cNvSpPr>
            <a:spLocks noChangeArrowheads="1"/>
          </p:cNvSpPr>
          <p:nvPr/>
        </p:nvSpPr>
        <p:spPr bwMode="auto">
          <a:xfrm>
            <a:off x="2667254" y="4229993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16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86" name="Rectangle 619"/>
          <p:cNvSpPr>
            <a:spLocks noChangeArrowheads="1"/>
          </p:cNvSpPr>
          <p:nvPr/>
        </p:nvSpPr>
        <p:spPr bwMode="auto">
          <a:xfrm>
            <a:off x="2888091" y="4229993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20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88" name="Rectangle 621"/>
          <p:cNvSpPr>
            <a:spLocks noChangeArrowheads="1"/>
          </p:cNvSpPr>
          <p:nvPr/>
        </p:nvSpPr>
        <p:spPr bwMode="auto">
          <a:xfrm>
            <a:off x="3109731" y="4229993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24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90" name="Rectangle 623"/>
          <p:cNvSpPr>
            <a:spLocks noChangeArrowheads="1"/>
          </p:cNvSpPr>
          <p:nvPr/>
        </p:nvSpPr>
        <p:spPr bwMode="auto">
          <a:xfrm>
            <a:off x="3330568" y="4229993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28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92" name="Rectangle 625"/>
          <p:cNvSpPr>
            <a:spLocks noChangeArrowheads="1"/>
          </p:cNvSpPr>
          <p:nvPr/>
        </p:nvSpPr>
        <p:spPr bwMode="auto">
          <a:xfrm>
            <a:off x="3552209" y="4229993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32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94" name="Rectangle 627"/>
          <p:cNvSpPr>
            <a:spLocks noChangeArrowheads="1"/>
          </p:cNvSpPr>
          <p:nvPr/>
        </p:nvSpPr>
        <p:spPr bwMode="auto">
          <a:xfrm>
            <a:off x="3773849" y="4229993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36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96" name="Rectangle 629"/>
          <p:cNvSpPr>
            <a:spLocks noChangeArrowheads="1"/>
          </p:cNvSpPr>
          <p:nvPr/>
        </p:nvSpPr>
        <p:spPr bwMode="auto">
          <a:xfrm>
            <a:off x="3994686" y="4229993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40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pSp>
        <p:nvGrpSpPr>
          <p:cNvPr id="1807" name="Group 1806"/>
          <p:cNvGrpSpPr/>
          <p:nvPr/>
        </p:nvGrpSpPr>
        <p:grpSpPr>
          <a:xfrm>
            <a:off x="2476352" y="4197198"/>
            <a:ext cx="1681575" cy="8839"/>
            <a:chOff x="2027238" y="5537201"/>
            <a:chExt cx="3324225" cy="19050"/>
          </a:xfrm>
        </p:grpSpPr>
        <p:sp>
          <p:nvSpPr>
            <p:cNvPr id="1605" name="Line 538"/>
            <p:cNvSpPr>
              <a:spLocks noChangeShapeType="1"/>
            </p:cNvSpPr>
            <p:nvPr/>
          </p:nvSpPr>
          <p:spPr bwMode="auto">
            <a:xfrm flipV="1">
              <a:off x="202723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6" name="Line 539"/>
            <p:cNvSpPr>
              <a:spLocks noChangeShapeType="1"/>
            </p:cNvSpPr>
            <p:nvPr/>
          </p:nvSpPr>
          <p:spPr bwMode="auto">
            <a:xfrm flipV="1">
              <a:off x="20701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7" name="Line 540"/>
            <p:cNvSpPr>
              <a:spLocks noChangeShapeType="1"/>
            </p:cNvSpPr>
            <p:nvPr/>
          </p:nvSpPr>
          <p:spPr bwMode="auto">
            <a:xfrm flipV="1">
              <a:off x="211455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8" name="Line 541"/>
            <p:cNvSpPr>
              <a:spLocks noChangeShapeType="1"/>
            </p:cNvSpPr>
            <p:nvPr/>
          </p:nvSpPr>
          <p:spPr bwMode="auto">
            <a:xfrm flipV="1">
              <a:off x="21574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9" name="Line 542"/>
            <p:cNvSpPr>
              <a:spLocks noChangeShapeType="1"/>
            </p:cNvSpPr>
            <p:nvPr/>
          </p:nvSpPr>
          <p:spPr bwMode="auto">
            <a:xfrm flipV="1">
              <a:off x="220186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0" name="Line 543"/>
            <p:cNvSpPr>
              <a:spLocks noChangeShapeType="1"/>
            </p:cNvSpPr>
            <p:nvPr/>
          </p:nvSpPr>
          <p:spPr bwMode="auto">
            <a:xfrm flipV="1">
              <a:off x="22447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1" name="Line 544"/>
            <p:cNvSpPr>
              <a:spLocks noChangeShapeType="1"/>
            </p:cNvSpPr>
            <p:nvPr/>
          </p:nvSpPr>
          <p:spPr bwMode="auto">
            <a:xfrm flipV="1">
              <a:off x="228917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2" name="Line 545"/>
            <p:cNvSpPr>
              <a:spLocks noChangeShapeType="1"/>
            </p:cNvSpPr>
            <p:nvPr/>
          </p:nvSpPr>
          <p:spPr bwMode="auto">
            <a:xfrm flipV="1">
              <a:off x="23336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3" name="Line 546"/>
            <p:cNvSpPr>
              <a:spLocks noChangeShapeType="1"/>
            </p:cNvSpPr>
            <p:nvPr/>
          </p:nvSpPr>
          <p:spPr bwMode="auto">
            <a:xfrm flipV="1">
              <a:off x="237648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4" name="Line 547"/>
            <p:cNvSpPr>
              <a:spLocks noChangeShapeType="1"/>
            </p:cNvSpPr>
            <p:nvPr/>
          </p:nvSpPr>
          <p:spPr bwMode="auto">
            <a:xfrm flipV="1">
              <a:off x="242093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5" name="Line 548"/>
            <p:cNvSpPr>
              <a:spLocks noChangeShapeType="1"/>
            </p:cNvSpPr>
            <p:nvPr/>
          </p:nvSpPr>
          <p:spPr bwMode="auto">
            <a:xfrm flipV="1">
              <a:off x="24638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6" name="Line 549"/>
            <p:cNvSpPr>
              <a:spLocks noChangeShapeType="1"/>
            </p:cNvSpPr>
            <p:nvPr/>
          </p:nvSpPr>
          <p:spPr bwMode="auto">
            <a:xfrm flipV="1">
              <a:off x="250825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7" name="Line 550"/>
            <p:cNvSpPr>
              <a:spLocks noChangeShapeType="1"/>
            </p:cNvSpPr>
            <p:nvPr/>
          </p:nvSpPr>
          <p:spPr bwMode="auto">
            <a:xfrm flipV="1">
              <a:off x="25527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8" name="Line 551"/>
            <p:cNvSpPr>
              <a:spLocks noChangeShapeType="1"/>
            </p:cNvSpPr>
            <p:nvPr/>
          </p:nvSpPr>
          <p:spPr bwMode="auto">
            <a:xfrm flipV="1">
              <a:off x="259556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9" name="Line 552"/>
            <p:cNvSpPr>
              <a:spLocks noChangeShapeType="1"/>
            </p:cNvSpPr>
            <p:nvPr/>
          </p:nvSpPr>
          <p:spPr bwMode="auto">
            <a:xfrm flipV="1">
              <a:off x="26384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0" name="Line 553"/>
            <p:cNvSpPr>
              <a:spLocks noChangeShapeType="1"/>
            </p:cNvSpPr>
            <p:nvPr/>
          </p:nvSpPr>
          <p:spPr bwMode="auto">
            <a:xfrm flipV="1">
              <a:off x="268287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1" name="Line 554"/>
            <p:cNvSpPr>
              <a:spLocks noChangeShapeType="1"/>
            </p:cNvSpPr>
            <p:nvPr/>
          </p:nvSpPr>
          <p:spPr bwMode="auto">
            <a:xfrm flipV="1">
              <a:off x="27273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2" name="Line 555"/>
            <p:cNvSpPr>
              <a:spLocks noChangeShapeType="1"/>
            </p:cNvSpPr>
            <p:nvPr/>
          </p:nvSpPr>
          <p:spPr bwMode="auto">
            <a:xfrm flipV="1">
              <a:off x="277018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3" name="Line 556"/>
            <p:cNvSpPr>
              <a:spLocks noChangeShapeType="1"/>
            </p:cNvSpPr>
            <p:nvPr/>
          </p:nvSpPr>
          <p:spPr bwMode="auto">
            <a:xfrm flipV="1">
              <a:off x="281463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4" name="Line 557"/>
            <p:cNvSpPr>
              <a:spLocks noChangeShapeType="1"/>
            </p:cNvSpPr>
            <p:nvPr/>
          </p:nvSpPr>
          <p:spPr bwMode="auto">
            <a:xfrm flipV="1">
              <a:off x="28575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5" name="Line 558"/>
            <p:cNvSpPr>
              <a:spLocks noChangeShapeType="1"/>
            </p:cNvSpPr>
            <p:nvPr/>
          </p:nvSpPr>
          <p:spPr bwMode="auto">
            <a:xfrm flipV="1">
              <a:off x="290195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6" name="Line 559"/>
            <p:cNvSpPr>
              <a:spLocks noChangeShapeType="1"/>
            </p:cNvSpPr>
            <p:nvPr/>
          </p:nvSpPr>
          <p:spPr bwMode="auto">
            <a:xfrm flipV="1">
              <a:off x="29448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7" name="Line 560"/>
            <p:cNvSpPr>
              <a:spLocks noChangeShapeType="1"/>
            </p:cNvSpPr>
            <p:nvPr/>
          </p:nvSpPr>
          <p:spPr bwMode="auto">
            <a:xfrm flipV="1">
              <a:off x="298926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8" name="Line 561"/>
            <p:cNvSpPr>
              <a:spLocks noChangeShapeType="1"/>
            </p:cNvSpPr>
            <p:nvPr/>
          </p:nvSpPr>
          <p:spPr bwMode="auto">
            <a:xfrm flipV="1">
              <a:off x="30337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9" name="Line 562"/>
            <p:cNvSpPr>
              <a:spLocks noChangeShapeType="1"/>
            </p:cNvSpPr>
            <p:nvPr/>
          </p:nvSpPr>
          <p:spPr bwMode="auto">
            <a:xfrm flipV="1">
              <a:off x="307657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0" name="Line 563"/>
            <p:cNvSpPr>
              <a:spLocks noChangeShapeType="1"/>
            </p:cNvSpPr>
            <p:nvPr/>
          </p:nvSpPr>
          <p:spPr bwMode="auto">
            <a:xfrm flipV="1">
              <a:off x="31210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1" name="Line 564"/>
            <p:cNvSpPr>
              <a:spLocks noChangeShapeType="1"/>
            </p:cNvSpPr>
            <p:nvPr/>
          </p:nvSpPr>
          <p:spPr bwMode="auto">
            <a:xfrm flipV="1">
              <a:off x="316388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2" name="Line 565"/>
            <p:cNvSpPr>
              <a:spLocks noChangeShapeType="1"/>
            </p:cNvSpPr>
            <p:nvPr/>
          </p:nvSpPr>
          <p:spPr bwMode="auto">
            <a:xfrm flipV="1">
              <a:off x="320833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3" name="Line 566"/>
            <p:cNvSpPr>
              <a:spLocks noChangeShapeType="1"/>
            </p:cNvSpPr>
            <p:nvPr/>
          </p:nvSpPr>
          <p:spPr bwMode="auto">
            <a:xfrm flipV="1">
              <a:off x="32512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4" name="Line 567"/>
            <p:cNvSpPr>
              <a:spLocks noChangeShapeType="1"/>
            </p:cNvSpPr>
            <p:nvPr/>
          </p:nvSpPr>
          <p:spPr bwMode="auto">
            <a:xfrm flipV="1">
              <a:off x="329565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5" name="Line 568"/>
            <p:cNvSpPr>
              <a:spLocks noChangeShapeType="1"/>
            </p:cNvSpPr>
            <p:nvPr/>
          </p:nvSpPr>
          <p:spPr bwMode="auto">
            <a:xfrm flipV="1">
              <a:off x="33385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6" name="Line 569"/>
            <p:cNvSpPr>
              <a:spLocks noChangeShapeType="1"/>
            </p:cNvSpPr>
            <p:nvPr/>
          </p:nvSpPr>
          <p:spPr bwMode="auto">
            <a:xfrm flipV="1">
              <a:off x="338296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7" name="Line 570"/>
            <p:cNvSpPr>
              <a:spLocks noChangeShapeType="1"/>
            </p:cNvSpPr>
            <p:nvPr/>
          </p:nvSpPr>
          <p:spPr bwMode="auto">
            <a:xfrm flipV="1">
              <a:off x="34274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" name="Line 571"/>
            <p:cNvSpPr>
              <a:spLocks noChangeShapeType="1"/>
            </p:cNvSpPr>
            <p:nvPr/>
          </p:nvSpPr>
          <p:spPr bwMode="auto">
            <a:xfrm flipV="1">
              <a:off x="347027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" name="Line 572"/>
            <p:cNvSpPr>
              <a:spLocks noChangeShapeType="1"/>
            </p:cNvSpPr>
            <p:nvPr/>
          </p:nvSpPr>
          <p:spPr bwMode="auto">
            <a:xfrm flipV="1">
              <a:off x="35147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" name="Line 573"/>
            <p:cNvSpPr>
              <a:spLocks noChangeShapeType="1"/>
            </p:cNvSpPr>
            <p:nvPr/>
          </p:nvSpPr>
          <p:spPr bwMode="auto">
            <a:xfrm flipV="1">
              <a:off x="355758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" name="Line 574"/>
            <p:cNvSpPr>
              <a:spLocks noChangeShapeType="1"/>
            </p:cNvSpPr>
            <p:nvPr/>
          </p:nvSpPr>
          <p:spPr bwMode="auto">
            <a:xfrm flipV="1">
              <a:off x="360203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" name="Line 575"/>
            <p:cNvSpPr>
              <a:spLocks noChangeShapeType="1"/>
            </p:cNvSpPr>
            <p:nvPr/>
          </p:nvSpPr>
          <p:spPr bwMode="auto">
            <a:xfrm flipV="1">
              <a:off x="36449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" name="Line 576"/>
            <p:cNvSpPr>
              <a:spLocks noChangeShapeType="1"/>
            </p:cNvSpPr>
            <p:nvPr/>
          </p:nvSpPr>
          <p:spPr bwMode="auto">
            <a:xfrm flipV="1">
              <a:off x="368935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4" name="Line 577"/>
            <p:cNvSpPr>
              <a:spLocks noChangeShapeType="1"/>
            </p:cNvSpPr>
            <p:nvPr/>
          </p:nvSpPr>
          <p:spPr bwMode="auto">
            <a:xfrm flipV="1">
              <a:off x="37322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5" name="Line 578"/>
            <p:cNvSpPr>
              <a:spLocks noChangeShapeType="1"/>
            </p:cNvSpPr>
            <p:nvPr/>
          </p:nvSpPr>
          <p:spPr bwMode="auto">
            <a:xfrm flipV="1">
              <a:off x="377666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6" name="Line 579"/>
            <p:cNvSpPr>
              <a:spLocks noChangeShapeType="1"/>
            </p:cNvSpPr>
            <p:nvPr/>
          </p:nvSpPr>
          <p:spPr bwMode="auto">
            <a:xfrm flipV="1">
              <a:off x="38195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7" name="Line 580"/>
            <p:cNvSpPr>
              <a:spLocks noChangeShapeType="1"/>
            </p:cNvSpPr>
            <p:nvPr/>
          </p:nvSpPr>
          <p:spPr bwMode="auto">
            <a:xfrm flipV="1">
              <a:off x="386397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8" name="Line 581"/>
            <p:cNvSpPr>
              <a:spLocks noChangeShapeType="1"/>
            </p:cNvSpPr>
            <p:nvPr/>
          </p:nvSpPr>
          <p:spPr bwMode="auto">
            <a:xfrm flipV="1">
              <a:off x="39084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9" name="Line 582"/>
            <p:cNvSpPr>
              <a:spLocks noChangeShapeType="1"/>
            </p:cNvSpPr>
            <p:nvPr/>
          </p:nvSpPr>
          <p:spPr bwMode="auto">
            <a:xfrm flipV="1">
              <a:off x="395128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0" name="Line 583"/>
            <p:cNvSpPr>
              <a:spLocks noChangeShapeType="1"/>
            </p:cNvSpPr>
            <p:nvPr/>
          </p:nvSpPr>
          <p:spPr bwMode="auto">
            <a:xfrm flipV="1">
              <a:off x="399573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1" name="Line 584"/>
            <p:cNvSpPr>
              <a:spLocks noChangeShapeType="1"/>
            </p:cNvSpPr>
            <p:nvPr/>
          </p:nvSpPr>
          <p:spPr bwMode="auto">
            <a:xfrm flipV="1">
              <a:off x="40386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2" name="Line 585"/>
            <p:cNvSpPr>
              <a:spLocks noChangeShapeType="1"/>
            </p:cNvSpPr>
            <p:nvPr/>
          </p:nvSpPr>
          <p:spPr bwMode="auto">
            <a:xfrm flipV="1">
              <a:off x="408305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3" name="Line 586"/>
            <p:cNvSpPr>
              <a:spLocks noChangeShapeType="1"/>
            </p:cNvSpPr>
            <p:nvPr/>
          </p:nvSpPr>
          <p:spPr bwMode="auto">
            <a:xfrm flipV="1">
              <a:off x="41275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4" name="Line 587"/>
            <p:cNvSpPr>
              <a:spLocks noChangeShapeType="1"/>
            </p:cNvSpPr>
            <p:nvPr/>
          </p:nvSpPr>
          <p:spPr bwMode="auto">
            <a:xfrm flipV="1">
              <a:off x="417036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5" name="Line 588"/>
            <p:cNvSpPr>
              <a:spLocks noChangeShapeType="1"/>
            </p:cNvSpPr>
            <p:nvPr/>
          </p:nvSpPr>
          <p:spPr bwMode="auto">
            <a:xfrm flipV="1">
              <a:off x="42148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6" name="Line 589"/>
            <p:cNvSpPr>
              <a:spLocks noChangeShapeType="1"/>
            </p:cNvSpPr>
            <p:nvPr/>
          </p:nvSpPr>
          <p:spPr bwMode="auto">
            <a:xfrm flipV="1">
              <a:off x="425767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7" name="Line 590"/>
            <p:cNvSpPr>
              <a:spLocks noChangeShapeType="1"/>
            </p:cNvSpPr>
            <p:nvPr/>
          </p:nvSpPr>
          <p:spPr bwMode="auto">
            <a:xfrm flipV="1">
              <a:off x="43021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8" name="Line 591"/>
            <p:cNvSpPr>
              <a:spLocks noChangeShapeType="1"/>
            </p:cNvSpPr>
            <p:nvPr/>
          </p:nvSpPr>
          <p:spPr bwMode="auto">
            <a:xfrm flipV="1">
              <a:off x="434498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9" name="Line 592"/>
            <p:cNvSpPr>
              <a:spLocks noChangeShapeType="1"/>
            </p:cNvSpPr>
            <p:nvPr/>
          </p:nvSpPr>
          <p:spPr bwMode="auto">
            <a:xfrm flipV="1">
              <a:off x="438943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0" name="Line 593"/>
            <p:cNvSpPr>
              <a:spLocks noChangeShapeType="1"/>
            </p:cNvSpPr>
            <p:nvPr/>
          </p:nvSpPr>
          <p:spPr bwMode="auto">
            <a:xfrm flipV="1">
              <a:off x="44323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1" name="Line 594"/>
            <p:cNvSpPr>
              <a:spLocks noChangeShapeType="1"/>
            </p:cNvSpPr>
            <p:nvPr/>
          </p:nvSpPr>
          <p:spPr bwMode="auto">
            <a:xfrm flipV="1">
              <a:off x="447675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2" name="Line 595"/>
            <p:cNvSpPr>
              <a:spLocks noChangeShapeType="1"/>
            </p:cNvSpPr>
            <p:nvPr/>
          </p:nvSpPr>
          <p:spPr bwMode="auto">
            <a:xfrm flipV="1">
              <a:off x="45196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3" name="Line 596"/>
            <p:cNvSpPr>
              <a:spLocks noChangeShapeType="1"/>
            </p:cNvSpPr>
            <p:nvPr/>
          </p:nvSpPr>
          <p:spPr bwMode="auto">
            <a:xfrm flipV="1">
              <a:off x="456406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4" name="Line 597"/>
            <p:cNvSpPr>
              <a:spLocks noChangeShapeType="1"/>
            </p:cNvSpPr>
            <p:nvPr/>
          </p:nvSpPr>
          <p:spPr bwMode="auto">
            <a:xfrm flipV="1">
              <a:off x="46085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5" name="Line 598"/>
            <p:cNvSpPr>
              <a:spLocks noChangeShapeType="1"/>
            </p:cNvSpPr>
            <p:nvPr/>
          </p:nvSpPr>
          <p:spPr bwMode="auto">
            <a:xfrm flipV="1">
              <a:off x="465137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6" name="Line 599"/>
            <p:cNvSpPr>
              <a:spLocks noChangeShapeType="1"/>
            </p:cNvSpPr>
            <p:nvPr/>
          </p:nvSpPr>
          <p:spPr bwMode="auto">
            <a:xfrm flipV="1">
              <a:off x="46958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7" name="Line 600"/>
            <p:cNvSpPr>
              <a:spLocks noChangeShapeType="1"/>
            </p:cNvSpPr>
            <p:nvPr/>
          </p:nvSpPr>
          <p:spPr bwMode="auto">
            <a:xfrm flipV="1">
              <a:off x="473868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8" name="Line 601"/>
            <p:cNvSpPr>
              <a:spLocks noChangeShapeType="1"/>
            </p:cNvSpPr>
            <p:nvPr/>
          </p:nvSpPr>
          <p:spPr bwMode="auto">
            <a:xfrm flipV="1">
              <a:off x="478313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9" name="Line 602"/>
            <p:cNvSpPr>
              <a:spLocks noChangeShapeType="1"/>
            </p:cNvSpPr>
            <p:nvPr/>
          </p:nvSpPr>
          <p:spPr bwMode="auto">
            <a:xfrm flipV="1">
              <a:off x="48260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0" name="Line 603"/>
            <p:cNvSpPr>
              <a:spLocks noChangeShapeType="1"/>
            </p:cNvSpPr>
            <p:nvPr/>
          </p:nvSpPr>
          <p:spPr bwMode="auto">
            <a:xfrm flipV="1">
              <a:off x="487045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1" name="Line 604"/>
            <p:cNvSpPr>
              <a:spLocks noChangeShapeType="1"/>
            </p:cNvSpPr>
            <p:nvPr/>
          </p:nvSpPr>
          <p:spPr bwMode="auto">
            <a:xfrm flipV="1">
              <a:off x="49133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2" name="Line 605"/>
            <p:cNvSpPr>
              <a:spLocks noChangeShapeType="1"/>
            </p:cNvSpPr>
            <p:nvPr/>
          </p:nvSpPr>
          <p:spPr bwMode="auto">
            <a:xfrm flipV="1">
              <a:off x="495776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3" name="Line 606"/>
            <p:cNvSpPr>
              <a:spLocks noChangeShapeType="1"/>
            </p:cNvSpPr>
            <p:nvPr/>
          </p:nvSpPr>
          <p:spPr bwMode="auto">
            <a:xfrm flipV="1">
              <a:off x="50022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4" name="Line 607"/>
            <p:cNvSpPr>
              <a:spLocks noChangeShapeType="1"/>
            </p:cNvSpPr>
            <p:nvPr/>
          </p:nvSpPr>
          <p:spPr bwMode="auto">
            <a:xfrm flipV="1">
              <a:off x="504507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5" name="Line 608"/>
            <p:cNvSpPr>
              <a:spLocks noChangeShapeType="1"/>
            </p:cNvSpPr>
            <p:nvPr/>
          </p:nvSpPr>
          <p:spPr bwMode="auto">
            <a:xfrm flipV="1">
              <a:off x="50895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6" name="Line 609"/>
            <p:cNvSpPr>
              <a:spLocks noChangeShapeType="1"/>
            </p:cNvSpPr>
            <p:nvPr/>
          </p:nvSpPr>
          <p:spPr bwMode="auto">
            <a:xfrm flipV="1">
              <a:off x="513238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7" name="Line 610"/>
            <p:cNvSpPr>
              <a:spLocks noChangeShapeType="1"/>
            </p:cNvSpPr>
            <p:nvPr/>
          </p:nvSpPr>
          <p:spPr bwMode="auto">
            <a:xfrm flipV="1">
              <a:off x="517683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8" name="Line 611"/>
            <p:cNvSpPr>
              <a:spLocks noChangeShapeType="1"/>
            </p:cNvSpPr>
            <p:nvPr/>
          </p:nvSpPr>
          <p:spPr bwMode="auto">
            <a:xfrm flipV="1">
              <a:off x="52197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9" name="Line 612"/>
            <p:cNvSpPr>
              <a:spLocks noChangeShapeType="1"/>
            </p:cNvSpPr>
            <p:nvPr/>
          </p:nvSpPr>
          <p:spPr bwMode="auto">
            <a:xfrm flipV="1">
              <a:off x="526415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0" name="Line 613"/>
            <p:cNvSpPr>
              <a:spLocks noChangeShapeType="1"/>
            </p:cNvSpPr>
            <p:nvPr/>
          </p:nvSpPr>
          <p:spPr bwMode="auto">
            <a:xfrm flipV="1">
              <a:off x="53086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1" name="Line 614"/>
            <p:cNvSpPr>
              <a:spLocks noChangeShapeType="1"/>
            </p:cNvSpPr>
            <p:nvPr/>
          </p:nvSpPr>
          <p:spPr bwMode="auto">
            <a:xfrm flipV="1">
              <a:off x="535146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7" name="Line 630"/>
            <p:cNvSpPr>
              <a:spLocks noChangeShapeType="1"/>
            </p:cNvSpPr>
            <p:nvPr/>
          </p:nvSpPr>
          <p:spPr bwMode="auto">
            <a:xfrm flipV="1">
              <a:off x="2070101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8" name="Line 631"/>
            <p:cNvSpPr>
              <a:spLocks noChangeShapeType="1"/>
            </p:cNvSpPr>
            <p:nvPr/>
          </p:nvSpPr>
          <p:spPr bwMode="auto">
            <a:xfrm flipV="1">
              <a:off x="2289176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9" name="Line 632"/>
            <p:cNvSpPr>
              <a:spLocks noChangeShapeType="1"/>
            </p:cNvSpPr>
            <p:nvPr/>
          </p:nvSpPr>
          <p:spPr bwMode="auto">
            <a:xfrm flipV="1">
              <a:off x="2508251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0" name="Line 633"/>
            <p:cNvSpPr>
              <a:spLocks noChangeShapeType="1"/>
            </p:cNvSpPr>
            <p:nvPr/>
          </p:nvSpPr>
          <p:spPr bwMode="auto">
            <a:xfrm flipV="1">
              <a:off x="2727326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1" name="Line 634"/>
            <p:cNvSpPr>
              <a:spLocks noChangeShapeType="1"/>
            </p:cNvSpPr>
            <p:nvPr/>
          </p:nvSpPr>
          <p:spPr bwMode="auto">
            <a:xfrm flipV="1">
              <a:off x="2944813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2" name="Line 635"/>
            <p:cNvSpPr>
              <a:spLocks noChangeShapeType="1"/>
            </p:cNvSpPr>
            <p:nvPr/>
          </p:nvSpPr>
          <p:spPr bwMode="auto">
            <a:xfrm flipV="1">
              <a:off x="3163888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3" name="Line 636"/>
            <p:cNvSpPr>
              <a:spLocks noChangeShapeType="1"/>
            </p:cNvSpPr>
            <p:nvPr/>
          </p:nvSpPr>
          <p:spPr bwMode="auto">
            <a:xfrm flipV="1">
              <a:off x="3382963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4" name="Line 637"/>
            <p:cNvSpPr>
              <a:spLocks noChangeShapeType="1"/>
            </p:cNvSpPr>
            <p:nvPr/>
          </p:nvSpPr>
          <p:spPr bwMode="auto">
            <a:xfrm flipV="1">
              <a:off x="3602038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5" name="Line 638"/>
            <p:cNvSpPr>
              <a:spLocks noChangeShapeType="1"/>
            </p:cNvSpPr>
            <p:nvPr/>
          </p:nvSpPr>
          <p:spPr bwMode="auto">
            <a:xfrm flipV="1">
              <a:off x="3819526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6" name="Line 639"/>
            <p:cNvSpPr>
              <a:spLocks noChangeShapeType="1"/>
            </p:cNvSpPr>
            <p:nvPr/>
          </p:nvSpPr>
          <p:spPr bwMode="auto">
            <a:xfrm flipV="1">
              <a:off x="4038601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7" name="Line 640"/>
            <p:cNvSpPr>
              <a:spLocks noChangeShapeType="1"/>
            </p:cNvSpPr>
            <p:nvPr/>
          </p:nvSpPr>
          <p:spPr bwMode="auto">
            <a:xfrm flipV="1">
              <a:off x="4257676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8" name="Line 641"/>
            <p:cNvSpPr>
              <a:spLocks noChangeShapeType="1"/>
            </p:cNvSpPr>
            <p:nvPr/>
          </p:nvSpPr>
          <p:spPr bwMode="auto">
            <a:xfrm flipV="1">
              <a:off x="4476751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9" name="Line 642"/>
            <p:cNvSpPr>
              <a:spLocks noChangeShapeType="1"/>
            </p:cNvSpPr>
            <p:nvPr/>
          </p:nvSpPr>
          <p:spPr bwMode="auto">
            <a:xfrm flipV="1">
              <a:off x="4695826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0" name="Line 643"/>
            <p:cNvSpPr>
              <a:spLocks noChangeShapeType="1"/>
            </p:cNvSpPr>
            <p:nvPr/>
          </p:nvSpPr>
          <p:spPr bwMode="auto">
            <a:xfrm flipV="1">
              <a:off x="4913313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1" name="Line 644"/>
            <p:cNvSpPr>
              <a:spLocks noChangeShapeType="1"/>
            </p:cNvSpPr>
            <p:nvPr/>
          </p:nvSpPr>
          <p:spPr bwMode="auto">
            <a:xfrm flipV="1">
              <a:off x="5132388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2" name="Line 645"/>
            <p:cNvSpPr>
              <a:spLocks noChangeShapeType="1"/>
            </p:cNvSpPr>
            <p:nvPr/>
          </p:nvSpPr>
          <p:spPr bwMode="auto">
            <a:xfrm flipV="1">
              <a:off x="5351463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13" name="Line 646"/>
          <p:cNvSpPr>
            <a:spLocks noChangeShapeType="1"/>
          </p:cNvSpPr>
          <p:nvPr/>
        </p:nvSpPr>
        <p:spPr bwMode="auto">
          <a:xfrm flipV="1">
            <a:off x="2456276" y="3445116"/>
            <a:ext cx="0" cy="752082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14" name="Line 647"/>
          <p:cNvSpPr>
            <a:spLocks noChangeShapeType="1"/>
          </p:cNvSpPr>
          <p:nvPr/>
        </p:nvSpPr>
        <p:spPr bwMode="auto">
          <a:xfrm>
            <a:off x="2453064" y="4197198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15" name="Line 648"/>
          <p:cNvSpPr>
            <a:spLocks noChangeShapeType="1"/>
          </p:cNvSpPr>
          <p:nvPr/>
        </p:nvSpPr>
        <p:spPr bwMode="auto">
          <a:xfrm>
            <a:off x="2453064" y="4190568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16" name="Line 649"/>
          <p:cNvSpPr>
            <a:spLocks noChangeShapeType="1"/>
          </p:cNvSpPr>
          <p:nvPr/>
        </p:nvSpPr>
        <p:spPr bwMode="auto">
          <a:xfrm>
            <a:off x="2453064" y="4183939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17" name="Line 650"/>
          <p:cNvSpPr>
            <a:spLocks noChangeShapeType="1"/>
          </p:cNvSpPr>
          <p:nvPr/>
        </p:nvSpPr>
        <p:spPr bwMode="auto">
          <a:xfrm>
            <a:off x="2453064" y="4177309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18" name="Line 651"/>
          <p:cNvSpPr>
            <a:spLocks noChangeShapeType="1"/>
          </p:cNvSpPr>
          <p:nvPr/>
        </p:nvSpPr>
        <p:spPr bwMode="auto">
          <a:xfrm>
            <a:off x="2453064" y="4170680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19" name="Line 652"/>
          <p:cNvSpPr>
            <a:spLocks noChangeShapeType="1"/>
          </p:cNvSpPr>
          <p:nvPr/>
        </p:nvSpPr>
        <p:spPr bwMode="auto">
          <a:xfrm>
            <a:off x="2453064" y="4164050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0" name="Line 653"/>
          <p:cNvSpPr>
            <a:spLocks noChangeShapeType="1"/>
          </p:cNvSpPr>
          <p:nvPr/>
        </p:nvSpPr>
        <p:spPr bwMode="auto">
          <a:xfrm>
            <a:off x="2453064" y="4157421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1" name="Line 654"/>
          <p:cNvSpPr>
            <a:spLocks noChangeShapeType="1"/>
          </p:cNvSpPr>
          <p:nvPr/>
        </p:nvSpPr>
        <p:spPr bwMode="auto">
          <a:xfrm>
            <a:off x="2453064" y="4150055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2" name="Line 655"/>
          <p:cNvSpPr>
            <a:spLocks noChangeShapeType="1"/>
          </p:cNvSpPr>
          <p:nvPr/>
        </p:nvSpPr>
        <p:spPr bwMode="auto">
          <a:xfrm>
            <a:off x="2453064" y="4143425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3" name="Line 656"/>
          <p:cNvSpPr>
            <a:spLocks noChangeShapeType="1"/>
          </p:cNvSpPr>
          <p:nvPr/>
        </p:nvSpPr>
        <p:spPr bwMode="auto">
          <a:xfrm>
            <a:off x="2453064" y="4136796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4" name="Line 657"/>
          <p:cNvSpPr>
            <a:spLocks noChangeShapeType="1"/>
          </p:cNvSpPr>
          <p:nvPr/>
        </p:nvSpPr>
        <p:spPr bwMode="auto">
          <a:xfrm>
            <a:off x="2453064" y="4130166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5" name="Line 658"/>
          <p:cNvSpPr>
            <a:spLocks noChangeShapeType="1"/>
          </p:cNvSpPr>
          <p:nvPr/>
        </p:nvSpPr>
        <p:spPr bwMode="auto">
          <a:xfrm>
            <a:off x="2453064" y="4123536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6" name="Line 659"/>
          <p:cNvSpPr>
            <a:spLocks noChangeShapeType="1"/>
          </p:cNvSpPr>
          <p:nvPr/>
        </p:nvSpPr>
        <p:spPr bwMode="auto">
          <a:xfrm>
            <a:off x="2453064" y="4116907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7" name="Line 660"/>
          <p:cNvSpPr>
            <a:spLocks noChangeShapeType="1"/>
          </p:cNvSpPr>
          <p:nvPr/>
        </p:nvSpPr>
        <p:spPr bwMode="auto">
          <a:xfrm>
            <a:off x="2453064" y="4110277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8" name="Line 661"/>
          <p:cNvSpPr>
            <a:spLocks noChangeShapeType="1"/>
          </p:cNvSpPr>
          <p:nvPr/>
        </p:nvSpPr>
        <p:spPr bwMode="auto">
          <a:xfrm>
            <a:off x="2453064" y="4103648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9" name="Line 662"/>
          <p:cNvSpPr>
            <a:spLocks noChangeShapeType="1"/>
          </p:cNvSpPr>
          <p:nvPr/>
        </p:nvSpPr>
        <p:spPr bwMode="auto">
          <a:xfrm>
            <a:off x="2453064" y="4097018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0" name="Line 663"/>
          <p:cNvSpPr>
            <a:spLocks noChangeShapeType="1"/>
          </p:cNvSpPr>
          <p:nvPr/>
        </p:nvSpPr>
        <p:spPr bwMode="auto">
          <a:xfrm>
            <a:off x="2453064" y="4090389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1" name="Line 664"/>
          <p:cNvSpPr>
            <a:spLocks noChangeShapeType="1"/>
          </p:cNvSpPr>
          <p:nvPr/>
        </p:nvSpPr>
        <p:spPr bwMode="auto">
          <a:xfrm>
            <a:off x="2453064" y="4083759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2" name="Line 665"/>
          <p:cNvSpPr>
            <a:spLocks noChangeShapeType="1"/>
          </p:cNvSpPr>
          <p:nvPr/>
        </p:nvSpPr>
        <p:spPr bwMode="auto">
          <a:xfrm>
            <a:off x="2453064" y="4077130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3" name="Line 666"/>
          <p:cNvSpPr>
            <a:spLocks noChangeShapeType="1"/>
          </p:cNvSpPr>
          <p:nvPr/>
        </p:nvSpPr>
        <p:spPr bwMode="auto">
          <a:xfrm>
            <a:off x="2453064" y="4070500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4" name="Line 667"/>
          <p:cNvSpPr>
            <a:spLocks noChangeShapeType="1"/>
          </p:cNvSpPr>
          <p:nvPr/>
        </p:nvSpPr>
        <p:spPr bwMode="auto">
          <a:xfrm>
            <a:off x="2453064" y="4063134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5" name="Line 668"/>
          <p:cNvSpPr>
            <a:spLocks noChangeShapeType="1"/>
          </p:cNvSpPr>
          <p:nvPr/>
        </p:nvSpPr>
        <p:spPr bwMode="auto">
          <a:xfrm>
            <a:off x="2453064" y="4056504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6" name="Line 669"/>
          <p:cNvSpPr>
            <a:spLocks noChangeShapeType="1"/>
          </p:cNvSpPr>
          <p:nvPr/>
        </p:nvSpPr>
        <p:spPr bwMode="auto">
          <a:xfrm>
            <a:off x="2453064" y="4049875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7" name="Line 670"/>
          <p:cNvSpPr>
            <a:spLocks noChangeShapeType="1"/>
          </p:cNvSpPr>
          <p:nvPr/>
        </p:nvSpPr>
        <p:spPr bwMode="auto">
          <a:xfrm>
            <a:off x="2453064" y="4043245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8" name="Line 671"/>
          <p:cNvSpPr>
            <a:spLocks noChangeShapeType="1"/>
          </p:cNvSpPr>
          <p:nvPr/>
        </p:nvSpPr>
        <p:spPr bwMode="auto">
          <a:xfrm>
            <a:off x="2453064" y="4036616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9" name="Line 672"/>
          <p:cNvSpPr>
            <a:spLocks noChangeShapeType="1"/>
          </p:cNvSpPr>
          <p:nvPr/>
        </p:nvSpPr>
        <p:spPr bwMode="auto">
          <a:xfrm>
            <a:off x="2453064" y="4029986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0" name="Line 673"/>
          <p:cNvSpPr>
            <a:spLocks noChangeShapeType="1"/>
          </p:cNvSpPr>
          <p:nvPr/>
        </p:nvSpPr>
        <p:spPr bwMode="auto">
          <a:xfrm>
            <a:off x="2453064" y="4023357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" name="Line 674"/>
          <p:cNvSpPr>
            <a:spLocks noChangeShapeType="1"/>
          </p:cNvSpPr>
          <p:nvPr/>
        </p:nvSpPr>
        <p:spPr bwMode="auto">
          <a:xfrm>
            <a:off x="2453064" y="4016727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" name="Line 675"/>
          <p:cNvSpPr>
            <a:spLocks noChangeShapeType="1"/>
          </p:cNvSpPr>
          <p:nvPr/>
        </p:nvSpPr>
        <p:spPr bwMode="auto">
          <a:xfrm>
            <a:off x="2453064" y="4010098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" name="Line 676"/>
          <p:cNvSpPr>
            <a:spLocks noChangeShapeType="1"/>
          </p:cNvSpPr>
          <p:nvPr/>
        </p:nvSpPr>
        <p:spPr bwMode="auto">
          <a:xfrm>
            <a:off x="2453064" y="4003468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4" name="Line 677"/>
          <p:cNvSpPr>
            <a:spLocks noChangeShapeType="1"/>
          </p:cNvSpPr>
          <p:nvPr/>
        </p:nvSpPr>
        <p:spPr bwMode="auto">
          <a:xfrm>
            <a:off x="2453064" y="3996839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5" name="Line 678"/>
          <p:cNvSpPr>
            <a:spLocks noChangeShapeType="1"/>
          </p:cNvSpPr>
          <p:nvPr/>
        </p:nvSpPr>
        <p:spPr bwMode="auto">
          <a:xfrm>
            <a:off x="2453064" y="3990209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6" name="Line 679"/>
          <p:cNvSpPr>
            <a:spLocks noChangeShapeType="1"/>
          </p:cNvSpPr>
          <p:nvPr/>
        </p:nvSpPr>
        <p:spPr bwMode="auto">
          <a:xfrm>
            <a:off x="2453064" y="3982843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7" name="Line 680"/>
          <p:cNvSpPr>
            <a:spLocks noChangeShapeType="1"/>
          </p:cNvSpPr>
          <p:nvPr/>
        </p:nvSpPr>
        <p:spPr bwMode="auto">
          <a:xfrm>
            <a:off x="2453064" y="3976214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8" name="Line 681"/>
          <p:cNvSpPr>
            <a:spLocks noChangeShapeType="1"/>
          </p:cNvSpPr>
          <p:nvPr/>
        </p:nvSpPr>
        <p:spPr bwMode="auto">
          <a:xfrm>
            <a:off x="2453064" y="3969584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9" name="Line 682"/>
          <p:cNvSpPr>
            <a:spLocks noChangeShapeType="1"/>
          </p:cNvSpPr>
          <p:nvPr/>
        </p:nvSpPr>
        <p:spPr bwMode="auto">
          <a:xfrm>
            <a:off x="2453064" y="3962955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0" name="Line 683"/>
          <p:cNvSpPr>
            <a:spLocks noChangeShapeType="1"/>
          </p:cNvSpPr>
          <p:nvPr/>
        </p:nvSpPr>
        <p:spPr bwMode="auto">
          <a:xfrm>
            <a:off x="2453064" y="3956325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1" name="Line 684"/>
          <p:cNvSpPr>
            <a:spLocks noChangeShapeType="1"/>
          </p:cNvSpPr>
          <p:nvPr/>
        </p:nvSpPr>
        <p:spPr bwMode="auto">
          <a:xfrm>
            <a:off x="2453064" y="3949696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2" name="Line 685"/>
          <p:cNvSpPr>
            <a:spLocks noChangeShapeType="1"/>
          </p:cNvSpPr>
          <p:nvPr/>
        </p:nvSpPr>
        <p:spPr bwMode="auto">
          <a:xfrm>
            <a:off x="2453064" y="3943066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3" name="Line 686"/>
          <p:cNvSpPr>
            <a:spLocks noChangeShapeType="1"/>
          </p:cNvSpPr>
          <p:nvPr/>
        </p:nvSpPr>
        <p:spPr bwMode="auto">
          <a:xfrm>
            <a:off x="2453064" y="3936437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4" name="Line 687"/>
          <p:cNvSpPr>
            <a:spLocks noChangeShapeType="1"/>
          </p:cNvSpPr>
          <p:nvPr/>
        </p:nvSpPr>
        <p:spPr bwMode="auto">
          <a:xfrm>
            <a:off x="2453064" y="3929807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5" name="Line 688"/>
          <p:cNvSpPr>
            <a:spLocks noChangeShapeType="1"/>
          </p:cNvSpPr>
          <p:nvPr/>
        </p:nvSpPr>
        <p:spPr bwMode="auto">
          <a:xfrm>
            <a:off x="2453064" y="3923178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6" name="Line 689"/>
          <p:cNvSpPr>
            <a:spLocks noChangeShapeType="1"/>
          </p:cNvSpPr>
          <p:nvPr/>
        </p:nvSpPr>
        <p:spPr bwMode="auto">
          <a:xfrm>
            <a:off x="2453064" y="3916548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7" name="Line 690"/>
          <p:cNvSpPr>
            <a:spLocks noChangeShapeType="1"/>
          </p:cNvSpPr>
          <p:nvPr/>
        </p:nvSpPr>
        <p:spPr bwMode="auto">
          <a:xfrm>
            <a:off x="2453064" y="3909919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8" name="Line 691"/>
          <p:cNvSpPr>
            <a:spLocks noChangeShapeType="1"/>
          </p:cNvSpPr>
          <p:nvPr/>
        </p:nvSpPr>
        <p:spPr bwMode="auto">
          <a:xfrm>
            <a:off x="2453064" y="3903289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9" name="Line 692"/>
          <p:cNvSpPr>
            <a:spLocks noChangeShapeType="1"/>
          </p:cNvSpPr>
          <p:nvPr/>
        </p:nvSpPr>
        <p:spPr bwMode="auto">
          <a:xfrm>
            <a:off x="2453064" y="3896660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0" name="Line 693"/>
          <p:cNvSpPr>
            <a:spLocks noChangeShapeType="1"/>
          </p:cNvSpPr>
          <p:nvPr/>
        </p:nvSpPr>
        <p:spPr bwMode="auto">
          <a:xfrm>
            <a:off x="2453064" y="3889294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1" name="Line 694"/>
          <p:cNvSpPr>
            <a:spLocks noChangeShapeType="1"/>
          </p:cNvSpPr>
          <p:nvPr/>
        </p:nvSpPr>
        <p:spPr bwMode="auto">
          <a:xfrm>
            <a:off x="2453064" y="3882664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2" name="Line 695"/>
          <p:cNvSpPr>
            <a:spLocks noChangeShapeType="1"/>
          </p:cNvSpPr>
          <p:nvPr/>
        </p:nvSpPr>
        <p:spPr bwMode="auto">
          <a:xfrm>
            <a:off x="2453064" y="3876035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3" name="Line 696"/>
          <p:cNvSpPr>
            <a:spLocks noChangeShapeType="1"/>
          </p:cNvSpPr>
          <p:nvPr/>
        </p:nvSpPr>
        <p:spPr bwMode="auto">
          <a:xfrm>
            <a:off x="2453064" y="3869405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4" name="Line 697"/>
          <p:cNvSpPr>
            <a:spLocks noChangeShapeType="1"/>
          </p:cNvSpPr>
          <p:nvPr/>
        </p:nvSpPr>
        <p:spPr bwMode="auto">
          <a:xfrm>
            <a:off x="2453064" y="3862775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5" name="Line 698"/>
          <p:cNvSpPr>
            <a:spLocks noChangeShapeType="1"/>
          </p:cNvSpPr>
          <p:nvPr/>
        </p:nvSpPr>
        <p:spPr bwMode="auto">
          <a:xfrm>
            <a:off x="2453064" y="3856146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6" name="Line 699"/>
          <p:cNvSpPr>
            <a:spLocks noChangeShapeType="1"/>
          </p:cNvSpPr>
          <p:nvPr/>
        </p:nvSpPr>
        <p:spPr bwMode="auto">
          <a:xfrm>
            <a:off x="2453064" y="3849516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7" name="Line 700"/>
          <p:cNvSpPr>
            <a:spLocks noChangeShapeType="1"/>
          </p:cNvSpPr>
          <p:nvPr/>
        </p:nvSpPr>
        <p:spPr bwMode="auto">
          <a:xfrm>
            <a:off x="2453064" y="3842887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8" name="Line 701"/>
          <p:cNvSpPr>
            <a:spLocks noChangeShapeType="1"/>
          </p:cNvSpPr>
          <p:nvPr/>
        </p:nvSpPr>
        <p:spPr bwMode="auto">
          <a:xfrm>
            <a:off x="2453064" y="3836257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9" name="Line 702"/>
          <p:cNvSpPr>
            <a:spLocks noChangeShapeType="1"/>
          </p:cNvSpPr>
          <p:nvPr/>
        </p:nvSpPr>
        <p:spPr bwMode="auto">
          <a:xfrm>
            <a:off x="2453064" y="3829628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0" name="Line 703"/>
          <p:cNvSpPr>
            <a:spLocks noChangeShapeType="1"/>
          </p:cNvSpPr>
          <p:nvPr/>
        </p:nvSpPr>
        <p:spPr bwMode="auto">
          <a:xfrm>
            <a:off x="2453064" y="3822998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1" name="Line 704"/>
          <p:cNvSpPr>
            <a:spLocks noChangeShapeType="1"/>
          </p:cNvSpPr>
          <p:nvPr/>
        </p:nvSpPr>
        <p:spPr bwMode="auto">
          <a:xfrm>
            <a:off x="2453064" y="3816369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2" name="Line 705"/>
          <p:cNvSpPr>
            <a:spLocks noChangeShapeType="1"/>
          </p:cNvSpPr>
          <p:nvPr/>
        </p:nvSpPr>
        <p:spPr bwMode="auto">
          <a:xfrm>
            <a:off x="2453064" y="3809003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3" name="Line 706"/>
          <p:cNvSpPr>
            <a:spLocks noChangeShapeType="1"/>
          </p:cNvSpPr>
          <p:nvPr/>
        </p:nvSpPr>
        <p:spPr bwMode="auto">
          <a:xfrm>
            <a:off x="2453064" y="3802373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4" name="Line 707"/>
          <p:cNvSpPr>
            <a:spLocks noChangeShapeType="1"/>
          </p:cNvSpPr>
          <p:nvPr/>
        </p:nvSpPr>
        <p:spPr bwMode="auto">
          <a:xfrm>
            <a:off x="2453064" y="3795743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5" name="Line 708"/>
          <p:cNvSpPr>
            <a:spLocks noChangeShapeType="1"/>
          </p:cNvSpPr>
          <p:nvPr/>
        </p:nvSpPr>
        <p:spPr bwMode="auto">
          <a:xfrm>
            <a:off x="2453064" y="3789114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6" name="Line 709"/>
          <p:cNvSpPr>
            <a:spLocks noChangeShapeType="1"/>
          </p:cNvSpPr>
          <p:nvPr/>
        </p:nvSpPr>
        <p:spPr bwMode="auto">
          <a:xfrm>
            <a:off x="2453064" y="3782484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7" name="Line 710"/>
          <p:cNvSpPr>
            <a:spLocks noChangeShapeType="1"/>
          </p:cNvSpPr>
          <p:nvPr/>
        </p:nvSpPr>
        <p:spPr bwMode="auto">
          <a:xfrm>
            <a:off x="2453064" y="3775855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8" name="Line 711"/>
          <p:cNvSpPr>
            <a:spLocks noChangeShapeType="1"/>
          </p:cNvSpPr>
          <p:nvPr/>
        </p:nvSpPr>
        <p:spPr bwMode="auto">
          <a:xfrm>
            <a:off x="2453064" y="3769225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9" name="Line 712"/>
          <p:cNvSpPr>
            <a:spLocks noChangeShapeType="1"/>
          </p:cNvSpPr>
          <p:nvPr/>
        </p:nvSpPr>
        <p:spPr bwMode="auto">
          <a:xfrm>
            <a:off x="2453064" y="3762596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0" name="Line 713"/>
          <p:cNvSpPr>
            <a:spLocks noChangeShapeType="1"/>
          </p:cNvSpPr>
          <p:nvPr/>
        </p:nvSpPr>
        <p:spPr bwMode="auto">
          <a:xfrm>
            <a:off x="2453064" y="3755966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1" name="Line 714"/>
          <p:cNvSpPr>
            <a:spLocks noChangeShapeType="1"/>
          </p:cNvSpPr>
          <p:nvPr/>
        </p:nvSpPr>
        <p:spPr bwMode="auto">
          <a:xfrm>
            <a:off x="2453064" y="3749337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2" name="Line 715"/>
          <p:cNvSpPr>
            <a:spLocks noChangeShapeType="1"/>
          </p:cNvSpPr>
          <p:nvPr/>
        </p:nvSpPr>
        <p:spPr bwMode="auto">
          <a:xfrm>
            <a:off x="2453064" y="3742707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3" name="Line 716"/>
          <p:cNvSpPr>
            <a:spLocks noChangeShapeType="1"/>
          </p:cNvSpPr>
          <p:nvPr/>
        </p:nvSpPr>
        <p:spPr bwMode="auto">
          <a:xfrm>
            <a:off x="2453064" y="3736078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4" name="Line 717"/>
          <p:cNvSpPr>
            <a:spLocks noChangeShapeType="1"/>
          </p:cNvSpPr>
          <p:nvPr/>
        </p:nvSpPr>
        <p:spPr bwMode="auto">
          <a:xfrm>
            <a:off x="2453064" y="3729448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5" name="Line 718"/>
          <p:cNvSpPr>
            <a:spLocks noChangeShapeType="1"/>
          </p:cNvSpPr>
          <p:nvPr/>
        </p:nvSpPr>
        <p:spPr bwMode="auto">
          <a:xfrm>
            <a:off x="2453064" y="3722819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6" name="Line 719"/>
          <p:cNvSpPr>
            <a:spLocks noChangeShapeType="1"/>
          </p:cNvSpPr>
          <p:nvPr/>
        </p:nvSpPr>
        <p:spPr bwMode="auto">
          <a:xfrm>
            <a:off x="2453064" y="3715453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7" name="Line 720"/>
          <p:cNvSpPr>
            <a:spLocks noChangeShapeType="1"/>
          </p:cNvSpPr>
          <p:nvPr/>
        </p:nvSpPr>
        <p:spPr bwMode="auto">
          <a:xfrm>
            <a:off x="2453064" y="3708823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8" name="Line 721"/>
          <p:cNvSpPr>
            <a:spLocks noChangeShapeType="1"/>
          </p:cNvSpPr>
          <p:nvPr/>
        </p:nvSpPr>
        <p:spPr bwMode="auto">
          <a:xfrm>
            <a:off x="2453064" y="3702194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9" name="Line 722"/>
          <p:cNvSpPr>
            <a:spLocks noChangeShapeType="1"/>
          </p:cNvSpPr>
          <p:nvPr/>
        </p:nvSpPr>
        <p:spPr bwMode="auto">
          <a:xfrm>
            <a:off x="2453064" y="3695564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0" name="Line 723"/>
          <p:cNvSpPr>
            <a:spLocks noChangeShapeType="1"/>
          </p:cNvSpPr>
          <p:nvPr/>
        </p:nvSpPr>
        <p:spPr bwMode="auto">
          <a:xfrm>
            <a:off x="2453064" y="3688935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1" name="Line 724"/>
          <p:cNvSpPr>
            <a:spLocks noChangeShapeType="1"/>
          </p:cNvSpPr>
          <p:nvPr/>
        </p:nvSpPr>
        <p:spPr bwMode="auto">
          <a:xfrm>
            <a:off x="2453064" y="3682305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2" name="Line 725"/>
          <p:cNvSpPr>
            <a:spLocks noChangeShapeType="1"/>
          </p:cNvSpPr>
          <p:nvPr/>
        </p:nvSpPr>
        <p:spPr bwMode="auto">
          <a:xfrm>
            <a:off x="2453064" y="3675676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3" name="Line 726"/>
          <p:cNvSpPr>
            <a:spLocks noChangeShapeType="1"/>
          </p:cNvSpPr>
          <p:nvPr/>
        </p:nvSpPr>
        <p:spPr bwMode="auto">
          <a:xfrm>
            <a:off x="2453064" y="3669046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4" name="Line 727"/>
          <p:cNvSpPr>
            <a:spLocks noChangeShapeType="1"/>
          </p:cNvSpPr>
          <p:nvPr/>
        </p:nvSpPr>
        <p:spPr bwMode="auto">
          <a:xfrm>
            <a:off x="2453064" y="3662417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5" name="Line 728"/>
          <p:cNvSpPr>
            <a:spLocks noChangeShapeType="1"/>
          </p:cNvSpPr>
          <p:nvPr/>
        </p:nvSpPr>
        <p:spPr bwMode="auto">
          <a:xfrm>
            <a:off x="2453064" y="3655787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6" name="Line 729"/>
          <p:cNvSpPr>
            <a:spLocks noChangeShapeType="1"/>
          </p:cNvSpPr>
          <p:nvPr/>
        </p:nvSpPr>
        <p:spPr bwMode="auto">
          <a:xfrm>
            <a:off x="2453064" y="3649158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7" name="Line 730"/>
          <p:cNvSpPr>
            <a:spLocks noChangeShapeType="1"/>
          </p:cNvSpPr>
          <p:nvPr/>
        </p:nvSpPr>
        <p:spPr bwMode="auto">
          <a:xfrm>
            <a:off x="2453064" y="3642528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8" name="Line 731"/>
          <p:cNvSpPr>
            <a:spLocks noChangeShapeType="1"/>
          </p:cNvSpPr>
          <p:nvPr/>
        </p:nvSpPr>
        <p:spPr bwMode="auto">
          <a:xfrm>
            <a:off x="2453064" y="3635162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9" name="Line 732"/>
          <p:cNvSpPr>
            <a:spLocks noChangeShapeType="1"/>
          </p:cNvSpPr>
          <p:nvPr/>
        </p:nvSpPr>
        <p:spPr bwMode="auto">
          <a:xfrm>
            <a:off x="2453064" y="3628533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0" name="Line 733"/>
          <p:cNvSpPr>
            <a:spLocks noChangeShapeType="1"/>
          </p:cNvSpPr>
          <p:nvPr/>
        </p:nvSpPr>
        <p:spPr bwMode="auto">
          <a:xfrm>
            <a:off x="2453064" y="3621903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1" name="Line 734"/>
          <p:cNvSpPr>
            <a:spLocks noChangeShapeType="1"/>
          </p:cNvSpPr>
          <p:nvPr/>
        </p:nvSpPr>
        <p:spPr bwMode="auto">
          <a:xfrm>
            <a:off x="2453064" y="3615274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2" name="Line 735"/>
          <p:cNvSpPr>
            <a:spLocks noChangeShapeType="1"/>
          </p:cNvSpPr>
          <p:nvPr/>
        </p:nvSpPr>
        <p:spPr bwMode="auto">
          <a:xfrm>
            <a:off x="2453064" y="3608644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3" name="Line 736"/>
          <p:cNvSpPr>
            <a:spLocks noChangeShapeType="1"/>
          </p:cNvSpPr>
          <p:nvPr/>
        </p:nvSpPr>
        <p:spPr bwMode="auto">
          <a:xfrm>
            <a:off x="2453064" y="3602015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9" name="Line 738"/>
          <p:cNvSpPr>
            <a:spLocks noChangeShapeType="1"/>
          </p:cNvSpPr>
          <p:nvPr/>
        </p:nvSpPr>
        <p:spPr bwMode="auto">
          <a:xfrm>
            <a:off x="2453064" y="3595385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0" name="Line 739"/>
          <p:cNvSpPr>
            <a:spLocks noChangeShapeType="1"/>
          </p:cNvSpPr>
          <p:nvPr/>
        </p:nvSpPr>
        <p:spPr bwMode="auto">
          <a:xfrm>
            <a:off x="2453064" y="3588755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1" name="Line 740"/>
          <p:cNvSpPr>
            <a:spLocks noChangeShapeType="1"/>
          </p:cNvSpPr>
          <p:nvPr/>
        </p:nvSpPr>
        <p:spPr bwMode="auto">
          <a:xfrm>
            <a:off x="2453064" y="3582126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2" name="Line 741"/>
          <p:cNvSpPr>
            <a:spLocks noChangeShapeType="1"/>
          </p:cNvSpPr>
          <p:nvPr/>
        </p:nvSpPr>
        <p:spPr bwMode="auto">
          <a:xfrm>
            <a:off x="2453064" y="3575496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3" name="Line 742"/>
          <p:cNvSpPr>
            <a:spLocks noChangeShapeType="1"/>
          </p:cNvSpPr>
          <p:nvPr/>
        </p:nvSpPr>
        <p:spPr bwMode="auto">
          <a:xfrm>
            <a:off x="2453064" y="3568867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4" name="Line 743"/>
          <p:cNvSpPr>
            <a:spLocks noChangeShapeType="1"/>
          </p:cNvSpPr>
          <p:nvPr/>
        </p:nvSpPr>
        <p:spPr bwMode="auto">
          <a:xfrm>
            <a:off x="2453064" y="3562237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5" name="Line 744"/>
          <p:cNvSpPr>
            <a:spLocks noChangeShapeType="1"/>
          </p:cNvSpPr>
          <p:nvPr/>
        </p:nvSpPr>
        <p:spPr bwMode="auto">
          <a:xfrm>
            <a:off x="2453064" y="3554871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" name="Line 745"/>
          <p:cNvSpPr>
            <a:spLocks noChangeShapeType="1"/>
          </p:cNvSpPr>
          <p:nvPr/>
        </p:nvSpPr>
        <p:spPr bwMode="auto">
          <a:xfrm>
            <a:off x="2453064" y="3548242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" name="Line 746"/>
          <p:cNvSpPr>
            <a:spLocks noChangeShapeType="1"/>
          </p:cNvSpPr>
          <p:nvPr/>
        </p:nvSpPr>
        <p:spPr bwMode="auto">
          <a:xfrm>
            <a:off x="2453064" y="3541612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" name="Line 747"/>
          <p:cNvSpPr>
            <a:spLocks noChangeShapeType="1"/>
          </p:cNvSpPr>
          <p:nvPr/>
        </p:nvSpPr>
        <p:spPr bwMode="auto">
          <a:xfrm>
            <a:off x="2453064" y="3534982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9" name="Line 748"/>
          <p:cNvSpPr>
            <a:spLocks noChangeShapeType="1"/>
          </p:cNvSpPr>
          <p:nvPr/>
        </p:nvSpPr>
        <p:spPr bwMode="auto">
          <a:xfrm>
            <a:off x="2453064" y="3528353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0" name="Line 749"/>
          <p:cNvSpPr>
            <a:spLocks noChangeShapeType="1"/>
          </p:cNvSpPr>
          <p:nvPr/>
        </p:nvSpPr>
        <p:spPr bwMode="auto">
          <a:xfrm>
            <a:off x="2453064" y="3521723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1" name="Line 750"/>
          <p:cNvSpPr>
            <a:spLocks noChangeShapeType="1"/>
          </p:cNvSpPr>
          <p:nvPr/>
        </p:nvSpPr>
        <p:spPr bwMode="auto">
          <a:xfrm>
            <a:off x="2453064" y="3515094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2" name="Line 751"/>
          <p:cNvSpPr>
            <a:spLocks noChangeShapeType="1"/>
          </p:cNvSpPr>
          <p:nvPr/>
        </p:nvSpPr>
        <p:spPr bwMode="auto">
          <a:xfrm>
            <a:off x="2453064" y="3508464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3" name="Line 752"/>
          <p:cNvSpPr>
            <a:spLocks noChangeShapeType="1"/>
          </p:cNvSpPr>
          <p:nvPr/>
        </p:nvSpPr>
        <p:spPr bwMode="auto">
          <a:xfrm>
            <a:off x="2453064" y="3501835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4" name="Line 753"/>
          <p:cNvSpPr>
            <a:spLocks noChangeShapeType="1"/>
          </p:cNvSpPr>
          <p:nvPr/>
        </p:nvSpPr>
        <p:spPr bwMode="auto">
          <a:xfrm>
            <a:off x="2453064" y="3495205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5" name="Line 754"/>
          <p:cNvSpPr>
            <a:spLocks noChangeShapeType="1"/>
          </p:cNvSpPr>
          <p:nvPr/>
        </p:nvSpPr>
        <p:spPr bwMode="auto">
          <a:xfrm>
            <a:off x="2453064" y="3488576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6" name="Line 755"/>
          <p:cNvSpPr>
            <a:spLocks noChangeShapeType="1"/>
          </p:cNvSpPr>
          <p:nvPr/>
        </p:nvSpPr>
        <p:spPr bwMode="auto">
          <a:xfrm>
            <a:off x="2453064" y="3481946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7" name="Line 756"/>
          <p:cNvSpPr>
            <a:spLocks noChangeShapeType="1"/>
          </p:cNvSpPr>
          <p:nvPr/>
        </p:nvSpPr>
        <p:spPr bwMode="auto">
          <a:xfrm>
            <a:off x="2453064" y="3475317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8" name="Line 757"/>
          <p:cNvSpPr>
            <a:spLocks noChangeShapeType="1"/>
          </p:cNvSpPr>
          <p:nvPr/>
        </p:nvSpPr>
        <p:spPr bwMode="auto">
          <a:xfrm>
            <a:off x="2453064" y="3468687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9" name="Line 758"/>
          <p:cNvSpPr>
            <a:spLocks noChangeShapeType="1"/>
          </p:cNvSpPr>
          <p:nvPr/>
        </p:nvSpPr>
        <p:spPr bwMode="auto">
          <a:xfrm>
            <a:off x="2453064" y="3462058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0" name="Line 759"/>
          <p:cNvSpPr>
            <a:spLocks noChangeShapeType="1"/>
          </p:cNvSpPr>
          <p:nvPr/>
        </p:nvSpPr>
        <p:spPr bwMode="auto">
          <a:xfrm>
            <a:off x="2453064" y="3454691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1" name="Line 760"/>
          <p:cNvSpPr>
            <a:spLocks noChangeShapeType="1"/>
          </p:cNvSpPr>
          <p:nvPr/>
        </p:nvSpPr>
        <p:spPr bwMode="auto">
          <a:xfrm>
            <a:off x="2453064" y="3448062"/>
            <a:ext cx="321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2" name="Line 761"/>
          <p:cNvSpPr>
            <a:spLocks noChangeShapeType="1"/>
          </p:cNvSpPr>
          <p:nvPr/>
        </p:nvSpPr>
        <p:spPr bwMode="auto">
          <a:xfrm>
            <a:off x="2450655" y="4197197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4" name="Line 763"/>
          <p:cNvSpPr>
            <a:spLocks noChangeShapeType="1"/>
          </p:cNvSpPr>
          <p:nvPr/>
        </p:nvSpPr>
        <p:spPr bwMode="auto">
          <a:xfrm>
            <a:off x="2450655" y="4164050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6" name="Line 765"/>
          <p:cNvSpPr>
            <a:spLocks noChangeShapeType="1"/>
          </p:cNvSpPr>
          <p:nvPr/>
        </p:nvSpPr>
        <p:spPr bwMode="auto">
          <a:xfrm>
            <a:off x="2450655" y="4130166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8" name="Line 767"/>
          <p:cNvSpPr>
            <a:spLocks noChangeShapeType="1"/>
          </p:cNvSpPr>
          <p:nvPr/>
        </p:nvSpPr>
        <p:spPr bwMode="auto">
          <a:xfrm>
            <a:off x="2450655" y="4097018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0" name="Line 769"/>
          <p:cNvSpPr>
            <a:spLocks noChangeShapeType="1"/>
          </p:cNvSpPr>
          <p:nvPr/>
        </p:nvSpPr>
        <p:spPr bwMode="auto">
          <a:xfrm>
            <a:off x="2450655" y="4063134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2" name="Line 771"/>
          <p:cNvSpPr>
            <a:spLocks noChangeShapeType="1"/>
          </p:cNvSpPr>
          <p:nvPr/>
        </p:nvSpPr>
        <p:spPr bwMode="auto">
          <a:xfrm>
            <a:off x="2450655" y="4029986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4" name="Line 773"/>
          <p:cNvSpPr>
            <a:spLocks noChangeShapeType="1"/>
          </p:cNvSpPr>
          <p:nvPr/>
        </p:nvSpPr>
        <p:spPr bwMode="auto">
          <a:xfrm>
            <a:off x="2450655" y="3996839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6" name="Line 775"/>
          <p:cNvSpPr>
            <a:spLocks noChangeShapeType="1"/>
          </p:cNvSpPr>
          <p:nvPr/>
        </p:nvSpPr>
        <p:spPr bwMode="auto">
          <a:xfrm>
            <a:off x="2450655" y="3962954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8" name="Line 777"/>
          <p:cNvSpPr>
            <a:spLocks noChangeShapeType="1"/>
          </p:cNvSpPr>
          <p:nvPr/>
        </p:nvSpPr>
        <p:spPr bwMode="auto">
          <a:xfrm>
            <a:off x="2450655" y="3929807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0" name="Line 779"/>
          <p:cNvSpPr>
            <a:spLocks noChangeShapeType="1"/>
          </p:cNvSpPr>
          <p:nvPr/>
        </p:nvSpPr>
        <p:spPr bwMode="auto">
          <a:xfrm>
            <a:off x="2450655" y="3896659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2" name="Line 781"/>
          <p:cNvSpPr>
            <a:spLocks noChangeShapeType="1"/>
          </p:cNvSpPr>
          <p:nvPr/>
        </p:nvSpPr>
        <p:spPr bwMode="auto">
          <a:xfrm>
            <a:off x="2450655" y="3862775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4" name="Line 783"/>
          <p:cNvSpPr>
            <a:spLocks noChangeShapeType="1"/>
          </p:cNvSpPr>
          <p:nvPr/>
        </p:nvSpPr>
        <p:spPr bwMode="auto">
          <a:xfrm>
            <a:off x="2450655" y="3829628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6" name="Line 785"/>
          <p:cNvSpPr>
            <a:spLocks noChangeShapeType="1"/>
          </p:cNvSpPr>
          <p:nvPr/>
        </p:nvSpPr>
        <p:spPr bwMode="auto">
          <a:xfrm>
            <a:off x="2450655" y="3795743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8" name="Line 787"/>
          <p:cNvSpPr>
            <a:spLocks noChangeShapeType="1"/>
          </p:cNvSpPr>
          <p:nvPr/>
        </p:nvSpPr>
        <p:spPr bwMode="auto">
          <a:xfrm>
            <a:off x="2450655" y="3762596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0" name="Line 789"/>
          <p:cNvSpPr>
            <a:spLocks noChangeShapeType="1"/>
          </p:cNvSpPr>
          <p:nvPr/>
        </p:nvSpPr>
        <p:spPr bwMode="auto">
          <a:xfrm>
            <a:off x="2450655" y="3729448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2" name="Line 791"/>
          <p:cNvSpPr>
            <a:spLocks noChangeShapeType="1"/>
          </p:cNvSpPr>
          <p:nvPr/>
        </p:nvSpPr>
        <p:spPr bwMode="auto">
          <a:xfrm>
            <a:off x="2450655" y="3695564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4" name="Line 793"/>
          <p:cNvSpPr>
            <a:spLocks noChangeShapeType="1"/>
          </p:cNvSpPr>
          <p:nvPr/>
        </p:nvSpPr>
        <p:spPr bwMode="auto">
          <a:xfrm>
            <a:off x="2450655" y="3662416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6" name="Line 795"/>
          <p:cNvSpPr>
            <a:spLocks noChangeShapeType="1"/>
          </p:cNvSpPr>
          <p:nvPr/>
        </p:nvSpPr>
        <p:spPr bwMode="auto">
          <a:xfrm>
            <a:off x="2450655" y="3628532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8" name="Line 797"/>
          <p:cNvSpPr>
            <a:spLocks noChangeShapeType="1"/>
          </p:cNvSpPr>
          <p:nvPr/>
        </p:nvSpPr>
        <p:spPr bwMode="auto">
          <a:xfrm>
            <a:off x="2450655" y="3595385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0" name="Line 799"/>
          <p:cNvSpPr>
            <a:spLocks noChangeShapeType="1"/>
          </p:cNvSpPr>
          <p:nvPr/>
        </p:nvSpPr>
        <p:spPr bwMode="auto">
          <a:xfrm>
            <a:off x="2450655" y="3562237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2" name="Line 801"/>
          <p:cNvSpPr>
            <a:spLocks noChangeShapeType="1"/>
          </p:cNvSpPr>
          <p:nvPr/>
        </p:nvSpPr>
        <p:spPr bwMode="auto">
          <a:xfrm>
            <a:off x="2450655" y="3528353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4" name="Line 803"/>
          <p:cNvSpPr>
            <a:spLocks noChangeShapeType="1"/>
          </p:cNvSpPr>
          <p:nvPr/>
        </p:nvSpPr>
        <p:spPr bwMode="auto">
          <a:xfrm>
            <a:off x="2450655" y="3495205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6" name="Line 805"/>
          <p:cNvSpPr>
            <a:spLocks noChangeShapeType="1"/>
          </p:cNvSpPr>
          <p:nvPr/>
        </p:nvSpPr>
        <p:spPr bwMode="auto">
          <a:xfrm>
            <a:off x="2450655" y="3462058"/>
            <a:ext cx="5622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806" name="Group 1805"/>
          <p:cNvGrpSpPr/>
          <p:nvPr/>
        </p:nvGrpSpPr>
        <p:grpSpPr>
          <a:xfrm>
            <a:off x="2455473" y="2082468"/>
            <a:ext cx="1701651" cy="749136"/>
            <a:chOff x="1985963" y="1760538"/>
            <a:chExt cx="3363913" cy="1614488"/>
          </a:xfrm>
        </p:grpSpPr>
        <p:sp>
          <p:nvSpPr>
            <p:cNvPr id="1324" name="Freeform 532"/>
            <p:cNvSpPr>
              <a:spLocks/>
            </p:cNvSpPr>
            <p:nvPr/>
          </p:nvSpPr>
          <p:spPr bwMode="auto">
            <a:xfrm flipV="1">
              <a:off x="3668713" y="1760538"/>
              <a:ext cx="1681163" cy="1614488"/>
            </a:xfrm>
            <a:custGeom>
              <a:avLst/>
              <a:gdLst>
                <a:gd name="T0" fmla="*/ 52 w 3386"/>
                <a:gd name="T1" fmla="*/ 37 h 8054"/>
                <a:gd name="T2" fmla="*/ 105 w 3386"/>
                <a:gd name="T3" fmla="*/ 3 h 8054"/>
                <a:gd name="T4" fmla="*/ 158 w 3386"/>
                <a:gd name="T5" fmla="*/ 2 h 8054"/>
                <a:gd name="T6" fmla="*/ 211 w 3386"/>
                <a:gd name="T7" fmla="*/ 0 h 8054"/>
                <a:gd name="T8" fmla="*/ 263 w 3386"/>
                <a:gd name="T9" fmla="*/ 6 h 8054"/>
                <a:gd name="T10" fmla="*/ 316 w 3386"/>
                <a:gd name="T11" fmla="*/ 3 h 8054"/>
                <a:gd name="T12" fmla="*/ 369 w 3386"/>
                <a:gd name="T13" fmla="*/ 0 h 8054"/>
                <a:gd name="T14" fmla="*/ 422 w 3386"/>
                <a:gd name="T15" fmla="*/ 0 h 8054"/>
                <a:gd name="T16" fmla="*/ 475 w 3386"/>
                <a:gd name="T17" fmla="*/ 20 h 8054"/>
                <a:gd name="T18" fmla="*/ 528 w 3386"/>
                <a:gd name="T19" fmla="*/ 2 h 8054"/>
                <a:gd name="T20" fmla="*/ 581 w 3386"/>
                <a:gd name="T21" fmla="*/ 8 h 8054"/>
                <a:gd name="T22" fmla="*/ 634 w 3386"/>
                <a:gd name="T23" fmla="*/ 30 h 8054"/>
                <a:gd name="T24" fmla="*/ 687 w 3386"/>
                <a:gd name="T25" fmla="*/ 0 h 8054"/>
                <a:gd name="T26" fmla="*/ 740 w 3386"/>
                <a:gd name="T27" fmla="*/ 2 h 8054"/>
                <a:gd name="T28" fmla="*/ 793 w 3386"/>
                <a:gd name="T29" fmla="*/ 0 h 8054"/>
                <a:gd name="T30" fmla="*/ 846 w 3386"/>
                <a:gd name="T31" fmla="*/ 4 h 8054"/>
                <a:gd name="T32" fmla="*/ 899 w 3386"/>
                <a:gd name="T33" fmla="*/ 2 h 8054"/>
                <a:gd name="T34" fmla="*/ 951 w 3386"/>
                <a:gd name="T35" fmla="*/ 12 h 8054"/>
                <a:gd name="T36" fmla="*/ 1004 w 3386"/>
                <a:gd name="T37" fmla="*/ 4 h 8054"/>
                <a:gd name="T38" fmla="*/ 1057 w 3386"/>
                <a:gd name="T39" fmla="*/ 1 h 8054"/>
                <a:gd name="T40" fmla="*/ 1110 w 3386"/>
                <a:gd name="T41" fmla="*/ 1 h 8054"/>
                <a:gd name="T42" fmla="*/ 1163 w 3386"/>
                <a:gd name="T43" fmla="*/ 2 h 8054"/>
                <a:gd name="T44" fmla="*/ 1216 w 3386"/>
                <a:gd name="T45" fmla="*/ 1 h 8054"/>
                <a:gd name="T46" fmla="*/ 1269 w 3386"/>
                <a:gd name="T47" fmla="*/ 24 h 8054"/>
                <a:gd name="T48" fmla="*/ 1322 w 3386"/>
                <a:gd name="T49" fmla="*/ 0 h 8054"/>
                <a:gd name="T50" fmla="*/ 1375 w 3386"/>
                <a:gd name="T51" fmla="*/ 1 h 8054"/>
                <a:gd name="T52" fmla="*/ 1428 w 3386"/>
                <a:gd name="T53" fmla="*/ 2257 h 8054"/>
                <a:gd name="T54" fmla="*/ 1481 w 3386"/>
                <a:gd name="T55" fmla="*/ 3 h 8054"/>
                <a:gd name="T56" fmla="*/ 1534 w 3386"/>
                <a:gd name="T57" fmla="*/ 0 h 8054"/>
                <a:gd name="T58" fmla="*/ 1587 w 3386"/>
                <a:gd name="T59" fmla="*/ 4 h 8054"/>
                <a:gd name="T60" fmla="*/ 1640 w 3386"/>
                <a:gd name="T61" fmla="*/ 0 h 8054"/>
                <a:gd name="T62" fmla="*/ 1692 w 3386"/>
                <a:gd name="T63" fmla="*/ 0 h 8054"/>
                <a:gd name="T64" fmla="*/ 1745 w 3386"/>
                <a:gd name="T65" fmla="*/ 1 h 8054"/>
                <a:gd name="T66" fmla="*/ 1798 w 3386"/>
                <a:gd name="T67" fmla="*/ 2 h 8054"/>
                <a:gd name="T68" fmla="*/ 1851 w 3386"/>
                <a:gd name="T69" fmla="*/ 4 h 8054"/>
                <a:gd name="T70" fmla="*/ 1904 w 3386"/>
                <a:gd name="T71" fmla="*/ 2 h 8054"/>
                <a:gd name="T72" fmla="*/ 1957 w 3386"/>
                <a:gd name="T73" fmla="*/ 2 h 8054"/>
                <a:gd name="T74" fmla="*/ 2010 w 3386"/>
                <a:gd name="T75" fmla="*/ 14 h 8054"/>
                <a:gd name="T76" fmla="*/ 2063 w 3386"/>
                <a:gd name="T77" fmla="*/ 1 h 8054"/>
                <a:gd name="T78" fmla="*/ 2116 w 3386"/>
                <a:gd name="T79" fmla="*/ 3 h 8054"/>
                <a:gd name="T80" fmla="*/ 2169 w 3386"/>
                <a:gd name="T81" fmla="*/ 7 h 8054"/>
                <a:gd name="T82" fmla="*/ 2222 w 3386"/>
                <a:gd name="T83" fmla="*/ 2 h 8054"/>
                <a:gd name="T84" fmla="*/ 2275 w 3386"/>
                <a:gd name="T85" fmla="*/ 1 h 8054"/>
                <a:gd name="T86" fmla="*/ 2328 w 3386"/>
                <a:gd name="T87" fmla="*/ 3 h 8054"/>
                <a:gd name="T88" fmla="*/ 2380 w 3386"/>
                <a:gd name="T89" fmla="*/ 6207 h 8054"/>
                <a:gd name="T90" fmla="*/ 2433 w 3386"/>
                <a:gd name="T91" fmla="*/ 29 h 8054"/>
                <a:gd name="T92" fmla="*/ 2486 w 3386"/>
                <a:gd name="T93" fmla="*/ 34 h 8054"/>
                <a:gd name="T94" fmla="*/ 2539 w 3386"/>
                <a:gd name="T95" fmla="*/ 5 h 8054"/>
                <a:gd name="T96" fmla="*/ 2592 w 3386"/>
                <a:gd name="T97" fmla="*/ 6 h 8054"/>
                <a:gd name="T98" fmla="*/ 2645 w 3386"/>
                <a:gd name="T99" fmla="*/ 7 h 8054"/>
                <a:gd name="T100" fmla="*/ 2698 w 3386"/>
                <a:gd name="T101" fmla="*/ 3 h 8054"/>
                <a:gd name="T102" fmla="*/ 2751 w 3386"/>
                <a:gd name="T103" fmla="*/ 8 h 8054"/>
                <a:gd name="T104" fmla="*/ 2804 w 3386"/>
                <a:gd name="T105" fmla="*/ 0 h 8054"/>
                <a:gd name="T106" fmla="*/ 2857 w 3386"/>
                <a:gd name="T107" fmla="*/ 13 h 8054"/>
                <a:gd name="T108" fmla="*/ 2910 w 3386"/>
                <a:gd name="T109" fmla="*/ 12 h 8054"/>
                <a:gd name="T110" fmla="*/ 2964 w 3386"/>
                <a:gd name="T111" fmla="*/ 13 h 8054"/>
                <a:gd name="T112" fmla="*/ 3016 w 3386"/>
                <a:gd name="T113" fmla="*/ 10 h 8054"/>
                <a:gd name="T114" fmla="*/ 3069 w 3386"/>
                <a:gd name="T115" fmla="*/ 29 h 8054"/>
                <a:gd name="T116" fmla="*/ 3122 w 3386"/>
                <a:gd name="T117" fmla="*/ 226 h 8054"/>
                <a:gd name="T118" fmla="*/ 3175 w 3386"/>
                <a:gd name="T119" fmla="*/ 604 h 8054"/>
                <a:gd name="T120" fmla="*/ 3228 w 3386"/>
                <a:gd name="T121" fmla="*/ 373 h 8054"/>
                <a:gd name="T122" fmla="*/ 3281 w 3386"/>
                <a:gd name="T123" fmla="*/ 75 h 8054"/>
                <a:gd name="T124" fmla="*/ 3334 w 3386"/>
                <a:gd name="T125" fmla="*/ 69 h 8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86" h="8054">
                  <a:moveTo>
                    <a:pt x="0" y="2"/>
                  </a:moveTo>
                  <a:lnTo>
                    <a:pt x="1" y="2"/>
                  </a:lnTo>
                  <a:lnTo>
                    <a:pt x="1" y="3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2"/>
                  </a:lnTo>
                  <a:lnTo>
                    <a:pt x="5" y="1"/>
                  </a:lnTo>
                  <a:lnTo>
                    <a:pt x="6" y="1"/>
                  </a:lnTo>
                  <a:lnTo>
                    <a:pt x="7" y="0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5"/>
                  </a:lnTo>
                  <a:lnTo>
                    <a:pt x="10" y="3"/>
                  </a:lnTo>
                  <a:lnTo>
                    <a:pt x="11" y="7"/>
                  </a:lnTo>
                  <a:lnTo>
                    <a:pt x="12" y="9"/>
                  </a:lnTo>
                  <a:lnTo>
                    <a:pt x="13" y="12"/>
                  </a:lnTo>
                  <a:lnTo>
                    <a:pt x="14" y="22"/>
                  </a:lnTo>
                  <a:lnTo>
                    <a:pt x="15" y="29"/>
                  </a:lnTo>
                  <a:lnTo>
                    <a:pt x="16" y="45"/>
                  </a:lnTo>
                  <a:lnTo>
                    <a:pt x="16" y="58"/>
                  </a:lnTo>
                  <a:lnTo>
                    <a:pt x="17" y="74"/>
                  </a:lnTo>
                  <a:lnTo>
                    <a:pt x="18" y="88"/>
                  </a:lnTo>
                  <a:lnTo>
                    <a:pt x="19" y="100"/>
                  </a:lnTo>
                  <a:lnTo>
                    <a:pt x="20" y="113"/>
                  </a:lnTo>
                  <a:lnTo>
                    <a:pt x="21" y="119"/>
                  </a:lnTo>
                  <a:lnTo>
                    <a:pt x="22" y="138"/>
                  </a:lnTo>
                  <a:lnTo>
                    <a:pt x="23" y="140"/>
                  </a:lnTo>
                  <a:lnTo>
                    <a:pt x="24" y="151"/>
                  </a:lnTo>
                  <a:lnTo>
                    <a:pt x="24" y="150"/>
                  </a:lnTo>
                  <a:lnTo>
                    <a:pt x="25" y="159"/>
                  </a:lnTo>
                  <a:lnTo>
                    <a:pt x="26" y="155"/>
                  </a:lnTo>
                  <a:lnTo>
                    <a:pt x="27" y="157"/>
                  </a:lnTo>
                  <a:lnTo>
                    <a:pt x="28" y="144"/>
                  </a:lnTo>
                  <a:lnTo>
                    <a:pt x="29" y="145"/>
                  </a:lnTo>
                  <a:lnTo>
                    <a:pt x="30" y="153"/>
                  </a:lnTo>
                  <a:lnTo>
                    <a:pt x="31" y="148"/>
                  </a:lnTo>
                  <a:lnTo>
                    <a:pt x="31" y="140"/>
                  </a:lnTo>
                  <a:lnTo>
                    <a:pt x="32" y="138"/>
                  </a:lnTo>
                  <a:lnTo>
                    <a:pt x="33" y="129"/>
                  </a:lnTo>
                  <a:lnTo>
                    <a:pt x="34" y="123"/>
                  </a:lnTo>
                  <a:lnTo>
                    <a:pt x="35" y="127"/>
                  </a:lnTo>
                  <a:lnTo>
                    <a:pt x="36" y="118"/>
                  </a:lnTo>
                  <a:lnTo>
                    <a:pt x="37" y="116"/>
                  </a:lnTo>
                  <a:lnTo>
                    <a:pt x="38" y="99"/>
                  </a:lnTo>
                  <a:lnTo>
                    <a:pt x="39" y="101"/>
                  </a:lnTo>
                  <a:lnTo>
                    <a:pt x="39" y="95"/>
                  </a:lnTo>
                  <a:lnTo>
                    <a:pt x="40" y="86"/>
                  </a:lnTo>
                  <a:lnTo>
                    <a:pt x="41" y="84"/>
                  </a:lnTo>
                  <a:lnTo>
                    <a:pt x="42" y="74"/>
                  </a:lnTo>
                  <a:lnTo>
                    <a:pt x="43" y="77"/>
                  </a:lnTo>
                  <a:lnTo>
                    <a:pt x="44" y="70"/>
                  </a:lnTo>
                  <a:lnTo>
                    <a:pt x="45" y="68"/>
                  </a:lnTo>
                  <a:lnTo>
                    <a:pt x="46" y="67"/>
                  </a:lnTo>
                  <a:lnTo>
                    <a:pt x="46" y="65"/>
                  </a:lnTo>
                  <a:lnTo>
                    <a:pt x="47" y="56"/>
                  </a:lnTo>
                  <a:lnTo>
                    <a:pt x="48" y="52"/>
                  </a:lnTo>
                  <a:lnTo>
                    <a:pt x="49" y="57"/>
                  </a:lnTo>
                  <a:lnTo>
                    <a:pt x="50" y="45"/>
                  </a:lnTo>
                  <a:lnTo>
                    <a:pt x="51" y="42"/>
                  </a:lnTo>
                  <a:lnTo>
                    <a:pt x="52" y="37"/>
                  </a:lnTo>
                  <a:lnTo>
                    <a:pt x="53" y="38"/>
                  </a:lnTo>
                  <a:lnTo>
                    <a:pt x="54" y="44"/>
                  </a:lnTo>
                  <a:lnTo>
                    <a:pt x="54" y="40"/>
                  </a:lnTo>
                  <a:lnTo>
                    <a:pt x="55" y="36"/>
                  </a:lnTo>
                  <a:lnTo>
                    <a:pt x="56" y="36"/>
                  </a:lnTo>
                  <a:lnTo>
                    <a:pt x="57" y="31"/>
                  </a:lnTo>
                  <a:lnTo>
                    <a:pt x="58" y="33"/>
                  </a:lnTo>
                  <a:lnTo>
                    <a:pt x="59" y="35"/>
                  </a:lnTo>
                  <a:lnTo>
                    <a:pt x="60" y="28"/>
                  </a:lnTo>
                  <a:lnTo>
                    <a:pt x="61" y="38"/>
                  </a:lnTo>
                  <a:lnTo>
                    <a:pt x="61" y="37"/>
                  </a:lnTo>
                  <a:lnTo>
                    <a:pt x="62" y="39"/>
                  </a:lnTo>
                  <a:lnTo>
                    <a:pt x="63" y="38"/>
                  </a:lnTo>
                  <a:lnTo>
                    <a:pt x="64" y="34"/>
                  </a:lnTo>
                  <a:lnTo>
                    <a:pt x="65" y="35"/>
                  </a:lnTo>
                  <a:lnTo>
                    <a:pt x="66" y="28"/>
                  </a:lnTo>
                  <a:lnTo>
                    <a:pt x="67" y="27"/>
                  </a:lnTo>
                  <a:lnTo>
                    <a:pt x="68" y="29"/>
                  </a:lnTo>
                  <a:lnTo>
                    <a:pt x="69" y="26"/>
                  </a:lnTo>
                  <a:lnTo>
                    <a:pt x="69" y="21"/>
                  </a:lnTo>
                  <a:lnTo>
                    <a:pt x="70" y="20"/>
                  </a:lnTo>
                  <a:lnTo>
                    <a:pt x="71" y="24"/>
                  </a:lnTo>
                  <a:lnTo>
                    <a:pt x="72" y="28"/>
                  </a:lnTo>
                  <a:lnTo>
                    <a:pt x="73" y="34"/>
                  </a:lnTo>
                  <a:lnTo>
                    <a:pt x="74" y="43"/>
                  </a:lnTo>
                  <a:lnTo>
                    <a:pt x="75" y="56"/>
                  </a:lnTo>
                  <a:lnTo>
                    <a:pt x="76" y="66"/>
                  </a:lnTo>
                  <a:lnTo>
                    <a:pt x="76" y="91"/>
                  </a:lnTo>
                  <a:lnTo>
                    <a:pt x="77" y="112"/>
                  </a:lnTo>
                  <a:lnTo>
                    <a:pt x="78" y="141"/>
                  </a:lnTo>
                  <a:lnTo>
                    <a:pt x="79" y="153"/>
                  </a:lnTo>
                  <a:lnTo>
                    <a:pt x="80" y="167"/>
                  </a:lnTo>
                  <a:lnTo>
                    <a:pt x="81" y="172"/>
                  </a:lnTo>
                  <a:lnTo>
                    <a:pt x="82" y="186"/>
                  </a:lnTo>
                  <a:lnTo>
                    <a:pt x="83" y="186"/>
                  </a:lnTo>
                  <a:lnTo>
                    <a:pt x="84" y="187"/>
                  </a:lnTo>
                  <a:lnTo>
                    <a:pt x="84" y="173"/>
                  </a:lnTo>
                  <a:lnTo>
                    <a:pt x="85" y="150"/>
                  </a:lnTo>
                  <a:lnTo>
                    <a:pt x="86" y="137"/>
                  </a:lnTo>
                  <a:lnTo>
                    <a:pt x="87" y="122"/>
                  </a:lnTo>
                  <a:lnTo>
                    <a:pt x="88" y="108"/>
                  </a:lnTo>
                  <a:lnTo>
                    <a:pt x="89" y="104"/>
                  </a:lnTo>
                  <a:lnTo>
                    <a:pt x="90" y="90"/>
                  </a:lnTo>
                  <a:lnTo>
                    <a:pt x="91" y="72"/>
                  </a:lnTo>
                  <a:lnTo>
                    <a:pt x="91" y="62"/>
                  </a:lnTo>
                  <a:lnTo>
                    <a:pt x="92" y="50"/>
                  </a:lnTo>
                  <a:lnTo>
                    <a:pt x="93" y="40"/>
                  </a:lnTo>
                  <a:lnTo>
                    <a:pt x="94" y="28"/>
                  </a:lnTo>
                  <a:lnTo>
                    <a:pt x="95" y="22"/>
                  </a:lnTo>
                  <a:lnTo>
                    <a:pt x="96" y="13"/>
                  </a:lnTo>
                  <a:lnTo>
                    <a:pt x="97" y="8"/>
                  </a:lnTo>
                  <a:lnTo>
                    <a:pt x="98" y="9"/>
                  </a:lnTo>
                  <a:lnTo>
                    <a:pt x="99" y="6"/>
                  </a:lnTo>
                  <a:lnTo>
                    <a:pt x="99" y="7"/>
                  </a:lnTo>
                  <a:lnTo>
                    <a:pt x="100" y="4"/>
                  </a:lnTo>
                  <a:lnTo>
                    <a:pt x="101" y="4"/>
                  </a:lnTo>
                  <a:lnTo>
                    <a:pt x="102" y="6"/>
                  </a:lnTo>
                  <a:lnTo>
                    <a:pt x="103" y="4"/>
                  </a:lnTo>
                  <a:lnTo>
                    <a:pt x="104" y="5"/>
                  </a:lnTo>
                  <a:lnTo>
                    <a:pt x="105" y="3"/>
                  </a:lnTo>
                  <a:lnTo>
                    <a:pt x="106" y="3"/>
                  </a:lnTo>
                  <a:lnTo>
                    <a:pt x="106" y="3"/>
                  </a:lnTo>
                  <a:lnTo>
                    <a:pt x="107" y="5"/>
                  </a:lnTo>
                  <a:lnTo>
                    <a:pt x="108" y="6"/>
                  </a:lnTo>
                  <a:lnTo>
                    <a:pt x="109" y="8"/>
                  </a:lnTo>
                  <a:lnTo>
                    <a:pt x="110" y="5"/>
                  </a:lnTo>
                  <a:lnTo>
                    <a:pt x="111" y="3"/>
                  </a:lnTo>
                  <a:lnTo>
                    <a:pt x="112" y="7"/>
                  </a:lnTo>
                  <a:lnTo>
                    <a:pt x="113" y="5"/>
                  </a:lnTo>
                  <a:lnTo>
                    <a:pt x="114" y="3"/>
                  </a:lnTo>
                  <a:lnTo>
                    <a:pt x="114" y="3"/>
                  </a:lnTo>
                  <a:lnTo>
                    <a:pt x="115" y="3"/>
                  </a:lnTo>
                  <a:lnTo>
                    <a:pt x="116" y="5"/>
                  </a:lnTo>
                  <a:lnTo>
                    <a:pt x="117" y="3"/>
                  </a:lnTo>
                  <a:lnTo>
                    <a:pt x="118" y="1"/>
                  </a:lnTo>
                  <a:lnTo>
                    <a:pt x="119" y="1"/>
                  </a:lnTo>
                  <a:lnTo>
                    <a:pt x="120" y="1"/>
                  </a:lnTo>
                  <a:lnTo>
                    <a:pt x="121" y="5"/>
                  </a:lnTo>
                  <a:lnTo>
                    <a:pt x="121" y="4"/>
                  </a:lnTo>
                  <a:lnTo>
                    <a:pt x="122" y="4"/>
                  </a:lnTo>
                  <a:lnTo>
                    <a:pt x="123" y="2"/>
                  </a:lnTo>
                  <a:lnTo>
                    <a:pt x="124" y="2"/>
                  </a:lnTo>
                  <a:lnTo>
                    <a:pt x="125" y="1"/>
                  </a:lnTo>
                  <a:lnTo>
                    <a:pt x="126" y="4"/>
                  </a:lnTo>
                  <a:lnTo>
                    <a:pt x="127" y="2"/>
                  </a:lnTo>
                  <a:lnTo>
                    <a:pt x="128" y="2"/>
                  </a:lnTo>
                  <a:lnTo>
                    <a:pt x="129" y="1"/>
                  </a:lnTo>
                  <a:lnTo>
                    <a:pt x="129" y="0"/>
                  </a:lnTo>
                  <a:lnTo>
                    <a:pt x="130" y="0"/>
                  </a:lnTo>
                  <a:lnTo>
                    <a:pt x="131" y="3"/>
                  </a:lnTo>
                  <a:lnTo>
                    <a:pt x="132" y="2"/>
                  </a:lnTo>
                  <a:lnTo>
                    <a:pt x="133" y="0"/>
                  </a:lnTo>
                  <a:lnTo>
                    <a:pt x="134" y="0"/>
                  </a:lnTo>
                  <a:lnTo>
                    <a:pt x="135" y="2"/>
                  </a:lnTo>
                  <a:lnTo>
                    <a:pt x="136" y="2"/>
                  </a:lnTo>
                  <a:lnTo>
                    <a:pt x="136" y="1"/>
                  </a:lnTo>
                  <a:lnTo>
                    <a:pt x="137" y="0"/>
                  </a:lnTo>
                  <a:lnTo>
                    <a:pt x="138" y="1"/>
                  </a:lnTo>
                  <a:lnTo>
                    <a:pt x="139" y="3"/>
                  </a:lnTo>
                  <a:lnTo>
                    <a:pt x="140" y="12"/>
                  </a:lnTo>
                  <a:lnTo>
                    <a:pt x="141" y="46"/>
                  </a:lnTo>
                  <a:lnTo>
                    <a:pt x="142" y="95"/>
                  </a:lnTo>
                  <a:lnTo>
                    <a:pt x="143" y="164"/>
                  </a:lnTo>
                  <a:lnTo>
                    <a:pt x="144" y="242"/>
                  </a:lnTo>
                  <a:lnTo>
                    <a:pt x="144" y="324"/>
                  </a:lnTo>
                  <a:lnTo>
                    <a:pt x="145" y="360"/>
                  </a:lnTo>
                  <a:lnTo>
                    <a:pt x="146" y="348"/>
                  </a:lnTo>
                  <a:lnTo>
                    <a:pt x="147" y="308"/>
                  </a:lnTo>
                  <a:lnTo>
                    <a:pt x="148" y="247"/>
                  </a:lnTo>
                  <a:lnTo>
                    <a:pt x="149" y="169"/>
                  </a:lnTo>
                  <a:lnTo>
                    <a:pt x="150" y="96"/>
                  </a:lnTo>
                  <a:lnTo>
                    <a:pt x="151" y="54"/>
                  </a:lnTo>
                  <a:lnTo>
                    <a:pt x="151" y="22"/>
                  </a:lnTo>
                  <a:lnTo>
                    <a:pt x="152" y="9"/>
                  </a:lnTo>
                  <a:lnTo>
                    <a:pt x="153" y="2"/>
                  </a:lnTo>
                  <a:lnTo>
                    <a:pt x="154" y="2"/>
                  </a:lnTo>
                  <a:lnTo>
                    <a:pt x="155" y="1"/>
                  </a:lnTo>
                  <a:lnTo>
                    <a:pt x="156" y="2"/>
                  </a:lnTo>
                  <a:lnTo>
                    <a:pt x="157" y="2"/>
                  </a:lnTo>
                  <a:lnTo>
                    <a:pt x="158" y="2"/>
                  </a:lnTo>
                  <a:lnTo>
                    <a:pt x="159" y="1"/>
                  </a:lnTo>
                  <a:lnTo>
                    <a:pt x="159" y="1"/>
                  </a:lnTo>
                  <a:lnTo>
                    <a:pt x="160" y="1"/>
                  </a:lnTo>
                  <a:lnTo>
                    <a:pt x="161" y="1"/>
                  </a:lnTo>
                  <a:lnTo>
                    <a:pt x="162" y="1"/>
                  </a:lnTo>
                  <a:lnTo>
                    <a:pt x="163" y="1"/>
                  </a:lnTo>
                  <a:lnTo>
                    <a:pt x="164" y="0"/>
                  </a:lnTo>
                  <a:lnTo>
                    <a:pt x="165" y="1"/>
                  </a:lnTo>
                  <a:lnTo>
                    <a:pt x="166" y="1"/>
                  </a:lnTo>
                  <a:lnTo>
                    <a:pt x="166" y="2"/>
                  </a:lnTo>
                  <a:lnTo>
                    <a:pt x="167" y="0"/>
                  </a:lnTo>
                  <a:lnTo>
                    <a:pt x="168" y="2"/>
                  </a:lnTo>
                  <a:lnTo>
                    <a:pt x="169" y="1"/>
                  </a:lnTo>
                  <a:lnTo>
                    <a:pt x="170" y="0"/>
                  </a:lnTo>
                  <a:lnTo>
                    <a:pt x="171" y="2"/>
                  </a:lnTo>
                  <a:lnTo>
                    <a:pt x="172" y="1"/>
                  </a:lnTo>
                  <a:lnTo>
                    <a:pt x="173" y="2"/>
                  </a:lnTo>
                  <a:lnTo>
                    <a:pt x="173" y="0"/>
                  </a:lnTo>
                  <a:lnTo>
                    <a:pt x="174" y="0"/>
                  </a:lnTo>
                  <a:lnTo>
                    <a:pt x="175" y="1"/>
                  </a:lnTo>
                  <a:lnTo>
                    <a:pt x="176" y="1"/>
                  </a:lnTo>
                  <a:lnTo>
                    <a:pt x="177" y="1"/>
                  </a:lnTo>
                  <a:lnTo>
                    <a:pt x="178" y="0"/>
                  </a:lnTo>
                  <a:lnTo>
                    <a:pt x="179" y="0"/>
                  </a:lnTo>
                  <a:lnTo>
                    <a:pt x="180" y="2"/>
                  </a:lnTo>
                  <a:lnTo>
                    <a:pt x="181" y="2"/>
                  </a:lnTo>
                  <a:lnTo>
                    <a:pt x="181" y="3"/>
                  </a:lnTo>
                  <a:lnTo>
                    <a:pt x="182" y="2"/>
                  </a:lnTo>
                  <a:lnTo>
                    <a:pt x="183" y="1"/>
                  </a:lnTo>
                  <a:lnTo>
                    <a:pt x="184" y="2"/>
                  </a:lnTo>
                  <a:lnTo>
                    <a:pt x="185" y="1"/>
                  </a:lnTo>
                  <a:lnTo>
                    <a:pt x="186" y="2"/>
                  </a:lnTo>
                  <a:lnTo>
                    <a:pt x="187" y="2"/>
                  </a:lnTo>
                  <a:lnTo>
                    <a:pt x="188" y="0"/>
                  </a:lnTo>
                  <a:lnTo>
                    <a:pt x="188" y="1"/>
                  </a:lnTo>
                  <a:lnTo>
                    <a:pt x="189" y="0"/>
                  </a:lnTo>
                  <a:lnTo>
                    <a:pt x="190" y="0"/>
                  </a:lnTo>
                  <a:lnTo>
                    <a:pt x="191" y="0"/>
                  </a:lnTo>
                  <a:lnTo>
                    <a:pt x="192" y="0"/>
                  </a:lnTo>
                  <a:lnTo>
                    <a:pt x="193" y="2"/>
                  </a:lnTo>
                  <a:lnTo>
                    <a:pt x="194" y="1"/>
                  </a:lnTo>
                  <a:lnTo>
                    <a:pt x="195" y="3"/>
                  </a:lnTo>
                  <a:lnTo>
                    <a:pt x="196" y="0"/>
                  </a:lnTo>
                  <a:lnTo>
                    <a:pt x="196" y="3"/>
                  </a:lnTo>
                  <a:lnTo>
                    <a:pt x="197" y="2"/>
                  </a:lnTo>
                  <a:lnTo>
                    <a:pt x="198" y="2"/>
                  </a:lnTo>
                  <a:lnTo>
                    <a:pt x="199" y="0"/>
                  </a:lnTo>
                  <a:lnTo>
                    <a:pt x="200" y="1"/>
                  </a:lnTo>
                  <a:lnTo>
                    <a:pt x="201" y="1"/>
                  </a:lnTo>
                  <a:lnTo>
                    <a:pt x="202" y="0"/>
                  </a:lnTo>
                  <a:lnTo>
                    <a:pt x="203" y="0"/>
                  </a:lnTo>
                  <a:lnTo>
                    <a:pt x="203" y="2"/>
                  </a:lnTo>
                  <a:lnTo>
                    <a:pt x="204" y="0"/>
                  </a:lnTo>
                  <a:lnTo>
                    <a:pt x="205" y="1"/>
                  </a:lnTo>
                  <a:lnTo>
                    <a:pt x="206" y="1"/>
                  </a:lnTo>
                  <a:lnTo>
                    <a:pt x="207" y="1"/>
                  </a:lnTo>
                  <a:lnTo>
                    <a:pt x="208" y="0"/>
                  </a:lnTo>
                  <a:lnTo>
                    <a:pt x="209" y="1"/>
                  </a:lnTo>
                  <a:lnTo>
                    <a:pt x="210" y="1"/>
                  </a:lnTo>
                  <a:lnTo>
                    <a:pt x="211" y="0"/>
                  </a:lnTo>
                  <a:lnTo>
                    <a:pt x="211" y="1"/>
                  </a:lnTo>
                  <a:lnTo>
                    <a:pt x="212" y="2"/>
                  </a:lnTo>
                  <a:lnTo>
                    <a:pt x="213" y="2"/>
                  </a:lnTo>
                  <a:lnTo>
                    <a:pt x="214" y="0"/>
                  </a:lnTo>
                  <a:lnTo>
                    <a:pt x="215" y="2"/>
                  </a:lnTo>
                  <a:lnTo>
                    <a:pt x="216" y="3"/>
                  </a:lnTo>
                  <a:lnTo>
                    <a:pt x="217" y="1"/>
                  </a:lnTo>
                  <a:lnTo>
                    <a:pt x="218" y="3"/>
                  </a:lnTo>
                  <a:lnTo>
                    <a:pt x="218" y="2"/>
                  </a:lnTo>
                  <a:lnTo>
                    <a:pt x="219" y="0"/>
                  </a:lnTo>
                  <a:lnTo>
                    <a:pt x="220" y="1"/>
                  </a:lnTo>
                  <a:lnTo>
                    <a:pt x="221" y="1"/>
                  </a:lnTo>
                  <a:lnTo>
                    <a:pt x="222" y="0"/>
                  </a:lnTo>
                  <a:lnTo>
                    <a:pt x="223" y="2"/>
                  </a:lnTo>
                  <a:lnTo>
                    <a:pt x="224" y="2"/>
                  </a:lnTo>
                  <a:lnTo>
                    <a:pt x="225" y="0"/>
                  </a:lnTo>
                  <a:lnTo>
                    <a:pt x="226" y="1"/>
                  </a:lnTo>
                  <a:lnTo>
                    <a:pt x="226" y="1"/>
                  </a:lnTo>
                  <a:lnTo>
                    <a:pt x="227" y="2"/>
                  </a:lnTo>
                  <a:lnTo>
                    <a:pt x="228" y="0"/>
                  </a:lnTo>
                  <a:lnTo>
                    <a:pt x="229" y="0"/>
                  </a:lnTo>
                  <a:lnTo>
                    <a:pt x="230" y="2"/>
                  </a:lnTo>
                  <a:lnTo>
                    <a:pt x="231" y="2"/>
                  </a:lnTo>
                  <a:lnTo>
                    <a:pt x="232" y="0"/>
                  </a:lnTo>
                  <a:lnTo>
                    <a:pt x="233" y="2"/>
                  </a:lnTo>
                  <a:lnTo>
                    <a:pt x="233" y="1"/>
                  </a:lnTo>
                  <a:lnTo>
                    <a:pt x="234" y="0"/>
                  </a:lnTo>
                  <a:lnTo>
                    <a:pt x="235" y="0"/>
                  </a:lnTo>
                  <a:lnTo>
                    <a:pt x="236" y="5"/>
                  </a:lnTo>
                  <a:lnTo>
                    <a:pt x="237" y="6"/>
                  </a:lnTo>
                  <a:lnTo>
                    <a:pt x="238" y="5"/>
                  </a:lnTo>
                  <a:lnTo>
                    <a:pt x="239" y="7"/>
                  </a:lnTo>
                  <a:lnTo>
                    <a:pt x="240" y="9"/>
                  </a:lnTo>
                  <a:lnTo>
                    <a:pt x="241" y="10"/>
                  </a:lnTo>
                  <a:lnTo>
                    <a:pt x="241" y="18"/>
                  </a:lnTo>
                  <a:lnTo>
                    <a:pt x="242" y="21"/>
                  </a:lnTo>
                  <a:lnTo>
                    <a:pt x="243" y="29"/>
                  </a:lnTo>
                  <a:lnTo>
                    <a:pt x="244" y="28"/>
                  </a:lnTo>
                  <a:lnTo>
                    <a:pt x="245" y="38"/>
                  </a:lnTo>
                  <a:lnTo>
                    <a:pt x="246" y="36"/>
                  </a:lnTo>
                  <a:lnTo>
                    <a:pt x="247" y="39"/>
                  </a:lnTo>
                  <a:lnTo>
                    <a:pt x="248" y="37"/>
                  </a:lnTo>
                  <a:lnTo>
                    <a:pt x="248" y="36"/>
                  </a:lnTo>
                  <a:lnTo>
                    <a:pt x="249" y="30"/>
                  </a:lnTo>
                  <a:lnTo>
                    <a:pt x="250" y="23"/>
                  </a:lnTo>
                  <a:lnTo>
                    <a:pt x="251" y="18"/>
                  </a:lnTo>
                  <a:lnTo>
                    <a:pt x="252" y="15"/>
                  </a:lnTo>
                  <a:lnTo>
                    <a:pt x="253" y="10"/>
                  </a:lnTo>
                  <a:lnTo>
                    <a:pt x="254" y="10"/>
                  </a:lnTo>
                  <a:lnTo>
                    <a:pt x="255" y="4"/>
                  </a:lnTo>
                  <a:lnTo>
                    <a:pt x="256" y="5"/>
                  </a:lnTo>
                  <a:lnTo>
                    <a:pt x="256" y="6"/>
                  </a:lnTo>
                  <a:lnTo>
                    <a:pt x="257" y="4"/>
                  </a:lnTo>
                  <a:lnTo>
                    <a:pt x="258" y="2"/>
                  </a:lnTo>
                  <a:lnTo>
                    <a:pt x="259" y="3"/>
                  </a:lnTo>
                  <a:lnTo>
                    <a:pt x="260" y="4"/>
                  </a:lnTo>
                  <a:lnTo>
                    <a:pt x="261" y="3"/>
                  </a:lnTo>
                  <a:lnTo>
                    <a:pt x="262" y="3"/>
                  </a:lnTo>
                  <a:lnTo>
                    <a:pt x="263" y="2"/>
                  </a:lnTo>
                  <a:lnTo>
                    <a:pt x="263" y="6"/>
                  </a:lnTo>
                  <a:lnTo>
                    <a:pt x="264" y="6"/>
                  </a:lnTo>
                  <a:lnTo>
                    <a:pt x="265" y="3"/>
                  </a:lnTo>
                  <a:lnTo>
                    <a:pt x="266" y="5"/>
                  </a:lnTo>
                  <a:lnTo>
                    <a:pt x="267" y="1"/>
                  </a:lnTo>
                  <a:lnTo>
                    <a:pt x="268" y="3"/>
                  </a:lnTo>
                  <a:lnTo>
                    <a:pt x="269" y="0"/>
                  </a:lnTo>
                  <a:lnTo>
                    <a:pt x="270" y="3"/>
                  </a:lnTo>
                  <a:lnTo>
                    <a:pt x="271" y="0"/>
                  </a:lnTo>
                  <a:lnTo>
                    <a:pt x="271" y="0"/>
                  </a:lnTo>
                  <a:lnTo>
                    <a:pt x="272" y="0"/>
                  </a:lnTo>
                  <a:lnTo>
                    <a:pt x="273" y="3"/>
                  </a:lnTo>
                  <a:lnTo>
                    <a:pt x="274" y="0"/>
                  </a:lnTo>
                  <a:lnTo>
                    <a:pt x="275" y="0"/>
                  </a:lnTo>
                  <a:lnTo>
                    <a:pt x="276" y="2"/>
                  </a:lnTo>
                  <a:lnTo>
                    <a:pt x="277" y="0"/>
                  </a:lnTo>
                  <a:lnTo>
                    <a:pt x="278" y="1"/>
                  </a:lnTo>
                  <a:lnTo>
                    <a:pt x="278" y="2"/>
                  </a:lnTo>
                  <a:lnTo>
                    <a:pt x="279" y="0"/>
                  </a:lnTo>
                  <a:lnTo>
                    <a:pt x="280" y="1"/>
                  </a:lnTo>
                  <a:lnTo>
                    <a:pt x="281" y="1"/>
                  </a:lnTo>
                  <a:lnTo>
                    <a:pt x="282" y="3"/>
                  </a:lnTo>
                  <a:lnTo>
                    <a:pt x="283" y="3"/>
                  </a:lnTo>
                  <a:lnTo>
                    <a:pt x="284" y="4"/>
                  </a:lnTo>
                  <a:lnTo>
                    <a:pt x="285" y="5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287" y="1"/>
                  </a:lnTo>
                  <a:lnTo>
                    <a:pt x="288" y="1"/>
                  </a:lnTo>
                  <a:lnTo>
                    <a:pt x="289" y="0"/>
                  </a:lnTo>
                  <a:lnTo>
                    <a:pt x="290" y="0"/>
                  </a:lnTo>
                  <a:lnTo>
                    <a:pt x="291" y="0"/>
                  </a:lnTo>
                  <a:lnTo>
                    <a:pt x="292" y="4"/>
                  </a:lnTo>
                  <a:lnTo>
                    <a:pt x="293" y="2"/>
                  </a:lnTo>
                  <a:lnTo>
                    <a:pt x="293" y="0"/>
                  </a:lnTo>
                  <a:lnTo>
                    <a:pt x="294" y="1"/>
                  </a:lnTo>
                  <a:lnTo>
                    <a:pt x="295" y="1"/>
                  </a:lnTo>
                  <a:lnTo>
                    <a:pt x="296" y="1"/>
                  </a:lnTo>
                  <a:lnTo>
                    <a:pt x="297" y="1"/>
                  </a:lnTo>
                  <a:lnTo>
                    <a:pt x="298" y="2"/>
                  </a:lnTo>
                  <a:lnTo>
                    <a:pt x="299" y="1"/>
                  </a:lnTo>
                  <a:lnTo>
                    <a:pt x="300" y="4"/>
                  </a:lnTo>
                  <a:lnTo>
                    <a:pt x="301" y="0"/>
                  </a:lnTo>
                  <a:lnTo>
                    <a:pt x="301" y="1"/>
                  </a:lnTo>
                  <a:lnTo>
                    <a:pt x="302" y="3"/>
                  </a:lnTo>
                  <a:lnTo>
                    <a:pt x="303" y="1"/>
                  </a:lnTo>
                  <a:lnTo>
                    <a:pt x="304" y="1"/>
                  </a:lnTo>
                  <a:lnTo>
                    <a:pt x="305" y="0"/>
                  </a:lnTo>
                  <a:lnTo>
                    <a:pt x="306" y="1"/>
                  </a:lnTo>
                  <a:lnTo>
                    <a:pt x="307" y="0"/>
                  </a:lnTo>
                  <a:lnTo>
                    <a:pt x="308" y="1"/>
                  </a:lnTo>
                  <a:lnTo>
                    <a:pt x="308" y="2"/>
                  </a:lnTo>
                  <a:lnTo>
                    <a:pt x="309" y="0"/>
                  </a:lnTo>
                  <a:lnTo>
                    <a:pt x="310" y="3"/>
                  </a:lnTo>
                  <a:lnTo>
                    <a:pt x="311" y="1"/>
                  </a:lnTo>
                  <a:lnTo>
                    <a:pt x="312" y="3"/>
                  </a:lnTo>
                  <a:lnTo>
                    <a:pt x="313" y="1"/>
                  </a:lnTo>
                  <a:lnTo>
                    <a:pt x="314" y="1"/>
                  </a:lnTo>
                  <a:lnTo>
                    <a:pt x="315" y="2"/>
                  </a:lnTo>
                  <a:lnTo>
                    <a:pt x="316" y="3"/>
                  </a:lnTo>
                  <a:lnTo>
                    <a:pt x="316" y="3"/>
                  </a:lnTo>
                  <a:lnTo>
                    <a:pt x="317" y="2"/>
                  </a:lnTo>
                  <a:lnTo>
                    <a:pt x="318" y="8"/>
                  </a:lnTo>
                  <a:lnTo>
                    <a:pt x="319" y="5"/>
                  </a:lnTo>
                  <a:lnTo>
                    <a:pt x="320" y="4"/>
                  </a:lnTo>
                  <a:lnTo>
                    <a:pt x="321" y="6"/>
                  </a:lnTo>
                  <a:lnTo>
                    <a:pt x="322" y="7"/>
                  </a:lnTo>
                  <a:lnTo>
                    <a:pt x="323" y="5"/>
                  </a:lnTo>
                  <a:lnTo>
                    <a:pt x="323" y="3"/>
                  </a:lnTo>
                  <a:lnTo>
                    <a:pt x="324" y="2"/>
                  </a:lnTo>
                  <a:lnTo>
                    <a:pt x="325" y="3"/>
                  </a:lnTo>
                  <a:lnTo>
                    <a:pt x="326" y="0"/>
                  </a:lnTo>
                  <a:lnTo>
                    <a:pt x="327" y="0"/>
                  </a:lnTo>
                  <a:lnTo>
                    <a:pt x="328" y="2"/>
                  </a:lnTo>
                  <a:lnTo>
                    <a:pt x="329" y="1"/>
                  </a:lnTo>
                  <a:lnTo>
                    <a:pt x="330" y="3"/>
                  </a:lnTo>
                  <a:lnTo>
                    <a:pt x="331" y="2"/>
                  </a:lnTo>
                  <a:lnTo>
                    <a:pt x="331" y="0"/>
                  </a:lnTo>
                  <a:lnTo>
                    <a:pt x="332" y="5"/>
                  </a:lnTo>
                  <a:lnTo>
                    <a:pt x="333" y="2"/>
                  </a:lnTo>
                  <a:lnTo>
                    <a:pt x="334" y="0"/>
                  </a:lnTo>
                  <a:lnTo>
                    <a:pt x="335" y="0"/>
                  </a:lnTo>
                  <a:lnTo>
                    <a:pt x="336" y="0"/>
                  </a:lnTo>
                  <a:lnTo>
                    <a:pt x="337" y="0"/>
                  </a:lnTo>
                  <a:lnTo>
                    <a:pt x="338" y="2"/>
                  </a:lnTo>
                  <a:lnTo>
                    <a:pt x="338" y="0"/>
                  </a:lnTo>
                  <a:lnTo>
                    <a:pt x="339" y="3"/>
                  </a:lnTo>
                  <a:lnTo>
                    <a:pt x="340" y="0"/>
                  </a:lnTo>
                  <a:lnTo>
                    <a:pt x="341" y="4"/>
                  </a:lnTo>
                  <a:lnTo>
                    <a:pt x="342" y="0"/>
                  </a:lnTo>
                  <a:lnTo>
                    <a:pt x="343" y="0"/>
                  </a:lnTo>
                  <a:lnTo>
                    <a:pt x="344" y="1"/>
                  </a:lnTo>
                  <a:lnTo>
                    <a:pt x="345" y="0"/>
                  </a:lnTo>
                  <a:lnTo>
                    <a:pt x="346" y="3"/>
                  </a:lnTo>
                  <a:lnTo>
                    <a:pt x="346" y="0"/>
                  </a:lnTo>
                  <a:lnTo>
                    <a:pt x="347" y="1"/>
                  </a:lnTo>
                  <a:lnTo>
                    <a:pt x="348" y="2"/>
                  </a:lnTo>
                  <a:lnTo>
                    <a:pt x="349" y="1"/>
                  </a:lnTo>
                  <a:lnTo>
                    <a:pt x="350" y="3"/>
                  </a:lnTo>
                  <a:lnTo>
                    <a:pt x="351" y="1"/>
                  </a:lnTo>
                  <a:lnTo>
                    <a:pt x="352" y="6"/>
                  </a:lnTo>
                  <a:lnTo>
                    <a:pt x="353" y="3"/>
                  </a:lnTo>
                  <a:lnTo>
                    <a:pt x="353" y="1"/>
                  </a:lnTo>
                  <a:lnTo>
                    <a:pt x="354" y="5"/>
                  </a:lnTo>
                  <a:lnTo>
                    <a:pt x="355" y="6"/>
                  </a:lnTo>
                  <a:lnTo>
                    <a:pt x="356" y="14"/>
                  </a:lnTo>
                  <a:lnTo>
                    <a:pt x="357" y="15"/>
                  </a:lnTo>
                  <a:lnTo>
                    <a:pt x="358" y="27"/>
                  </a:lnTo>
                  <a:lnTo>
                    <a:pt x="359" y="35"/>
                  </a:lnTo>
                  <a:lnTo>
                    <a:pt x="360" y="39"/>
                  </a:lnTo>
                  <a:lnTo>
                    <a:pt x="360" y="42"/>
                  </a:lnTo>
                  <a:lnTo>
                    <a:pt x="361" y="42"/>
                  </a:lnTo>
                  <a:lnTo>
                    <a:pt x="362" y="38"/>
                  </a:lnTo>
                  <a:lnTo>
                    <a:pt x="363" y="23"/>
                  </a:lnTo>
                  <a:lnTo>
                    <a:pt x="364" y="14"/>
                  </a:lnTo>
                  <a:lnTo>
                    <a:pt x="365" y="5"/>
                  </a:lnTo>
                  <a:lnTo>
                    <a:pt x="366" y="4"/>
                  </a:lnTo>
                  <a:lnTo>
                    <a:pt x="367" y="1"/>
                  </a:lnTo>
                  <a:lnTo>
                    <a:pt x="368" y="6"/>
                  </a:lnTo>
                  <a:lnTo>
                    <a:pt x="368" y="4"/>
                  </a:lnTo>
                  <a:lnTo>
                    <a:pt x="369" y="0"/>
                  </a:lnTo>
                  <a:lnTo>
                    <a:pt x="370" y="1"/>
                  </a:lnTo>
                  <a:lnTo>
                    <a:pt x="371" y="4"/>
                  </a:lnTo>
                  <a:lnTo>
                    <a:pt x="372" y="7"/>
                  </a:lnTo>
                  <a:lnTo>
                    <a:pt x="373" y="4"/>
                  </a:lnTo>
                  <a:lnTo>
                    <a:pt x="374" y="10"/>
                  </a:lnTo>
                  <a:lnTo>
                    <a:pt x="375" y="20"/>
                  </a:lnTo>
                  <a:lnTo>
                    <a:pt x="375" y="37"/>
                  </a:lnTo>
                  <a:lnTo>
                    <a:pt x="376" y="61"/>
                  </a:lnTo>
                  <a:lnTo>
                    <a:pt x="377" y="104"/>
                  </a:lnTo>
                  <a:lnTo>
                    <a:pt x="378" y="157"/>
                  </a:lnTo>
                  <a:lnTo>
                    <a:pt x="379" y="242"/>
                  </a:lnTo>
                  <a:lnTo>
                    <a:pt x="380" y="373"/>
                  </a:lnTo>
                  <a:lnTo>
                    <a:pt x="381" y="514"/>
                  </a:lnTo>
                  <a:lnTo>
                    <a:pt x="382" y="718"/>
                  </a:lnTo>
                  <a:lnTo>
                    <a:pt x="383" y="948"/>
                  </a:lnTo>
                  <a:lnTo>
                    <a:pt x="383" y="1236"/>
                  </a:lnTo>
                  <a:lnTo>
                    <a:pt x="384" y="1525"/>
                  </a:lnTo>
                  <a:lnTo>
                    <a:pt x="385" y="1824"/>
                  </a:lnTo>
                  <a:lnTo>
                    <a:pt x="386" y="2073"/>
                  </a:lnTo>
                  <a:lnTo>
                    <a:pt x="387" y="2331"/>
                  </a:lnTo>
                  <a:lnTo>
                    <a:pt x="388" y="2485"/>
                  </a:lnTo>
                  <a:lnTo>
                    <a:pt x="389" y="2519"/>
                  </a:lnTo>
                  <a:lnTo>
                    <a:pt x="390" y="2408"/>
                  </a:lnTo>
                  <a:lnTo>
                    <a:pt x="390" y="2260"/>
                  </a:lnTo>
                  <a:lnTo>
                    <a:pt x="391" y="2069"/>
                  </a:lnTo>
                  <a:lnTo>
                    <a:pt x="392" y="1814"/>
                  </a:lnTo>
                  <a:lnTo>
                    <a:pt x="393" y="1535"/>
                  </a:lnTo>
                  <a:lnTo>
                    <a:pt x="394" y="1253"/>
                  </a:lnTo>
                  <a:lnTo>
                    <a:pt x="395" y="972"/>
                  </a:lnTo>
                  <a:lnTo>
                    <a:pt x="396" y="703"/>
                  </a:lnTo>
                  <a:lnTo>
                    <a:pt x="397" y="482"/>
                  </a:lnTo>
                  <a:lnTo>
                    <a:pt x="398" y="339"/>
                  </a:lnTo>
                  <a:lnTo>
                    <a:pt x="398" y="223"/>
                  </a:lnTo>
                  <a:lnTo>
                    <a:pt x="399" y="143"/>
                  </a:lnTo>
                  <a:lnTo>
                    <a:pt x="400" y="101"/>
                  </a:lnTo>
                  <a:lnTo>
                    <a:pt x="401" y="62"/>
                  </a:lnTo>
                  <a:lnTo>
                    <a:pt x="402" y="46"/>
                  </a:lnTo>
                  <a:lnTo>
                    <a:pt x="403" y="27"/>
                  </a:lnTo>
                  <a:lnTo>
                    <a:pt x="404" y="13"/>
                  </a:lnTo>
                  <a:lnTo>
                    <a:pt x="405" y="10"/>
                  </a:lnTo>
                  <a:lnTo>
                    <a:pt x="405" y="8"/>
                  </a:lnTo>
                  <a:lnTo>
                    <a:pt x="406" y="5"/>
                  </a:lnTo>
                  <a:lnTo>
                    <a:pt x="407" y="3"/>
                  </a:lnTo>
                  <a:lnTo>
                    <a:pt x="408" y="0"/>
                  </a:lnTo>
                  <a:lnTo>
                    <a:pt x="409" y="4"/>
                  </a:lnTo>
                  <a:lnTo>
                    <a:pt x="410" y="2"/>
                  </a:lnTo>
                  <a:lnTo>
                    <a:pt x="411" y="1"/>
                  </a:lnTo>
                  <a:lnTo>
                    <a:pt x="412" y="1"/>
                  </a:lnTo>
                  <a:lnTo>
                    <a:pt x="413" y="1"/>
                  </a:lnTo>
                  <a:lnTo>
                    <a:pt x="413" y="4"/>
                  </a:lnTo>
                  <a:lnTo>
                    <a:pt x="414" y="1"/>
                  </a:lnTo>
                  <a:lnTo>
                    <a:pt x="415" y="2"/>
                  </a:lnTo>
                  <a:lnTo>
                    <a:pt x="416" y="0"/>
                  </a:lnTo>
                  <a:lnTo>
                    <a:pt x="417" y="1"/>
                  </a:lnTo>
                  <a:lnTo>
                    <a:pt x="418" y="4"/>
                  </a:lnTo>
                  <a:lnTo>
                    <a:pt x="419" y="1"/>
                  </a:lnTo>
                  <a:lnTo>
                    <a:pt x="420" y="0"/>
                  </a:lnTo>
                  <a:lnTo>
                    <a:pt x="420" y="1"/>
                  </a:lnTo>
                  <a:lnTo>
                    <a:pt x="421" y="3"/>
                  </a:lnTo>
                  <a:lnTo>
                    <a:pt x="422" y="0"/>
                  </a:lnTo>
                  <a:lnTo>
                    <a:pt x="423" y="2"/>
                  </a:lnTo>
                  <a:lnTo>
                    <a:pt x="424" y="3"/>
                  </a:lnTo>
                  <a:lnTo>
                    <a:pt x="425" y="1"/>
                  </a:lnTo>
                  <a:lnTo>
                    <a:pt x="426" y="1"/>
                  </a:lnTo>
                  <a:lnTo>
                    <a:pt x="427" y="0"/>
                  </a:lnTo>
                  <a:lnTo>
                    <a:pt x="428" y="3"/>
                  </a:lnTo>
                  <a:lnTo>
                    <a:pt x="428" y="1"/>
                  </a:lnTo>
                  <a:lnTo>
                    <a:pt x="429" y="2"/>
                  </a:lnTo>
                  <a:lnTo>
                    <a:pt x="430" y="4"/>
                  </a:lnTo>
                  <a:lnTo>
                    <a:pt x="431" y="5"/>
                  </a:lnTo>
                  <a:lnTo>
                    <a:pt x="432" y="6"/>
                  </a:lnTo>
                  <a:lnTo>
                    <a:pt x="433" y="7"/>
                  </a:lnTo>
                  <a:lnTo>
                    <a:pt x="434" y="6"/>
                  </a:lnTo>
                  <a:lnTo>
                    <a:pt x="435" y="9"/>
                  </a:lnTo>
                  <a:lnTo>
                    <a:pt x="435" y="6"/>
                  </a:lnTo>
                  <a:lnTo>
                    <a:pt x="436" y="10"/>
                  </a:lnTo>
                  <a:lnTo>
                    <a:pt x="437" y="8"/>
                  </a:lnTo>
                  <a:lnTo>
                    <a:pt x="438" y="7"/>
                  </a:lnTo>
                  <a:lnTo>
                    <a:pt x="439" y="8"/>
                  </a:lnTo>
                  <a:lnTo>
                    <a:pt x="440" y="8"/>
                  </a:lnTo>
                  <a:lnTo>
                    <a:pt x="441" y="9"/>
                  </a:lnTo>
                  <a:lnTo>
                    <a:pt x="442" y="4"/>
                  </a:lnTo>
                  <a:lnTo>
                    <a:pt x="443" y="1"/>
                  </a:lnTo>
                  <a:lnTo>
                    <a:pt x="443" y="1"/>
                  </a:lnTo>
                  <a:lnTo>
                    <a:pt x="444" y="3"/>
                  </a:lnTo>
                  <a:lnTo>
                    <a:pt x="445" y="1"/>
                  </a:lnTo>
                  <a:lnTo>
                    <a:pt x="446" y="1"/>
                  </a:lnTo>
                  <a:lnTo>
                    <a:pt x="447" y="2"/>
                  </a:lnTo>
                  <a:lnTo>
                    <a:pt x="448" y="3"/>
                  </a:lnTo>
                  <a:lnTo>
                    <a:pt x="449" y="1"/>
                  </a:lnTo>
                  <a:lnTo>
                    <a:pt x="450" y="7"/>
                  </a:lnTo>
                  <a:lnTo>
                    <a:pt x="450" y="10"/>
                  </a:lnTo>
                  <a:lnTo>
                    <a:pt x="451" y="18"/>
                  </a:lnTo>
                  <a:lnTo>
                    <a:pt x="452" y="30"/>
                  </a:lnTo>
                  <a:lnTo>
                    <a:pt x="453" y="56"/>
                  </a:lnTo>
                  <a:lnTo>
                    <a:pt x="454" y="68"/>
                  </a:lnTo>
                  <a:lnTo>
                    <a:pt x="455" y="96"/>
                  </a:lnTo>
                  <a:lnTo>
                    <a:pt x="456" y="121"/>
                  </a:lnTo>
                  <a:lnTo>
                    <a:pt x="457" y="166"/>
                  </a:lnTo>
                  <a:lnTo>
                    <a:pt x="458" y="189"/>
                  </a:lnTo>
                  <a:lnTo>
                    <a:pt x="458" y="212"/>
                  </a:lnTo>
                  <a:lnTo>
                    <a:pt x="459" y="233"/>
                  </a:lnTo>
                  <a:lnTo>
                    <a:pt x="460" y="243"/>
                  </a:lnTo>
                  <a:lnTo>
                    <a:pt x="461" y="230"/>
                  </a:lnTo>
                  <a:lnTo>
                    <a:pt x="462" y="231"/>
                  </a:lnTo>
                  <a:lnTo>
                    <a:pt x="463" y="209"/>
                  </a:lnTo>
                  <a:lnTo>
                    <a:pt x="464" y="176"/>
                  </a:lnTo>
                  <a:lnTo>
                    <a:pt x="465" y="138"/>
                  </a:lnTo>
                  <a:lnTo>
                    <a:pt x="465" y="121"/>
                  </a:lnTo>
                  <a:lnTo>
                    <a:pt x="466" y="91"/>
                  </a:lnTo>
                  <a:lnTo>
                    <a:pt x="467" y="70"/>
                  </a:lnTo>
                  <a:lnTo>
                    <a:pt x="468" y="41"/>
                  </a:lnTo>
                  <a:lnTo>
                    <a:pt x="469" y="29"/>
                  </a:lnTo>
                  <a:lnTo>
                    <a:pt x="470" y="19"/>
                  </a:lnTo>
                  <a:lnTo>
                    <a:pt x="471" y="11"/>
                  </a:lnTo>
                  <a:lnTo>
                    <a:pt x="472" y="12"/>
                  </a:lnTo>
                  <a:lnTo>
                    <a:pt x="473" y="16"/>
                  </a:lnTo>
                  <a:lnTo>
                    <a:pt x="473" y="12"/>
                  </a:lnTo>
                  <a:lnTo>
                    <a:pt x="474" y="17"/>
                  </a:lnTo>
                  <a:lnTo>
                    <a:pt x="475" y="20"/>
                  </a:lnTo>
                  <a:lnTo>
                    <a:pt x="476" y="27"/>
                  </a:lnTo>
                  <a:lnTo>
                    <a:pt x="477" y="28"/>
                  </a:lnTo>
                  <a:lnTo>
                    <a:pt x="478" y="37"/>
                  </a:lnTo>
                  <a:lnTo>
                    <a:pt x="479" y="40"/>
                  </a:lnTo>
                  <a:lnTo>
                    <a:pt x="480" y="40"/>
                  </a:lnTo>
                  <a:lnTo>
                    <a:pt x="480" y="38"/>
                  </a:lnTo>
                  <a:lnTo>
                    <a:pt x="481" y="38"/>
                  </a:lnTo>
                  <a:lnTo>
                    <a:pt x="482" y="42"/>
                  </a:lnTo>
                  <a:lnTo>
                    <a:pt x="483" y="39"/>
                  </a:lnTo>
                  <a:lnTo>
                    <a:pt x="484" y="42"/>
                  </a:lnTo>
                  <a:lnTo>
                    <a:pt x="485" y="36"/>
                  </a:lnTo>
                  <a:lnTo>
                    <a:pt x="486" y="36"/>
                  </a:lnTo>
                  <a:lnTo>
                    <a:pt x="487" y="42"/>
                  </a:lnTo>
                  <a:lnTo>
                    <a:pt x="488" y="45"/>
                  </a:lnTo>
                  <a:lnTo>
                    <a:pt x="488" y="41"/>
                  </a:lnTo>
                  <a:lnTo>
                    <a:pt x="489" y="41"/>
                  </a:lnTo>
                  <a:lnTo>
                    <a:pt x="490" y="44"/>
                  </a:lnTo>
                  <a:lnTo>
                    <a:pt x="491" y="48"/>
                  </a:lnTo>
                  <a:lnTo>
                    <a:pt x="492" y="47"/>
                  </a:lnTo>
                  <a:lnTo>
                    <a:pt x="493" y="44"/>
                  </a:lnTo>
                  <a:lnTo>
                    <a:pt x="494" y="38"/>
                  </a:lnTo>
                  <a:lnTo>
                    <a:pt x="495" y="40"/>
                  </a:lnTo>
                  <a:lnTo>
                    <a:pt x="495" y="37"/>
                  </a:lnTo>
                  <a:lnTo>
                    <a:pt x="496" y="36"/>
                  </a:lnTo>
                  <a:lnTo>
                    <a:pt x="497" y="32"/>
                  </a:lnTo>
                  <a:lnTo>
                    <a:pt x="498" y="28"/>
                  </a:lnTo>
                  <a:lnTo>
                    <a:pt x="499" y="27"/>
                  </a:lnTo>
                  <a:lnTo>
                    <a:pt x="500" y="32"/>
                  </a:lnTo>
                  <a:lnTo>
                    <a:pt x="501" y="27"/>
                  </a:lnTo>
                  <a:lnTo>
                    <a:pt x="502" y="20"/>
                  </a:lnTo>
                  <a:lnTo>
                    <a:pt x="503" y="21"/>
                  </a:lnTo>
                  <a:lnTo>
                    <a:pt x="503" y="17"/>
                  </a:lnTo>
                  <a:lnTo>
                    <a:pt x="504" y="15"/>
                  </a:lnTo>
                  <a:lnTo>
                    <a:pt x="505" y="16"/>
                  </a:lnTo>
                  <a:lnTo>
                    <a:pt x="506" y="23"/>
                  </a:lnTo>
                  <a:lnTo>
                    <a:pt x="507" y="18"/>
                  </a:lnTo>
                  <a:lnTo>
                    <a:pt x="508" y="27"/>
                  </a:lnTo>
                  <a:lnTo>
                    <a:pt x="509" y="28"/>
                  </a:lnTo>
                  <a:lnTo>
                    <a:pt x="510" y="31"/>
                  </a:lnTo>
                  <a:lnTo>
                    <a:pt x="510" y="35"/>
                  </a:lnTo>
                  <a:lnTo>
                    <a:pt x="511" y="41"/>
                  </a:lnTo>
                  <a:lnTo>
                    <a:pt x="512" y="37"/>
                  </a:lnTo>
                  <a:lnTo>
                    <a:pt x="513" y="41"/>
                  </a:lnTo>
                  <a:lnTo>
                    <a:pt x="514" y="33"/>
                  </a:lnTo>
                  <a:lnTo>
                    <a:pt x="515" y="36"/>
                  </a:lnTo>
                  <a:lnTo>
                    <a:pt x="516" y="30"/>
                  </a:lnTo>
                  <a:lnTo>
                    <a:pt x="517" y="22"/>
                  </a:lnTo>
                  <a:lnTo>
                    <a:pt x="518" y="17"/>
                  </a:lnTo>
                  <a:lnTo>
                    <a:pt x="518" y="15"/>
                  </a:lnTo>
                  <a:lnTo>
                    <a:pt x="519" y="15"/>
                  </a:lnTo>
                  <a:lnTo>
                    <a:pt x="520" y="8"/>
                  </a:lnTo>
                  <a:lnTo>
                    <a:pt x="521" y="6"/>
                  </a:lnTo>
                  <a:lnTo>
                    <a:pt x="522" y="4"/>
                  </a:lnTo>
                  <a:lnTo>
                    <a:pt x="523" y="7"/>
                  </a:lnTo>
                  <a:lnTo>
                    <a:pt x="524" y="2"/>
                  </a:lnTo>
                  <a:lnTo>
                    <a:pt x="525" y="2"/>
                  </a:lnTo>
                  <a:lnTo>
                    <a:pt x="525" y="5"/>
                  </a:lnTo>
                  <a:lnTo>
                    <a:pt x="526" y="3"/>
                  </a:lnTo>
                  <a:lnTo>
                    <a:pt x="527" y="2"/>
                  </a:lnTo>
                  <a:lnTo>
                    <a:pt x="528" y="2"/>
                  </a:lnTo>
                  <a:lnTo>
                    <a:pt x="529" y="2"/>
                  </a:lnTo>
                  <a:lnTo>
                    <a:pt x="530" y="2"/>
                  </a:lnTo>
                  <a:lnTo>
                    <a:pt x="531" y="1"/>
                  </a:lnTo>
                  <a:lnTo>
                    <a:pt x="532" y="1"/>
                  </a:lnTo>
                  <a:lnTo>
                    <a:pt x="533" y="1"/>
                  </a:lnTo>
                  <a:lnTo>
                    <a:pt x="533" y="1"/>
                  </a:lnTo>
                  <a:lnTo>
                    <a:pt x="534" y="4"/>
                  </a:lnTo>
                  <a:lnTo>
                    <a:pt x="535" y="2"/>
                  </a:lnTo>
                  <a:lnTo>
                    <a:pt x="536" y="4"/>
                  </a:lnTo>
                  <a:lnTo>
                    <a:pt x="537" y="2"/>
                  </a:lnTo>
                  <a:lnTo>
                    <a:pt x="538" y="0"/>
                  </a:lnTo>
                  <a:lnTo>
                    <a:pt x="539" y="0"/>
                  </a:lnTo>
                  <a:lnTo>
                    <a:pt x="540" y="1"/>
                  </a:lnTo>
                  <a:lnTo>
                    <a:pt x="540" y="2"/>
                  </a:lnTo>
                  <a:lnTo>
                    <a:pt x="541" y="2"/>
                  </a:lnTo>
                  <a:lnTo>
                    <a:pt x="542" y="0"/>
                  </a:lnTo>
                  <a:lnTo>
                    <a:pt x="543" y="0"/>
                  </a:lnTo>
                  <a:lnTo>
                    <a:pt x="544" y="2"/>
                  </a:lnTo>
                  <a:lnTo>
                    <a:pt x="545" y="2"/>
                  </a:lnTo>
                  <a:lnTo>
                    <a:pt x="546" y="0"/>
                  </a:lnTo>
                  <a:lnTo>
                    <a:pt x="547" y="1"/>
                  </a:lnTo>
                  <a:lnTo>
                    <a:pt x="548" y="1"/>
                  </a:lnTo>
                  <a:lnTo>
                    <a:pt x="548" y="1"/>
                  </a:lnTo>
                  <a:lnTo>
                    <a:pt x="549" y="1"/>
                  </a:lnTo>
                  <a:lnTo>
                    <a:pt x="550" y="3"/>
                  </a:lnTo>
                  <a:lnTo>
                    <a:pt x="551" y="2"/>
                  </a:lnTo>
                  <a:lnTo>
                    <a:pt x="552" y="1"/>
                  </a:lnTo>
                  <a:lnTo>
                    <a:pt x="553" y="2"/>
                  </a:lnTo>
                  <a:lnTo>
                    <a:pt x="554" y="0"/>
                  </a:lnTo>
                  <a:lnTo>
                    <a:pt x="555" y="2"/>
                  </a:lnTo>
                  <a:lnTo>
                    <a:pt x="555" y="3"/>
                  </a:lnTo>
                  <a:lnTo>
                    <a:pt x="556" y="3"/>
                  </a:lnTo>
                  <a:lnTo>
                    <a:pt x="557" y="3"/>
                  </a:lnTo>
                  <a:lnTo>
                    <a:pt x="558" y="4"/>
                  </a:lnTo>
                  <a:lnTo>
                    <a:pt x="559" y="5"/>
                  </a:lnTo>
                  <a:lnTo>
                    <a:pt x="560" y="2"/>
                  </a:lnTo>
                  <a:lnTo>
                    <a:pt x="561" y="6"/>
                  </a:lnTo>
                  <a:lnTo>
                    <a:pt x="562" y="4"/>
                  </a:lnTo>
                  <a:lnTo>
                    <a:pt x="562" y="9"/>
                  </a:lnTo>
                  <a:lnTo>
                    <a:pt x="563" y="6"/>
                  </a:lnTo>
                  <a:lnTo>
                    <a:pt x="564" y="7"/>
                  </a:lnTo>
                  <a:lnTo>
                    <a:pt x="565" y="6"/>
                  </a:lnTo>
                  <a:lnTo>
                    <a:pt x="566" y="5"/>
                  </a:lnTo>
                  <a:lnTo>
                    <a:pt x="567" y="7"/>
                  </a:lnTo>
                  <a:lnTo>
                    <a:pt x="568" y="6"/>
                  </a:lnTo>
                  <a:lnTo>
                    <a:pt x="569" y="10"/>
                  </a:lnTo>
                  <a:lnTo>
                    <a:pt x="570" y="10"/>
                  </a:lnTo>
                  <a:lnTo>
                    <a:pt x="570" y="13"/>
                  </a:lnTo>
                  <a:lnTo>
                    <a:pt x="571" y="12"/>
                  </a:lnTo>
                  <a:lnTo>
                    <a:pt x="572" y="16"/>
                  </a:lnTo>
                  <a:lnTo>
                    <a:pt x="573" y="19"/>
                  </a:lnTo>
                  <a:lnTo>
                    <a:pt x="574" y="21"/>
                  </a:lnTo>
                  <a:lnTo>
                    <a:pt x="575" y="29"/>
                  </a:lnTo>
                  <a:lnTo>
                    <a:pt x="576" y="23"/>
                  </a:lnTo>
                  <a:lnTo>
                    <a:pt x="577" y="28"/>
                  </a:lnTo>
                  <a:lnTo>
                    <a:pt x="577" y="22"/>
                  </a:lnTo>
                  <a:lnTo>
                    <a:pt x="578" y="16"/>
                  </a:lnTo>
                  <a:lnTo>
                    <a:pt x="579" y="14"/>
                  </a:lnTo>
                  <a:lnTo>
                    <a:pt x="580" y="11"/>
                  </a:lnTo>
                  <a:lnTo>
                    <a:pt x="581" y="8"/>
                  </a:lnTo>
                  <a:lnTo>
                    <a:pt x="582" y="8"/>
                  </a:lnTo>
                  <a:lnTo>
                    <a:pt x="583" y="8"/>
                  </a:lnTo>
                  <a:lnTo>
                    <a:pt x="584" y="4"/>
                  </a:lnTo>
                  <a:lnTo>
                    <a:pt x="585" y="4"/>
                  </a:lnTo>
                  <a:lnTo>
                    <a:pt x="585" y="3"/>
                  </a:lnTo>
                  <a:lnTo>
                    <a:pt x="586" y="1"/>
                  </a:lnTo>
                  <a:lnTo>
                    <a:pt x="587" y="1"/>
                  </a:lnTo>
                  <a:lnTo>
                    <a:pt x="588" y="2"/>
                  </a:lnTo>
                  <a:lnTo>
                    <a:pt x="589" y="0"/>
                  </a:lnTo>
                  <a:lnTo>
                    <a:pt x="590" y="2"/>
                  </a:lnTo>
                  <a:lnTo>
                    <a:pt x="591" y="7"/>
                  </a:lnTo>
                  <a:lnTo>
                    <a:pt x="592" y="4"/>
                  </a:lnTo>
                  <a:lnTo>
                    <a:pt x="592" y="9"/>
                  </a:lnTo>
                  <a:lnTo>
                    <a:pt x="593" y="14"/>
                  </a:lnTo>
                  <a:lnTo>
                    <a:pt x="594" y="17"/>
                  </a:lnTo>
                  <a:lnTo>
                    <a:pt x="595" y="20"/>
                  </a:lnTo>
                  <a:lnTo>
                    <a:pt x="596" y="29"/>
                  </a:lnTo>
                  <a:lnTo>
                    <a:pt x="597" y="28"/>
                  </a:lnTo>
                  <a:lnTo>
                    <a:pt x="598" y="30"/>
                  </a:lnTo>
                  <a:lnTo>
                    <a:pt x="599" y="30"/>
                  </a:lnTo>
                  <a:lnTo>
                    <a:pt x="600" y="38"/>
                  </a:lnTo>
                  <a:lnTo>
                    <a:pt x="600" y="24"/>
                  </a:lnTo>
                  <a:lnTo>
                    <a:pt x="601" y="24"/>
                  </a:lnTo>
                  <a:lnTo>
                    <a:pt x="602" y="21"/>
                  </a:lnTo>
                  <a:lnTo>
                    <a:pt x="603" y="19"/>
                  </a:lnTo>
                  <a:lnTo>
                    <a:pt x="604" y="13"/>
                  </a:lnTo>
                  <a:lnTo>
                    <a:pt x="605" y="9"/>
                  </a:lnTo>
                  <a:lnTo>
                    <a:pt x="606" y="5"/>
                  </a:lnTo>
                  <a:lnTo>
                    <a:pt x="607" y="4"/>
                  </a:lnTo>
                  <a:lnTo>
                    <a:pt x="607" y="3"/>
                  </a:lnTo>
                  <a:lnTo>
                    <a:pt x="608" y="5"/>
                  </a:lnTo>
                  <a:lnTo>
                    <a:pt x="609" y="2"/>
                  </a:lnTo>
                  <a:lnTo>
                    <a:pt x="610" y="2"/>
                  </a:lnTo>
                  <a:lnTo>
                    <a:pt x="611" y="4"/>
                  </a:lnTo>
                  <a:lnTo>
                    <a:pt x="612" y="1"/>
                  </a:lnTo>
                  <a:lnTo>
                    <a:pt x="613" y="3"/>
                  </a:lnTo>
                  <a:lnTo>
                    <a:pt x="614" y="0"/>
                  </a:lnTo>
                  <a:lnTo>
                    <a:pt x="615" y="0"/>
                  </a:lnTo>
                  <a:lnTo>
                    <a:pt x="615" y="1"/>
                  </a:lnTo>
                  <a:lnTo>
                    <a:pt x="616" y="1"/>
                  </a:lnTo>
                  <a:lnTo>
                    <a:pt x="617" y="3"/>
                  </a:lnTo>
                  <a:lnTo>
                    <a:pt x="618" y="0"/>
                  </a:lnTo>
                  <a:lnTo>
                    <a:pt x="619" y="1"/>
                  </a:lnTo>
                  <a:lnTo>
                    <a:pt x="620" y="4"/>
                  </a:lnTo>
                  <a:lnTo>
                    <a:pt x="621" y="1"/>
                  </a:lnTo>
                  <a:lnTo>
                    <a:pt x="622" y="5"/>
                  </a:lnTo>
                  <a:lnTo>
                    <a:pt x="622" y="7"/>
                  </a:lnTo>
                  <a:lnTo>
                    <a:pt x="623" y="4"/>
                  </a:lnTo>
                  <a:lnTo>
                    <a:pt x="624" y="5"/>
                  </a:lnTo>
                  <a:lnTo>
                    <a:pt x="625" y="10"/>
                  </a:lnTo>
                  <a:lnTo>
                    <a:pt x="626" y="13"/>
                  </a:lnTo>
                  <a:lnTo>
                    <a:pt x="627" y="20"/>
                  </a:lnTo>
                  <a:lnTo>
                    <a:pt x="628" y="23"/>
                  </a:lnTo>
                  <a:lnTo>
                    <a:pt x="629" y="27"/>
                  </a:lnTo>
                  <a:lnTo>
                    <a:pt x="630" y="33"/>
                  </a:lnTo>
                  <a:lnTo>
                    <a:pt x="630" y="39"/>
                  </a:lnTo>
                  <a:lnTo>
                    <a:pt x="631" y="42"/>
                  </a:lnTo>
                  <a:lnTo>
                    <a:pt x="632" y="31"/>
                  </a:lnTo>
                  <a:lnTo>
                    <a:pt x="633" y="34"/>
                  </a:lnTo>
                  <a:lnTo>
                    <a:pt x="634" y="30"/>
                  </a:lnTo>
                  <a:lnTo>
                    <a:pt x="635" y="26"/>
                  </a:lnTo>
                  <a:lnTo>
                    <a:pt x="636" y="19"/>
                  </a:lnTo>
                  <a:lnTo>
                    <a:pt x="637" y="17"/>
                  </a:lnTo>
                  <a:lnTo>
                    <a:pt x="637" y="12"/>
                  </a:lnTo>
                  <a:lnTo>
                    <a:pt x="638" y="5"/>
                  </a:lnTo>
                  <a:lnTo>
                    <a:pt x="639" y="6"/>
                  </a:lnTo>
                  <a:lnTo>
                    <a:pt x="640" y="8"/>
                  </a:lnTo>
                  <a:lnTo>
                    <a:pt x="641" y="0"/>
                  </a:lnTo>
                  <a:lnTo>
                    <a:pt x="642" y="0"/>
                  </a:lnTo>
                  <a:lnTo>
                    <a:pt x="643" y="0"/>
                  </a:lnTo>
                  <a:lnTo>
                    <a:pt x="644" y="0"/>
                  </a:lnTo>
                  <a:lnTo>
                    <a:pt x="645" y="3"/>
                  </a:lnTo>
                  <a:lnTo>
                    <a:pt x="645" y="0"/>
                  </a:lnTo>
                  <a:lnTo>
                    <a:pt x="646" y="1"/>
                  </a:lnTo>
                  <a:lnTo>
                    <a:pt x="647" y="0"/>
                  </a:lnTo>
                  <a:lnTo>
                    <a:pt x="648" y="0"/>
                  </a:lnTo>
                  <a:lnTo>
                    <a:pt x="649" y="0"/>
                  </a:lnTo>
                  <a:lnTo>
                    <a:pt x="650" y="0"/>
                  </a:lnTo>
                  <a:lnTo>
                    <a:pt x="651" y="0"/>
                  </a:lnTo>
                  <a:lnTo>
                    <a:pt x="652" y="1"/>
                  </a:lnTo>
                  <a:lnTo>
                    <a:pt x="652" y="0"/>
                  </a:lnTo>
                  <a:lnTo>
                    <a:pt x="653" y="1"/>
                  </a:lnTo>
                  <a:lnTo>
                    <a:pt x="654" y="2"/>
                  </a:lnTo>
                  <a:lnTo>
                    <a:pt x="655" y="1"/>
                  </a:lnTo>
                  <a:lnTo>
                    <a:pt x="656" y="2"/>
                  </a:lnTo>
                  <a:lnTo>
                    <a:pt x="657" y="1"/>
                  </a:lnTo>
                  <a:lnTo>
                    <a:pt x="658" y="1"/>
                  </a:lnTo>
                  <a:lnTo>
                    <a:pt x="659" y="0"/>
                  </a:lnTo>
                  <a:lnTo>
                    <a:pt x="660" y="1"/>
                  </a:lnTo>
                  <a:lnTo>
                    <a:pt x="660" y="0"/>
                  </a:lnTo>
                  <a:lnTo>
                    <a:pt x="661" y="2"/>
                  </a:lnTo>
                  <a:lnTo>
                    <a:pt x="662" y="0"/>
                  </a:lnTo>
                  <a:lnTo>
                    <a:pt x="663" y="2"/>
                  </a:lnTo>
                  <a:lnTo>
                    <a:pt x="664" y="2"/>
                  </a:lnTo>
                  <a:lnTo>
                    <a:pt x="665" y="2"/>
                  </a:lnTo>
                  <a:lnTo>
                    <a:pt x="666" y="2"/>
                  </a:lnTo>
                  <a:lnTo>
                    <a:pt x="667" y="1"/>
                  </a:lnTo>
                  <a:lnTo>
                    <a:pt x="667" y="1"/>
                  </a:lnTo>
                  <a:lnTo>
                    <a:pt x="668" y="0"/>
                  </a:lnTo>
                  <a:lnTo>
                    <a:pt x="669" y="2"/>
                  </a:lnTo>
                  <a:lnTo>
                    <a:pt x="670" y="2"/>
                  </a:lnTo>
                  <a:lnTo>
                    <a:pt x="671" y="0"/>
                  </a:lnTo>
                  <a:lnTo>
                    <a:pt x="672" y="1"/>
                  </a:lnTo>
                  <a:lnTo>
                    <a:pt x="673" y="4"/>
                  </a:lnTo>
                  <a:lnTo>
                    <a:pt x="674" y="0"/>
                  </a:lnTo>
                  <a:lnTo>
                    <a:pt x="675" y="0"/>
                  </a:lnTo>
                  <a:lnTo>
                    <a:pt x="675" y="3"/>
                  </a:lnTo>
                  <a:lnTo>
                    <a:pt x="676" y="2"/>
                  </a:lnTo>
                  <a:lnTo>
                    <a:pt x="677" y="1"/>
                  </a:lnTo>
                  <a:lnTo>
                    <a:pt x="678" y="2"/>
                  </a:lnTo>
                  <a:lnTo>
                    <a:pt x="679" y="2"/>
                  </a:lnTo>
                  <a:lnTo>
                    <a:pt x="680" y="3"/>
                  </a:lnTo>
                  <a:lnTo>
                    <a:pt x="681" y="1"/>
                  </a:lnTo>
                  <a:lnTo>
                    <a:pt x="682" y="0"/>
                  </a:lnTo>
                  <a:lnTo>
                    <a:pt x="682" y="2"/>
                  </a:lnTo>
                  <a:lnTo>
                    <a:pt x="683" y="2"/>
                  </a:lnTo>
                  <a:lnTo>
                    <a:pt x="684" y="1"/>
                  </a:lnTo>
                  <a:lnTo>
                    <a:pt x="685" y="1"/>
                  </a:lnTo>
                  <a:lnTo>
                    <a:pt x="686" y="1"/>
                  </a:lnTo>
                  <a:lnTo>
                    <a:pt x="687" y="0"/>
                  </a:lnTo>
                  <a:lnTo>
                    <a:pt x="688" y="0"/>
                  </a:lnTo>
                  <a:lnTo>
                    <a:pt x="689" y="1"/>
                  </a:lnTo>
                  <a:lnTo>
                    <a:pt x="690" y="0"/>
                  </a:lnTo>
                  <a:lnTo>
                    <a:pt x="690" y="0"/>
                  </a:lnTo>
                  <a:lnTo>
                    <a:pt x="691" y="2"/>
                  </a:lnTo>
                  <a:lnTo>
                    <a:pt x="692" y="0"/>
                  </a:lnTo>
                  <a:lnTo>
                    <a:pt x="693" y="0"/>
                  </a:lnTo>
                  <a:lnTo>
                    <a:pt x="694" y="0"/>
                  </a:lnTo>
                  <a:lnTo>
                    <a:pt x="695" y="3"/>
                  </a:lnTo>
                  <a:lnTo>
                    <a:pt x="696" y="2"/>
                  </a:lnTo>
                  <a:lnTo>
                    <a:pt x="697" y="3"/>
                  </a:lnTo>
                  <a:lnTo>
                    <a:pt x="697" y="1"/>
                  </a:lnTo>
                  <a:lnTo>
                    <a:pt x="698" y="0"/>
                  </a:lnTo>
                  <a:lnTo>
                    <a:pt x="699" y="1"/>
                  </a:lnTo>
                  <a:lnTo>
                    <a:pt x="700" y="2"/>
                  </a:lnTo>
                  <a:lnTo>
                    <a:pt x="701" y="0"/>
                  </a:lnTo>
                  <a:lnTo>
                    <a:pt x="702" y="1"/>
                  </a:lnTo>
                  <a:lnTo>
                    <a:pt x="703" y="0"/>
                  </a:lnTo>
                  <a:lnTo>
                    <a:pt x="704" y="0"/>
                  </a:lnTo>
                  <a:lnTo>
                    <a:pt x="705" y="2"/>
                  </a:lnTo>
                  <a:lnTo>
                    <a:pt x="705" y="1"/>
                  </a:lnTo>
                  <a:lnTo>
                    <a:pt x="706" y="0"/>
                  </a:lnTo>
                  <a:lnTo>
                    <a:pt x="707" y="2"/>
                  </a:lnTo>
                  <a:lnTo>
                    <a:pt x="708" y="6"/>
                  </a:lnTo>
                  <a:lnTo>
                    <a:pt x="709" y="3"/>
                  </a:lnTo>
                  <a:lnTo>
                    <a:pt x="710" y="4"/>
                  </a:lnTo>
                  <a:lnTo>
                    <a:pt x="711" y="1"/>
                  </a:lnTo>
                  <a:lnTo>
                    <a:pt x="712" y="3"/>
                  </a:lnTo>
                  <a:lnTo>
                    <a:pt x="712" y="3"/>
                  </a:lnTo>
                  <a:lnTo>
                    <a:pt x="713" y="3"/>
                  </a:lnTo>
                  <a:lnTo>
                    <a:pt x="714" y="4"/>
                  </a:lnTo>
                  <a:lnTo>
                    <a:pt x="715" y="2"/>
                  </a:lnTo>
                  <a:lnTo>
                    <a:pt x="716" y="1"/>
                  </a:lnTo>
                  <a:lnTo>
                    <a:pt x="717" y="1"/>
                  </a:lnTo>
                  <a:lnTo>
                    <a:pt x="718" y="1"/>
                  </a:lnTo>
                  <a:lnTo>
                    <a:pt x="719" y="0"/>
                  </a:lnTo>
                  <a:lnTo>
                    <a:pt x="720" y="0"/>
                  </a:lnTo>
                  <a:lnTo>
                    <a:pt x="720" y="0"/>
                  </a:lnTo>
                  <a:lnTo>
                    <a:pt x="721" y="1"/>
                  </a:lnTo>
                  <a:lnTo>
                    <a:pt x="722" y="2"/>
                  </a:lnTo>
                  <a:lnTo>
                    <a:pt x="723" y="0"/>
                  </a:lnTo>
                  <a:lnTo>
                    <a:pt x="724" y="1"/>
                  </a:lnTo>
                  <a:lnTo>
                    <a:pt x="725" y="4"/>
                  </a:lnTo>
                  <a:lnTo>
                    <a:pt x="726" y="1"/>
                  </a:lnTo>
                  <a:lnTo>
                    <a:pt x="727" y="0"/>
                  </a:lnTo>
                  <a:lnTo>
                    <a:pt x="727" y="0"/>
                  </a:lnTo>
                  <a:lnTo>
                    <a:pt x="728" y="2"/>
                  </a:lnTo>
                  <a:lnTo>
                    <a:pt x="729" y="0"/>
                  </a:lnTo>
                  <a:lnTo>
                    <a:pt x="730" y="1"/>
                  </a:lnTo>
                  <a:lnTo>
                    <a:pt x="731" y="0"/>
                  </a:lnTo>
                  <a:lnTo>
                    <a:pt x="732" y="0"/>
                  </a:lnTo>
                  <a:lnTo>
                    <a:pt x="733" y="0"/>
                  </a:lnTo>
                  <a:lnTo>
                    <a:pt x="734" y="1"/>
                  </a:lnTo>
                  <a:lnTo>
                    <a:pt x="735" y="1"/>
                  </a:lnTo>
                  <a:lnTo>
                    <a:pt x="735" y="4"/>
                  </a:lnTo>
                  <a:lnTo>
                    <a:pt x="736" y="0"/>
                  </a:lnTo>
                  <a:lnTo>
                    <a:pt x="737" y="2"/>
                  </a:lnTo>
                  <a:lnTo>
                    <a:pt x="738" y="1"/>
                  </a:lnTo>
                  <a:lnTo>
                    <a:pt x="739" y="3"/>
                  </a:lnTo>
                  <a:lnTo>
                    <a:pt x="740" y="2"/>
                  </a:lnTo>
                  <a:lnTo>
                    <a:pt x="741" y="1"/>
                  </a:lnTo>
                  <a:lnTo>
                    <a:pt x="742" y="0"/>
                  </a:lnTo>
                  <a:lnTo>
                    <a:pt x="742" y="0"/>
                  </a:lnTo>
                  <a:lnTo>
                    <a:pt x="743" y="1"/>
                  </a:lnTo>
                  <a:lnTo>
                    <a:pt x="744" y="1"/>
                  </a:lnTo>
                  <a:lnTo>
                    <a:pt x="745" y="2"/>
                  </a:lnTo>
                  <a:lnTo>
                    <a:pt x="746" y="0"/>
                  </a:lnTo>
                  <a:lnTo>
                    <a:pt x="747" y="1"/>
                  </a:lnTo>
                  <a:lnTo>
                    <a:pt x="748" y="4"/>
                  </a:lnTo>
                  <a:lnTo>
                    <a:pt x="749" y="3"/>
                  </a:lnTo>
                  <a:lnTo>
                    <a:pt x="749" y="6"/>
                  </a:lnTo>
                  <a:lnTo>
                    <a:pt x="750" y="14"/>
                  </a:lnTo>
                  <a:lnTo>
                    <a:pt x="751" y="12"/>
                  </a:lnTo>
                  <a:lnTo>
                    <a:pt x="752" y="23"/>
                  </a:lnTo>
                  <a:lnTo>
                    <a:pt x="753" y="19"/>
                  </a:lnTo>
                  <a:lnTo>
                    <a:pt x="754" y="22"/>
                  </a:lnTo>
                  <a:lnTo>
                    <a:pt x="755" y="25"/>
                  </a:lnTo>
                  <a:lnTo>
                    <a:pt x="756" y="26"/>
                  </a:lnTo>
                  <a:lnTo>
                    <a:pt x="757" y="22"/>
                  </a:lnTo>
                  <a:lnTo>
                    <a:pt x="757" y="22"/>
                  </a:lnTo>
                  <a:lnTo>
                    <a:pt x="758" y="18"/>
                  </a:lnTo>
                  <a:lnTo>
                    <a:pt x="759" y="18"/>
                  </a:lnTo>
                  <a:lnTo>
                    <a:pt x="760" y="10"/>
                  </a:lnTo>
                  <a:lnTo>
                    <a:pt x="761" y="9"/>
                  </a:lnTo>
                  <a:lnTo>
                    <a:pt x="762" y="2"/>
                  </a:lnTo>
                  <a:lnTo>
                    <a:pt x="763" y="1"/>
                  </a:lnTo>
                  <a:lnTo>
                    <a:pt x="764" y="1"/>
                  </a:lnTo>
                  <a:lnTo>
                    <a:pt x="764" y="2"/>
                  </a:lnTo>
                  <a:lnTo>
                    <a:pt x="765" y="0"/>
                  </a:lnTo>
                  <a:lnTo>
                    <a:pt x="766" y="3"/>
                  </a:lnTo>
                  <a:lnTo>
                    <a:pt x="767" y="0"/>
                  </a:lnTo>
                  <a:lnTo>
                    <a:pt x="768" y="0"/>
                  </a:lnTo>
                  <a:lnTo>
                    <a:pt x="769" y="0"/>
                  </a:lnTo>
                  <a:lnTo>
                    <a:pt x="770" y="3"/>
                  </a:lnTo>
                  <a:lnTo>
                    <a:pt x="771" y="0"/>
                  </a:lnTo>
                  <a:lnTo>
                    <a:pt x="772" y="0"/>
                  </a:lnTo>
                  <a:lnTo>
                    <a:pt x="772" y="2"/>
                  </a:lnTo>
                  <a:lnTo>
                    <a:pt x="773" y="1"/>
                  </a:lnTo>
                  <a:lnTo>
                    <a:pt x="774" y="1"/>
                  </a:lnTo>
                  <a:lnTo>
                    <a:pt x="775" y="0"/>
                  </a:lnTo>
                  <a:lnTo>
                    <a:pt x="776" y="0"/>
                  </a:lnTo>
                  <a:lnTo>
                    <a:pt x="777" y="0"/>
                  </a:lnTo>
                  <a:lnTo>
                    <a:pt x="778" y="2"/>
                  </a:lnTo>
                  <a:lnTo>
                    <a:pt x="779" y="3"/>
                  </a:lnTo>
                  <a:lnTo>
                    <a:pt x="779" y="2"/>
                  </a:lnTo>
                  <a:lnTo>
                    <a:pt x="780" y="0"/>
                  </a:lnTo>
                  <a:lnTo>
                    <a:pt x="781" y="0"/>
                  </a:lnTo>
                  <a:lnTo>
                    <a:pt x="782" y="0"/>
                  </a:lnTo>
                  <a:lnTo>
                    <a:pt x="783" y="1"/>
                  </a:lnTo>
                  <a:lnTo>
                    <a:pt x="784" y="2"/>
                  </a:lnTo>
                  <a:lnTo>
                    <a:pt x="785" y="1"/>
                  </a:lnTo>
                  <a:lnTo>
                    <a:pt x="786" y="1"/>
                  </a:lnTo>
                  <a:lnTo>
                    <a:pt x="787" y="2"/>
                  </a:lnTo>
                  <a:lnTo>
                    <a:pt x="787" y="0"/>
                  </a:lnTo>
                  <a:lnTo>
                    <a:pt x="788" y="1"/>
                  </a:lnTo>
                  <a:lnTo>
                    <a:pt x="789" y="1"/>
                  </a:lnTo>
                  <a:lnTo>
                    <a:pt x="790" y="0"/>
                  </a:lnTo>
                  <a:lnTo>
                    <a:pt x="791" y="2"/>
                  </a:lnTo>
                  <a:lnTo>
                    <a:pt x="792" y="1"/>
                  </a:lnTo>
                  <a:lnTo>
                    <a:pt x="793" y="0"/>
                  </a:lnTo>
                  <a:lnTo>
                    <a:pt x="794" y="0"/>
                  </a:lnTo>
                  <a:lnTo>
                    <a:pt x="794" y="2"/>
                  </a:lnTo>
                  <a:lnTo>
                    <a:pt x="795" y="1"/>
                  </a:lnTo>
                  <a:lnTo>
                    <a:pt x="796" y="0"/>
                  </a:lnTo>
                  <a:lnTo>
                    <a:pt x="797" y="0"/>
                  </a:lnTo>
                  <a:lnTo>
                    <a:pt x="798" y="0"/>
                  </a:lnTo>
                  <a:lnTo>
                    <a:pt x="799" y="0"/>
                  </a:lnTo>
                  <a:lnTo>
                    <a:pt x="800" y="1"/>
                  </a:lnTo>
                  <a:lnTo>
                    <a:pt x="801" y="2"/>
                  </a:lnTo>
                  <a:lnTo>
                    <a:pt x="802" y="1"/>
                  </a:lnTo>
                  <a:lnTo>
                    <a:pt x="802" y="0"/>
                  </a:lnTo>
                  <a:lnTo>
                    <a:pt x="803" y="2"/>
                  </a:lnTo>
                  <a:lnTo>
                    <a:pt x="804" y="2"/>
                  </a:lnTo>
                  <a:lnTo>
                    <a:pt x="805" y="2"/>
                  </a:lnTo>
                  <a:lnTo>
                    <a:pt x="806" y="1"/>
                  </a:lnTo>
                  <a:lnTo>
                    <a:pt x="807" y="2"/>
                  </a:lnTo>
                  <a:lnTo>
                    <a:pt x="808" y="2"/>
                  </a:lnTo>
                  <a:lnTo>
                    <a:pt x="809" y="2"/>
                  </a:lnTo>
                  <a:lnTo>
                    <a:pt x="809" y="2"/>
                  </a:lnTo>
                  <a:lnTo>
                    <a:pt x="810" y="0"/>
                  </a:lnTo>
                  <a:lnTo>
                    <a:pt x="811" y="2"/>
                  </a:lnTo>
                  <a:lnTo>
                    <a:pt x="812" y="2"/>
                  </a:lnTo>
                  <a:lnTo>
                    <a:pt x="813" y="1"/>
                  </a:lnTo>
                  <a:lnTo>
                    <a:pt x="814" y="1"/>
                  </a:lnTo>
                  <a:lnTo>
                    <a:pt x="815" y="2"/>
                  </a:lnTo>
                  <a:lnTo>
                    <a:pt x="816" y="4"/>
                  </a:lnTo>
                  <a:lnTo>
                    <a:pt x="817" y="0"/>
                  </a:lnTo>
                  <a:lnTo>
                    <a:pt x="817" y="1"/>
                  </a:lnTo>
                  <a:lnTo>
                    <a:pt x="818" y="2"/>
                  </a:lnTo>
                  <a:lnTo>
                    <a:pt x="819" y="0"/>
                  </a:lnTo>
                  <a:lnTo>
                    <a:pt x="820" y="0"/>
                  </a:lnTo>
                  <a:lnTo>
                    <a:pt x="821" y="0"/>
                  </a:lnTo>
                  <a:lnTo>
                    <a:pt x="822" y="2"/>
                  </a:lnTo>
                  <a:lnTo>
                    <a:pt x="823" y="1"/>
                  </a:lnTo>
                  <a:lnTo>
                    <a:pt x="824" y="0"/>
                  </a:lnTo>
                  <a:lnTo>
                    <a:pt x="824" y="2"/>
                  </a:lnTo>
                  <a:lnTo>
                    <a:pt x="825" y="0"/>
                  </a:lnTo>
                  <a:lnTo>
                    <a:pt x="826" y="2"/>
                  </a:lnTo>
                  <a:lnTo>
                    <a:pt x="827" y="1"/>
                  </a:lnTo>
                  <a:lnTo>
                    <a:pt x="828" y="2"/>
                  </a:lnTo>
                  <a:lnTo>
                    <a:pt x="829" y="0"/>
                  </a:lnTo>
                  <a:lnTo>
                    <a:pt x="830" y="2"/>
                  </a:lnTo>
                  <a:lnTo>
                    <a:pt x="831" y="3"/>
                  </a:lnTo>
                  <a:lnTo>
                    <a:pt x="832" y="1"/>
                  </a:lnTo>
                  <a:lnTo>
                    <a:pt x="832" y="5"/>
                  </a:lnTo>
                  <a:lnTo>
                    <a:pt x="833" y="6"/>
                  </a:lnTo>
                  <a:lnTo>
                    <a:pt x="834" y="5"/>
                  </a:lnTo>
                  <a:lnTo>
                    <a:pt x="835" y="10"/>
                  </a:lnTo>
                  <a:lnTo>
                    <a:pt x="836" y="8"/>
                  </a:lnTo>
                  <a:lnTo>
                    <a:pt x="837" y="11"/>
                  </a:lnTo>
                  <a:lnTo>
                    <a:pt x="838" y="14"/>
                  </a:lnTo>
                  <a:lnTo>
                    <a:pt x="839" y="15"/>
                  </a:lnTo>
                  <a:lnTo>
                    <a:pt x="839" y="14"/>
                  </a:lnTo>
                  <a:lnTo>
                    <a:pt x="840" y="14"/>
                  </a:lnTo>
                  <a:lnTo>
                    <a:pt x="841" y="13"/>
                  </a:lnTo>
                  <a:lnTo>
                    <a:pt x="842" y="9"/>
                  </a:lnTo>
                  <a:lnTo>
                    <a:pt x="843" y="11"/>
                  </a:lnTo>
                  <a:lnTo>
                    <a:pt x="844" y="8"/>
                  </a:lnTo>
                  <a:lnTo>
                    <a:pt x="845" y="7"/>
                  </a:lnTo>
                  <a:lnTo>
                    <a:pt x="846" y="4"/>
                  </a:lnTo>
                  <a:lnTo>
                    <a:pt x="847" y="3"/>
                  </a:lnTo>
                  <a:lnTo>
                    <a:pt x="847" y="3"/>
                  </a:lnTo>
                  <a:lnTo>
                    <a:pt x="848" y="1"/>
                  </a:lnTo>
                  <a:lnTo>
                    <a:pt x="849" y="3"/>
                  </a:lnTo>
                  <a:lnTo>
                    <a:pt x="850" y="2"/>
                  </a:lnTo>
                  <a:lnTo>
                    <a:pt x="851" y="2"/>
                  </a:lnTo>
                  <a:lnTo>
                    <a:pt x="852" y="3"/>
                  </a:lnTo>
                  <a:lnTo>
                    <a:pt x="853" y="1"/>
                  </a:lnTo>
                  <a:lnTo>
                    <a:pt x="854" y="1"/>
                  </a:lnTo>
                  <a:lnTo>
                    <a:pt x="854" y="1"/>
                  </a:lnTo>
                  <a:lnTo>
                    <a:pt x="855" y="2"/>
                  </a:lnTo>
                  <a:lnTo>
                    <a:pt x="856" y="4"/>
                  </a:lnTo>
                  <a:lnTo>
                    <a:pt x="857" y="2"/>
                  </a:lnTo>
                  <a:lnTo>
                    <a:pt x="858" y="2"/>
                  </a:lnTo>
                  <a:lnTo>
                    <a:pt x="859" y="2"/>
                  </a:lnTo>
                  <a:lnTo>
                    <a:pt x="860" y="3"/>
                  </a:lnTo>
                  <a:lnTo>
                    <a:pt x="861" y="2"/>
                  </a:lnTo>
                  <a:lnTo>
                    <a:pt x="862" y="2"/>
                  </a:lnTo>
                  <a:lnTo>
                    <a:pt x="862" y="2"/>
                  </a:lnTo>
                  <a:lnTo>
                    <a:pt x="863" y="1"/>
                  </a:lnTo>
                  <a:lnTo>
                    <a:pt x="864" y="0"/>
                  </a:lnTo>
                  <a:lnTo>
                    <a:pt x="865" y="0"/>
                  </a:lnTo>
                  <a:lnTo>
                    <a:pt x="866" y="1"/>
                  </a:lnTo>
                  <a:lnTo>
                    <a:pt x="867" y="2"/>
                  </a:lnTo>
                  <a:lnTo>
                    <a:pt x="868" y="1"/>
                  </a:lnTo>
                  <a:lnTo>
                    <a:pt x="869" y="1"/>
                  </a:lnTo>
                  <a:lnTo>
                    <a:pt x="869" y="1"/>
                  </a:lnTo>
                  <a:lnTo>
                    <a:pt x="870" y="1"/>
                  </a:lnTo>
                  <a:lnTo>
                    <a:pt x="871" y="7"/>
                  </a:lnTo>
                  <a:lnTo>
                    <a:pt x="872" y="4"/>
                  </a:lnTo>
                  <a:lnTo>
                    <a:pt x="873" y="4"/>
                  </a:lnTo>
                  <a:lnTo>
                    <a:pt x="874" y="4"/>
                  </a:lnTo>
                  <a:lnTo>
                    <a:pt x="875" y="0"/>
                  </a:lnTo>
                  <a:lnTo>
                    <a:pt x="876" y="3"/>
                  </a:lnTo>
                  <a:lnTo>
                    <a:pt x="877" y="8"/>
                  </a:lnTo>
                  <a:lnTo>
                    <a:pt x="877" y="3"/>
                  </a:lnTo>
                  <a:lnTo>
                    <a:pt x="878" y="3"/>
                  </a:lnTo>
                  <a:lnTo>
                    <a:pt x="879" y="3"/>
                  </a:lnTo>
                  <a:lnTo>
                    <a:pt x="880" y="1"/>
                  </a:lnTo>
                  <a:lnTo>
                    <a:pt x="881" y="1"/>
                  </a:lnTo>
                  <a:lnTo>
                    <a:pt x="882" y="1"/>
                  </a:lnTo>
                  <a:lnTo>
                    <a:pt x="883" y="0"/>
                  </a:lnTo>
                  <a:lnTo>
                    <a:pt x="884" y="2"/>
                  </a:lnTo>
                  <a:lnTo>
                    <a:pt x="884" y="0"/>
                  </a:lnTo>
                  <a:lnTo>
                    <a:pt x="885" y="0"/>
                  </a:lnTo>
                  <a:lnTo>
                    <a:pt x="886" y="1"/>
                  </a:lnTo>
                  <a:lnTo>
                    <a:pt x="887" y="0"/>
                  </a:lnTo>
                  <a:lnTo>
                    <a:pt x="888" y="2"/>
                  </a:lnTo>
                  <a:lnTo>
                    <a:pt x="889" y="0"/>
                  </a:lnTo>
                  <a:lnTo>
                    <a:pt x="890" y="1"/>
                  </a:lnTo>
                  <a:lnTo>
                    <a:pt x="891" y="0"/>
                  </a:lnTo>
                  <a:lnTo>
                    <a:pt x="892" y="0"/>
                  </a:lnTo>
                  <a:lnTo>
                    <a:pt x="892" y="4"/>
                  </a:lnTo>
                  <a:lnTo>
                    <a:pt x="893" y="2"/>
                  </a:lnTo>
                  <a:lnTo>
                    <a:pt x="894" y="0"/>
                  </a:lnTo>
                  <a:lnTo>
                    <a:pt x="895" y="0"/>
                  </a:lnTo>
                  <a:lnTo>
                    <a:pt x="896" y="1"/>
                  </a:lnTo>
                  <a:lnTo>
                    <a:pt x="897" y="1"/>
                  </a:lnTo>
                  <a:lnTo>
                    <a:pt x="898" y="2"/>
                  </a:lnTo>
                  <a:lnTo>
                    <a:pt x="899" y="2"/>
                  </a:lnTo>
                  <a:lnTo>
                    <a:pt x="899" y="2"/>
                  </a:lnTo>
                  <a:lnTo>
                    <a:pt x="900" y="2"/>
                  </a:lnTo>
                  <a:lnTo>
                    <a:pt x="901" y="3"/>
                  </a:lnTo>
                  <a:lnTo>
                    <a:pt x="902" y="0"/>
                  </a:lnTo>
                  <a:lnTo>
                    <a:pt x="903" y="0"/>
                  </a:lnTo>
                  <a:lnTo>
                    <a:pt x="904" y="0"/>
                  </a:lnTo>
                  <a:lnTo>
                    <a:pt x="905" y="1"/>
                  </a:lnTo>
                  <a:lnTo>
                    <a:pt x="906" y="1"/>
                  </a:lnTo>
                  <a:lnTo>
                    <a:pt x="907" y="0"/>
                  </a:lnTo>
                  <a:lnTo>
                    <a:pt x="907" y="1"/>
                  </a:lnTo>
                  <a:lnTo>
                    <a:pt x="908" y="1"/>
                  </a:lnTo>
                  <a:lnTo>
                    <a:pt x="909" y="0"/>
                  </a:lnTo>
                  <a:lnTo>
                    <a:pt x="910" y="2"/>
                  </a:lnTo>
                  <a:lnTo>
                    <a:pt x="911" y="1"/>
                  </a:lnTo>
                  <a:lnTo>
                    <a:pt x="912" y="1"/>
                  </a:lnTo>
                  <a:lnTo>
                    <a:pt x="913" y="2"/>
                  </a:lnTo>
                  <a:lnTo>
                    <a:pt x="914" y="5"/>
                  </a:lnTo>
                  <a:lnTo>
                    <a:pt x="914" y="2"/>
                  </a:lnTo>
                  <a:lnTo>
                    <a:pt x="915" y="1"/>
                  </a:lnTo>
                  <a:lnTo>
                    <a:pt x="916" y="2"/>
                  </a:lnTo>
                  <a:lnTo>
                    <a:pt x="917" y="0"/>
                  </a:lnTo>
                  <a:lnTo>
                    <a:pt x="918" y="2"/>
                  </a:lnTo>
                  <a:lnTo>
                    <a:pt x="919" y="2"/>
                  </a:lnTo>
                  <a:lnTo>
                    <a:pt x="920" y="1"/>
                  </a:lnTo>
                  <a:lnTo>
                    <a:pt x="921" y="0"/>
                  </a:lnTo>
                  <a:lnTo>
                    <a:pt x="922" y="2"/>
                  </a:lnTo>
                  <a:lnTo>
                    <a:pt x="922" y="3"/>
                  </a:lnTo>
                  <a:lnTo>
                    <a:pt x="923" y="2"/>
                  </a:lnTo>
                  <a:lnTo>
                    <a:pt x="924" y="0"/>
                  </a:lnTo>
                  <a:lnTo>
                    <a:pt x="925" y="0"/>
                  </a:lnTo>
                  <a:lnTo>
                    <a:pt x="926" y="2"/>
                  </a:lnTo>
                  <a:lnTo>
                    <a:pt x="927" y="2"/>
                  </a:lnTo>
                  <a:lnTo>
                    <a:pt x="928" y="0"/>
                  </a:lnTo>
                  <a:lnTo>
                    <a:pt x="929" y="2"/>
                  </a:lnTo>
                  <a:lnTo>
                    <a:pt x="929" y="1"/>
                  </a:lnTo>
                  <a:lnTo>
                    <a:pt x="930" y="0"/>
                  </a:lnTo>
                  <a:lnTo>
                    <a:pt x="931" y="0"/>
                  </a:lnTo>
                  <a:lnTo>
                    <a:pt x="932" y="0"/>
                  </a:lnTo>
                  <a:lnTo>
                    <a:pt x="933" y="2"/>
                  </a:lnTo>
                  <a:lnTo>
                    <a:pt x="934" y="0"/>
                  </a:lnTo>
                  <a:lnTo>
                    <a:pt x="935" y="3"/>
                  </a:lnTo>
                  <a:lnTo>
                    <a:pt x="936" y="1"/>
                  </a:lnTo>
                  <a:lnTo>
                    <a:pt x="937" y="2"/>
                  </a:lnTo>
                  <a:lnTo>
                    <a:pt x="937" y="4"/>
                  </a:lnTo>
                  <a:lnTo>
                    <a:pt x="938" y="3"/>
                  </a:lnTo>
                  <a:lnTo>
                    <a:pt x="939" y="4"/>
                  </a:lnTo>
                  <a:lnTo>
                    <a:pt x="940" y="3"/>
                  </a:lnTo>
                  <a:lnTo>
                    <a:pt x="941" y="3"/>
                  </a:lnTo>
                  <a:lnTo>
                    <a:pt x="942" y="5"/>
                  </a:lnTo>
                  <a:lnTo>
                    <a:pt x="943" y="4"/>
                  </a:lnTo>
                  <a:lnTo>
                    <a:pt x="944" y="4"/>
                  </a:lnTo>
                  <a:lnTo>
                    <a:pt x="944" y="7"/>
                  </a:lnTo>
                  <a:lnTo>
                    <a:pt x="945" y="7"/>
                  </a:lnTo>
                  <a:lnTo>
                    <a:pt x="946" y="10"/>
                  </a:lnTo>
                  <a:lnTo>
                    <a:pt x="947" y="10"/>
                  </a:lnTo>
                  <a:lnTo>
                    <a:pt x="948" y="15"/>
                  </a:lnTo>
                  <a:lnTo>
                    <a:pt x="949" y="10"/>
                  </a:lnTo>
                  <a:lnTo>
                    <a:pt x="950" y="16"/>
                  </a:lnTo>
                  <a:lnTo>
                    <a:pt x="951" y="12"/>
                  </a:lnTo>
                  <a:lnTo>
                    <a:pt x="951" y="12"/>
                  </a:lnTo>
                  <a:lnTo>
                    <a:pt x="952" y="10"/>
                  </a:lnTo>
                  <a:lnTo>
                    <a:pt x="953" y="5"/>
                  </a:lnTo>
                  <a:lnTo>
                    <a:pt x="954" y="6"/>
                  </a:lnTo>
                  <a:lnTo>
                    <a:pt x="955" y="4"/>
                  </a:lnTo>
                  <a:lnTo>
                    <a:pt x="956" y="3"/>
                  </a:lnTo>
                  <a:lnTo>
                    <a:pt x="957" y="2"/>
                  </a:lnTo>
                  <a:lnTo>
                    <a:pt x="958" y="1"/>
                  </a:lnTo>
                  <a:lnTo>
                    <a:pt x="959" y="1"/>
                  </a:lnTo>
                  <a:lnTo>
                    <a:pt x="959" y="1"/>
                  </a:lnTo>
                  <a:lnTo>
                    <a:pt x="960" y="0"/>
                  </a:lnTo>
                  <a:lnTo>
                    <a:pt x="961" y="2"/>
                  </a:lnTo>
                  <a:lnTo>
                    <a:pt x="962" y="3"/>
                  </a:lnTo>
                  <a:lnTo>
                    <a:pt x="963" y="1"/>
                  </a:lnTo>
                  <a:lnTo>
                    <a:pt x="964" y="2"/>
                  </a:lnTo>
                  <a:lnTo>
                    <a:pt x="965" y="0"/>
                  </a:lnTo>
                  <a:lnTo>
                    <a:pt x="966" y="3"/>
                  </a:lnTo>
                  <a:lnTo>
                    <a:pt x="966" y="1"/>
                  </a:lnTo>
                  <a:lnTo>
                    <a:pt x="967" y="1"/>
                  </a:lnTo>
                  <a:lnTo>
                    <a:pt x="968" y="0"/>
                  </a:lnTo>
                  <a:lnTo>
                    <a:pt x="969" y="1"/>
                  </a:lnTo>
                  <a:lnTo>
                    <a:pt x="970" y="0"/>
                  </a:lnTo>
                  <a:lnTo>
                    <a:pt x="971" y="0"/>
                  </a:lnTo>
                  <a:lnTo>
                    <a:pt x="972" y="2"/>
                  </a:lnTo>
                  <a:lnTo>
                    <a:pt x="973" y="0"/>
                  </a:lnTo>
                  <a:lnTo>
                    <a:pt x="974" y="0"/>
                  </a:lnTo>
                  <a:lnTo>
                    <a:pt x="974" y="1"/>
                  </a:lnTo>
                  <a:lnTo>
                    <a:pt x="975" y="0"/>
                  </a:lnTo>
                  <a:lnTo>
                    <a:pt x="976" y="3"/>
                  </a:lnTo>
                  <a:lnTo>
                    <a:pt x="977" y="0"/>
                  </a:lnTo>
                  <a:lnTo>
                    <a:pt x="978" y="0"/>
                  </a:lnTo>
                  <a:lnTo>
                    <a:pt x="979" y="1"/>
                  </a:lnTo>
                  <a:lnTo>
                    <a:pt x="980" y="4"/>
                  </a:lnTo>
                  <a:lnTo>
                    <a:pt x="981" y="0"/>
                  </a:lnTo>
                  <a:lnTo>
                    <a:pt x="981" y="0"/>
                  </a:lnTo>
                  <a:lnTo>
                    <a:pt x="982" y="1"/>
                  </a:lnTo>
                  <a:lnTo>
                    <a:pt x="983" y="0"/>
                  </a:lnTo>
                  <a:lnTo>
                    <a:pt x="984" y="0"/>
                  </a:lnTo>
                  <a:lnTo>
                    <a:pt x="985" y="0"/>
                  </a:lnTo>
                  <a:lnTo>
                    <a:pt x="986" y="0"/>
                  </a:lnTo>
                  <a:lnTo>
                    <a:pt x="987" y="0"/>
                  </a:lnTo>
                  <a:lnTo>
                    <a:pt x="988" y="1"/>
                  </a:lnTo>
                  <a:lnTo>
                    <a:pt x="989" y="0"/>
                  </a:lnTo>
                  <a:lnTo>
                    <a:pt x="989" y="0"/>
                  </a:lnTo>
                  <a:lnTo>
                    <a:pt x="990" y="0"/>
                  </a:lnTo>
                  <a:lnTo>
                    <a:pt x="991" y="0"/>
                  </a:lnTo>
                  <a:lnTo>
                    <a:pt x="992" y="0"/>
                  </a:lnTo>
                  <a:lnTo>
                    <a:pt x="993" y="0"/>
                  </a:lnTo>
                  <a:lnTo>
                    <a:pt x="994" y="0"/>
                  </a:lnTo>
                  <a:lnTo>
                    <a:pt x="995" y="3"/>
                  </a:lnTo>
                  <a:lnTo>
                    <a:pt x="996" y="2"/>
                  </a:lnTo>
                  <a:lnTo>
                    <a:pt x="996" y="4"/>
                  </a:lnTo>
                  <a:lnTo>
                    <a:pt x="997" y="3"/>
                  </a:lnTo>
                  <a:lnTo>
                    <a:pt x="998" y="6"/>
                  </a:lnTo>
                  <a:lnTo>
                    <a:pt x="999" y="6"/>
                  </a:lnTo>
                  <a:lnTo>
                    <a:pt x="1000" y="6"/>
                  </a:lnTo>
                  <a:lnTo>
                    <a:pt x="1001" y="6"/>
                  </a:lnTo>
                  <a:lnTo>
                    <a:pt x="1002" y="8"/>
                  </a:lnTo>
                  <a:lnTo>
                    <a:pt x="1003" y="6"/>
                  </a:lnTo>
                  <a:lnTo>
                    <a:pt x="1004" y="5"/>
                  </a:lnTo>
                  <a:lnTo>
                    <a:pt x="1004" y="4"/>
                  </a:lnTo>
                  <a:lnTo>
                    <a:pt x="1005" y="4"/>
                  </a:lnTo>
                  <a:lnTo>
                    <a:pt x="1006" y="4"/>
                  </a:lnTo>
                  <a:lnTo>
                    <a:pt x="1007" y="3"/>
                  </a:lnTo>
                  <a:lnTo>
                    <a:pt x="1008" y="4"/>
                  </a:lnTo>
                  <a:lnTo>
                    <a:pt x="1009" y="0"/>
                  </a:lnTo>
                  <a:lnTo>
                    <a:pt x="1010" y="2"/>
                  </a:lnTo>
                  <a:lnTo>
                    <a:pt x="1011" y="2"/>
                  </a:lnTo>
                  <a:lnTo>
                    <a:pt x="1011" y="1"/>
                  </a:lnTo>
                  <a:lnTo>
                    <a:pt x="1012" y="2"/>
                  </a:lnTo>
                  <a:lnTo>
                    <a:pt x="1013" y="3"/>
                  </a:lnTo>
                  <a:lnTo>
                    <a:pt x="1014" y="2"/>
                  </a:lnTo>
                  <a:lnTo>
                    <a:pt x="1015" y="2"/>
                  </a:lnTo>
                  <a:lnTo>
                    <a:pt x="1016" y="0"/>
                  </a:lnTo>
                  <a:lnTo>
                    <a:pt x="1017" y="0"/>
                  </a:lnTo>
                  <a:lnTo>
                    <a:pt x="1018" y="1"/>
                  </a:lnTo>
                  <a:lnTo>
                    <a:pt x="1019" y="1"/>
                  </a:lnTo>
                  <a:lnTo>
                    <a:pt x="1019" y="2"/>
                  </a:lnTo>
                  <a:lnTo>
                    <a:pt x="1020" y="3"/>
                  </a:lnTo>
                  <a:lnTo>
                    <a:pt x="1021" y="2"/>
                  </a:lnTo>
                  <a:lnTo>
                    <a:pt x="1022" y="0"/>
                  </a:lnTo>
                  <a:lnTo>
                    <a:pt x="1023" y="0"/>
                  </a:lnTo>
                  <a:lnTo>
                    <a:pt x="1024" y="2"/>
                  </a:lnTo>
                  <a:lnTo>
                    <a:pt x="1025" y="3"/>
                  </a:lnTo>
                  <a:lnTo>
                    <a:pt x="1026" y="1"/>
                  </a:lnTo>
                  <a:lnTo>
                    <a:pt x="1026" y="1"/>
                  </a:lnTo>
                  <a:lnTo>
                    <a:pt x="1027" y="3"/>
                  </a:lnTo>
                  <a:lnTo>
                    <a:pt x="1028" y="5"/>
                  </a:lnTo>
                  <a:lnTo>
                    <a:pt x="1029" y="10"/>
                  </a:lnTo>
                  <a:lnTo>
                    <a:pt x="1030" y="15"/>
                  </a:lnTo>
                  <a:lnTo>
                    <a:pt x="1031" y="20"/>
                  </a:lnTo>
                  <a:lnTo>
                    <a:pt x="1032" y="21"/>
                  </a:lnTo>
                  <a:lnTo>
                    <a:pt x="1033" y="27"/>
                  </a:lnTo>
                  <a:lnTo>
                    <a:pt x="1034" y="30"/>
                  </a:lnTo>
                  <a:lnTo>
                    <a:pt x="1034" y="30"/>
                  </a:lnTo>
                  <a:lnTo>
                    <a:pt x="1035" y="39"/>
                  </a:lnTo>
                  <a:lnTo>
                    <a:pt x="1036" y="38"/>
                  </a:lnTo>
                  <a:lnTo>
                    <a:pt x="1037" y="33"/>
                  </a:lnTo>
                  <a:lnTo>
                    <a:pt x="1038" y="38"/>
                  </a:lnTo>
                  <a:lnTo>
                    <a:pt x="1039" y="56"/>
                  </a:lnTo>
                  <a:lnTo>
                    <a:pt x="1040" y="99"/>
                  </a:lnTo>
                  <a:lnTo>
                    <a:pt x="1041" y="136"/>
                  </a:lnTo>
                  <a:lnTo>
                    <a:pt x="1041" y="192"/>
                  </a:lnTo>
                  <a:lnTo>
                    <a:pt x="1042" y="234"/>
                  </a:lnTo>
                  <a:lnTo>
                    <a:pt x="1043" y="268"/>
                  </a:lnTo>
                  <a:lnTo>
                    <a:pt x="1044" y="239"/>
                  </a:lnTo>
                  <a:lnTo>
                    <a:pt x="1045" y="211"/>
                  </a:lnTo>
                  <a:lnTo>
                    <a:pt x="1046" y="149"/>
                  </a:lnTo>
                  <a:lnTo>
                    <a:pt x="1047" y="95"/>
                  </a:lnTo>
                  <a:lnTo>
                    <a:pt x="1048" y="58"/>
                  </a:lnTo>
                  <a:lnTo>
                    <a:pt x="1049" y="27"/>
                  </a:lnTo>
                  <a:lnTo>
                    <a:pt x="1049" y="11"/>
                  </a:lnTo>
                  <a:lnTo>
                    <a:pt x="1050" y="3"/>
                  </a:lnTo>
                  <a:lnTo>
                    <a:pt x="1051" y="2"/>
                  </a:lnTo>
                  <a:lnTo>
                    <a:pt x="1052" y="2"/>
                  </a:lnTo>
                  <a:lnTo>
                    <a:pt x="1053" y="0"/>
                  </a:lnTo>
                  <a:lnTo>
                    <a:pt x="1054" y="2"/>
                  </a:lnTo>
                  <a:lnTo>
                    <a:pt x="1055" y="2"/>
                  </a:lnTo>
                  <a:lnTo>
                    <a:pt x="1056" y="1"/>
                  </a:lnTo>
                  <a:lnTo>
                    <a:pt x="1056" y="0"/>
                  </a:lnTo>
                  <a:lnTo>
                    <a:pt x="1057" y="1"/>
                  </a:lnTo>
                  <a:lnTo>
                    <a:pt x="1058" y="2"/>
                  </a:lnTo>
                  <a:lnTo>
                    <a:pt x="1059" y="2"/>
                  </a:lnTo>
                  <a:lnTo>
                    <a:pt x="1060" y="5"/>
                  </a:lnTo>
                  <a:lnTo>
                    <a:pt x="1061" y="1"/>
                  </a:lnTo>
                  <a:lnTo>
                    <a:pt x="1062" y="1"/>
                  </a:lnTo>
                  <a:lnTo>
                    <a:pt x="1063" y="2"/>
                  </a:lnTo>
                  <a:lnTo>
                    <a:pt x="1064" y="2"/>
                  </a:lnTo>
                  <a:lnTo>
                    <a:pt x="1064" y="2"/>
                  </a:lnTo>
                  <a:lnTo>
                    <a:pt x="1065" y="2"/>
                  </a:lnTo>
                  <a:lnTo>
                    <a:pt x="1066" y="0"/>
                  </a:lnTo>
                  <a:lnTo>
                    <a:pt x="1067" y="1"/>
                  </a:lnTo>
                  <a:lnTo>
                    <a:pt x="1068" y="1"/>
                  </a:lnTo>
                  <a:lnTo>
                    <a:pt x="1069" y="2"/>
                  </a:lnTo>
                  <a:lnTo>
                    <a:pt x="1070" y="2"/>
                  </a:lnTo>
                  <a:lnTo>
                    <a:pt x="1071" y="2"/>
                  </a:lnTo>
                  <a:lnTo>
                    <a:pt x="1071" y="0"/>
                  </a:lnTo>
                  <a:lnTo>
                    <a:pt x="1072" y="2"/>
                  </a:lnTo>
                  <a:lnTo>
                    <a:pt x="1073" y="0"/>
                  </a:lnTo>
                  <a:lnTo>
                    <a:pt x="1074" y="0"/>
                  </a:lnTo>
                  <a:lnTo>
                    <a:pt x="1075" y="0"/>
                  </a:lnTo>
                  <a:lnTo>
                    <a:pt x="1076" y="1"/>
                  </a:lnTo>
                  <a:lnTo>
                    <a:pt x="1077" y="1"/>
                  </a:lnTo>
                  <a:lnTo>
                    <a:pt x="1078" y="2"/>
                  </a:lnTo>
                  <a:lnTo>
                    <a:pt x="1079" y="2"/>
                  </a:lnTo>
                  <a:lnTo>
                    <a:pt x="1079" y="1"/>
                  </a:lnTo>
                  <a:lnTo>
                    <a:pt x="1080" y="0"/>
                  </a:lnTo>
                  <a:lnTo>
                    <a:pt x="1081" y="1"/>
                  </a:lnTo>
                  <a:lnTo>
                    <a:pt x="1082" y="2"/>
                  </a:lnTo>
                  <a:lnTo>
                    <a:pt x="1083" y="1"/>
                  </a:lnTo>
                  <a:lnTo>
                    <a:pt x="1084" y="3"/>
                  </a:lnTo>
                  <a:lnTo>
                    <a:pt x="1085" y="1"/>
                  </a:lnTo>
                  <a:lnTo>
                    <a:pt x="1086" y="1"/>
                  </a:lnTo>
                  <a:lnTo>
                    <a:pt x="1086" y="1"/>
                  </a:lnTo>
                  <a:lnTo>
                    <a:pt x="1087" y="2"/>
                  </a:lnTo>
                  <a:lnTo>
                    <a:pt x="1088" y="0"/>
                  </a:lnTo>
                  <a:lnTo>
                    <a:pt x="1089" y="4"/>
                  </a:lnTo>
                  <a:lnTo>
                    <a:pt x="1090" y="2"/>
                  </a:lnTo>
                  <a:lnTo>
                    <a:pt x="1091" y="0"/>
                  </a:lnTo>
                  <a:lnTo>
                    <a:pt x="1092" y="0"/>
                  </a:lnTo>
                  <a:lnTo>
                    <a:pt x="1093" y="1"/>
                  </a:lnTo>
                  <a:lnTo>
                    <a:pt x="1094" y="2"/>
                  </a:lnTo>
                  <a:lnTo>
                    <a:pt x="1094" y="1"/>
                  </a:lnTo>
                  <a:lnTo>
                    <a:pt x="1095" y="0"/>
                  </a:lnTo>
                  <a:lnTo>
                    <a:pt x="1096" y="0"/>
                  </a:lnTo>
                  <a:lnTo>
                    <a:pt x="1097" y="0"/>
                  </a:lnTo>
                  <a:lnTo>
                    <a:pt x="1098" y="1"/>
                  </a:lnTo>
                  <a:lnTo>
                    <a:pt x="1099" y="0"/>
                  </a:lnTo>
                  <a:lnTo>
                    <a:pt x="1100" y="0"/>
                  </a:lnTo>
                  <a:lnTo>
                    <a:pt x="1101" y="2"/>
                  </a:lnTo>
                  <a:lnTo>
                    <a:pt x="1101" y="0"/>
                  </a:lnTo>
                  <a:lnTo>
                    <a:pt x="1102" y="1"/>
                  </a:lnTo>
                  <a:lnTo>
                    <a:pt x="1103" y="2"/>
                  </a:lnTo>
                  <a:lnTo>
                    <a:pt x="1104" y="1"/>
                  </a:lnTo>
                  <a:lnTo>
                    <a:pt x="1105" y="3"/>
                  </a:lnTo>
                  <a:lnTo>
                    <a:pt x="1106" y="2"/>
                  </a:lnTo>
                  <a:lnTo>
                    <a:pt x="1107" y="1"/>
                  </a:lnTo>
                  <a:lnTo>
                    <a:pt x="1108" y="1"/>
                  </a:lnTo>
                  <a:lnTo>
                    <a:pt x="1109" y="0"/>
                  </a:lnTo>
                  <a:lnTo>
                    <a:pt x="1109" y="3"/>
                  </a:lnTo>
                  <a:lnTo>
                    <a:pt x="1110" y="1"/>
                  </a:lnTo>
                  <a:lnTo>
                    <a:pt x="1111" y="0"/>
                  </a:lnTo>
                  <a:lnTo>
                    <a:pt x="1112" y="2"/>
                  </a:lnTo>
                  <a:lnTo>
                    <a:pt x="1113" y="0"/>
                  </a:lnTo>
                  <a:lnTo>
                    <a:pt x="1114" y="1"/>
                  </a:lnTo>
                  <a:lnTo>
                    <a:pt x="1115" y="2"/>
                  </a:lnTo>
                  <a:lnTo>
                    <a:pt x="1116" y="1"/>
                  </a:lnTo>
                  <a:lnTo>
                    <a:pt x="1116" y="1"/>
                  </a:lnTo>
                  <a:lnTo>
                    <a:pt x="1117" y="0"/>
                  </a:lnTo>
                  <a:lnTo>
                    <a:pt x="1118" y="0"/>
                  </a:lnTo>
                  <a:lnTo>
                    <a:pt x="1119" y="1"/>
                  </a:lnTo>
                  <a:lnTo>
                    <a:pt x="1120" y="0"/>
                  </a:lnTo>
                  <a:lnTo>
                    <a:pt x="1121" y="0"/>
                  </a:lnTo>
                  <a:lnTo>
                    <a:pt x="1122" y="1"/>
                  </a:lnTo>
                  <a:lnTo>
                    <a:pt x="1123" y="2"/>
                  </a:lnTo>
                  <a:lnTo>
                    <a:pt x="1124" y="1"/>
                  </a:lnTo>
                  <a:lnTo>
                    <a:pt x="1124" y="2"/>
                  </a:lnTo>
                  <a:lnTo>
                    <a:pt x="1125" y="0"/>
                  </a:lnTo>
                  <a:lnTo>
                    <a:pt x="1126" y="0"/>
                  </a:lnTo>
                  <a:lnTo>
                    <a:pt x="1127" y="1"/>
                  </a:lnTo>
                  <a:lnTo>
                    <a:pt x="1128" y="3"/>
                  </a:lnTo>
                  <a:lnTo>
                    <a:pt x="1129" y="2"/>
                  </a:lnTo>
                  <a:lnTo>
                    <a:pt x="1130" y="3"/>
                  </a:lnTo>
                  <a:lnTo>
                    <a:pt x="1131" y="3"/>
                  </a:lnTo>
                  <a:lnTo>
                    <a:pt x="1131" y="6"/>
                  </a:lnTo>
                  <a:lnTo>
                    <a:pt x="1132" y="7"/>
                  </a:lnTo>
                  <a:lnTo>
                    <a:pt x="1133" y="14"/>
                  </a:lnTo>
                  <a:lnTo>
                    <a:pt x="1134" y="17"/>
                  </a:lnTo>
                  <a:lnTo>
                    <a:pt x="1135" y="26"/>
                  </a:lnTo>
                  <a:lnTo>
                    <a:pt x="1136" y="25"/>
                  </a:lnTo>
                  <a:lnTo>
                    <a:pt x="1137" y="31"/>
                  </a:lnTo>
                  <a:lnTo>
                    <a:pt x="1138" y="33"/>
                  </a:lnTo>
                  <a:lnTo>
                    <a:pt x="1139" y="40"/>
                  </a:lnTo>
                  <a:lnTo>
                    <a:pt x="1139" y="41"/>
                  </a:lnTo>
                  <a:lnTo>
                    <a:pt x="1140" y="35"/>
                  </a:lnTo>
                  <a:lnTo>
                    <a:pt x="1141" y="31"/>
                  </a:lnTo>
                  <a:lnTo>
                    <a:pt x="1142" y="28"/>
                  </a:lnTo>
                  <a:lnTo>
                    <a:pt x="1143" y="23"/>
                  </a:lnTo>
                  <a:lnTo>
                    <a:pt x="1144" y="19"/>
                  </a:lnTo>
                  <a:lnTo>
                    <a:pt x="1145" y="9"/>
                  </a:lnTo>
                  <a:lnTo>
                    <a:pt x="1146" y="10"/>
                  </a:lnTo>
                  <a:lnTo>
                    <a:pt x="1146" y="10"/>
                  </a:lnTo>
                  <a:lnTo>
                    <a:pt x="1147" y="8"/>
                  </a:lnTo>
                  <a:lnTo>
                    <a:pt x="1148" y="9"/>
                  </a:lnTo>
                  <a:lnTo>
                    <a:pt x="1149" y="8"/>
                  </a:lnTo>
                  <a:lnTo>
                    <a:pt x="1150" y="12"/>
                  </a:lnTo>
                  <a:lnTo>
                    <a:pt x="1151" y="10"/>
                  </a:lnTo>
                  <a:lnTo>
                    <a:pt x="1152" y="13"/>
                  </a:lnTo>
                  <a:lnTo>
                    <a:pt x="1153" y="12"/>
                  </a:lnTo>
                  <a:lnTo>
                    <a:pt x="1153" y="11"/>
                  </a:lnTo>
                  <a:lnTo>
                    <a:pt x="1154" y="11"/>
                  </a:lnTo>
                  <a:lnTo>
                    <a:pt x="1155" y="6"/>
                  </a:lnTo>
                  <a:lnTo>
                    <a:pt x="1156" y="8"/>
                  </a:lnTo>
                  <a:lnTo>
                    <a:pt x="1157" y="4"/>
                  </a:lnTo>
                  <a:lnTo>
                    <a:pt x="1158" y="6"/>
                  </a:lnTo>
                  <a:lnTo>
                    <a:pt x="1159" y="3"/>
                  </a:lnTo>
                  <a:lnTo>
                    <a:pt x="1160" y="5"/>
                  </a:lnTo>
                  <a:lnTo>
                    <a:pt x="1161" y="1"/>
                  </a:lnTo>
                  <a:lnTo>
                    <a:pt x="1161" y="3"/>
                  </a:lnTo>
                  <a:lnTo>
                    <a:pt x="1162" y="1"/>
                  </a:lnTo>
                  <a:lnTo>
                    <a:pt x="1163" y="2"/>
                  </a:lnTo>
                  <a:lnTo>
                    <a:pt x="1164" y="4"/>
                  </a:lnTo>
                  <a:lnTo>
                    <a:pt x="1165" y="3"/>
                  </a:lnTo>
                  <a:lnTo>
                    <a:pt x="1166" y="3"/>
                  </a:lnTo>
                  <a:lnTo>
                    <a:pt x="1167" y="3"/>
                  </a:lnTo>
                  <a:lnTo>
                    <a:pt x="1168" y="6"/>
                  </a:lnTo>
                  <a:lnTo>
                    <a:pt x="1168" y="4"/>
                  </a:lnTo>
                  <a:lnTo>
                    <a:pt x="1169" y="5"/>
                  </a:lnTo>
                  <a:lnTo>
                    <a:pt x="1170" y="4"/>
                  </a:lnTo>
                  <a:lnTo>
                    <a:pt x="1171" y="4"/>
                  </a:lnTo>
                  <a:lnTo>
                    <a:pt x="1172" y="1"/>
                  </a:lnTo>
                  <a:lnTo>
                    <a:pt x="1173" y="1"/>
                  </a:lnTo>
                  <a:lnTo>
                    <a:pt x="1174" y="1"/>
                  </a:lnTo>
                  <a:lnTo>
                    <a:pt x="1175" y="3"/>
                  </a:lnTo>
                  <a:lnTo>
                    <a:pt x="1176" y="0"/>
                  </a:lnTo>
                  <a:lnTo>
                    <a:pt x="1176" y="0"/>
                  </a:lnTo>
                  <a:lnTo>
                    <a:pt x="1177" y="1"/>
                  </a:lnTo>
                  <a:lnTo>
                    <a:pt x="1178" y="2"/>
                  </a:lnTo>
                  <a:lnTo>
                    <a:pt x="1179" y="5"/>
                  </a:lnTo>
                  <a:lnTo>
                    <a:pt x="1180" y="5"/>
                  </a:lnTo>
                  <a:lnTo>
                    <a:pt x="1181" y="2"/>
                  </a:lnTo>
                  <a:lnTo>
                    <a:pt x="1182" y="0"/>
                  </a:lnTo>
                  <a:lnTo>
                    <a:pt x="1183" y="3"/>
                  </a:lnTo>
                  <a:lnTo>
                    <a:pt x="1183" y="1"/>
                  </a:lnTo>
                  <a:lnTo>
                    <a:pt x="1184" y="2"/>
                  </a:lnTo>
                  <a:lnTo>
                    <a:pt x="1185" y="0"/>
                  </a:lnTo>
                  <a:lnTo>
                    <a:pt x="1186" y="0"/>
                  </a:lnTo>
                  <a:lnTo>
                    <a:pt x="1187" y="0"/>
                  </a:lnTo>
                  <a:lnTo>
                    <a:pt x="1188" y="7"/>
                  </a:lnTo>
                  <a:lnTo>
                    <a:pt x="1189" y="10"/>
                  </a:lnTo>
                  <a:lnTo>
                    <a:pt x="1190" y="26"/>
                  </a:lnTo>
                  <a:lnTo>
                    <a:pt x="1191" y="49"/>
                  </a:lnTo>
                  <a:lnTo>
                    <a:pt x="1191" y="64"/>
                  </a:lnTo>
                  <a:lnTo>
                    <a:pt x="1192" y="73"/>
                  </a:lnTo>
                  <a:lnTo>
                    <a:pt x="1193" y="72"/>
                  </a:lnTo>
                  <a:lnTo>
                    <a:pt x="1194" y="58"/>
                  </a:lnTo>
                  <a:lnTo>
                    <a:pt x="1195" y="51"/>
                  </a:lnTo>
                  <a:lnTo>
                    <a:pt x="1196" y="34"/>
                  </a:lnTo>
                  <a:lnTo>
                    <a:pt x="1197" y="15"/>
                  </a:lnTo>
                  <a:lnTo>
                    <a:pt x="1198" y="9"/>
                  </a:lnTo>
                  <a:lnTo>
                    <a:pt x="1198" y="8"/>
                  </a:lnTo>
                  <a:lnTo>
                    <a:pt x="1199" y="5"/>
                  </a:lnTo>
                  <a:lnTo>
                    <a:pt x="1200" y="1"/>
                  </a:lnTo>
                  <a:lnTo>
                    <a:pt x="1201" y="0"/>
                  </a:lnTo>
                  <a:lnTo>
                    <a:pt x="1202" y="2"/>
                  </a:lnTo>
                  <a:lnTo>
                    <a:pt x="1203" y="1"/>
                  </a:lnTo>
                  <a:lnTo>
                    <a:pt x="1204" y="2"/>
                  </a:lnTo>
                  <a:lnTo>
                    <a:pt x="1205" y="1"/>
                  </a:lnTo>
                  <a:lnTo>
                    <a:pt x="1206" y="0"/>
                  </a:lnTo>
                  <a:lnTo>
                    <a:pt x="1206" y="3"/>
                  </a:lnTo>
                  <a:lnTo>
                    <a:pt x="1207" y="2"/>
                  </a:lnTo>
                  <a:lnTo>
                    <a:pt x="1208" y="1"/>
                  </a:lnTo>
                  <a:lnTo>
                    <a:pt x="1209" y="0"/>
                  </a:lnTo>
                  <a:lnTo>
                    <a:pt x="1210" y="1"/>
                  </a:lnTo>
                  <a:lnTo>
                    <a:pt x="1211" y="2"/>
                  </a:lnTo>
                  <a:lnTo>
                    <a:pt x="1212" y="0"/>
                  </a:lnTo>
                  <a:lnTo>
                    <a:pt x="1213" y="0"/>
                  </a:lnTo>
                  <a:lnTo>
                    <a:pt x="1213" y="1"/>
                  </a:lnTo>
                  <a:lnTo>
                    <a:pt x="1214" y="3"/>
                  </a:lnTo>
                  <a:lnTo>
                    <a:pt x="1215" y="3"/>
                  </a:lnTo>
                  <a:lnTo>
                    <a:pt x="1216" y="1"/>
                  </a:lnTo>
                  <a:lnTo>
                    <a:pt x="1217" y="0"/>
                  </a:lnTo>
                  <a:lnTo>
                    <a:pt x="1218" y="4"/>
                  </a:lnTo>
                  <a:lnTo>
                    <a:pt x="1219" y="2"/>
                  </a:lnTo>
                  <a:lnTo>
                    <a:pt x="1220" y="6"/>
                  </a:lnTo>
                  <a:lnTo>
                    <a:pt x="1221" y="9"/>
                  </a:lnTo>
                  <a:lnTo>
                    <a:pt x="1221" y="12"/>
                  </a:lnTo>
                  <a:lnTo>
                    <a:pt x="1222" y="8"/>
                  </a:lnTo>
                  <a:lnTo>
                    <a:pt x="1223" y="13"/>
                  </a:lnTo>
                  <a:lnTo>
                    <a:pt x="1224" y="13"/>
                  </a:lnTo>
                  <a:lnTo>
                    <a:pt x="1225" y="16"/>
                  </a:lnTo>
                  <a:lnTo>
                    <a:pt x="1226" y="14"/>
                  </a:lnTo>
                  <a:lnTo>
                    <a:pt x="1227" y="11"/>
                  </a:lnTo>
                  <a:lnTo>
                    <a:pt x="1228" y="11"/>
                  </a:lnTo>
                  <a:lnTo>
                    <a:pt x="1228" y="11"/>
                  </a:lnTo>
                  <a:lnTo>
                    <a:pt x="1229" y="7"/>
                  </a:lnTo>
                  <a:lnTo>
                    <a:pt x="1230" y="3"/>
                  </a:lnTo>
                  <a:lnTo>
                    <a:pt x="1231" y="2"/>
                  </a:lnTo>
                  <a:lnTo>
                    <a:pt x="1232" y="2"/>
                  </a:lnTo>
                  <a:lnTo>
                    <a:pt x="1233" y="2"/>
                  </a:lnTo>
                  <a:lnTo>
                    <a:pt x="1234" y="0"/>
                  </a:lnTo>
                  <a:lnTo>
                    <a:pt x="1235" y="0"/>
                  </a:lnTo>
                  <a:lnTo>
                    <a:pt x="1236" y="3"/>
                  </a:lnTo>
                  <a:lnTo>
                    <a:pt x="1236" y="3"/>
                  </a:lnTo>
                  <a:lnTo>
                    <a:pt x="1237" y="1"/>
                  </a:lnTo>
                  <a:lnTo>
                    <a:pt x="1238" y="2"/>
                  </a:lnTo>
                  <a:lnTo>
                    <a:pt x="1239" y="6"/>
                  </a:lnTo>
                  <a:lnTo>
                    <a:pt x="1240" y="4"/>
                  </a:lnTo>
                  <a:lnTo>
                    <a:pt x="1241" y="6"/>
                  </a:lnTo>
                  <a:lnTo>
                    <a:pt x="1242" y="16"/>
                  </a:lnTo>
                  <a:lnTo>
                    <a:pt x="1243" y="18"/>
                  </a:lnTo>
                  <a:lnTo>
                    <a:pt x="1243" y="26"/>
                  </a:lnTo>
                  <a:lnTo>
                    <a:pt x="1244" y="24"/>
                  </a:lnTo>
                  <a:lnTo>
                    <a:pt x="1245" y="30"/>
                  </a:lnTo>
                  <a:lnTo>
                    <a:pt x="1246" y="29"/>
                  </a:lnTo>
                  <a:lnTo>
                    <a:pt x="1247" y="38"/>
                  </a:lnTo>
                  <a:lnTo>
                    <a:pt x="1248" y="43"/>
                  </a:lnTo>
                  <a:lnTo>
                    <a:pt x="1249" y="35"/>
                  </a:lnTo>
                  <a:lnTo>
                    <a:pt x="1250" y="38"/>
                  </a:lnTo>
                  <a:lnTo>
                    <a:pt x="1251" y="28"/>
                  </a:lnTo>
                  <a:lnTo>
                    <a:pt x="1251" y="24"/>
                  </a:lnTo>
                  <a:lnTo>
                    <a:pt x="1252" y="23"/>
                  </a:lnTo>
                  <a:lnTo>
                    <a:pt x="1253" y="18"/>
                  </a:lnTo>
                  <a:lnTo>
                    <a:pt x="1254" y="14"/>
                  </a:lnTo>
                  <a:lnTo>
                    <a:pt x="1255" y="11"/>
                  </a:lnTo>
                  <a:lnTo>
                    <a:pt x="1256" y="6"/>
                  </a:lnTo>
                  <a:lnTo>
                    <a:pt x="1257" y="5"/>
                  </a:lnTo>
                  <a:lnTo>
                    <a:pt x="1258" y="9"/>
                  </a:lnTo>
                  <a:lnTo>
                    <a:pt x="1258" y="7"/>
                  </a:lnTo>
                  <a:lnTo>
                    <a:pt x="1259" y="3"/>
                  </a:lnTo>
                  <a:lnTo>
                    <a:pt x="1260" y="6"/>
                  </a:lnTo>
                  <a:lnTo>
                    <a:pt x="1261" y="8"/>
                  </a:lnTo>
                  <a:lnTo>
                    <a:pt x="1262" y="8"/>
                  </a:lnTo>
                  <a:lnTo>
                    <a:pt x="1263" y="11"/>
                  </a:lnTo>
                  <a:lnTo>
                    <a:pt x="1264" y="16"/>
                  </a:lnTo>
                  <a:lnTo>
                    <a:pt x="1265" y="21"/>
                  </a:lnTo>
                  <a:lnTo>
                    <a:pt x="1266" y="22"/>
                  </a:lnTo>
                  <a:lnTo>
                    <a:pt x="1266" y="30"/>
                  </a:lnTo>
                  <a:lnTo>
                    <a:pt x="1267" y="33"/>
                  </a:lnTo>
                  <a:lnTo>
                    <a:pt x="1268" y="26"/>
                  </a:lnTo>
                  <a:lnTo>
                    <a:pt x="1269" y="24"/>
                  </a:lnTo>
                  <a:lnTo>
                    <a:pt x="1270" y="21"/>
                  </a:lnTo>
                  <a:lnTo>
                    <a:pt x="1271" y="14"/>
                  </a:lnTo>
                  <a:lnTo>
                    <a:pt x="1272" y="7"/>
                  </a:lnTo>
                  <a:lnTo>
                    <a:pt x="1273" y="8"/>
                  </a:lnTo>
                  <a:lnTo>
                    <a:pt x="1273" y="3"/>
                  </a:lnTo>
                  <a:lnTo>
                    <a:pt x="1274" y="5"/>
                  </a:lnTo>
                  <a:lnTo>
                    <a:pt x="1275" y="6"/>
                  </a:lnTo>
                  <a:lnTo>
                    <a:pt x="1276" y="3"/>
                  </a:lnTo>
                  <a:lnTo>
                    <a:pt x="1277" y="6"/>
                  </a:lnTo>
                  <a:lnTo>
                    <a:pt x="1278" y="6"/>
                  </a:lnTo>
                  <a:lnTo>
                    <a:pt x="1279" y="7"/>
                  </a:lnTo>
                  <a:lnTo>
                    <a:pt x="1280" y="10"/>
                  </a:lnTo>
                  <a:lnTo>
                    <a:pt x="1281" y="13"/>
                  </a:lnTo>
                  <a:lnTo>
                    <a:pt x="1281" y="11"/>
                  </a:lnTo>
                  <a:lnTo>
                    <a:pt x="1282" y="12"/>
                  </a:lnTo>
                  <a:lnTo>
                    <a:pt x="1283" y="13"/>
                  </a:lnTo>
                  <a:lnTo>
                    <a:pt x="1284" y="15"/>
                  </a:lnTo>
                  <a:lnTo>
                    <a:pt x="1285" y="14"/>
                  </a:lnTo>
                  <a:lnTo>
                    <a:pt x="1286" y="12"/>
                  </a:lnTo>
                  <a:lnTo>
                    <a:pt x="1287" y="12"/>
                  </a:lnTo>
                  <a:lnTo>
                    <a:pt x="1288" y="13"/>
                  </a:lnTo>
                  <a:lnTo>
                    <a:pt x="1288" y="11"/>
                  </a:lnTo>
                  <a:lnTo>
                    <a:pt x="1289" y="7"/>
                  </a:lnTo>
                  <a:lnTo>
                    <a:pt x="1290" y="7"/>
                  </a:lnTo>
                  <a:lnTo>
                    <a:pt x="1291" y="8"/>
                  </a:lnTo>
                  <a:lnTo>
                    <a:pt x="1292" y="3"/>
                  </a:lnTo>
                  <a:lnTo>
                    <a:pt x="1293" y="3"/>
                  </a:lnTo>
                  <a:lnTo>
                    <a:pt x="1294" y="1"/>
                  </a:lnTo>
                  <a:lnTo>
                    <a:pt x="1295" y="1"/>
                  </a:lnTo>
                  <a:lnTo>
                    <a:pt x="1296" y="1"/>
                  </a:lnTo>
                  <a:lnTo>
                    <a:pt x="1296" y="2"/>
                  </a:lnTo>
                  <a:lnTo>
                    <a:pt x="1297" y="4"/>
                  </a:lnTo>
                  <a:lnTo>
                    <a:pt x="1298" y="0"/>
                  </a:lnTo>
                  <a:lnTo>
                    <a:pt x="1299" y="2"/>
                  </a:lnTo>
                  <a:lnTo>
                    <a:pt x="1300" y="0"/>
                  </a:lnTo>
                  <a:lnTo>
                    <a:pt x="1301" y="0"/>
                  </a:lnTo>
                  <a:lnTo>
                    <a:pt x="1302" y="3"/>
                  </a:lnTo>
                  <a:lnTo>
                    <a:pt x="1303" y="3"/>
                  </a:lnTo>
                  <a:lnTo>
                    <a:pt x="1303" y="0"/>
                  </a:lnTo>
                  <a:lnTo>
                    <a:pt x="1304" y="2"/>
                  </a:lnTo>
                  <a:lnTo>
                    <a:pt x="1305" y="1"/>
                  </a:lnTo>
                  <a:lnTo>
                    <a:pt x="1306" y="0"/>
                  </a:lnTo>
                  <a:lnTo>
                    <a:pt x="1307" y="0"/>
                  </a:lnTo>
                  <a:lnTo>
                    <a:pt x="1308" y="2"/>
                  </a:lnTo>
                  <a:lnTo>
                    <a:pt x="1309" y="0"/>
                  </a:lnTo>
                  <a:lnTo>
                    <a:pt x="1310" y="0"/>
                  </a:lnTo>
                  <a:lnTo>
                    <a:pt x="1311" y="0"/>
                  </a:lnTo>
                  <a:lnTo>
                    <a:pt x="1311" y="0"/>
                  </a:lnTo>
                  <a:lnTo>
                    <a:pt x="1312" y="1"/>
                  </a:lnTo>
                  <a:lnTo>
                    <a:pt x="1313" y="1"/>
                  </a:lnTo>
                  <a:lnTo>
                    <a:pt x="1314" y="0"/>
                  </a:lnTo>
                  <a:lnTo>
                    <a:pt x="1315" y="3"/>
                  </a:lnTo>
                  <a:lnTo>
                    <a:pt x="1316" y="1"/>
                  </a:lnTo>
                  <a:lnTo>
                    <a:pt x="1317" y="0"/>
                  </a:lnTo>
                  <a:lnTo>
                    <a:pt x="1318" y="0"/>
                  </a:lnTo>
                  <a:lnTo>
                    <a:pt x="1318" y="0"/>
                  </a:lnTo>
                  <a:lnTo>
                    <a:pt x="1319" y="1"/>
                  </a:lnTo>
                  <a:lnTo>
                    <a:pt x="1320" y="0"/>
                  </a:lnTo>
                  <a:lnTo>
                    <a:pt x="1321" y="1"/>
                  </a:lnTo>
                  <a:lnTo>
                    <a:pt x="1322" y="0"/>
                  </a:lnTo>
                  <a:lnTo>
                    <a:pt x="1323" y="0"/>
                  </a:lnTo>
                  <a:lnTo>
                    <a:pt x="1324" y="0"/>
                  </a:lnTo>
                  <a:lnTo>
                    <a:pt x="1325" y="1"/>
                  </a:lnTo>
                  <a:lnTo>
                    <a:pt x="1326" y="1"/>
                  </a:lnTo>
                  <a:lnTo>
                    <a:pt x="1326" y="0"/>
                  </a:lnTo>
                  <a:lnTo>
                    <a:pt x="1327" y="0"/>
                  </a:lnTo>
                  <a:lnTo>
                    <a:pt x="1328" y="3"/>
                  </a:lnTo>
                  <a:lnTo>
                    <a:pt x="1329" y="4"/>
                  </a:lnTo>
                  <a:lnTo>
                    <a:pt x="1330" y="6"/>
                  </a:lnTo>
                  <a:lnTo>
                    <a:pt x="1331" y="1"/>
                  </a:lnTo>
                  <a:lnTo>
                    <a:pt x="1332" y="2"/>
                  </a:lnTo>
                  <a:lnTo>
                    <a:pt x="1333" y="3"/>
                  </a:lnTo>
                  <a:lnTo>
                    <a:pt x="1333" y="2"/>
                  </a:lnTo>
                  <a:lnTo>
                    <a:pt x="1334" y="2"/>
                  </a:lnTo>
                  <a:lnTo>
                    <a:pt x="1335" y="0"/>
                  </a:lnTo>
                  <a:lnTo>
                    <a:pt x="1336" y="2"/>
                  </a:lnTo>
                  <a:lnTo>
                    <a:pt x="1337" y="0"/>
                  </a:lnTo>
                  <a:lnTo>
                    <a:pt x="1338" y="2"/>
                  </a:lnTo>
                  <a:lnTo>
                    <a:pt x="1339" y="0"/>
                  </a:lnTo>
                  <a:lnTo>
                    <a:pt x="1340" y="4"/>
                  </a:lnTo>
                  <a:lnTo>
                    <a:pt x="1340" y="2"/>
                  </a:lnTo>
                  <a:lnTo>
                    <a:pt x="1341" y="0"/>
                  </a:lnTo>
                  <a:lnTo>
                    <a:pt x="1342" y="2"/>
                  </a:lnTo>
                  <a:lnTo>
                    <a:pt x="1343" y="0"/>
                  </a:lnTo>
                  <a:lnTo>
                    <a:pt x="1344" y="3"/>
                  </a:lnTo>
                  <a:lnTo>
                    <a:pt x="1345" y="0"/>
                  </a:lnTo>
                  <a:lnTo>
                    <a:pt x="1346" y="0"/>
                  </a:lnTo>
                  <a:lnTo>
                    <a:pt x="1347" y="1"/>
                  </a:lnTo>
                  <a:lnTo>
                    <a:pt x="1348" y="0"/>
                  </a:lnTo>
                  <a:lnTo>
                    <a:pt x="1348" y="4"/>
                  </a:lnTo>
                  <a:lnTo>
                    <a:pt x="1349" y="2"/>
                  </a:lnTo>
                  <a:lnTo>
                    <a:pt x="1350" y="0"/>
                  </a:lnTo>
                  <a:lnTo>
                    <a:pt x="1351" y="2"/>
                  </a:lnTo>
                  <a:lnTo>
                    <a:pt x="1352" y="2"/>
                  </a:lnTo>
                  <a:lnTo>
                    <a:pt x="1353" y="1"/>
                  </a:lnTo>
                  <a:lnTo>
                    <a:pt x="1354" y="1"/>
                  </a:lnTo>
                  <a:lnTo>
                    <a:pt x="1355" y="1"/>
                  </a:lnTo>
                  <a:lnTo>
                    <a:pt x="1355" y="3"/>
                  </a:lnTo>
                  <a:lnTo>
                    <a:pt x="1356" y="3"/>
                  </a:lnTo>
                  <a:lnTo>
                    <a:pt x="1357" y="3"/>
                  </a:lnTo>
                  <a:lnTo>
                    <a:pt x="1358" y="2"/>
                  </a:lnTo>
                  <a:lnTo>
                    <a:pt x="1359" y="0"/>
                  </a:lnTo>
                  <a:lnTo>
                    <a:pt x="1360" y="3"/>
                  </a:lnTo>
                  <a:lnTo>
                    <a:pt x="1361" y="0"/>
                  </a:lnTo>
                  <a:lnTo>
                    <a:pt x="1362" y="2"/>
                  </a:lnTo>
                  <a:lnTo>
                    <a:pt x="1363" y="1"/>
                  </a:lnTo>
                  <a:lnTo>
                    <a:pt x="1363" y="2"/>
                  </a:lnTo>
                  <a:lnTo>
                    <a:pt x="1364" y="1"/>
                  </a:lnTo>
                  <a:lnTo>
                    <a:pt x="1365" y="1"/>
                  </a:lnTo>
                  <a:lnTo>
                    <a:pt x="1366" y="2"/>
                  </a:lnTo>
                  <a:lnTo>
                    <a:pt x="1367" y="3"/>
                  </a:lnTo>
                  <a:lnTo>
                    <a:pt x="1368" y="0"/>
                  </a:lnTo>
                  <a:lnTo>
                    <a:pt x="1369" y="0"/>
                  </a:lnTo>
                  <a:lnTo>
                    <a:pt x="1370" y="1"/>
                  </a:lnTo>
                  <a:lnTo>
                    <a:pt x="1370" y="1"/>
                  </a:lnTo>
                  <a:lnTo>
                    <a:pt x="1371" y="2"/>
                  </a:lnTo>
                  <a:lnTo>
                    <a:pt x="1372" y="0"/>
                  </a:lnTo>
                  <a:lnTo>
                    <a:pt x="1373" y="1"/>
                  </a:lnTo>
                  <a:lnTo>
                    <a:pt x="1374" y="1"/>
                  </a:lnTo>
                  <a:lnTo>
                    <a:pt x="1375" y="1"/>
                  </a:lnTo>
                  <a:lnTo>
                    <a:pt x="1376" y="0"/>
                  </a:lnTo>
                  <a:lnTo>
                    <a:pt x="1377" y="2"/>
                  </a:lnTo>
                  <a:lnTo>
                    <a:pt x="1378" y="0"/>
                  </a:lnTo>
                  <a:lnTo>
                    <a:pt x="1378" y="0"/>
                  </a:lnTo>
                  <a:lnTo>
                    <a:pt x="1379" y="0"/>
                  </a:lnTo>
                  <a:lnTo>
                    <a:pt x="1380" y="1"/>
                  </a:lnTo>
                  <a:lnTo>
                    <a:pt x="1381" y="0"/>
                  </a:lnTo>
                  <a:lnTo>
                    <a:pt x="1382" y="2"/>
                  </a:lnTo>
                  <a:lnTo>
                    <a:pt x="1383" y="2"/>
                  </a:lnTo>
                  <a:lnTo>
                    <a:pt x="1384" y="1"/>
                  </a:lnTo>
                  <a:lnTo>
                    <a:pt x="1385" y="0"/>
                  </a:lnTo>
                  <a:lnTo>
                    <a:pt x="1385" y="3"/>
                  </a:lnTo>
                  <a:lnTo>
                    <a:pt x="1386" y="1"/>
                  </a:lnTo>
                  <a:lnTo>
                    <a:pt x="1387" y="3"/>
                  </a:lnTo>
                  <a:lnTo>
                    <a:pt x="1388" y="0"/>
                  </a:lnTo>
                  <a:lnTo>
                    <a:pt x="1389" y="1"/>
                  </a:lnTo>
                  <a:lnTo>
                    <a:pt x="1390" y="0"/>
                  </a:lnTo>
                  <a:lnTo>
                    <a:pt x="1391" y="2"/>
                  </a:lnTo>
                  <a:lnTo>
                    <a:pt x="1392" y="2"/>
                  </a:lnTo>
                  <a:lnTo>
                    <a:pt x="1393" y="0"/>
                  </a:lnTo>
                  <a:lnTo>
                    <a:pt x="1393" y="5"/>
                  </a:lnTo>
                  <a:lnTo>
                    <a:pt x="1394" y="0"/>
                  </a:lnTo>
                  <a:lnTo>
                    <a:pt x="1395" y="0"/>
                  </a:lnTo>
                  <a:lnTo>
                    <a:pt x="1396" y="1"/>
                  </a:lnTo>
                  <a:lnTo>
                    <a:pt x="1397" y="1"/>
                  </a:lnTo>
                  <a:lnTo>
                    <a:pt x="1398" y="0"/>
                  </a:lnTo>
                  <a:lnTo>
                    <a:pt x="1399" y="2"/>
                  </a:lnTo>
                  <a:lnTo>
                    <a:pt x="1400" y="0"/>
                  </a:lnTo>
                  <a:lnTo>
                    <a:pt x="1400" y="1"/>
                  </a:lnTo>
                  <a:lnTo>
                    <a:pt x="1401" y="1"/>
                  </a:lnTo>
                  <a:lnTo>
                    <a:pt x="1402" y="4"/>
                  </a:lnTo>
                  <a:lnTo>
                    <a:pt x="1403" y="3"/>
                  </a:lnTo>
                  <a:lnTo>
                    <a:pt x="1404" y="3"/>
                  </a:lnTo>
                  <a:lnTo>
                    <a:pt x="1405" y="4"/>
                  </a:lnTo>
                  <a:lnTo>
                    <a:pt x="1406" y="7"/>
                  </a:lnTo>
                  <a:lnTo>
                    <a:pt x="1407" y="3"/>
                  </a:lnTo>
                  <a:lnTo>
                    <a:pt x="1408" y="3"/>
                  </a:lnTo>
                  <a:lnTo>
                    <a:pt x="1408" y="5"/>
                  </a:lnTo>
                  <a:lnTo>
                    <a:pt x="1409" y="5"/>
                  </a:lnTo>
                  <a:lnTo>
                    <a:pt x="1410" y="10"/>
                  </a:lnTo>
                  <a:lnTo>
                    <a:pt x="1411" y="17"/>
                  </a:lnTo>
                  <a:lnTo>
                    <a:pt x="1412" y="32"/>
                  </a:lnTo>
                  <a:lnTo>
                    <a:pt x="1413" y="56"/>
                  </a:lnTo>
                  <a:lnTo>
                    <a:pt x="1414" y="90"/>
                  </a:lnTo>
                  <a:lnTo>
                    <a:pt x="1415" y="155"/>
                  </a:lnTo>
                  <a:lnTo>
                    <a:pt x="1415" y="236"/>
                  </a:lnTo>
                  <a:lnTo>
                    <a:pt x="1416" y="361"/>
                  </a:lnTo>
                  <a:lnTo>
                    <a:pt x="1417" y="525"/>
                  </a:lnTo>
                  <a:lnTo>
                    <a:pt x="1418" y="732"/>
                  </a:lnTo>
                  <a:lnTo>
                    <a:pt x="1419" y="943"/>
                  </a:lnTo>
                  <a:lnTo>
                    <a:pt x="1420" y="1225"/>
                  </a:lnTo>
                  <a:lnTo>
                    <a:pt x="1421" y="1501"/>
                  </a:lnTo>
                  <a:lnTo>
                    <a:pt x="1422" y="1835"/>
                  </a:lnTo>
                  <a:lnTo>
                    <a:pt x="1423" y="2099"/>
                  </a:lnTo>
                  <a:lnTo>
                    <a:pt x="1423" y="2364"/>
                  </a:lnTo>
                  <a:lnTo>
                    <a:pt x="1424" y="2593"/>
                  </a:lnTo>
                  <a:lnTo>
                    <a:pt x="1425" y="2603"/>
                  </a:lnTo>
                  <a:lnTo>
                    <a:pt x="1426" y="2600"/>
                  </a:lnTo>
                  <a:lnTo>
                    <a:pt x="1427" y="2456"/>
                  </a:lnTo>
                  <a:lnTo>
                    <a:pt x="1428" y="2257"/>
                  </a:lnTo>
                  <a:lnTo>
                    <a:pt x="1429" y="1953"/>
                  </a:lnTo>
                  <a:lnTo>
                    <a:pt x="1430" y="1667"/>
                  </a:lnTo>
                  <a:lnTo>
                    <a:pt x="1430" y="1334"/>
                  </a:lnTo>
                  <a:lnTo>
                    <a:pt x="1431" y="1030"/>
                  </a:lnTo>
                  <a:lnTo>
                    <a:pt x="1432" y="759"/>
                  </a:lnTo>
                  <a:lnTo>
                    <a:pt x="1433" y="529"/>
                  </a:lnTo>
                  <a:lnTo>
                    <a:pt x="1434" y="351"/>
                  </a:lnTo>
                  <a:lnTo>
                    <a:pt x="1435" y="243"/>
                  </a:lnTo>
                  <a:lnTo>
                    <a:pt x="1436" y="159"/>
                  </a:lnTo>
                  <a:lnTo>
                    <a:pt x="1437" y="92"/>
                  </a:lnTo>
                  <a:lnTo>
                    <a:pt x="1438" y="67"/>
                  </a:lnTo>
                  <a:lnTo>
                    <a:pt x="1438" y="45"/>
                  </a:lnTo>
                  <a:lnTo>
                    <a:pt x="1439" y="25"/>
                  </a:lnTo>
                  <a:lnTo>
                    <a:pt x="1440" y="24"/>
                  </a:lnTo>
                  <a:lnTo>
                    <a:pt x="1441" y="15"/>
                  </a:lnTo>
                  <a:lnTo>
                    <a:pt x="1442" y="12"/>
                  </a:lnTo>
                  <a:lnTo>
                    <a:pt x="1443" y="9"/>
                  </a:lnTo>
                  <a:lnTo>
                    <a:pt x="1444" y="6"/>
                  </a:lnTo>
                  <a:lnTo>
                    <a:pt x="1445" y="9"/>
                  </a:lnTo>
                  <a:lnTo>
                    <a:pt x="1445" y="8"/>
                  </a:lnTo>
                  <a:lnTo>
                    <a:pt x="1446" y="6"/>
                  </a:lnTo>
                  <a:lnTo>
                    <a:pt x="1447" y="7"/>
                  </a:lnTo>
                  <a:lnTo>
                    <a:pt x="1448" y="7"/>
                  </a:lnTo>
                  <a:lnTo>
                    <a:pt x="1449" y="3"/>
                  </a:lnTo>
                  <a:lnTo>
                    <a:pt x="1450" y="3"/>
                  </a:lnTo>
                  <a:lnTo>
                    <a:pt x="1451" y="2"/>
                  </a:lnTo>
                  <a:lnTo>
                    <a:pt x="1452" y="3"/>
                  </a:lnTo>
                  <a:lnTo>
                    <a:pt x="1453" y="1"/>
                  </a:lnTo>
                  <a:lnTo>
                    <a:pt x="1453" y="3"/>
                  </a:lnTo>
                  <a:lnTo>
                    <a:pt x="1454" y="1"/>
                  </a:lnTo>
                  <a:lnTo>
                    <a:pt x="1455" y="2"/>
                  </a:lnTo>
                  <a:lnTo>
                    <a:pt x="1456" y="3"/>
                  </a:lnTo>
                  <a:lnTo>
                    <a:pt x="1457" y="3"/>
                  </a:lnTo>
                  <a:lnTo>
                    <a:pt x="1458" y="2"/>
                  </a:lnTo>
                  <a:lnTo>
                    <a:pt x="1459" y="3"/>
                  </a:lnTo>
                  <a:lnTo>
                    <a:pt x="1460" y="2"/>
                  </a:lnTo>
                  <a:lnTo>
                    <a:pt x="1460" y="6"/>
                  </a:lnTo>
                  <a:lnTo>
                    <a:pt x="1461" y="7"/>
                  </a:lnTo>
                  <a:lnTo>
                    <a:pt x="1462" y="0"/>
                  </a:lnTo>
                  <a:lnTo>
                    <a:pt x="1463" y="3"/>
                  </a:lnTo>
                  <a:lnTo>
                    <a:pt x="1464" y="1"/>
                  </a:lnTo>
                  <a:lnTo>
                    <a:pt x="1465" y="1"/>
                  </a:lnTo>
                  <a:lnTo>
                    <a:pt x="1466" y="1"/>
                  </a:lnTo>
                  <a:lnTo>
                    <a:pt x="1467" y="1"/>
                  </a:lnTo>
                  <a:lnTo>
                    <a:pt x="1468" y="0"/>
                  </a:lnTo>
                  <a:lnTo>
                    <a:pt x="1468" y="2"/>
                  </a:lnTo>
                  <a:lnTo>
                    <a:pt x="1469" y="0"/>
                  </a:lnTo>
                  <a:lnTo>
                    <a:pt x="1470" y="1"/>
                  </a:lnTo>
                  <a:lnTo>
                    <a:pt x="1471" y="1"/>
                  </a:lnTo>
                  <a:lnTo>
                    <a:pt x="1472" y="1"/>
                  </a:lnTo>
                  <a:lnTo>
                    <a:pt x="1473" y="4"/>
                  </a:lnTo>
                  <a:lnTo>
                    <a:pt x="1474" y="0"/>
                  </a:lnTo>
                  <a:lnTo>
                    <a:pt x="1475" y="2"/>
                  </a:lnTo>
                  <a:lnTo>
                    <a:pt x="1475" y="2"/>
                  </a:lnTo>
                  <a:lnTo>
                    <a:pt x="1476" y="0"/>
                  </a:lnTo>
                  <a:lnTo>
                    <a:pt x="1477" y="2"/>
                  </a:lnTo>
                  <a:lnTo>
                    <a:pt x="1478" y="2"/>
                  </a:lnTo>
                  <a:lnTo>
                    <a:pt x="1479" y="0"/>
                  </a:lnTo>
                  <a:lnTo>
                    <a:pt x="1480" y="0"/>
                  </a:lnTo>
                  <a:lnTo>
                    <a:pt x="1481" y="3"/>
                  </a:lnTo>
                  <a:lnTo>
                    <a:pt x="1482" y="3"/>
                  </a:lnTo>
                  <a:lnTo>
                    <a:pt x="1483" y="7"/>
                  </a:lnTo>
                  <a:lnTo>
                    <a:pt x="1483" y="24"/>
                  </a:lnTo>
                  <a:lnTo>
                    <a:pt x="1484" y="54"/>
                  </a:lnTo>
                  <a:lnTo>
                    <a:pt x="1485" y="110"/>
                  </a:lnTo>
                  <a:lnTo>
                    <a:pt x="1486" y="186"/>
                  </a:lnTo>
                  <a:lnTo>
                    <a:pt x="1487" y="319"/>
                  </a:lnTo>
                  <a:lnTo>
                    <a:pt x="1488" y="520"/>
                  </a:lnTo>
                  <a:lnTo>
                    <a:pt x="1489" y="790"/>
                  </a:lnTo>
                  <a:lnTo>
                    <a:pt x="1490" y="1183"/>
                  </a:lnTo>
                  <a:lnTo>
                    <a:pt x="1490" y="1665"/>
                  </a:lnTo>
                  <a:lnTo>
                    <a:pt x="1491" y="2264"/>
                  </a:lnTo>
                  <a:lnTo>
                    <a:pt x="1492" y="3002"/>
                  </a:lnTo>
                  <a:lnTo>
                    <a:pt x="1493" y="3811"/>
                  </a:lnTo>
                  <a:lnTo>
                    <a:pt x="1494" y="4658"/>
                  </a:lnTo>
                  <a:lnTo>
                    <a:pt x="1495" y="5491"/>
                  </a:lnTo>
                  <a:lnTo>
                    <a:pt x="1496" y="6183"/>
                  </a:lnTo>
                  <a:lnTo>
                    <a:pt x="1497" y="6966"/>
                  </a:lnTo>
                  <a:lnTo>
                    <a:pt x="1498" y="7634"/>
                  </a:lnTo>
                  <a:lnTo>
                    <a:pt x="1498" y="8015"/>
                  </a:lnTo>
                  <a:lnTo>
                    <a:pt x="1499" y="8054"/>
                  </a:lnTo>
                  <a:lnTo>
                    <a:pt x="1500" y="7872"/>
                  </a:lnTo>
                  <a:lnTo>
                    <a:pt x="1501" y="7455"/>
                  </a:lnTo>
                  <a:lnTo>
                    <a:pt x="1502" y="6500"/>
                  </a:lnTo>
                  <a:lnTo>
                    <a:pt x="1503" y="5531"/>
                  </a:lnTo>
                  <a:lnTo>
                    <a:pt x="1504" y="4551"/>
                  </a:lnTo>
                  <a:lnTo>
                    <a:pt x="1505" y="3482"/>
                  </a:lnTo>
                  <a:lnTo>
                    <a:pt x="1505" y="2638"/>
                  </a:lnTo>
                  <a:lnTo>
                    <a:pt x="1506" y="1880"/>
                  </a:lnTo>
                  <a:lnTo>
                    <a:pt x="1507" y="1260"/>
                  </a:lnTo>
                  <a:lnTo>
                    <a:pt x="1508" y="814"/>
                  </a:lnTo>
                  <a:lnTo>
                    <a:pt x="1509" y="498"/>
                  </a:lnTo>
                  <a:lnTo>
                    <a:pt x="1510" y="286"/>
                  </a:lnTo>
                  <a:lnTo>
                    <a:pt x="1511" y="166"/>
                  </a:lnTo>
                  <a:lnTo>
                    <a:pt x="1512" y="78"/>
                  </a:lnTo>
                  <a:lnTo>
                    <a:pt x="1513" y="46"/>
                  </a:lnTo>
                  <a:lnTo>
                    <a:pt x="1513" y="16"/>
                  </a:lnTo>
                  <a:lnTo>
                    <a:pt x="1514" y="5"/>
                  </a:lnTo>
                  <a:lnTo>
                    <a:pt x="1515" y="1"/>
                  </a:lnTo>
                  <a:lnTo>
                    <a:pt x="1516" y="4"/>
                  </a:lnTo>
                  <a:lnTo>
                    <a:pt x="1517" y="0"/>
                  </a:lnTo>
                  <a:lnTo>
                    <a:pt x="1518" y="0"/>
                  </a:lnTo>
                  <a:lnTo>
                    <a:pt x="1519" y="3"/>
                  </a:lnTo>
                  <a:lnTo>
                    <a:pt x="1520" y="1"/>
                  </a:lnTo>
                  <a:lnTo>
                    <a:pt x="1520" y="3"/>
                  </a:lnTo>
                  <a:lnTo>
                    <a:pt x="1521" y="3"/>
                  </a:lnTo>
                  <a:lnTo>
                    <a:pt x="1522" y="5"/>
                  </a:lnTo>
                  <a:lnTo>
                    <a:pt x="1523" y="1"/>
                  </a:lnTo>
                  <a:lnTo>
                    <a:pt x="1524" y="0"/>
                  </a:lnTo>
                  <a:lnTo>
                    <a:pt x="1525" y="5"/>
                  </a:lnTo>
                  <a:lnTo>
                    <a:pt x="1526" y="6"/>
                  </a:lnTo>
                  <a:lnTo>
                    <a:pt x="1527" y="2"/>
                  </a:lnTo>
                  <a:lnTo>
                    <a:pt x="1528" y="0"/>
                  </a:lnTo>
                  <a:lnTo>
                    <a:pt x="1528" y="1"/>
                  </a:lnTo>
                  <a:lnTo>
                    <a:pt x="1529" y="0"/>
                  </a:lnTo>
                  <a:lnTo>
                    <a:pt x="1530" y="2"/>
                  </a:lnTo>
                  <a:lnTo>
                    <a:pt x="1531" y="0"/>
                  </a:lnTo>
                  <a:lnTo>
                    <a:pt x="1532" y="1"/>
                  </a:lnTo>
                  <a:lnTo>
                    <a:pt x="1533" y="2"/>
                  </a:lnTo>
                  <a:lnTo>
                    <a:pt x="1534" y="0"/>
                  </a:lnTo>
                  <a:lnTo>
                    <a:pt x="1535" y="2"/>
                  </a:lnTo>
                  <a:lnTo>
                    <a:pt x="1535" y="1"/>
                  </a:lnTo>
                  <a:lnTo>
                    <a:pt x="1536" y="0"/>
                  </a:lnTo>
                  <a:lnTo>
                    <a:pt x="1537" y="0"/>
                  </a:lnTo>
                  <a:lnTo>
                    <a:pt x="1538" y="0"/>
                  </a:lnTo>
                  <a:lnTo>
                    <a:pt x="1539" y="4"/>
                  </a:lnTo>
                  <a:lnTo>
                    <a:pt x="1540" y="2"/>
                  </a:lnTo>
                  <a:lnTo>
                    <a:pt x="1541" y="2"/>
                  </a:lnTo>
                  <a:lnTo>
                    <a:pt x="1542" y="2"/>
                  </a:lnTo>
                  <a:lnTo>
                    <a:pt x="1542" y="2"/>
                  </a:lnTo>
                  <a:lnTo>
                    <a:pt x="1543" y="3"/>
                  </a:lnTo>
                  <a:lnTo>
                    <a:pt x="1544" y="2"/>
                  </a:lnTo>
                  <a:lnTo>
                    <a:pt x="1545" y="5"/>
                  </a:lnTo>
                  <a:lnTo>
                    <a:pt x="1546" y="1"/>
                  </a:lnTo>
                  <a:lnTo>
                    <a:pt x="1547" y="3"/>
                  </a:lnTo>
                  <a:lnTo>
                    <a:pt x="1548" y="5"/>
                  </a:lnTo>
                  <a:lnTo>
                    <a:pt x="1549" y="1"/>
                  </a:lnTo>
                  <a:lnTo>
                    <a:pt x="1550" y="1"/>
                  </a:lnTo>
                  <a:lnTo>
                    <a:pt x="1550" y="2"/>
                  </a:lnTo>
                  <a:lnTo>
                    <a:pt x="1551" y="1"/>
                  </a:lnTo>
                  <a:lnTo>
                    <a:pt x="1552" y="1"/>
                  </a:lnTo>
                  <a:lnTo>
                    <a:pt x="1553" y="0"/>
                  </a:lnTo>
                  <a:lnTo>
                    <a:pt x="1554" y="1"/>
                  </a:lnTo>
                  <a:lnTo>
                    <a:pt x="1555" y="3"/>
                  </a:lnTo>
                  <a:lnTo>
                    <a:pt x="1556" y="2"/>
                  </a:lnTo>
                  <a:lnTo>
                    <a:pt x="1557" y="3"/>
                  </a:lnTo>
                  <a:lnTo>
                    <a:pt x="1557" y="2"/>
                  </a:lnTo>
                  <a:lnTo>
                    <a:pt x="1558" y="1"/>
                  </a:lnTo>
                  <a:lnTo>
                    <a:pt x="1559" y="4"/>
                  </a:lnTo>
                  <a:lnTo>
                    <a:pt x="1560" y="0"/>
                  </a:lnTo>
                  <a:lnTo>
                    <a:pt x="1561" y="1"/>
                  </a:lnTo>
                  <a:lnTo>
                    <a:pt x="1562" y="0"/>
                  </a:lnTo>
                  <a:lnTo>
                    <a:pt x="1563" y="1"/>
                  </a:lnTo>
                  <a:lnTo>
                    <a:pt x="1564" y="1"/>
                  </a:lnTo>
                  <a:lnTo>
                    <a:pt x="1565" y="0"/>
                  </a:lnTo>
                  <a:lnTo>
                    <a:pt x="1565" y="0"/>
                  </a:lnTo>
                  <a:lnTo>
                    <a:pt x="1566" y="2"/>
                  </a:lnTo>
                  <a:lnTo>
                    <a:pt x="1567" y="2"/>
                  </a:lnTo>
                  <a:lnTo>
                    <a:pt x="1568" y="1"/>
                  </a:lnTo>
                  <a:lnTo>
                    <a:pt x="1569" y="0"/>
                  </a:lnTo>
                  <a:lnTo>
                    <a:pt x="1570" y="1"/>
                  </a:lnTo>
                  <a:lnTo>
                    <a:pt x="1571" y="4"/>
                  </a:lnTo>
                  <a:lnTo>
                    <a:pt x="1572" y="0"/>
                  </a:lnTo>
                  <a:lnTo>
                    <a:pt x="1572" y="1"/>
                  </a:lnTo>
                  <a:lnTo>
                    <a:pt x="1573" y="2"/>
                  </a:lnTo>
                  <a:lnTo>
                    <a:pt x="1574" y="2"/>
                  </a:lnTo>
                  <a:lnTo>
                    <a:pt x="1575" y="4"/>
                  </a:lnTo>
                  <a:lnTo>
                    <a:pt x="1576" y="3"/>
                  </a:lnTo>
                  <a:lnTo>
                    <a:pt x="1577" y="4"/>
                  </a:lnTo>
                  <a:lnTo>
                    <a:pt x="1578" y="5"/>
                  </a:lnTo>
                  <a:lnTo>
                    <a:pt x="1579" y="3"/>
                  </a:lnTo>
                  <a:lnTo>
                    <a:pt x="1580" y="6"/>
                  </a:lnTo>
                  <a:lnTo>
                    <a:pt x="1580" y="1"/>
                  </a:lnTo>
                  <a:lnTo>
                    <a:pt x="1581" y="1"/>
                  </a:lnTo>
                  <a:lnTo>
                    <a:pt x="1582" y="4"/>
                  </a:lnTo>
                  <a:lnTo>
                    <a:pt x="1583" y="4"/>
                  </a:lnTo>
                  <a:lnTo>
                    <a:pt x="1584" y="4"/>
                  </a:lnTo>
                  <a:lnTo>
                    <a:pt x="1585" y="0"/>
                  </a:lnTo>
                  <a:lnTo>
                    <a:pt x="1586" y="1"/>
                  </a:lnTo>
                  <a:lnTo>
                    <a:pt x="1587" y="4"/>
                  </a:lnTo>
                  <a:lnTo>
                    <a:pt x="1587" y="2"/>
                  </a:lnTo>
                  <a:lnTo>
                    <a:pt x="1588" y="2"/>
                  </a:lnTo>
                  <a:lnTo>
                    <a:pt x="1589" y="1"/>
                  </a:lnTo>
                  <a:lnTo>
                    <a:pt x="1590" y="7"/>
                  </a:lnTo>
                  <a:lnTo>
                    <a:pt x="1591" y="6"/>
                  </a:lnTo>
                  <a:lnTo>
                    <a:pt x="1592" y="5"/>
                  </a:lnTo>
                  <a:lnTo>
                    <a:pt x="1593" y="5"/>
                  </a:lnTo>
                  <a:lnTo>
                    <a:pt x="1594" y="4"/>
                  </a:lnTo>
                  <a:lnTo>
                    <a:pt x="1595" y="6"/>
                  </a:lnTo>
                  <a:lnTo>
                    <a:pt x="1595" y="7"/>
                  </a:lnTo>
                  <a:lnTo>
                    <a:pt x="1596" y="0"/>
                  </a:lnTo>
                  <a:lnTo>
                    <a:pt x="1597" y="2"/>
                  </a:lnTo>
                  <a:lnTo>
                    <a:pt x="1598" y="2"/>
                  </a:lnTo>
                  <a:lnTo>
                    <a:pt x="1599" y="3"/>
                  </a:lnTo>
                  <a:lnTo>
                    <a:pt x="1600" y="2"/>
                  </a:lnTo>
                  <a:lnTo>
                    <a:pt x="1601" y="4"/>
                  </a:lnTo>
                  <a:lnTo>
                    <a:pt x="1602" y="0"/>
                  </a:lnTo>
                  <a:lnTo>
                    <a:pt x="1602" y="3"/>
                  </a:lnTo>
                  <a:lnTo>
                    <a:pt x="1603" y="1"/>
                  </a:lnTo>
                  <a:lnTo>
                    <a:pt x="1604" y="0"/>
                  </a:lnTo>
                  <a:lnTo>
                    <a:pt x="1605" y="1"/>
                  </a:lnTo>
                  <a:lnTo>
                    <a:pt x="1606" y="1"/>
                  </a:lnTo>
                  <a:lnTo>
                    <a:pt x="1607" y="0"/>
                  </a:lnTo>
                  <a:lnTo>
                    <a:pt x="1608" y="1"/>
                  </a:lnTo>
                  <a:lnTo>
                    <a:pt x="1609" y="0"/>
                  </a:lnTo>
                  <a:lnTo>
                    <a:pt x="1610" y="1"/>
                  </a:lnTo>
                  <a:lnTo>
                    <a:pt x="1610" y="1"/>
                  </a:lnTo>
                  <a:lnTo>
                    <a:pt x="1611" y="1"/>
                  </a:lnTo>
                  <a:lnTo>
                    <a:pt x="1612" y="1"/>
                  </a:lnTo>
                  <a:lnTo>
                    <a:pt x="1613" y="1"/>
                  </a:lnTo>
                  <a:lnTo>
                    <a:pt x="1614" y="6"/>
                  </a:lnTo>
                  <a:lnTo>
                    <a:pt x="1615" y="5"/>
                  </a:lnTo>
                  <a:lnTo>
                    <a:pt x="1616" y="5"/>
                  </a:lnTo>
                  <a:lnTo>
                    <a:pt x="1617" y="7"/>
                  </a:lnTo>
                  <a:lnTo>
                    <a:pt x="1617" y="9"/>
                  </a:lnTo>
                  <a:lnTo>
                    <a:pt x="1618" y="11"/>
                  </a:lnTo>
                  <a:lnTo>
                    <a:pt x="1619" y="15"/>
                  </a:lnTo>
                  <a:lnTo>
                    <a:pt x="1620" y="11"/>
                  </a:lnTo>
                  <a:lnTo>
                    <a:pt x="1621" y="12"/>
                  </a:lnTo>
                  <a:lnTo>
                    <a:pt x="1622" y="8"/>
                  </a:lnTo>
                  <a:lnTo>
                    <a:pt x="1623" y="11"/>
                  </a:lnTo>
                  <a:lnTo>
                    <a:pt x="1624" y="9"/>
                  </a:lnTo>
                  <a:lnTo>
                    <a:pt x="1625" y="6"/>
                  </a:lnTo>
                  <a:lnTo>
                    <a:pt x="1625" y="4"/>
                  </a:lnTo>
                  <a:lnTo>
                    <a:pt x="1626" y="3"/>
                  </a:lnTo>
                  <a:lnTo>
                    <a:pt x="1627" y="1"/>
                  </a:lnTo>
                  <a:lnTo>
                    <a:pt x="1628" y="3"/>
                  </a:lnTo>
                  <a:lnTo>
                    <a:pt x="1629" y="3"/>
                  </a:lnTo>
                  <a:lnTo>
                    <a:pt x="1630" y="2"/>
                  </a:lnTo>
                  <a:lnTo>
                    <a:pt x="1631" y="1"/>
                  </a:lnTo>
                  <a:lnTo>
                    <a:pt x="1632" y="1"/>
                  </a:lnTo>
                  <a:lnTo>
                    <a:pt x="1632" y="3"/>
                  </a:lnTo>
                  <a:lnTo>
                    <a:pt x="1633" y="2"/>
                  </a:lnTo>
                  <a:lnTo>
                    <a:pt x="1634" y="2"/>
                  </a:lnTo>
                  <a:lnTo>
                    <a:pt x="1635" y="2"/>
                  </a:lnTo>
                  <a:lnTo>
                    <a:pt x="1636" y="0"/>
                  </a:lnTo>
                  <a:lnTo>
                    <a:pt x="1637" y="1"/>
                  </a:lnTo>
                  <a:lnTo>
                    <a:pt x="1638" y="0"/>
                  </a:lnTo>
                  <a:lnTo>
                    <a:pt x="1639" y="1"/>
                  </a:lnTo>
                  <a:lnTo>
                    <a:pt x="1640" y="0"/>
                  </a:lnTo>
                  <a:lnTo>
                    <a:pt x="1640" y="4"/>
                  </a:lnTo>
                  <a:lnTo>
                    <a:pt x="1641" y="2"/>
                  </a:lnTo>
                  <a:lnTo>
                    <a:pt x="1642" y="2"/>
                  </a:lnTo>
                  <a:lnTo>
                    <a:pt x="1643" y="0"/>
                  </a:lnTo>
                  <a:lnTo>
                    <a:pt x="1644" y="1"/>
                  </a:lnTo>
                  <a:lnTo>
                    <a:pt x="1645" y="3"/>
                  </a:lnTo>
                  <a:lnTo>
                    <a:pt x="1646" y="2"/>
                  </a:lnTo>
                  <a:lnTo>
                    <a:pt x="1647" y="1"/>
                  </a:lnTo>
                  <a:lnTo>
                    <a:pt x="1647" y="3"/>
                  </a:lnTo>
                  <a:lnTo>
                    <a:pt x="1648" y="1"/>
                  </a:lnTo>
                  <a:lnTo>
                    <a:pt x="1649" y="3"/>
                  </a:lnTo>
                  <a:lnTo>
                    <a:pt x="1650" y="0"/>
                  </a:lnTo>
                  <a:lnTo>
                    <a:pt x="1651" y="2"/>
                  </a:lnTo>
                  <a:lnTo>
                    <a:pt x="1652" y="2"/>
                  </a:lnTo>
                  <a:lnTo>
                    <a:pt x="1653" y="1"/>
                  </a:lnTo>
                  <a:lnTo>
                    <a:pt x="1654" y="5"/>
                  </a:lnTo>
                  <a:lnTo>
                    <a:pt x="1655" y="3"/>
                  </a:lnTo>
                  <a:lnTo>
                    <a:pt x="1655" y="4"/>
                  </a:lnTo>
                  <a:lnTo>
                    <a:pt x="1656" y="2"/>
                  </a:lnTo>
                  <a:lnTo>
                    <a:pt x="1657" y="5"/>
                  </a:lnTo>
                  <a:lnTo>
                    <a:pt x="1658" y="9"/>
                  </a:lnTo>
                  <a:lnTo>
                    <a:pt x="1659" y="15"/>
                  </a:lnTo>
                  <a:lnTo>
                    <a:pt x="1660" y="24"/>
                  </a:lnTo>
                  <a:lnTo>
                    <a:pt x="1661" y="24"/>
                  </a:lnTo>
                  <a:lnTo>
                    <a:pt x="1662" y="33"/>
                  </a:lnTo>
                  <a:lnTo>
                    <a:pt x="1662" y="40"/>
                  </a:lnTo>
                  <a:lnTo>
                    <a:pt x="1663" y="56"/>
                  </a:lnTo>
                  <a:lnTo>
                    <a:pt x="1664" y="64"/>
                  </a:lnTo>
                  <a:lnTo>
                    <a:pt x="1665" y="70"/>
                  </a:lnTo>
                  <a:lnTo>
                    <a:pt x="1666" y="89"/>
                  </a:lnTo>
                  <a:lnTo>
                    <a:pt x="1667" y="90"/>
                  </a:lnTo>
                  <a:lnTo>
                    <a:pt x="1668" y="105"/>
                  </a:lnTo>
                  <a:lnTo>
                    <a:pt x="1669" y="98"/>
                  </a:lnTo>
                  <a:lnTo>
                    <a:pt x="1670" y="101"/>
                  </a:lnTo>
                  <a:lnTo>
                    <a:pt x="1670" y="94"/>
                  </a:lnTo>
                  <a:lnTo>
                    <a:pt x="1671" y="75"/>
                  </a:lnTo>
                  <a:lnTo>
                    <a:pt x="1672" y="63"/>
                  </a:lnTo>
                  <a:lnTo>
                    <a:pt x="1673" y="57"/>
                  </a:lnTo>
                  <a:lnTo>
                    <a:pt x="1674" y="48"/>
                  </a:lnTo>
                  <a:lnTo>
                    <a:pt x="1675" y="35"/>
                  </a:lnTo>
                  <a:lnTo>
                    <a:pt x="1676" y="29"/>
                  </a:lnTo>
                  <a:lnTo>
                    <a:pt x="1677" y="22"/>
                  </a:lnTo>
                  <a:lnTo>
                    <a:pt x="1677" y="15"/>
                  </a:lnTo>
                  <a:lnTo>
                    <a:pt x="1678" y="12"/>
                  </a:lnTo>
                  <a:lnTo>
                    <a:pt x="1679" y="10"/>
                  </a:lnTo>
                  <a:lnTo>
                    <a:pt x="1680" y="7"/>
                  </a:lnTo>
                  <a:lnTo>
                    <a:pt x="1681" y="6"/>
                  </a:lnTo>
                  <a:lnTo>
                    <a:pt x="1682" y="5"/>
                  </a:lnTo>
                  <a:lnTo>
                    <a:pt x="1683" y="1"/>
                  </a:lnTo>
                  <a:lnTo>
                    <a:pt x="1684" y="3"/>
                  </a:lnTo>
                  <a:lnTo>
                    <a:pt x="1685" y="1"/>
                  </a:lnTo>
                  <a:lnTo>
                    <a:pt x="1685" y="0"/>
                  </a:lnTo>
                  <a:lnTo>
                    <a:pt x="1686" y="0"/>
                  </a:lnTo>
                  <a:lnTo>
                    <a:pt x="1687" y="2"/>
                  </a:lnTo>
                  <a:lnTo>
                    <a:pt x="1688" y="2"/>
                  </a:lnTo>
                  <a:lnTo>
                    <a:pt x="1689" y="2"/>
                  </a:lnTo>
                  <a:lnTo>
                    <a:pt x="1690" y="0"/>
                  </a:lnTo>
                  <a:lnTo>
                    <a:pt x="1691" y="1"/>
                  </a:lnTo>
                  <a:lnTo>
                    <a:pt x="1692" y="0"/>
                  </a:lnTo>
                  <a:lnTo>
                    <a:pt x="1692" y="0"/>
                  </a:lnTo>
                  <a:lnTo>
                    <a:pt x="1693" y="3"/>
                  </a:lnTo>
                  <a:lnTo>
                    <a:pt x="1694" y="0"/>
                  </a:lnTo>
                  <a:lnTo>
                    <a:pt x="1695" y="1"/>
                  </a:lnTo>
                  <a:lnTo>
                    <a:pt x="1696" y="2"/>
                  </a:lnTo>
                  <a:lnTo>
                    <a:pt x="1697" y="2"/>
                  </a:lnTo>
                  <a:lnTo>
                    <a:pt x="1698" y="1"/>
                  </a:lnTo>
                  <a:lnTo>
                    <a:pt x="1699" y="1"/>
                  </a:lnTo>
                  <a:lnTo>
                    <a:pt x="1700" y="2"/>
                  </a:lnTo>
                  <a:lnTo>
                    <a:pt x="1700" y="3"/>
                  </a:lnTo>
                  <a:lnTo>
                    <a:pt x="1701" y="1"/>
                  </a:lnTo>
                  <a:lnTo>
                    <a:pt x="1702" y="1"/>
                  </a:lnTo>
                  <a:lnTo>
                    <a:pt x="1703" y="1"/>
                  </a:lnTo>
                  <a:lnTo>
                    <a:pt x="1704" y="1"/>
                  </a:lnTo>
                  <a:lnTo>
                    <a:pt x="1705" y="1"/>
                  </a:lnTo>
                  <a:lnTo>
                    <a:pt x="1706" y="2"/>
                  </a:lnTo>
                  <a:lnTo>
                    <a:pt x="1707" y="0"/>
                  </a:lnTo>
                  <a:lnTo>
                    <a:pt x="1707" y="2"/>
                  </a:lnTo>
                  <a:lnTo>
                    <a:pt x="1708" y="1"/>
                  </a:lnTo>
                  <a:lnTo>
                    <a:pt x="1709" y="0"/>
                  </a:lnTo>
                  <a:lnTo>
                    <a:pt x="1710" y="1"/>
                  </a:lnTo>
                  <a:lnTo>
                    <a:pt x="1711" y="1"/>
                  </a:lnTo>
                  <a:lnTo>
                    <a:pt x="1712" y="0"/>
                  </a:lnTo>
                  <a:lnTo>
                    <a:pt x="1713" y="1"/>
                  </a:lnTo>
                  <a:lnTo>
                    <a:pt x="1714" y="1"/>
                  </a:lnTo>
                  <a:lnTo>
                    <a:pt x="1715" y="2"/>
                  </a:lnTo>
                  <a:lnTo>
                    <a:pt x="1715" y="2"/>
                  </a:lnTo>
                  <a:lnTo>
                    <a:pt x="1716" y="1"/>
                  </a:lnTo>
                  <a:lnTo>
                    <a:pt x="1717" y="0"/>
                  </a:lnTo>
                  <a:lnTo>
                    <a:pt x="1718" y="3"/>
                  </a:lnTo>
                  <a:lnTo>
                    <a:pt x="1719" y="4"/>
                  </a:lnTo>
                  <a:lnTo>
                    <a:pt x="1720" y="1"/>
                  </a:lnTo>
                  <a:lnTo>
                    <a:pt x="1721" y="2"/>
                  </a:lnTo>
                  <a:lnTo>
                    <a:pt x="1722" y="0"/>
                  </a:lnTo>
                  <a:lnTo>
                    <a:pt x="1722" y="3"/>
                  </a:lnTo>
                  <a:lnTo>
                    <a:pt x="1723" y="2"/>
                  </a:lnTo>
                  <a:lnTo>
                    <a:pt x="1724" y="1"/>
                  </a:lnTo>
                  <a:lnTo>
                    <a:pt x="1725" y="1"/>
                  </a:lnTo>
                  <a:lnTo>
                    <a:pt x="1726" y="3"/>
                  </a:lnTo>
                  <a:lnTo>
                    <a:pt x="1727" y="2"/>
                  </a:lnTo>
                  <a:lnTo>
                    <a:pt x="1728" y="0"/>
                  </a:lnTo>
                  <a:lnTo>
                    <a:pt x="1729" y="0"/>
                  </a:lnTo>
                  <a:lnTo>
                    <a:pt x="1729" y="2"/>
                  </a:lnTo>
                  <a:lnTo>
                    <a:pt x="1730" y="1"/>
                  </a:lnTo>
                  <a:lnTo>
                    <a:pt x="1731" y="2"/>
                  </a:lnTo>
                  <a:lnTo>
                    <a:pt x="1732" y="1"/>
                  </a:lnTo>
                  <a:lnTo>
                    <a:pt x="1733" y="3"/>
                  </a:lnTo>
                  <a:lnTo>
                    <a:pt x="1734" y="0"/>
                  </a:lnTo>
                  <a:lnTo>
                    <a:pt x="1735" y="1"/>
                  </a:lnTo>
                  <a:lnTo>
                    <a:pt x="1736" y="0"/>
                  </a:lnTo>
                  <a:lnTo>
                    <a:pt x="1737" y="2"/>
                  </a:lnTo>
                  <a:lnTo>
                    <a:pt x="1737" y="3"/>
                  </a:lnTo>
                  <a:lnTo>
                    <a:pt x="1738" y="1"/>
                  </a:lnTo>
                  <a:lnTo>
                    <a:pt x="1739" y="2"/>
                  </a:lnTo>
                  <a:lnTo>
                    <a:pt x="1740" y="2"/>
                  </a:lnTo>
                  <a:lnTo>
                    <a:pt x="1741" y="0"/>
                  </a:lnTo>
                  <a:lnTo>
                    <a:pt x="1742" y="0"/>
                  </a:lnTo>
                  <a:lnTo>
                    <a:pt x="1743" y="0"/>
                  </a:lnTo>
                  <a:lnTo>
                    <a:pt x="1744" y="0"/>
                  </a:lnTo>
                  <a:lnTo>
                    <a:pt x="1744" y="0"/>
                  </a:lnTo>
                  <a:lnTo>
                    <a:pt x="1745" y="1"/>
                  </a:lnTo>
                  <a:lnTo>
                    <a:pt x="1746" y="1"/>
                  </a:lnTo>
                  <a:lnTo>
                    <a:pt x="1747" y="0"/>
                  </a:lnTo>
                  <a:lnTo>
                    <a:pt x="1748" y="0"/>
                  </a:lnTo>
                  <a:lnTo>
                    <a:pt x="1749" y="0"/>
                  </a:lnTo>
                  <a:lnTo>
                    <a:pt x="1750" y="1"/>
                  </a:lnTo>
                  <a:lnTo>
                    <a:pt x="1751" y="2"/>
                  </a:lnTo>
                  <a:lnTo>
                    <a:pt x="1752" y="1"/>
                  </a:lnTo>
                  <a:lnTo>
                    <a:pt x="1752" y="2"/>
                  </a:lnTo>
                  <a:lnTo>
                    <a:pt x="1753" y="3"/>
                  </a:lnTo>
                  <a:lnTo>
                    <a:pt x="1754" y="2"/>
                  </a:lnTo>
                  <a:lnTo>
                    <a:pt x="1755" y="2"/>
                  </a:lnTo>
                  <a:lnTo>
                    <a:pt x="1756" y="0"/>
                  </a:lnTo>
                  <a:lnTo>
                    <a:pt x="1757" y="0"/>
                  </a:lnTo>
                  <a:lnTo>
                    <a:pt x="1758" y="1"/>
                  </a:lnTo>
                  <a:lnTo>
                    <a:pt x="1759" y="4"/>
                  </a:lnTo>
                  <a:lnTo>
                    <a:pt x="1759" y="1"/>
                  </a:lnTo>
                  <a:lnTo>
                    <a:pt x="1760" y="0"/>
                  </a:lnTo>
                  <a:lnTo>
                    <a:pt x="1761" y="2"/>
                  </a:lnTo>
                  <a:lnTo>
                    <a:pt x="1762" y="2"/>
                  </a:lnTo>
                  <a:lnTo>
                    <a:pt x="1763" y="2"/>
                  </a:lnTo>
                  <a:lnTo>
                    <a:pt x="1764" y="0"/>
                  </a:lnTo>
                  <a:lnTo>
                    <a:pt x="1765" y="1"/>
                  </a:lnTo>
                  <a:lnTo>
                    <a:pt x="1766" y="1"/>
                  </a:lnTo>
                  <a:lnTo>
                    <a:pt x="1767" y="2"/>
                  </a:lnTo>
                  <a:lnTo>
                    <a:pt x="1767" y="1"/>
                  </a:lnTo>
                  <a:lnTo>
                    <a:pt x="1768" y="1"/>
                  </a:lnTo>
                  <a:lnTo>
                    <a:pt x="1769" y="4"/>
                  </a:lnTo>
                  <a:lnTo>
                    <a:pt x="1770" y="0"/>
                  </a:lnTo>
                  <a:lnTo>
                    <a:pt x="1771" y="1"/>
                  </a:lnTo>
                  <a:lnTo>
                    <a:pt x="1772" y="0"/>
                  </a:lnTo>
                  <a:lnTo>
                    <a:pt x="1773" y="0"/>
                  </a:lnTo>
                  <a:lnTo>
                    <a:pt x="1774" y="1"/>
                  </a:lnTo>
                  <a:lnTo>
                    <a:pt x="1774" y="0"/>
                  </a:lnTo>
                  <a:lnTo>
                    <a:pt x="1775" y="0"/>
                  </a:lnTo>
                  <a:lnTo>
                    <a:pt x="1776" y="1"/>
                  </a:lnTo>
                  <a:lnTo>
                    <a:pt x="1777" y="1"/>
                  </a:lnTo>
                  <a:lnTo>
                    <a:pt x="1778" y="3"/>
                  </a:lnTo>
                  <a:lnTo>
                    <a:pt x="1779" y="1"/>
                  </a:lnTo>
                  <a:lnTo>
                    <a:pt x="1780" y="1"/>
                  </a:lnTo>
                  <a:lnTo>
                    <a:pt x="1781" y="1"/>
                  </a:lnTo>
                  <a:lnTo>
                    <a:pt x="1782" y="0"/>
                  </a:lnTo>
                  <a:lnTo>
                    <a:pt x="1782" y="1"/>
                  </a:lnTo>
                  <a:lnTo>
                    <a:pt x="1783" y="2"/>
                  </a:lnTo>
                  <a:lnTo>
                    <a:pt x="1784" y="0"/>
                  </a:lnTo>
                  <a:lnTo>
                    <a:pt x="1785" y="1"/>
                  </a:lnTo>
                  <a:lnTo>
                    <a:pt x="1786" y="3"/>
                  </a:lnTo>
                  <a:lnTo>
                    <a:pt x="1787" y="1"/>
                  </a:lnTo>
                  <a:lnTo>
                    <a:pt x="1788" y="0"/>
                  </a:lnTo>
                  <a:lnTo>
                    <a:pt x="1789" y="3"/>
                  </a:lnTo>
                  <a:lnTo>
                    <a:pt x="1789" y="0"/>
                  </a:lnTo>
                  <a:lnTo>
                    <a:pt x="1790" y="2"/>
                  </a:lnTo>
                  <a:lnTo>
                    <a:pt x="1791" y="2"/>
                  </a:lnTo>
                  <a:lnTo>
                    <a:pt x="1792" y="3"/>
                  </a:lnTo>
                  <a:lnTo>
                    <a:pt x="1793" y="3"/>
                  </a:lnTo>
                  <a:lnTo>
                    <a:pt x="1794" y="5"/>
                  </a:lnTo>
                  <a:lnTo>
                    <a:pt x="1795" y="1"/>
                  </a:lnTo>
                  <a:lnTo>
                    <a:pt x="1796" y="0"/>
                  </a:lnTo>
                  <a:lnTo>
                    <a:pt x="1797" y="0"/>
                  </a:lnTo>
                  <a:lnTo>
                    <a:pt x="1797" y="0"/>
                  </a:lnTo>
                  <a:lnTo>
                    <a:pt x="1798" y="2"/>
                  </a:lnTo>
                  <a:lnTo>
                    <a:pt x="1799" y="3"/>
                  </a:lnTo>
                  <a:lnTo>
                    <a:pt x="1800" y="2"/>
                  </a:lnTo>
                  <a:lnTo>
                    <a:pt x="1801" y="1"/>
                  </a:lnTo>
                  <a:lnTo>
                    <a:pt x="1802" y="1"/>
                  </a:lnTo>
                  <a:lnTo>
                    <a:pt x="1803" y="2"/>
                  </a:lnTo>
                  <a:lnTo>
                    <a:pt x="1804" y="1"/>
                  </a:lnTo>
                  <a:lnTo>
                    <a:pt x="1804" y="1"/>
                  </a:lnTo>
                  <a:lnTo>
                    <a:pt x="1805" y="2"/>
                  </a:lnTo>
                  <a:lnTo>
                    <a:pt x="1806" y="2"/>
                  </a:lnTo>
                  <a:lnTo>
                    <a:pt x="1807" y="3"/>
                  </a:lnTo>
                  <a:lnTo>
                    <a:pt x="1808" y="3"/>
                  </a:lnTo>
                  <a:lnTo>
                    <a:pt x="1809" y="3"/>
                  </a:lnTo>
                  <a:lnTo>
                    <a:pt x="1810" y="5"/>
                  </a:lnTo>
                  <a:lnTo>
                    <a:pt x="1811" y="1"/>
                  </a:lnTo>
                  <a:lnTo>
                    <a:pt x="1812" y="2"/>
                  </a:lnTo>
                  <a:lnTo>
                    <a:pt x="1812" y="1"/>
                  </a:lnTo>
                  <a:lnTo>
                    <a:pt x="1813" y="1"/>
                  </a:lnTo>
                  <a:lnTo>
                    <a:pt x="1814" y="2"/>
                  </a:lnTo>
                  <a:lnTo>
                    <a:pt x="1815" y="1"/>
                  </a:lnTo>
                  <a:lnTo>
                    <a:pt x="1816" y="0"/>
                  </a:lnTo>
                  <a:lnTo>
                    <a:pt x="1817" y="0"/>
                  </a:lnTo>
                  <a:lnTo>
                    <a:pt x="1818" y="3"/>
                  </a:lnTo>
                  <a:lnTo>
                    <a:pt x="1819" y="1"/>
                  </a:lnTo>
                  <a:lnTo>
                    <a:pt x="1819" y="0"/>
                  </a:lnTo>
                  <a:lnTo>
                    <a:pt x="1820" y="0"/>
                  </a:lnTo>
                  <a:lnTo>
                    <a:pt x="1821" y="3"/>
                  </a:lnTo>
                  <a:lnTo>
                    <a:pt x="1822" y="3"/>
                  </a:lnTo>
                  <a:lnTo>
                    <a:pt x="1823" y="4"/>
                  </a:lnTo>
                  <a:lnTo>
                    <a:pt x="1824" y="1"/>
                  </a:lnTo>
                  <a:lnTo>
                    <a:pt x="1825" y="2"/>
                  </a:lnTo>
                  <a:lnTo>
                    <a:pt x="1826" y="0"/>
                  </a:lnTo>
                  <a:lnTo>
                    <a:pt x="1827" y="1"/>
                  </a:lnTo>
                  <a:lnTo>
                    <a:pt x="1827" y="0"/>
                  </a:lnTo>
                  <a:lnTo>
                    <a:pt x="1828" y="4"/>
                  </a:lnTo>
                  <a:lnTo>
                    <a:pt x="1829" y="0"/>
                  </a:lnTo>
                  <a:lnTo>
                    <a:pt x="1830" y="0"/>
                  </a:lnTo>
                  <a:lnTo>
                    <a:pt x="1831" y="2"/>
                  </a:lnTo>
                  <a:lnTo>
                    <a:pt x="1832" y="1"/>
                  </a:lnTo>
                  <a:lnTo>
                    <a:pt x="1833" y="1"/>
                  </a:lnTo>
                  <a:lnTo>
                    <a:pt x="1834" y="1"/>
                  </a:lnTo>
                  <a:lnTo>
                    <a:pt x="1834" y="0"/>
                  </a:lnTo>
                  <a:lnTo>
                    <a:pt x="1835" y="0"/>
                  </a:lnTo>
                  <a:lnTo>
                    <a:pt x="1836" y="3"/>
                  </a:lnTo>
                  <a:lnTo>
                    <a:pt x="1837" y="1"/>
                  </a:lnTo>
                  <a:lnTo>
                    <a:pt x="1838" y="2"/>
                  </a:lnTo>
                  <a:lnTo>
                    <a:pt x="1839" y="2"/>
                  </a:lnTo>
                  <a:lnTo>
                    <a:pt x="1840" y="3"/>
                  </a:lnTo>
                  <a:lnTo>
                    <a:pt x="1841" y="4"/>
                  </a:lnTo>
                  <a:lnTo>
                    <a:pt x="1842" y="4"/>
                  </a:lnTo>
                  <a:lnTo>
                    <a:pt x="1842" y="6"/>
                  </a:lnTo>
                  <a:lnTo>
                    <a:pt x="1843" y="7"/>
                  </a:lnTo>
                  <a:lnTo>
                    <a:pt x="1844" y="3"/>
                  </a:lnTo>
                  <a:lnTo>
                    <a:pt x="1845" y="5"/>
                  </a:lnTo>
                  <a:lnTo>
                    <a:pt x="1846" y="6"/>
                  </a:lnTo>
                  <a:lnTo>
                    <a:pt x="1847" y="7"/>
                  </a:lnTo>
                  <a:lnTo>
                    <a:pt x="1848" y="7"/>
                  </a:lnTo>
                  <a:lnTo>
                    <a:pt x="1849" y="7"/>
                  </a:lnTo>
                  <a:lnTo>
                    <a:pt x="1849" y="7"/>
                  </a:lnTo>
                  <a:lnTo>
                    <a:pt x="1850" y="10"/>
                  </a:lnTo>
                  <a:lnTo>
                    <a:pt x="1851" y="4"/>
                  </a:lnTo>
                  <a:lnTo>
                    <a:pt x="1852" y="4"/>
                  </a:lnTo>
                  <a:lnTo>
                    <a:pt x="1853" y="3"/>
                  </a:lnTo>
                  <a:lnTo>
                    <a:pt x="1854" y="3"/>
                  </a:lnTo>
                  <a:lnTo>
                    <a:pt x="1855" y="7"/>
                  </a:lnTo>
                  <a:lnTo>
                    <a:pt x="1856" y="11"/>
                  </a:lnTo>
                  <a:lnTo>
                    <a:pt x="1857" y="19"/>
                  </a:lnTo>
                  <a:lnTo>
                    <a:pt x="1857" y="25"/>
                  </a:lnTo>
                  <a:lnTo>
                    <a:pt x="1858" y="37"/>
                  </a:lnTo>
                  <a:lnTo>
                    <a:pt x="1859" y="46"/>
                  </a:lnTo>
                  <a:lnTo>
                    <a:pt x="1860" y="40"/>
                  </a:lnTo>
                  <a:lnTo>
                    <a:pt x="1861" y="31"/>
                  </a:lnTo>
                  <a:lnTo>
                    <a:pt x="1862" y="30"/>
                  </a:lnTo>
                  <a:lnTo>
                    <a:pt x="1863" y="13"/>
                  </a:lnTo>
                  <a:lnTo>
                    <a:pt x="1864" y="8"/>
                  </a:lnTo>
                  <a:lnTo>
                    <a:pt x="1864" y="3"/>
                  </a:lnTo>
                  <a:lnTo>
                    <a:pt x="1865" y="0"/>
                  </a:lnTo>
                  <a:lnTo>
                    <a:pt x="1866" y="2"/>
                  </a:lnTo>
                  <a:lnTo>
                    <a:pt x="1867" y="1"/>
                  </a:lnTo>
                  <a:lnTo>
                    <a:pt x="1868" y="1"/>
                  </a:lnTo>
                  <a:lnTo>
                    <a:pt x="1869" y="3"/>
                  </a:lnTo>
                  <a:lnTo>
                    <a:pt x="1870" y="1"/>
                  </a:lnTo>
                  <a:lnTo>
                    <a:pt x="1871" y="0"/>
                  </a:lnTo>
                  <a:lnTo>
                    <a:pt x="1872" y="0"/>
                  </a:lnTo>
                  <a:lnTo>
                    <a:pt x="1872" y="0"/>
                  </a:lnTo>
                  <a:lnTo>
                    <a:pt x="1873" y="2"/>
                  </a:lnTo>
                  <a:lnTo>
                    <a:pt x="1874" y="2"/>
                  </a:lnTo>
                  <a:lnTo>
                    <a:pt x="1875" y="0"/>
                  </a:lnTo>
                  <a:lnTo>
                    <a:pt x="1876" y="0"/>
                  </a:lnTo>
                  <a:lnTo>
                    <a:pt x="1877" y="0"/>
                  </a:lnTo>
                  <a:lnTo>
                    <a:pt x="1878" y="2"/>
                  </a:lnTo>
                  <a:lnTo>
                    <a:pt x="1879" y="1"/>
                  </a:lnTo>
                  <a:lnTo>
                    <a:pt x="1879" y="2"/>
                  </a:lnTo>
                  <a:lnTo>
                    <a:pt x="1880" y="5"/>
                  </a:lnTo>
                  <a:lnTo>
                    <a:pt x="1881" y="1"/>
                  </a:lnTo>
                  <a:lnTo>
                    <a:pt x="1882" y="0"/>
                  </a:lnTo>
                  <a:lnTo>
                    <a:pt x="1883" y="1"/>
                  </a:lnTo>
                  <a:lnTo>
                    <a:pt x="1884" y="1"/>
                  </a:lnTo>
                  <a:lnTo>
                    <a:pt x="1885" y="0"/>
                  </a:lnTo>
                  <a:lnTo>
                    <a:pt x="1886" y="0"/>
                  </a:lnTo>
                  <a:lnTo>
                    <a:pt x="1887" y="1"/>
                  </a:lnTo>
                  <a:lnTo>
                    <a:pt x="1887" y="4"/>
                  </a:lnTo>
                  <a:lnTo>
                    <a:pt x="1888" y="2"/>
                  </a:lnTo>
                  <a:lnTo>
                    <a:pt x="1889" y="4"/>
                  </a:lnTo>
                  <a:lnTo>
                    <a:pt x="1890" y="1"/>
                  </a:lnTo>
                  <a:lnTo>
                    <a:pt x="1891" y="0"/>
                  </a:lnTo>
                  <a:lnTo>
                    <a:pt x="1892" y="0"/>
                  </a:lnTo>
                  <a:lnTo>
                    <a:pt x="1893" y="1"/>
                  </a:lnTo>
                  <a:lnTo>
                    <a:pt x="1894" y="1"/>
                  </a:lnTo>
                  <a:lnTo>
                    <a:pt x="1894" y="3"/>
                  </a:lnTo>
                  <a:lnTo>
                    <a:pt x="1895" y="1"/>
                  </a:lnTo>
                  <a:lnTo>
                    <a:pt x="1896" y="1"/>
                  </a:lnTo>
                  <a:lnTo>
                    <a:pt x="1897" y="0"/>
                  </a:lnTo>
                  <a:lnTo>
                    <a:pt x="1898" y="3"/>
                  </a:lnTo>
                  <a:lnTo>
                    <a:pt x="1899" y="3"/>
                  </a:lnTo>
                  <a:lnTo>
                    <a:pt x="1900" y="1"/>
                  </a:lnTo>
                  <a:lnTo>
                    <a:pt x="1901" y="3"/>
                  </a:lnTo>
                  <a:lnTo>
                    <a:pt x="1902" y="0"/>
                  </a:lnTo>
                  <a:lnTo>
                    <a:pt x="1902" y="0"/>
                  </a:lnTo>
                  <a:lnTo>
                    <a:pt x="1903" y="1"/>
                  </a:lnTo>
                  <a:lnTo>
                    <a:pt x="1904" y="2"/>
                  </a:lnTo>
                  <a:lnTo>
                    <a:pt x="1905" y="3"/>
                  </a:lnTo>
                  <a:lnTo>
                    <a:pt x="1906" y="3"/>
                  </a:lnTo>
                  <a:lnTo>
                    <a:pt x="1907" y="4"/>
                  </a:lnTo>
                  <a:lnTo>
                    <a:pt x="1908" y="0"/>
                  </a:lnTo>
                  <a:lnTo>
                    <a:pt x="1909" y="1"/>
                  </a:lnTo>
                  <a:lnTo>
                    <a:pt x="1909" y="1"/>
                  </a:lnTo>
                  <a:lnTo>
                    <a:pt x="1910" y="2"/>
                  </a:lnTo>
                  <a:lnTo>
                    <a:pt x="1911" y="2"/>
                  </a:lnTo>
                  <a:lnTo>
                    <a:pt x="1912" y="1"/>
                  </a:lnTo>
                  <a:lnTo>
                    <a:pt x="1913" y="5"/>
                  </a:lnTo>
                  <a:lnTo>
                    <a:pt x="1914" y="3"/>
                  </a:lnTo>
                  <a:lnTo>
                    <a:pt x="1915" y="5"/>
                  </a:lnTo>
                  <a:lnTo>
                    <a:pt x="1916" y="3"/>
                  </a:lnTo>
                  <a:lnTo>
                    <a:pt x="1917" y="5"/>
                  </a:lnTo>
                  <a:lnTo>
                    <a:pt x="1917" y="2"/>
                  </a:lnTo>
                  <a:lnTo>
                    <a:pt x="1918" y="2"/>
                  </a:lnTo>
                  <a:lnTo>
                    <a:pt x="1919" y="2"/>
                  </a:lnTo>
                  <a:lnTo>
                    <a:pt x="1920" y="2"/>
                  </a:lnTo>
                  <a:lnTo>
                    <a:pt x="1921" y="5"/>
                  </a:lnTo>
                  <a:lnTo>
                    <a:pt x="1922" y="5"/>
                  </a:lnTo>
                  <a:lnTo>
                    <a:pt x="1923" y="3"/>
                  </a:lnTo>
                  <a:lnTo>
                    <a:pt x="1924" y="1"/>
                  </a:lnTo>
                  <a:lnTo>
                    <a:pt x="1924" y="2"/>
                  </a:lnTo>
                  <a:lnTo>
                    <a:pt x="1925" y="3"/>
                  </a:lnTo>
                  <a:lnTo>
                    <a:pt x="1926" y="0"/>
                  </a:lnTo>
                  <a:lnTo>
                    <a:pt x="1927" y="1"/>
                  </a:lnTo>
                  <a:lnTo>
                    <a:pt x="1928" y="3"/>
                  </a:lnTo>
                  <a:lnTo>
                    <a:pt x="1929" y="8"/>
                  </a:lnTo>
                  <a:lnTo>
                    <a:pt x="1930" y="13"/>
                  </a:lnTo>
                  <a:lnTo>
                    <a:pt x="1931" y="20"/>
                  </a:lnTo>
                  <a:lnTo>
                    <a:pt x="1931" y="31"/>
                  </a:lnTo>
                  <a:lnTo>
                    <a:pt x="1932" y="34"/>
                  </a:lnTo>
                  <a:lnTo>
                    <a:pt x="1933" y="44"/>
                  </a:lnTo>
                  <a:lnTo>
                    <a:pt x="1934" y="47"/>
                  </a:lnTo>
                  <a:lnTo>
                    <a:pt x="1935" y="36"/>
                  </a:lnTo>
                  <a:lnTo>
                    <a:pt x="1936" y="26"/>
                  </a:lnTo>
                  <a:lnTo>
                    <a:pt x="1937" y="14"/>
                  </a:lnTo>
                  <a:lnTo>
                    <a:pt x="1938" y="11"/>
                  </a:lnTo>
                  <a:lnTo>
                    <a:pt x="1939" y="6"/>
                  </a:lnTo>
                  <a:lnTo>
                    <a:pt x="1939" y="5"/>
                  </a:lnTo>
                  <a:lnTo>
                    <a:pt x="1940" y="1"/>
                  </a:lnTo>
                  <a:lnTo>
                    <a:pt x="1941" y="2"/>
                  </a:lnTo>
                  <a:lnTo>
                    <a:pt x="1942" y="0"/>
                  </a:lnTo>
                  <a:lnTo>
                    <a:pt x="1943" y="3"/>
                  </a:lnTo>
                  <a:lnTo>
                    <a:pt x="1944" y="1"/>
                  </a:lnTo>
                  <a:lnTo>
                    <a:pt x="1945" y="1"/>
                  </a:lnTo>
                  <a:lnTo>
                    <a:pt x="1946" y="2"/>
                  </a:lnTo>
                  <a:lnTo>
                    <a:pt x="1946" y="1"/>
                  </a:lnTo>
                  <a:lnTo>
                    <a:pt x="1947" y="0"/>
                  </a:lnTo>
                  <a:lnTo>
                    <a:pt x="1948" y="2"/>
                  </a:lnTo>
                  <a:lnTo>
                    <a:pt x="1949" y="4"/>
                  </a:lnTo>
                  <a:lnTo>
                    <a:pt x="1950" y="0"/>
                  </a:lnTo>
                  <a:lnTo>
                    <a:pt x="1951" y="4"/>
                  </a:lnTo>
                  <a:lnTo>
                    <a:pt x="1952" y="0"/>
                  </a:lnTo>
                  <a:lnTo>
                    <a:pt x="1953" y="0"/>
                  </a:lnTo>
                  <a:lnTo>
                    <a:pt x="1954" y="0"/>
                  </a:lnTo>
                  <a:lnTo>
                    <a:pt x="1954" y="1"/>
                  </a:lnTo>
                  <a:lnTo>
                    <a:pt x="1955" y="1"/>
                  </a:lnTo>
                  <a:lnTo>
                    <a:pt x="1956" y="4"/>
                  </a:lnTo>
                  <a:lnTo>
                    <a:pt x="1957" y="2"/>
                  </a:lnTo>
                  <a:lnTo>
                    <a:pt x="1958" y="0"/>
                  </a:lnTo>
                  <a:lnTo>
                    <a:pt x="1959" y="2"/>
                  </a:lnTo>
                  <a:lnTo>
                    <a:pt x="1960" y="0"/>
                  </a:lnTo>
                  <a:lnTo>
                    <a:pt x="1961" y="2"/>
                  </a:lnTo>
                  <a:lnTo>
                    <a:pt x="1961" y="1"/>
                  </a:lnTo>
                  <a:lnTo>
                    <a:pt x="1962" y="0"/>
                  </a:lnTo>
                  <a:lnTo>
                    <a:pt x="1963" y="3"/>
                  </a:lnTo>
                  <a:lnTo>
                    <a:pt x="1964" y="3"/>
                  </a:lnTo>
                  <a:lnTo>
                    <a:pt x="1965" y="4"/>
                  </a:lnTo>
                  <a:lnTo>
                    <a:pt x="1966" y="2"/>
                  </a:lnTo>
                  <a:lnTo>
                    <a:pt x="1967" y="5"/>
                  </a:lnTo>
                  <a:lnTo>
                    <a:pt x="1968" y="6"/>
                  </a:lnTo>
                  <a:lnTo>
                    <a:pt x="1969" y="7"/>
                  </a:lnTo>
                  <a:lnTo>
                    <a:pt x="1969" y="7"/>
                  </a:lnTo>
                  <a:lnTo>
                    <a:pt x="1970" y="6"/>
                  </a:lnTo>
                  <a:lnTo>
                    <a:pt x="1971" y="6"/>
                  </a:lnTo>
                  <a:lnTo>
                    <a:pt x="1972" y="7"/>
                  </a:lnTo>
                  <a:lnTo>
                    <a:pt x="1973" y="3"/>
                  </a:lnTo>
                  <a:lnTo>
                    <a:pt x="1974" y="2"/>
                  </a:lnTo>
                  <a:lnTo>
                    <a:pt x="1975" y="5"/>
                  </a:lnTo>
                  <a:lnTo>
                    <a:pt x="1976" y="2"/>
                  </a:lnTo>
                  <a:lnTo>
                    <a:pt x="1976" y="4"/>
                  </a:lnTo>
                  <a:lnTo>
                    <a:pt x="1977" y="3"/>
                  </a:lnTo>
                  <a:lnTo>
                    <a:pt x="1978" y="3"/>
                  </a:lnTo>
                  <a:lnTo>
                    <a:pt x="1979" y="3"/>
                  </a:lnTo>
                  <a:lnTo>
                    <a:pt x="1980" y="2"/>
                  </a:lnTo>
                  <a:lnTo>
                    <a:pt x="1981" y="3"/>
                  </a:lnTo>
                  <a:lnTo>
                    <a:pt x="1982" y="2"/>
                  </a:lnTo>
                  <a:lnTo>
                    <a:pt x="1983" y="3"/>
                  </a:lnTo>
                  <a:lnTo>
                    <a:pt x="1984" y="4"/>
                  </a:lnTo>
                  <a:lnTo>
                    <a:pt x="1984" y="3"/>
                  </a:lnTo>
                  <a:lnTo>
                    <a:pt x="1985" y="7"/>
                  </a:lnTo>
                  <a:lnTo>
                    <a:pt x="1986" y="1"/>
                  </a:lnTo>
                  <a:lnTo>
                    <a:pt x="1987" y="6"/>
                  </a:lnTo>
                  <a:lnTo>
                    <a:pt x="1988" y="5"/>
                  </a:lnTo>
                  <a:lnTo>
                    <a:pt x="1989" y="4"/>
                  </a:lnTo>
                  <a:lnTo>
                    <a:pt x="1990" y="1"/>
                  </a:lnTo>
                  <a:lnTo>
                    <a:pt x="1991" y="0"/>
                  </a:lnTo>
                  <a:lnTo>
                    <a:pt x="1991" y="1"/>
                  </a:lnTo>
                  <a:lnTo>
                    <a:pt x="1992" y="1"/>
                  </a:lnTo>
                  <a:lnTo>
                    <a:pt x="1993" y="1"/>
                  </a:lnTo>
                  <a:lnTo>
                    <a:pt x="1994" y="0"/>
                  </a:lnTo>
                  <a:lnTo>
                    <a:pt x="1995" y="1"/>
                  </a:lnTo>
                  <a:lnTo>
                    <a:pt x="1996" y="9"/>
                  </a:lnTo>
                  <a:lnTo>
                    <a:pt x="1997" y="0"/>
                  </a:lnTo>
                  <a:lnTo>
                    <a:pt x="1998" y="1"/>
                  </a:lnTo>
                  <a:lnTo>
                    <a:pt x="1999" y="2"/>
                  </a:lnTo>
                  <a:lnTo>
                    <a:pt x="1999" y="0"/>
                  </a:lnTo>
                  <a:lnTo>
                    <a:pt x="2000" y="4"/>
                  </a:lnTo>
                  <a:lnTo>
                    <a:pt x="2001" y="6"/>
                  </a:lnTo>
                  <a:lnTo>
                    <a:pt x="2002" y="5"/>
                  </a:lnTo>
                  <a:lnTo>
                    <a:pt x="2003" y="3"/>
                  </a:lnTo>
                  <a:lnTo>
                    <a:pt x="2004" y="7"/>
                  </a:lnTo>
                  <a:lnTo>
                    <a:pt x="2005" y="10"/>
                  </a:lnTo>
                  <a:lnTo>
                    <a:pt x="2006" y="13"/>
                  </a:lnTo>
                  <a:lnTo>
                    <a:pt x="2006" y="15"/>
                  </a:lnTo>
                  <a:lnTo>
                    <a:pt x="2007" y="15"/>
                  </a:lnTo>
                  <a:lnTo>
                    <a:pt x="2008" y="16"/>
                  </a:lnTo>
                  <a:lnTo>
                    <a:pt x="2009" y="14"/>
                  </a:lnTo>
                  <a:lnTo>
                    <a:pt x="2010" y="14"/>
                  </a:lnTo>
                  <a:lnTo>
                    <a:pt x="2011" y="18"/>
                  </a:lnTo>
                  <a:lnTo>
                    <a:pt x="2012" y="15"/>
                  </a:lnTo>
                  <a:lnTo>
                    <a:pt x="2013" y="12"/>
                  </a:lnTo>
                  <a:lnTo>
                    <a:pt x="2014" y="12"/>
                  </a:lnTo>
                  <a:lnTo>
                    <a:pt x="2014" y="11"/>
                  </a:lnTo>
                  <a:lnTo>
                    <a:pt x="2015" y="6"/>
                  </a:lnTo>
                  <a:lnTo>
                    <a:pt x="2016" y="2"/>
                  </a:lnTo>
                  <a:lnTo>
                    <a:pt x="2017" y="0"/>
                  </a:lnTo>
                  <a:lnTo>
                    <a:pt x="2018" y="2"/>
                  </a:lnTo>
                  <a:lnTo>
                    <a:pt x="2019" y="4"/>
                  </a:lnTo>
                  <a:lnTo>
                    <a:pt x="2020" y="2"/>
                  </a:lnTo>
                  <a:lnTo>
                    <a:pt x="2021" y="2"/>
                  </a:lnTo>
                  <a:lnTo>
                    <a:pt x="2021" y="1"/>
                  </a:lnTo>
                  <a:lnTo>
                    <a:pt x="2022" y="2"/>
                  </a:lnTo>
                  <a:lnTo>
                    <a:pt x="2023" y="2"/>
                  </a:lnTo>
                  <a:lnTo>
                    <a:pt x="2024" y="3"/>
                  </a:lnTo>
                  <a:lnTo>
                    <a:pt x="2025" y="1"/>
                  </a:lnTo>
                  <a:lnTo>
                    <a:pt x="2026" y="0"/>
                  </a:lnTo>
                  <a:lnTo>
                    <a:pt x="2027" y="2"/>
                  </a:lnTo>
                  <a:lnTo>
                    <a:pt x="2028" y="0"/>
                  </a:lnTo>
                  <a:lnTo>
                    <a:pt x="2029" y="2"/>
                  </a:lnTo>
                  <a:lnTo>
                    <a:pt x="2029" y="2"/>
                  </a:lnTo>
                  <a:lnTo>
                    <a:pt x="2030" y="4"/>
                  </a:lnTo>
                  <a:lnTo>
                    <a:pt x="2031" y="1"/>
                  </a:lnTo>
                  <a:lnTo>
                    <a:pt x="2032" y="1"/>
                  </a:lnTo>
                  <a:lnTo>
                    <a:pt x="2033" y="3"/>
                  </a:lnTo>
                  <a:lnTo>
                    <a:pt x="2034" y="2"/>
                  </a:lnTo>
                  <a:lnTo>
                    <a:pt x="2035" y="1"/>
                  </a:lnTo>
                  <a:lnTo>
                    <a:pt x="2036" y="4"/>
                  </a:lnTo>
                  <a:lnTo>
                    <a:pt x="2036" y="2"/>
                  </a:lnTo>
                  <a:lnTo>
                    <a:pt x="2037" y="3"/>
                  </a:lnTo>
                  <a:lnTo>
                    <a:pt x="2038" y="2"/>
                  </a:lnTo>
                  <a:lnTo>
                    <a:pt x="2039" y="1"/>
                  </a:lnTo>
                  <a:lnTo>
                    <a:pt x="2040" y="0"/>
                  </a:lnTo>
                  <a:lnTo>
                    <a:pt x="2041" y="1"/>
                  </a:lnTo>
                  <a:lnTo>
                    <a:pt x="2042" y="3"/>
                  </a:lnTo>
                  <a:lnTo>
                    <a:pt x="2043" y="0"/>
                  </a:lnTo>
                  <a:lnTo>
                    <a:pt x="2044" y="1"/>
                  </a:lnTo>
                  <a:lnTo>
                    <a:pt x="2044" y="1"/>
                  </a:lnTo>
                  <a:lnTo>
                    <a:pt x="2045" y="0"/>
                  </a:lnTo>
                  <a:lnTo>
                    <a:pt x="2046" y="0"/>
                  </a:lnTo>
                  <a:lnTo>
                    <a:pt x="2047" y="1"/>
                  </a:lnTo>
                  <a:lnTo>
                    <a:pt x="2048" y="1"/>
                  </a:lnTo>
                  <a:lnTo>
                    <a:pt x="2049" y="1"/>
                  </a:lnTo>
                  <a:lnTo>
                    <a:pt x="2050" y="2"/>
                  </a:lnTo>
                  <a:lnTo>
                    <a:pt x="2051" y="3"/>
                  </a:lnTo>
                  <a:lnTo>
                    <a:pt x="2051" y="1"/>
                  </a:lnTo>
                  <a:lnTo>
                    <a:pt x="2052" y="3"/>
                  </a:lnTo>
                  <a:lnTo>
                    <a:pt x="2053" y="2"/>
                  </a:lnTo>
                  <a:lnTo>
                    <a:pt x="2054" y="1"/>
                  </a:lnTo>
                  <a:lnTo>
                    <a:pt x="2055" y="1"/>
                  </a:lnTo>
                  <a:lnTo>
                    <a:pt x="2056" y="3"/>
                  </a:lnTo>
                  <a:lnTo>
                    <a:pt x="2057" y="4"/>
                  </a:lnTo>
                  <a:lnTo>
                    <a:pt x="2058" y="4"/>
                  </a:lnTo>
                  <a:lnTo>
                    <a:pt x="2059" y="3"/>
                  </a:lnTo>
                  <a:lnTo>
                    <a:pt x="2059" y="4"/>
                  </a:lnTo>
                  <a:lnTo>
                    <a:pt x="2060" y="1"/>
                  </a:lnTo>
                  <a:lnTo>
                    <a:pt x="2061" y="3"/>
                  </a:lnTo>
                  <a:lnTo>
                    <a:pt x="2062" y="2"/>
                  </a:lnTo>
                  <a:lnTo>
                    <a:pt x="2063" y="1"/>
                  </a:lnTo>
                  <a:lnTo>
                    <a:pt x="2064" y="3"/>
                  </a:lnTo>
                  <a:lnTo>
                    <a:pt x="2065" y="3"/>
                  </a:lnTo>
                  <a:lnTo>
                    <a:pt x="2066" y="4"/>
                  </a:lnTo>
                  <a:lnTo>
                    <a:pt x="2066" y="3"/>
                  </a:lnTo>
                  <a:lnTo>
                    <a:pt x="2067" y="1"/>
                  </a:lnTo>
                  <a:lnTo>
                    <a:pt x="2068" y="1"/>
                  </a:lnTo>
                  <a:lnTo>
                    <a:pt x="2069" y="4"/>
                  </a:lnTo>
                  <a:lnTo>
                    <a:pt x="2070" y="2"/>
                  </a:lnTo>
                  <a:lnTo>
                    <a:pt x="2071" y="5"/>
                  </a:lnTo>
                  <a:lnTo>
                    <a:pt x="2072" y="3"/>
                  </a:lnTo>
                  <a:lnTo>
                    <a:pt x="2073" y="2"/>
                  </a:lnTo>
                  <a:lnTo>
                    <a:pt x="2074" y="0"/>
                  </a:lnTo>
                  <a:lnTo>
                    <a:pt x="2074" y="2"/>
                  </a:lnTo>
                  <a:lnTo>
                    <a:pt x="2075" y="2"/>
                  </a:lnTo>
                  <a:lnTo>
                    <a:pt x="2076" y="3"/>
                  </a:lnTo>
                  <a:lnTo>
                    <a:pt x="2077" y="3"/>
                  </a:lnTo>
                  <a:lnTo>
                    <a:pt x="2078" y="1"/>
                  </a:lnTo>
                  <a:lnTo>
                    <a:pt x="2079" y="4"/>
                  </a:lnTo>
                  <a:lnTo>
                    <a:pt x="2080" y="1"/>
                  </a:lnTo>
                  <a:lnTo>
                    <a:pt x="2081" y="4"/>
                  </a:lnTo>
                  <a:lnTo>
                    <a:pt x="2081" y="5"/>
                  </a:lnTo>
                  <a:lnTo>
                    <a:pt x="2082" y="2"/>
                  </a:lnTo>
                  <a:lnTo>
                    <a:pt x="2083" y="5"/>
                  </a:lnTo>
                  <a:lnTo>
                    <a:pt x="2084" y="5"/>
                  </a:lnTo>
                  <a:lnTo>
                    <a:pt x="2085" y="8"/>
                  </a:lnTo>
                  <a:lnTo>
                    <a:pt x="2086" y="5"/>
                  </a:lnTo>
                  <a:lnTo>
                    <a:pt x="2087" y="3"/>
                  </a:lnTo>
                  <a:lnTo>
                    <a:pt x="2088" y="1"/>
                  </a:lnTo>
                  <a:lnTo>
                    <a:pt x="2089" y="4"/>
                  </a:lnTo>
                  <a:lnTo>
                    <a:pt x="2089" y="6"/>
                  </a:lnTo>
                  <a:lnTo>
                    <a:pt x="2090" y="1"/>
                  </a:lnTo>
                  <a:lnTo>
                    <a:pt x="2091" y="2"/>
                  </a:lnTo>
                  <a:lnTo>
                    <a:pt x="2092" y="3"/>
                  </a:lnTo>
                  <a:lnTo>
                    <a:pt x="2093" y="1"/>
                  </a:lnTo>
                  <a:lnTo>
                    <a:pt x="2094" y="0"/>
                  </a:lnTo>
                  <a:lnTo>
                    <a:pt x="2095" y="3"/>
                  </a:lnTo>
                  <a:lnTo>
                    <a:pt x="2096" y="3"/>
                  </a:lnTo>
                  <a:lnTo>
                    <a:pt x="2096" y="2"/>
                  </a:lnTo>
                  <a:lnTo>
                    <a:pt x="2097" y="2"/>
                  </a:lnTo>
                  <a:lnTo>
                    <a:pt x="2098" y="2"/>
                  </a:lnTo>
                  <a:lnTo>
                    <a:pt x="2099" y="0"/>
                  </a:lnTo>
                  <a:lnTo>
                    <a:pt x="2100" y="4"/>
                  </a:lnTo>
                  <a:lnTo>
                    <a:pt x="2101" y="2"/>
                  </a:lnTo>
                  <a:lnTo>
                    <a:pt x="2102" y="2"/>
                  </a:lnTo>
                  <a:lnTo>
                    <a:pt x="2103" y="2"/>
                  </a:lnTo>
                  <a:lnTo>
                    <a:pt x="2104" y="6"/>
                  </a:lnTo>
                  <a:lnTo>
                    <a:pt x="2104" y="3"/>
                  </a:lnTo>
                  <a:lnTo>
                    <a:pt x="2105" y="2"/>
                  </a:lnTo>
                  <a:lnTo>
                    <a:pt x="2106" y="1"/>
                  </a:lnTo>
                  <a:lnTo>
                    <a:pt x="2107" y="5"/>
                  </a:lnTo>
                  <a:lnTo>
                    <a:pt x="2108" y="1"/>
                  </a:lnTo>
                  <a:lnTo>
                    <a:pt x="2109" y="1"/>
                  </a:lnTo>
                  <a:lnTo>
                    <a:pt x="2110" y="2"/>
                  </a:lnTo>
                  <a:lnTo>
                    <a:pt x="2111" y="0"/>
                  </a:lnTo>
                  <a:lnTo>
                    <a:pt x="2111" y="3"/>
                  </a:lnTo>
                  <a:lnTo>
                    <a:pt x="2112" y="5"/>
                  </a:lnTo>
                  <a:lnTo>
                    <a:pt x="2113" y="4"/>
                  </a:lnTo>
                  <a:lnTo>
                    <a:pt x="2114" y="4"/>
                  </a:lnTo>
                  <a:lnTo>
                    <a:pt x="2115" y="7"/>
                  </a:lnTo>
                  <a:lnTo>
                    <a:pt x="2116" y="3"/>
                  </a:lnTo>
                  <a:lnTo>
                    <a:pt x="2117" y="5"/>
                  </a:lnTo>
                  <a:lnTo>
                    <a:pt x="2118" y="4"/>
                  </a:lnTo>
                  <a:lnTo>
                    <a:pt x="2119" y="2"/>
                  </a:lnTo>
                  <a:lnTo>
                    <a:pt x="2119" y="3"/>
                  </a:lnTo>
                  <a:lnTo>
                    <a:pt x="2120" y="0"/>
                  </a:lnTo>
                  <a:lnTo>
                    <a:pt x="2121" y="4"/>
                  </a:lnTo>
                  <a:lnTo>
                    <a:pt x="2122" y="2"/>
                  </a:lnTo>
                  <a:lnTo>
                    <a:pt x="2123" y="3"/>
                  </a:lnTo>
                  <a:lnTo>
                    <a:pt x="2124" y="7"/>
                  </a:lnTo>
                  <a:lnTo>
                    <a:pt x="2125" y="2"/>
                  </a:lnTo>
                  <a:lnTo>
                    <a:pt x="2126" y="0"/>
                  </a:lnTo>
                  <a:lnTo>
                    <a:pt x="2126" y="2"/>
                  </a:lnTo>
                  <a:lnTo>
                    <a:pt x="2127" y="2"/>
                  </a:lnTo>
                  <a:lnTo>
                    <a:pt x="2128" y="1"/>
                  </a:lnTo>
                  <a:lnTo>
                    <a:pt x="2129" y="2"/>
                  </a:lnTo>
                  <a:lnTo>
                    <a:pt x="2130" y="1"/>
                  </a:lnTo>
                  <a:lnTo>
                    <a:pt x="2131" y="1"/>
                  </a:lnTo>
                  <a:lnTo>
                    <a:pt x="2132" y="1"/>
                  </a:lnTo>
                  <a:lnTo>
                    <a:pt x="2133" y="3"/>
                  </a:lnTo>
                  <a:lnTo>
                    <a:pt x="2133" y="0"/>
                  </a:lnTo>
                  <a:lnTo>
                    <a:pt x="2134" y="5"/>
                  </a:lnTo>
                  <a:lnTo>
                    <a:pt x="2135" y="1"/>
                  </a:lnTo>
                  <a:lnTo>
                    <a:pt x="2136" y="0"/>
                  </a:lnTo>
                  <a:lnTo>
                    <a:pt x="2137" y="5"/>
                  </a:lnTo>
                  <a:lnTo>
                    <a:pt x="2138" y="6"/>
                  </a:lnTo>
                  <a:lnTo>
                    <a:pt x="2139" y="1"/>
                  </a:lnTo>
                  <a:lnTo>
                    <a:pt x="2140" y="1"/>
                  </a:lnTo>
                  <a:lnTo>
                    <a:pt x="2141" y="0"/>
                  </a:lnTo>
                  <a:lnTo>
                    <a:pt x="2141" y="2"/>
                  </a:lnTo>
                  <a:lnTo>
                    <a:pt x="2142" y="2"/>
                  </a:lnTo>
                  <a:lnTo>
                    <a:pt x="2143" y="0"/>
                  </a:lnTo>
                  <a:lnTo>
                    <a:pt x="2144" y="0"/>
                  </a:lnTo>
                  <a:lnTo>
                    <a:pt x="2145" y="4"/>
                  </a:lnTo>
                  <a:lnTo>
                    <a:pt x="2146" y="0"/>
                  </a:lnTo>
                  <a:lnTo>
                    <a:pt x="2147" y="1"/>
                  </a:lnTo>
                  <a:lnTo>
                    <a:pt x="2148" y="3"/>
                  </a:lnTo>
                  <a:lnTo>
                    <a:pt x="2148" y="4"/>
                  </a:lnTo>
                  <a:lnTo>
                    <a:pt x="2149" y="2"/>
                  </a:lnTo>
                  <a:lnTo>
                    <a:pt x="2150" y="0"/>
                  </a:lnTo>
                  <a:lnTo>
                    <a:pt x="2151" y="5"/>
                  </a:lnTo>
                  <a:lnTo>
                    <a:pt x="2152" y="3"/>
                  </a:lnTo>
                  <a:lnTo>
                    <a:pt x="2153" y="0"/>
                  </a:lnTo>
                  <a:lnTo>
                    <a:pt x="2154" y="5"/>
                  </a:lnTo>
                  <a:lnTo>
                    <a:pt x="2155" y="11"/>
                  </a:lnTo>
                  <a:lnTo>
                    <a:pt x="2156" y="7"/>
                  </a:lnTo>
                  <a:lnTo>
                    <a:pt x="2156" y="11"/>
                  </a:lnTo>
                  <a:lnTo>
                    <a:pt x="2157" y="13"/>
                  </a:lnTo>
                  <a:lnTo>
                    <a:pt x="2158" y="22"/>
                  </a:lnTo>
                  <a:lnTo>
                    <a:pt x="2159" y="24"/>
                  </a:lnTo>
                  <a:lnTo>
                    <a:pt x="2160" y="22"/>
                  </a:lnTo>
                  <a:lnTo>
                    <a:pt x="2161" y="24"/>
                  </a:lnTo>
                  <a:lnTo>
                    <a:pt x="2162" y="29"/>
                  </a:lnTo>
                  <a:lnTo>
                    <a:pt x="2163" y="28"/>
                  </a:lnTo>
                  <a:lnTo>
                    <a:pt x="2163" y="27"/>
                  </a:lnTo>
                  <a:lnTo>
                    <a:pt x="2164" y="22"/>
                  </a:lnTo>
                  <a:lnTo>
                    <a:pt x="2165" y="18"/>
                  </a:lnTo>
                  <a:lnTo>
                    <a:pt x="2166" y="20"/>
                  </a:lnTo>
                  <a:lnTo>
                    <a:pt x="2167" y="12"/>
                  </a:lnTo>
                  <a:lnTo>
                    <a:pt x="2168" y="10"/>
                  </a:lnTo>
                  <a:lnTo>
                    <a:pt x="2169" y="7"/>
                  </a:lnTo>
                  <a:lnTo>
                    <a:pt x="2170" y="5"/>
                  </a:lnTo>
                  <a:lnTo>
                    <a:pt x="2171" y="4"/>
                  </a:lnTo>
                  <a:lnTo>
                    <a:pt x="2171" y="3"/>
                  </a:lnTo>
                  <a:lnTo>
                    <a:pt x="2172" y="7"/>
                  </a:lnTo>
                  <a:lnTo>
                    <a:pt x="2173" y="2"/>
                  </a:lnTo>
                  <a:lnTo>
                    <a:pt x="2174" y="1"/>
                  </a:lnTo>
                  <a:lnTo>
                    <a:pt x="2175" y="5"/>
                  </a:lnTo>
                  <a:lnTo>
                    <a:pt x="2176" y="4"/>
                  </a:lnTo>
                  <a:lnTo>
                    <a:pt x="2177" y="1"/>
                  </a:lnTo>
                  <a:lnTo>
                    <a:pt x="2178" y="4"/>
                  </a:lnTo>
                  <a:lnTo>
                    <a:pt x="2178" y="5"/>
                  </a:lnTo>
                  <a:lnTo>
                    <a:pt x="2179" y="2"/>
                  </a:lnTo>
                  <a:lnTo>
                    <a:pt x="2180" y="7"/>
                  </a:lnTo>
                  <a:lnTo>
                    <a:pt x="2181" y="6"/>
                  </a:lnTo>
                  <a:lnTo>
                    <a:pt x="2182" y="3"/>
                  </a:lnTo>
                  <a:lnTo>
                    <a:pt x="2183" y="3"/>
                  </a:lnTo>
                  <a:lnTo>
                    <a:pt x="2184" y="2"/>
                  </a:lnTo>
                  <a:lnTo>
                    <a:pt x="2185" y="4"/>
                  </a:lnTo>
                  <a:lnTo>
                    <a:pt x="2186" y="3"/>
                  </a:lnTo>
                  <a:lnTo>
                    <a:pt x="2186" y="6"/>
                  </a:lnTo>
                  <a:lnTo>
                    <a:pt x="2187" y="2"/>
                  </a:lnTo>
                  <a:lnTo>
                    <a:pt x="2188" y="5"/>
                  </a:lnTo>
                  <a:lnTo>
                    <a:pt x="2189" y="0"/>
                  </a:lnTo>
                  <a:lnTo>
                    <a:pt x="2190" y="0"/>
                  </a:lnTo>
                  <a:lnTo>
                    <a:pt x="2191" y="1"/>
                  </a:lnTo>
                  <a:lnTo>
                    <a:pt x="2192" y="2"/>
                  </a:lnTo>
                  <a:lnTo>
                    <a:pt x="2193" y="3"/>
                  </a:lnTo>
                  <a:lnTo>
                    <a:pt x="2193" y="1"/>
                  </a:lnTo>
                  <a:lnTo>
                    <a:pt x="2194" y="0"/>
                  </a:lnTo>
                  <a:lnTo>
                    <a:pt x="2195" y="4"/>
                  </a:lnTo>
                  <a:lnTo>
                    <a:pt x="2196" y="1"/>
                  </a:lnTo>
                  <a:lnTo>
                    <a:pt x="2197" y="3"/>
                  </a:lnTo>
                  <a:lnTo>
                    <a:pt x="2198" y="3"/>
                  </a:lnTo>
                  <a:lnTo>
                    <a:pt x="2199" y="4"/>
                  </a:lnTo>
                  <a:lnTo>
                    <a:pt x="2200" y="1"/>
                  </a:lnTo>
                  <a:lnTo>
                    <a:pt x="2201" y="4"/>
                  </a:lnTo>
                  <a:lnTo>
                    <a:pt x="2201" y="6"/>
                  </a:lnTo>
                  <a:lnTo>
                    <a:pt x="2202" y="2"/>
                  </a:lnTo>
                  <a:lnTo>
                    <a:pt x="2203" y="0"/>
                  </a:lnTo>
                  <a:lnTo>
                    <a:pt x="2204" y="3"/>
                  </a:lnTo>
                  <a:lnTo>
                    <a:pt x="2205" y="0"/>
                  </a:lnTo>
                  <a:lnTo>
                    <a:pt x="2206" y="3"/>
                  </a:lnTo>
                  <a:lnTo>
                    <a:pt x="2207" y="6"/>
                  </a:lnTo>
                  <a:lnTo>
                    <a:pt x="2208" y="1"/>
                  </a:lnTo>
                  <a:lnTo>
                    <a:pt x="2208" y="3"/>
                  </a:lnTo>
                  <a:lnTo>
                    <a:pt x="2209" y="4"/>
                  </a:lnTo>
                  <a:lnTo>
                    <a:pt x="2210" y="1"/>
                  </a:lnTo>
                  <a:lnTo>
                    <a:pt x="2211" y="3"/>
                  </a:lnTo>
                  <a:lnTo>
                    <a:pt x="2212" y="2"/>
                  </a:lnTo>
                  <a:lnTo>
                    <a:pt x="2213" y="0"/>
                  </a:lnTo>
                  <a:lnTo>
                    <a:pt x="2214" y="1"/>
                  </a:lnTo>
                  <a:lnTo>
                    <a:pt x="2215" y="0"/>
                  </a:lnTo>
                  <a:lnTo>
                    <a:pt x="2216" y="5"/>
                  </a:lnTo>
                  <a:lnTo>
                    <a:pt x="2216" y="4"/>
                  </a:lnTo>
                  <a:lnTo>
                    <a:pt x="2217" y="2"/>
                  </a:lnTo>
                  <a:lnTo>
                    <a:pt x="2218" y="1"/>
                  </a:lnTo>
                  <a:lnTo>
                    <a:pt x="2219" y="2"/>
                  </a:lnTo>
                  <a:lnTo>
                    <a:pt x="2220" y="1"/>
                  </a:lnTo>
                  <a:lnTo>
                    <a:pt x="2221" y="0"/>
                  </a:lnTo>
                  <a:lnTo>
                    <a:pt x="2222" y="2"/>
                  </a:lnTo>
                  <a:lnTo>
                    <a:pt x="2223" y="3"/>
                  </a:lnTo>
                  <a:lnTo>
                    <a:pt x="2223" y="2"/>
                  </a:lnTo>
                  <a:lnTo>
                    <a:pt x="2224" y="0"/>
                  </a:lnTo>
                  <a:lnTo>
                    <a:pt x="2225" y="0"/>
                  </a:lnTo>
                  <a:lnTo>
                    <a:pt x="2226" y="1"/>
                  </a:lnTo>
                  <a:lnTo>
                    <a:pt x="2227" y="3"/>
                  </a:lnTo>
                  <a:lnTo>
                    <a:pt x="2228" y="2"/>
                  </a:lnTo>
                  <a:lnTo>
                    <a:pt x="2229" y="2"/>
                  </a:lnTo>
                  <a:lnTo>
                    <a:pt x="2230" y="2"/>
                  </a:lnTo>
                  <a:lnTo>
                    <a:pt x="2231" y="1"/>
                  </a:lnTo>
                  <a:lnTo>
                    <a:pt x="2231" y="0"/>
                  </a:lnTo>
                  <a:lnTo>
                    <a:pt x="2232" y="3"/>
                  </a:lnTo>
                  <a:lnTo>
                    <a:pt x="2233" y="2"/>
                  </a:lnTo>
                  <a:lnTo>
                    <a:pt x="2234" y="0"/>
                  </a:lnTo>
                  <a:lnTo>
                    <a:pt x="2235" y="0"/>
                  </a:lnTo>
                  <a:lnTo>
                    <a:pt x="2236" y="2"/>
                  </a:lnTo>
                  <a:lnTo>
                    <a:pt x="2237" y="0"/>
                  </a:lnTo>
                  <a:lnTo>
                    <a:pt x="2238" y="4"/>
                  </a:lnTo>
                  <a:lnTo>
                    <a:pt x="2238" y="2"/>
                  </a:lnTo>
                  <a:lnTo>
                    <a:pt x="2239" y="2"/>
                  </a:lnTo>
                  <a:lnTo>
                    <a:pt x="2240" y="0"/>
                  </a:lnTo>
                  <a:lnTo>
                    <a:pt x="2241" y="2"/>
                  </a:lnTo>
                  <a:lnTo>
                    <a:pt x="2242" y="2"/>
                  </a:lnTo>
                  <a:lnTo>
                    <a:pt x="2243" y="4"/>
                  </a:lnTo>
                  <a:lnTo>
                    <a:pt x="2244" y="5"/>
                  </a:lnTo>
                  <a:lnTo>
                    <a:pt x="2245" y="3"/>
                  </a:lnTo>
                  <a:lnTo>
                    <a:pt x="2246" y="7"/>
                  </a:lnTo>
                  <a:lnTo>
                    <a:pt x="2246" y="7"/>
                  </a:lnTo>
                  <a:lnTo>
                    <a:pt x="2247" y="8"/>
                  </a:lnTo>
                  <a:lnTo>
                    <a:pt x="2248" y="8"/>
                  </a:lnTo>
                  <a:lnTo>
                    <a:pt x="2249" y="12"/>
                  </a:lnTo>
                  <a:lnTo>
                    <a:pt x="2250" y="8"/>
                  </a:lnTo>
                  <a:lnTo>
                    <a:pt x="2251" y="9"/>
                  </a:lnTo>
                  <a:lnTo>
                    <a:pt x="2252" y="7"/>
                  </a:lnTo>
                  <a:lnTo>
                    <a:pt x="2253" y="10"/>
                  </a:lnTo>
                  <a:lnTo>
                    <a:pt x="2253" y="9"/>
                  </a:lnTo>
                  <a:lnTo>
                    <a:pt x="2254" y="6"/>
                  </a:lnTo>
                  <a:lnTo>
                    <a:pt x="2255" y="7"/>
                  </a:lnTo>
                  <a:lnTo>
                    <a:pt x="2256" y="7"/>
                  </a:lnTo>
                  <a:lnTo>
                    <a:pt x="2257" y="4"/>
                  </a:lnTo>
                  <a:lnTo>
                    <a:pt x="2258" y="4"/>
                  </a:lnTo>
                  <a:lnTo>
                    <a:pt x="2259" y="7"/>
                  </a:lnTo>
                  <a:lnTo>
                    <a:pt x="2260" y="4"/>
                  </a:lnTo>
                  <a:lnTo>
                    <a:pt x="2261" y="2"/>
                  </a:lnTo>
                  <a:lnTo>
                    <a:pt x="2261" y="4"/>
                  </a:lnTo>
                  <a:lnTo>
                    <a:pt x="2262" y="0"/>
                  </a:lnTo>
                  <a:lnTo>
                    <a:pt x="2263" y="4"/>
                  </a:lnTo>
                  <a:lnTo>
                    <a:pt x="2264" y="1"/>
                  </a:lnTo>
                  <a:lnTo>
                    <a:pt x="2265" y="0"/>
                  </a:lnTo>
                  <a:lnTo>
                    <a:pt x="2266" y="2"/>
                  </a:lnTo>
                  <a:lnTo>
                    <a:pt x="2267" y="0"/>
                  </a:lnTo>
                  <a:lnTo>
                    <a:pt x="2268" y="0"/>
                  </a:lnTo>
                  <a:lnTo>
                    <a:pt x="2268" y="1"/>
                  </a:lnTo>
                  <a:lnTo>
                    <a:pt x="2269" y="5"/>
                  </a:lnTo>
                  <a:lnTo>
                    <a:pt x="2270" y="3"/>
                  </a:lnTo>
                  <a:lnTo>
                    <a:pt x="2271" y="3"/>
                  </a:lnTo>
                  <a:lnTo>
                    <a:pt x="2272" y="0"/>
                  </a:lnTo>
                  <a:lnTo>
                    <a:pt x="2273" y="4"/>
                  </a:lnTo>
                  <a:lnTo>
                    <a:pt x="2274" y="2"/>
                  </a:lnTo>
                  <a:lnTo>
                    <a:pt x="2275" y="1"/>
                  </a:lnTo>
                  <a:lnTo>
                    <a:pt x="2276" y="3"/>
                  </a:lnTo>
                  <a:lnTo>
                    <a:pt x="2276" y="2"/>
                  </a:lnTo>
                  <a:lnTo>
                    <a:pt x="2277" y="0"/>
                  </a:lnTo>
                  <a:lnTo>
                    <a:pt x="2278" y="0"/>
                  </a:lnTo>
                  <a:lnTo>
                    <a:pt x="2279" y="1"/>
                  </a:lnTo>
                  <a:lnTo>
                    <a:pt x="2280" y="0"/>
                  </a:lnTo>
                  <a:lnTo>
                    <a:pt x="2281" y="2"/>
                  </a:lnTo>
                  <a:lnTo>
                    <a:pt x="2282" y="1"/>
                  </a:lnTo>
                  <a:lnTo>
                    <a:pt x="2283" y="0"/>
                  </a:lnTo>
                  <a:lnTo>
                    <a:pt x="2283" y="2"/>
                  </a:lnTo>
                  <a:lnTo>
                    <a:pt x="2284" y="4"/>
                  </a:lnTo>
                  <a:lnTo>
                    <a:pt x="2285" y="0"/>
                  </a:lnTo>
                  <a:lnTo>
                    <a:pt x="2286" y="3"/>
                  </a:lnTo>
                  <a:lnTo>
                    <a:pt x="2287" y="3"/>
                  </a:lnTo>
                  <a:lnTo>
                    <a:pt x="2288" y="3"/>
                  </a:lnTo>
                  <a:lnTo>
                    <a:pt x="2289" y="1"/>
                  </a:lnTo>
                  <a:lnTo>
                    <a:pt x="2290" y="3"/>
                  </a:lnTo>
                  <a:lnTo>
                    <a:pt x="2291" y="4"/>
                  </a:lnTo>
                  <a:lnTo>
                    <a:pt x="2291" y="0"/>
                  </a:lnTo>
                  <a:lnTo>
                    <a:pt x="2292" y="1"/>
                  </a:lnTo>
                  <a:lnTo>
                    <a:pt x="2293" y="0"/>
                  </a:lnTo>
                  <a:lnTo>
                    <a:pt x="2294" y="5"/>
                  </a:lnTo>
                  <a:lnTo>
                    <a:pt x="2295" y="1"/>
                  </a:lnTo>
                  <a:lnTo>
                    <a:pt x="2296" y="3"/>
                  </a:lnTo>
                  <a:lnTo>
                    <a:pt x="2297" y="1"/>
                  </a:lnTo>
                  <a:lnTo>
                    <a:pt x="2298" y="1"/>
                  </a:lnTo>
                  <a:lnTo>
                    <a:pt x="2298" y="2"/>
                  </a:lnTo>
                  <a:lnTo>
                    <a:pt x="2299" y="3"/>
                  </a:lnTo>
                  <a:lnTo>
                    <a:pt x="2300" y="1"/>
                  </a:lnTo>
                  <a:lnTo>
                    <a:pt x="2301" y="1"/>
                  </a:lnTo>
                  <a:lnTo>
                    <a:pt x="2302" y="2"/>
                  </a:lnTo>
                  <a:lnTo>
                    <a:pt x="2303" y="2"/>
                  </a:lnTo>
                  <a:lnTo>
                    <a:pt x="2304" y="3"/>
                  </a:lnTo>
                  <a:lnTo>
                    <a:pt x="2305" y="1"/>
                  </a:lnTo>
                  <a:lnTo>
                    <a:pt x="2306" y="3"/>
                  </a:lnTo>
                  <a:lnTo>
                    <a:pt x="2306" y="1"/>
                  </a:lnTo>
                  <a:lnTo>
                    <a:pt x="2307" y="4"/>
                  </a:lnTo>
                  <a:lnTo>
                    <a:pt x="2308" y="1"/>
                  </a:lnTo>
                  <a:lnTo>
                    <a:pt x="2309" y="0"/>
                  </a:lnTo>
                  <a:lnTo>
                    <a:pt x="2310" y="2"/>
                  </a:lnTo>
                  <a:lnTo>
                    <a:pt x="2311" y="4"/>
                  </a:lnTo>
                  <a:lnTo>
                    <a:pt x="2312" y="1"/>
                  </a:lnTo>
                  <a:lnTo>
                    <a:pt x="2313" y="3"/>
                  </a:lnTo>
                  <a:lnTo>
                    <a:pt x="2313" y="0"/>
                  </a:lnTo>
                  <a:lnTo>
                    <a:pt x="2314" y="2"/>
                  </a:lnTo>
                  <a:lnTo>
                    <a:pt x="2315" y="5"/>
                  </a:lnTo>
                  <a:lnTo>
                    <a:pt x="2316" y="0"/>
                  </a:lnTo>
                  <a:lnTo>
                    <a:pt x="2317" y="1"/>
                  </a:lnTo>
                  <a:lnTo>
                    <a:pt x="2318" y="2"/>
                  </a:lnTo>
                  <a:lnTo>
                    <a:pt x="2319" y="3"/>
                  </a:lnTo>
                  <a:lnTo>
                    <a:pt x="2320" y="3"/>
                  </a:lnTo>
                  <a:lnTo>
                    <a:pt x="2320" y="1"/>
                  </a:lnTo>
                  <a:lnTo>
                    <a:pt x="2321" y="2"/>
                  </a:lnTo>
                  <a:lnTo>
                    <a:pt x="2322" y="3"/>
                  </a:lnTo>
                  <a:lnTo>
                    <a:pt x="2323" y="4"/>
                  </a:lnTo>
                  <a:lnTo>
                    <a:pt x="2324" y="4"/>
                  </a:lnTo>
                  <a:lnTo>
                    <a:pt x="2325" y="3"/>
                  </a:lnTo>
                  <a:lnTo>
                    <a:pt x="2326" y="4"/>
                  </a:lnTo>
                  <a:lnTo>
                    <a:pt x="2327" y="2"/>
                  </a:lnTo>
                  <a:lnTo>
                    <a:pt x="2328" y="3"/>
                  </a:lnTo>
                  <a:lnTo>
                    <a:pt x="2328" y="0"/>
                  </a:lnTo>
                  <a:lnTo>
                    <a:pt x="2329" y="0"/>
                  </a:lnTo>
                  <a:lnTo>
                    <a:pt x="2330" y="0"/>
                  </a:lnTo>
                  <a:lnTo>
                    <a:pt x="2331" y="3"/>
                  </a:lnTo>
                  <a:lnTo>
                    <a:pt x="2332" y="1"/>
                  </a:lnTo>
                  <a:lnTo>
                    <a:pt x="2333" y="2"/>
                  </a:lnTo>
                  <a:lnTo>
                    <a:pt x="2334" y="2"/>
                  </a:lnTo>
                  <a:lnTo>
                    <a:pt x="2335" y="4"/>
                  </a:lnTo>
                  <a:lnTo>
                    <a:pt x="2335" y="1"/>
                  </a:lnTo>
                  <a:lnTo>
                    <a:pt x="2336" y="0"/>
                  </a:lnTo>
                  <a:lnTo>
                    <a:pt x="2337" y="0"/>
                  </a:lnTo>
                  <a:lnTo>
                    <a:pt x="2338" y="2"/>
                  </a:lnTo>
                  <a:lnTo>
                    <a:pt x="2339" y="0"/>
                  </a:lnTo>
                  <a:lnTo>
                    <a:pt x="2340" y="2"/>
                  </a:lnTo>
                  <a:lnTo>
                    <a:pt x="2341" y="2"/>
                  </a:lnTo>
                  <a:lnTo>
                    <a:pt x="2342" y="2"/>
                  </a:lnTo>
                  <a:lnTo>
                    <a:pt x="2343" y="1"/>
                  </a:lnTo>
                  <a:lnTo>
                    <a:pt x="2343" y="0"/>
                  </a:lnTo>
                  <a:lnTo>
                    <a:pt x="2344" y="3"/>
                  </a:lnTo>
                  <a:lnTo>
                    <a:pt x="2345" y="3"/>
                  </a:lnTo>
                  <a:lnTo>
                    <a:pt x="2346" y="1"/>
                  </a:lnTo>
                  <a:lnTo>
                    <a:pt x="2347" y="2"/>
                  </a:lnTo>
                  <a:lnTo>
                    <a:pt x="2348" y="6"/>
                  </a:lnTo>
                  <a:lnTo>
                    <a:pt x="2349" y="3"/>
                  </a:lnTo>
                  <a:lnTo>
                    <a:pt x="2350" y="2"/>
                  </a:lnTo>
                  <a:lnTo>
                    <a:pt x="2350" y="0"/>
                  </a:lnTo>
                  <a:lnTo>
                    <a:pt x="2351" y="0"/>
                  </a:lnTo>
                  <a:lnTo>
                    <a:pt x="2352" y="1"/>
                  </a:lnTo>
                  <a:lnTo>
                    <a:pt x="2353" y="1"/>
                  </a:lnTo>
                  <a:lnTo>
                    <a:pt x="2354" y="3"/>
                  </a:lnTo>
                  <a:lnTo>
                    <a:pt x="2355" y="0"/>
                  </a:lnTo>
                  <a:lnTo>
                    <a:pt x="2356" y="0"/>
                  </a:lnTo>
                  <a:lnTo>
                    <a:pt x="2357" y="3"/>
                  </a:lnTo>
                  <a:lnTo>
                    <a:pt x="2358" y="3"/>
                  </a:lnTo>
                  <a:lnTo>
                    <a:pt x="2358" y="3"/>
                  </a:lnTo>
                  <a:lnTo>
                    <a:pt x="2359" y="4"/>
                  </a:lnTo>
                  <a:lnTo>
                    <a:pt x="2360" y="1"/>
                  </a:lnTo>
                  <a:lnTo>
                    <a:pt x="2361" y="2"/>
                  </a:lnTo>
                  <a:lnTo>
                    <a:pt x="2362" y="4"/>
                  </a:lnTo>
                  <a:lnTo>
                    <a:pt x="2363" y="1"/>
                  </a:lnTo>
                  <a:lnTo>
                    <a:pt x="2364" y="1"/>
                  </a:lnTo>
                  <a:lnTo>
                    <a:pt x="2365" y="5"/>
                  </a:lnTo>
                  <a:lnTo>
                    <a:pt x="2365" y="3"/>
                  </a:lnTo>
                  <a:lnTo>
                    <a:pt x="2366" y="10"/>
                  </a:lnTo>
                  <a:lnTo>
                    <a:pt x="2367" y="15"/>
                  </a:lnTo>
                  <a:lnTo>
                    <a:pt x="2368" y="26"/>
                  </a:lnTo>
                  <a:lnTo>
                    <a:pt x="2369" y="64"/>
                  </a:lnTo>
                  <a:lnTo>
                    <a:pt x="2370" y="112"/>
                  </a:lnTo>
                  <a:lnTo>
                    <a:pt x="2371" y="191"/>
                  </a:lnTo>
                  <a:lnTo>
                    <a:pt x="2372" y="326"/>
                  </a:lnTo>
                  <a:lnTo>
                    <a:pt x="2373" y="513"/>
                  </a:lnTo>
                  <a:lnTo>
                    <a:pt x="2373" y="788"/>
                  </a:lnTo>
                  <a:lnTo>
                    <a:pt x="2374" y="1149"/>
                  </a:lnTo>
                  <a:lnTo>
                    <a:pt x="2375" y="1612"/>
                  </a:lnTo>
                  <a:lnTo>
                    <a:pt x="2376" y="2194"/>
                  </a:lnTo>
                  <a:lnTo>
                    <a:pt x="2377" y="2987"/>
                  </a:lnTo>
                  <a:lnTo>
                    <a:pt x="2378" y="3709"/>
                  </a:lnTo>
                  <a:lnTo>
                    <a:pt x="2379" y="4588"/>
                  </a:lnTo>
                  <a:lnTo>
                    <a:pt x="2380" y="5434"/>
                  </a:lnTo>
                  <a:lnTo>
                    <a:pt x="2380" y="6207"/>
                  </a:lnTo>
                  <a:lnTo>
                    <a:pt x="2381" y="7031"/>
                  </a:lnTo>
                  <a:lnTo>
                    <a:pt x="2382" y="7538"/>
                  </a:lnTo>
                  <a:lnTo>
                    <a:pt x="2383" y="7792"/>
                  </a:lnTo>
                  <a:lnTo>
                    <a:pt x="2384" y="7672"/>
                  </a:lnTo>
                  <a:lnTo>
                    <a:pt x="2385" y="7424"/>
                  </a:lnTo>
                  <a:lnTo>
                    <a:pt x="2386" y="6897"/>
                  </a:lnTo>
                  <a:lnTo>
                    <a:pt x="2387" y="6112"/>
                  </a:lnTo>
                  <a:lnTo>
                    <a:pt x="2388" y="5130"/>
                  </a:lnTo>
                  <a:lnTo>
                    <a:pt x="2388" y="4262"/>
                  </a:lnTo>
                  <a:lnTo>
                    <a:pt x="2389" y="3411"/>
                  </a:lnTo>
                  <a:lnTo>
                    <a:pt x="2390" y="2601"/>
                  </a:lnTo>
                  <a:lnTo>
                    <a:pt x="2391" y="1990"/>
                  </a:lnTo>
                  <a:lnTo>
                    <a:pt x="2392" y="1469"/>
                  </a:lnTo>
                  <a:lnTo>
                    <a:pt x="2393" y="1070"/>
                  </a:lnTo>
                  <a:lnTo>
                    <a:pt x="2394" y="806"/>
                  </a:lnTo>
                  <a:lnTo>
                    <a:pt x="2395" y="626"/>
                  </a:lnTo>
                  <a:lnTo>
                    <a:pt x="2395" y="488"/>
                  </a:lnTo>
                  <a:lnTo>
                    <a:pt x="2396" y="385"/>
                  </a:lnTo>
                  <a:lnTo>
                    <a:pt x="2397" y="328"/>
                  </a:lnTo>
                  <a:lnTo>
                    <a:pt x="2398" y="266"/>
                  </a:lnTo>
                  <a:lnTo>
                    <a:pt x="2399" y="251"/>
                  </a:lnTo>
                  <a:lnTo>
                    <a:pt x="2400" y="217"/>
                  </a:lnTo>
                  <a:lnTo>
                    <a:pt x="2401" y="186"/>
                  </a:lnTo>
                  <a:lnTo>
                    <a:pt x="2402" y="173"/>
                  </a:lnTo>
                  <a:lnTo>
                    <a:pt x="2403" y="162"/>
                  </a:lnTo>
                  <a:lnTo>
                    <a:pt x="2403" y="142"/>
                  </a:lnTo>
                  <a:lnTo>
                    <a:pt x="2404" y="137"/>
                  </a:lnTo>
                  <a:lnTo>
                    <a:pt x="2405" y="128"/>
                  </a:lnTo>
                  <a:lnTo>
                    <a:pt x="2406" y="128"/>
                  </a:lnTo>
                  <a:lnTo>
                    <a:pt x="2407" y="112"/>
                  </a:lnTo>
                  <a:lnTo>
                    <a:pt x="2408" y="105"/>
                  </a:lnTo>
                  <a:lnTo>
                    <a:pt x="2409" y="91"/>
                  </a:lnTo>
                  <a:lnTo>
                    <a:pt x="2410" y="88"/>
                  </a:lnTo>
                  <a:lnTo>
                    <a:pt x="2410" y="85"/>
                  </a:lnTo>
                  <a:lnTo>
                    <a:pt x="2411" y="81"/>
                  </a:lnTo>
                  <a:lnTo>
                    <a:pt x="2412" y="68"/>
                  </a:lnTo>
                  <a:lnTo>
                    <a:pt x="2413" y="73"/>
                  </a:lnTo>
                  <a:lnTo>
                    <a:pt x="2414" y="69"/>
                  </a:lnTo>
                  <a:lnTo>
                    <a:pt x="2415" y="71"/>
                  </a:lnTo>
                  <a:lnTo>
                    <a:pt x="2416" y="74"/>
                  </a:lnTo>
                  <a:lnTo>
                    <a:pt x="2417" y="59"/>
                  </a:lnTo>
                  <a:lnTo>
                    <a:pt x="2418" y="53"/>
                  </a:lnTo>
                  <a:lnTo>
                    <a:pt x="2418" y="46"/>
                  </a:lnTo>
                  <a:lnTo>
                    <a:pt x="2419" y="48"/>
                  </a:lnTo>
                  <a:lnTo>
                    <a:pt x="2420" y="51"/>
                  </a:lnTo>
                  <a:lnTo>
                    <a:pt x="2421" y="49"/>
                  </a:lnTo>
                  <a:lnTo>
                    <a:pt x="2422" y="47"/>
                  </a:lnTo>
                  <a:lnTo>
                    <a:pt x="2423" y="38"/>
                  </a:lnTo>
                  <a:lnTo>
                    <a:pt x="2424" y="43"/>
                  </a:lnTo>
                  <a:lnTo>
                    <a:pt x="2425" y="38"/>
                  </a:lnTo>
                  <a:lnTo>
                    <a:pt x="2425" y="43"/>
                  </a:lnTo>
                  <a:lnTo>
                    <a:pt x="2426" y="33"/>
                  </a:lnTo>
                  <a:lnTo>
                    <a:pt x="2427" y="41"/>
                  </a:lnTo>
                  <a:lnTo>
                    <a:pt x="2428" y="35"/>
                  </a:lnTo>
                  <a:lnTo>
                    <a:pt x="2429" y="32"/>
                  </a:lnTo>
                  <a:lnTo>
                    <a:pt x="2430" y="37"/>
                  </a:lnTo>
                  <a:lnTo>
                    <a:pt x="2431" y="29"/>
                  </a:lnTo>
                  <a:lnTo>
                    <a:pt x="2432" y="27"/>
                  </a:lnTo>
                  <a:lnTo>
                    <a:pt x="2433" y="26"/>
                  </a:lnTo>
                  <a:lnTo>
                    <a:pt x="2433" y="29"/>
                  </a:lnTo>
                  <a:lnTo>
                    <a:pt x="2434" y="33"/>
                  </a:lnTo>
                  <a:lnTo>
                    <a:pt x="2435" y="25"/>
                  </a:lnTo>
                  <a:lnTo>
                    <a:pt x="2436" y="30"/>
                  </a:lnTo>
                  <a:lnTo>
                    <a:pt x="2437" y="21"/>
                  </a:lnTo>
                  <a:lnTo>
                    <a:pt x="2438" y="22"/>
                  </a:lnTo>
                  <a:lnTo>
                    <a:pt x="2439" y="25"/>
                  </a:lnTo>
                  <a:lnTo>
                    <a:pt x="2440" y="26"/>
                  </a:lnTo>
                  <a:lnTo>
                    <a:pt x="2440" y="21"/>
                  </a:lnTo>
                  <a:lnTo>
                    <a:pt x="2441" y="24"/>
                  </a:lnTo>
                  <a:lnTo>
                    <a:pt x="2442" y="19"/>
                  </a:lnTo>
                  <a:lnTo>
                    <a:pt x="2443" y="25"/>
                  </a:lnTo>
                  <a:lnTo>
                    <a:pt x="2444" y="21"/>
                  </a:lnTo>
                  <a:lnTo>
                    <a:pt x="2445" y="18"/>
                  </a:lnTo>
                  <a:lnTo>
                    <a:pt x="2446" y="22"/>
                  </a:lnTo>
                  <a:lnTo>
                    <a:pt x="2447" y="17"/>
                  </a:lnTo>
                  <a:lnTo>
                    <a:pt x="2448" y="14"/>
                  </a:lnTo>
                  <a:lnTo>
                    <a:pt x="2448" y="16"/>
                  </a:lnTo>
                  <a:lnTo>
                    <a:pt x="2449" y="13"/>
                  </a:lnTo>
                  <a:lnTo>
                    <a:pt x="2450" y="12"/>
                  </a:lnTo>
                  <a:lnTo>
                    <a:pt x="2451" y="13"/>
                  </a:lnTo>
                  <a:lnTo>
                    <a:pt x="2452" y="17"/>
                  </a:lnTo>
                  <a:lnTo>
                    <a:pt x="2453" y="12"/>
                  </a:lnTo>
                  <a:lnTo>
                    <a:pt x="2454" y="15"/>
                  </a:lnTo>
                  <a:lnTo>
                    <a:pt x="2455" y="14"/>
                  </a:lnTo>
                  <a:lnTo>
                    <a:pt x="2455" y="14"/>
                  </a:lnTo>
                  <a:lnTo>
                    <a:pt x="2456" y="15"/>
                  </a:lnTo>
                  <a:lnTo>
                    <a:pt x="2457" y="18"/>
                  </a:lnTo>
                  <a:lnTo>
                    <a:pt x="2458" y="11"/>
                  </a:lnTo>
                  <a:lnTo>
                    <a:pt x="2459" y="9"/>
                  </a:lnTo>
                  <a:lnTo>
                    <a:pt x="2460" y="15"/>
                  </a:lnTo>
                  <a:lnTo>
                    <a:pt x="2461" y="11"/>
                  </a:lnTo>
                  <a:lnTo>
                    <a:pt x="2462" y="9"/>
                  </a:lnTo>
                  <a:lnTo>
                    <a:pt x="2463" y="13"/>
                  </a:lnTo>
                  <a:lnTo>
                    <a:pt x="2463" y="15"/>
                  </a:lnTo>
                  <a:lnTo>
                    <a:pt x="2464" y="10"/>
                  </a:lnTo>
                  <a:lnTo>
                    <a:pt x="2465" y="12"/>
                  </a:lnTo>
                  <a:lnTo>
                    <a:pt x="2466" y="16"/>
                  </a:lnTo>
                  <a:lnTo>
                    <a:pt x="2467" y="19"/>
                  </a:lnTo>
                  <a:lnTo>
                    <a:pt x="2468" y="20"/>
                  </a:lnTo>
                  <a:lnTo>
                    <a:pt x="2469" y="17"/>
                  </a:lnTo>
                  <a:lnTo>
                    <a:pt x="2470" y="16"/>
                  </a:lnTo>
                  <a:lnTo>
                    <a:pt x="2470" y="15"/>
                  </a:lnTo>
                  <a:lnTo>
                    <a:pt x="2471" y="21"/>
                  </a:lnTo>
                  <a:lnTo>
                    <a:pt x="2472" y="12"/>
                  </a:lnTo>
                  <a:lnTo>
                    <a:pt x="2473" y="14"/>
                  </a:lnTo>
                  <a:lnTo>
                    <a:pt x="2474" y="14"/>
                  </a:lnTo>
                  <a:lnTo>
                    <a:pt x="2475" y="15"/>
                  </a:lnTo>
                  <a:lnTo>
                    <a:pt x="2476" y="12"/>
                  </a:lnTo>
                  <a:lnTo>
                    <a:pt x="2477" y="11"/>
                  </a:lnTo>
                  <a:lnTo>
                    <a:pt x="2478" y="13"/>
                  </a:lnTo>
                  <a:lnTo>
                    <a:pt x="2478" y="13"/>
                  </a:lnTo>
                  <a:lnTo>
                    <a:pt x="2479" y="14"/>
                  </a:lnTo>
                  <a:lnTo>
                    <a:pt x="2480" y="17"/>
                  </a:lnTo>
                  <a:lnTo>
                    <a:pt x="2481" y="24"/>
                  </a:lnTo>
                  <a:lnTo>
                    <a:pt x="2482" y="29"/>
                  </a:lnTo>
                  <a:lnTo>
                    <a:pt x="2483" y="28"/>
                  </a:lnTo>
                  <a:lnTo>
                    <a:pt x="2484" y="26"/>
                  </a:lnTo>
                  <a:lnTo>
                    <a:pt x="2485" y="30"/>
                  </a:lnTo>
                  <a:lnTo>
                    <a:pt x="2485" y="30"/>
                  </a:lnTo>
                  <a:lnTo>
                    <a:pt x="2486" y="34"/>
                  </a:lnTo>
                  <a:lnTo>
                    <a:pt x="2487" y="31"/>
                  </a:lnTo>
                  <a:lnTo>
                    <a:pt x="2488" y="27"/>
                  </a:lnTo>
                  <a:lnTo>
                    <a:pt x="2489" y="25"/>
                  </a:lnTo>
                  <a:lnTo>
                    <a:pt x="2490" y="28"/>
                  </a:lnTo>
                  <a:lnTo>
                    <a:pt x="2491" y="27"/>
                  </a:lnTo>
                  <a:lnTo>
                    <a:pt x="2492" y="21"/>
                  </a:lnTo>
                  <a:lnTo>
                    <a:pt x="2493" y="17"/>
                  </a:lnTo>
                  <a:lnTo>
                    <a:pt x="2493" y="12"/>
                  </a:lnTo>
                  <a:lnTo>
                    <a:pt x="2494" y="14"/>
                  </a:lnTo>
                  <a:lnTo>
                    <a:pt x="2495" y="9"/>
                  </a:lnTo>
                  <a:lnTo>
                    <a:pt x="2496" y="10"/>
                  </a:lnTo>
                  <a:lnTo>
                    <a:pt x="2497" y="8"/>
                  </a:lnTo>
                  <a:lnTo>
                    <a:pt x="2498" y="4"/>
                  </a:lnTo>
                  <a:lnTo>
                    <a:pt x="2499" y="8"/>
                  </a:lnTo>
                  <a:lnTo>
                    <a:pt x="2500" y="6"/>
                  </a:lnTo>
                  <a:lnTo>
                    <a:pt x="2500" y="5"/>
                  </a:lnTo>
                  <a:lnTo>
                    <a:pt x="2501" y="5"/>
                  </a:lnTo>
                  <a:lnTo>
                    <a:pt x="2502" y="8"/>
                  </a:lnTo>
                  <a:lnTo>
                    <a:pt x="2503" y="3"/>
                  </a:lnTo>
                  <a:lnTo>
                    <a:pt x="2504" y="4"/>
                  </a:lnTo>
                  <a:lnTo>
                    <a:pt x="2505" y="5"/>
                  </a:lnTo>
                  <a:lnTo>
                    <a:pt x="2506" y="7"/>
                  </a:lnTo>
                  <a:lnTo>
                    <a:pt x="2507" y="5"/>
                  </a:lnTo>
                  <a:lnTo>
                    <a:pt x="2508" y="6"/>
                  </a:lnTo>
                  <a:lnTo>
                    <a:pt x="2508" y="8"/>
                  </a:lnTo>
                  <a:lnTo>
                    <a:pt x="2509" y="8"/>
                  </a:lnTo>
                  <a:lnTo>
                    <a:pt x="2510" y="8"/>
                  </a:lnTo>
                  <a:lnTo>
                    <a:pt x="2511" y="7"/>
                  </a:lnTo>
                  <a:lnTo>
                    <a:pt x="2512" y="4"/>
                  </a:lnTo>
                  <a:lnTo>
                    <a:pt x="2513" y="11"/>
                  </a:lnTo>
                  <a:lnTo>
                    <a:pt x="2514" y="8"/>
                  </a:lnTo>
                  <a:lnTo>
                    <a:pt x="2515" y="10"/>
                  </a:lnTo>
                  <a:lnTo>
                    <a:pt x="2515" y="6"/>
                  </a:lnTo>
                  <a:lnTo>
                    <a:pt x="2516" y="10"/>
                  </a:lnTo>
                  <a:lnTo>
                    <a:pt x="2517" y="8"/>
                  </a:lnTo>
                  <a:lnTo>
                    <a:pt x="2518" y="6"/>
                  </a:lnTo>
                  <a:lnTo>
                    <a:pt x="2519" y="5"/>
                  </a:lnTo>
                  <a:lnTo>
                    <a:pt x="2520" y="3"/>
                  </a:lnTo>
                  <a:lnTo>
                    <a:pt x="2521" y="4"/>
                  </a:lnTo>
                  <a:lnTo>
                    <a:pt x="2522" y="2"/>
                  </a:lnTo>
                  <a:lnTo>
                    <a:pt x="2522" y="5"/>
                  </a:lnTo>
                  <a:lnTo>
                    <a:pt x="2523" y="4"/>
                  </a:lnTo>
                  <a:lnTo>
                    <a:pt x="2524" y="2"/>
                  </a:lnTo>
                  <a:lnTo>
                    <a:pt x="2525" y="4"/>
                  </a:lnTo>
                  <a:lnTo>
                    <a:pt x="2526" y="4"/>
                  </a:lnTo>
                  <a:lnTo>
                    <a:pt x="2527" y="3"/>
                  </a:lnTo>
                  <a:lnTo>
                    <a:pt x="2528" y="3"/>
                  </a:lnTo>
                  <a:lnTo>
                    <a:pt x="2529" y="3"/>
                  </a:lnTo>
                  <a:lnTo>
                    <a:pt x="2530" y="6"/>
                  </a:lnTo>
                  <a:lnTo>
                    <a:pt x="2530" y="5"/>
                  </a:lnTo>
                  <a:lnTo>
                    <a:pt x="2531" y="6"/>
                  </a:lnTo>
                  <a:lnTo>
                    <a:pt x="2532" y="7"/>
                  </a:lnTo>
                  <a:lnTo>
                    <a:pt x="2533" y="2"/>
                  </a:lnTo>
                  <a:lnTo>
                    <a:pt x="2534" y="3"/>
                  </a:lnTo>
                  <a:lnTo>
                    <a:pt x="2535" y="3"/>
                  </a:lnTo>
                  <a:lnTo>
                    <a:pt x="2536" y="3"/>
                  </a:lnTo>
                  <a:lnTo>
                    <a:pt x="2537" y="6"/>
                  </a:lnTo>
                  <a:lnTo>
                    <a:pt x="2537" y="4"/>
                  </a:lnTo>
                  <a:lnTo>
                    <a:pt x="2538" y="4"/>
                  </a:lnTo>
                  <a:lnTo>
                    <a:pt x="2539" y="5"/>
                  </a:lnTo>
                  <a:lnTo>
                    <a:pt x="2540" y="8"/>
                  </a:lnTo>
                  <a:lnTo>
                    <a:pt x="2541" y="6"/>
                  </a:lnTo>
                  <a:lnTo>
                    <a:pt x="2542" y="4"/>
                  </a:lnTo>
                  <a:lnTo>
                    <a:pt x="2543" y="2"/>
                  </a:lnTo>
                  <a:lnTo>
                    <a:pt x="2544" y="1"/>
                  </a:lnTo>
                  <a:lnTo>
                    <a:pt x="2545" y="4"/>
                  </a:lnTo>
                  <a:lnTo>
                    <a:pt x="2545" y="3"/>
                  </a:lnTo>
                  <a:lnTo>
                    <a:pt x="2546" y="6"/>
                  </a:lnTo>
                  <a:lnTo>
                    <a:pt x="2547" y="5"/>
                  </a:lnTo>
                  <a:lnTo>
                    <a:pt x="2548" y="2"/>
                  </a:lnTo>
                  <a:lnTo>
                    <a:pt x="2549" y="2"/>
                  </a:lnTo>
                  <a:lnTo>
                    <a:pt x="2550" y="3"/>
                  </a:lnTo>
                  <a:lnTo>
                    <a:pt x="2551" y="3"/>
                  </a:lnTo>
                  <a:lnTo>
                    <a:pt x="2552" y="5"/>
                  </a:lnTo>
                  <a:lnTo>
                    <a:pt x="2552" y="7"/>
                  </a:lnTo>
                  <a:lnTo>
                    <a:pt x="2553" y="7"/>
                  </a:lnTo>
                  <a:lnTo>
                    <a:pt x="2554" y="15"/>
                  </a:lnTo>
                  <a:lnTo>
                    <a:pt x="2555" y="9"/>
                  </a:lnTo>
                  <a:lnTo>
                    <a:pt x="2556" y="11"/>
                  </a:lnTo>
                  <a:lnTo>
                    <a:pt x="2557" y="11"/>
                  </a:lnTo>
                  <a:lnTo>
                    <a:pt x="2558" y="10"/>
                  </a:lnTo>
                  <a:lnTo>
                    <a:pt x="2559" y="9"/>
                  </a:lnTo>
                  <a:lnTo>
                    <a:pt x="2560" y="11"/>
                  </a:lnTo>
                  <a:lnTo>
                    <a:pt x="2560" y="9"/>
                  </a:lnTo>
                  <a:lnTo>
                    <a:pt x="2561" y="6"/>
                  </a:lnTo>
                  <a:lnTo>
                    <a:pt x="2562" y="4"/>
                  </a:lnTo>
                  <a:lnTo>
                    <a:pt x="2563" y="6"/>
                  </a:lnTo>
                  <a:lnTo>
                    <a:pt x="2564" y="4"/>
                  </a:lnTo>
                  <a:lnTo>
                    <a:pt x="2565" y="3"/>
                  </a:lnTo>
                  <a:lnTo>
                    <a:pt x="2566" y="3"/>
                  </a:lnTo>
                  <a:lnTo>
                    <a:pt x="2567" y="6"/>
                  </a:lnTo>
                  <a:lnTo>
                    <a:pt x="2567" y="5"/>
                  </a:lnTo>
                  <a:lnTo>
                    <a:pt x="2568" y="5"/>
                  </a:lnTo>
                  <a:lnTo>
                    <a:pt x="2569" y="6"/>
                  </a:lnTo>
                  <a:lnTo>
                    <a:pt x="2570" y="7"/>
                  </a:lnTo>
                  <a:lnTo>
                    <a:pt x="2571" y="5"/>
                  </a:lnTo>
                  <a:lnTo>
                    <a:pt x="2572" y="4"/>
                  </a:lnTo>
                  <a:lnTo>
                    <a:pt x="2573" y="5"/>
                  </a:lnTo>
                  <a:lnTo>
                    <a:pt x="2574" y="2"/>
                  </a:lnTo>
                  <a:lnTo>
                    <a:pt x="2575" y="5"/>
                  </a:lnTo>
                  <a:lnTo>
                    <a:pt x="2575" y="3"/>
                  </a:lnTo>
                  <a:lnTo>
                    <a:pt x="2576" y="8"/>
                  </a:lnTo>
                  <a:lnTo>
                    <a:pt x="2577" y="6"/>
                  </a:lnTo>
                  <a:lnTo>
                    <a:pt x="2578" y="6"/>
                  </a:lnTo>
                  <a:lnTo>
                    <a:pt x="2579" y="10"/>
                  </a:lnTo>
                  <a:lnTo>
                    <a:pt x="2580" y="9"/>
                  </a:lnTo>
                  <a:lnTo>
                    <a:pt x="2581" y="6"/>
                  </a:lnTo>
                  <a:lnTo>
                    <a:pt x="2582" y="7"/>
                  </a:lnTo>
                  <a:lnTo>
                    <a:pt x="2582" y="9"/>
                  </a:lnTo>
                  <a:lnTo>
                    <a:pt x="2583" y="7"/>
                  </a:lnTo>
                  <a:lnTo>
                    <a:pt x="2584" y="6"/>
                  </a:lnTo>
                  <a:lnTo>
                    <a:pt x="2585" y="7"/>
                  </a:lnTo>
                  <a:lnTo>
                    <a:pt x="2586" y="5"/>
                  </a:lnTo>
                  <a:lnTo>
                    <a:pt x="2587" y="5"/>
                  </a:lnTo>
                  <a:lnTo>
                    <a:pt x="2588" y="1"/>
                  </a:lnTo>
                  <a:lnTo>
                    <a:pt x="2589" y="7"/>
                  </a:lnTo>
                  <a:lnTo>
                    <a:pt x="2590" y="2"/>
                  </a:lnTo>
                  <a:lnTo>
                    <a:pt x="2590" y="5"/>
                  </a:lnTo>
                  <a:lnTo>
                    <a:pt x="2591" y="5"/>
                  </a:lnTo>
                  <a:lnTo>
                    <a:pt x="2592" y="6"/>
                  </a:lnTo>
                  <a:lnTo>
                    <a:pt x="2593" y="1"/>
                  </a:lnTo>
                  <a:lnTo>
                    <a:pt x="2594" y="1"/>
                  </a:lnTo>
                  <a:lnTo>
                    <a:pt x="2595" y="0"/>
                  </a:lnTo>
                  <a:lnTo>
                    <a:pt x="2596" y="6"/>
                  </a:lnTo>
                  <a:lnTo>
                    <a:pt x="2597" y="4"/>
                  </a:lnTo>
                  <a:lnTo>
                    <a:pt x="2597" y="10"/>
                  </a:lnTo>
                  <a:lnTo>
                    <a:pt x="2598" y="4"/>
                  </a:lnTo>
                  <a:lnTo>
                    <a:pt x="2599" y="3"/>
                  </a:lnTo>
                  <a:lnTo>
                    <a:pt x="2600" y="8"/>
                  </a:lnTo>
                  <a:lnTo>
                    <a:pt x="2601" y="5"/>
                  </a:lnTo>
                  <a:lnTo>
                    <a:pt x="2602" y="5"/>
                  </a:lnTo>
                  <a:lnTo>
                    <a:pt x="2603" y="12"/>
                  </a:lnTo>
                  <a:lnTo>
                    <a:pt x="2604" y="9"/>
                  </a:lnTo>
                  <a:lnTo>
                    <a:pt x="2605" y="12"/>
                  </a:lnTo>
                  <a:lnTo>
                    <a:pt x="2605" y="16"/>
                  </a:lnTo>
                  <a:lnTo>
                    <a:pt x="2606" y="11"/>
                  </a:lnTo>
                  <a:lnTo>
                    <a:pt x="2607" y="13"/>
                  </a:lnTo>
                  <a:lnTo>
                    <a:pt x="2608" y="10"/>
                  </a:lnTo>
                  <a:lnTo>
                    <a:pt x="2609" y="8"/>
                  </a:lnTo>
                  <a:lnTo>
                    <a:pt x="2610" y="7"/>
                  </a:lnTo>
                  <a:lnTo>
                    <a:pt x="2611" y="6"/>
                  </a:lnTo>
                  <a:lnTo>
                    <a:pt x="2612" y="8"/>
                  </a:lnTo>
                  <a:lnTo>
                    <a:pt x="2612" y="2"/>
                  </a:lnTo>
                  <a:lnTo>
                    <a:pt x="2613" y="6"/>
                  </a:lnTo>
                  <a:lnTo>
                    <a:pt x="2614" y="2"/>
                  </a:lnTo>
                  <a:lnTo>
                    <a:pt x="2615" y="5"/>
                  </a:lnTo>
                  <a:lnTo>
                    <a:pt x="2616" y="9"/>
                  </a:lnTo>
                  <a:lnTo>
                    <a:pt x="2617" y="2"/>
                  </a:lnTo>
                  <a:lnTo>
                    <a:pt x="2618" y="3"/>
                  </a:lnTo>
                  <a:lnTo>
                    <a:pt x="2619" y="2"/>
                  </a:lnTo>
                  <a:lnTo>
                    <a:pt x="2620" y="5"/>
                  </a:lnTo>
                  <a:lnTo>
                    <a:pt x="2620" y="6"/>
                  </a:lnTo>
                  <a:lnTo>
                    <a:pt x="2621" y="8"/>
                  </a:lnTo>
                  <a:lnTo>
                    <a:pt x="2622" y="6"/>
                  </a:lnTo>
                  <a:lnTo>
                    <a:pt x="2623" y="8"/>
                  </a:lnTo>
                  <a:lnTo>
                    <a:pt x="2624" y="6"/>
                  </a:lnTo>
                  <a:lnTo>
                    <a:pt x="2625" y="7"/>
                  </a:lnTo>
                  <a:lnTo>
                    <a:pt x="2626" y="10"/>
                  </a:lnTo>
                  <a:lnTo>
                    <a:pt x="2627" y="11"/>
                  </a:lnTo>
                  <a:lnTo>
                    <a:pt x="2627" y="12"/>
                  </a:lnTo>
                  <a:lnTo>
                    <a:pt x="2628" y="6"/>
                  </a:lnTo>
                  <a:lnTo>
                    <a:pt x="2629" y="8"/>
                  </a:lnTo>
                  <a:lnTo>
                    <a:pt x="2630" y="7"/>
                  </a:lnTo>
                  <a:lnTo>
                    <a:pt x="2631" y="11"/>
                  </a:lnTo>
                  <a:lnTo>
                    <a:pt x="2632" y="11"/>
                  </a:lnTo>
                  <a:lnTo>
                    <a:pt x="2633" y="7"/>
                  </a:lnTo>
                  <a:lnTo>
                    <a:pt x="2634" y="6"/>
                  </a:lnTo>
                  <a:lnTo>
                    <a:pt x="2635" y="8"/>
                  </a:lnTo>
                  <a:lnTo>
                    <a:pt x="2635" y="6"/>
                  </a:lnTo>
                  <a:lnTo>
                    <a:pt x="2636" y="6"/>
                  </a:lnTo>
                  <a:lnTo>
                    <a:pt x="2637" y="4"/>
                  </a:lnTo>
                  <a:lnTo>
                    <a:pt x="2638" y="7"/>
                  </a:lnTo>
                  <a:lnTo>
                    <a:pt x="2639" y="5"/>
                  </a:lnTo>
                  <a:lnTo>
                    <a:pt x="2640" y="9"/>
                  </a:lnTo>
                  <a:lnTo>
                    <a:pt x="2641" y="6"/>
                  </a:lnTo>
                  <a:lnTo>
                    <a:pt x="2642" y="3"/>
                  </a:lnTo>
                  <a:lnTo>
                    <a:pt x="2642" y="7"/>
                  </a:lnTo>
                  <a:lnTo>
                    <a:pt x="2643" y="2"/>
                  </a:lnTo>
                  <a:lnTo>
                    <a:pt x="2644" y="7"/>
                  </a:lnTo>
                  <a:lnTo>
                    <a:pt x="2645" y="7"/>
                  </a:lnTo>
                  <a:lnTo>
                    <a:pt x="2646" y="9"/>
                  </a:lnTo>
                  <a:lnTo>
                    <a:pt x="2647" y="3"/>
                  </a:lnTo>
                  <a:lnTo>
                    <a:pt x="2648" y="6"/>
                  </a:lnTo>
                  <a:lnTo>
                    <a:pt x="2649" y="8"/>
                  </a:lnTo>
                  <a:lnTo>
                    <a:pt x="2650" y="4"/>
                  </a:lnTo>
                  <a:lnTo>
                    <a:pt x="2650" y="6"/>
                  </a:lnTo>
                  <a:lnTo>
                    <a:pt x="2651" y="8"/>
                  </a:lnTo>
                  <a:lnTo>
                    <a:pt x="2652" y="3"/>
                  </a:lnTo>
                  <a:lnTo>
                    <a:pt x="2653" y="5"/>
                  </a:lnTo>
                  <a:lnTo>
                    <a:pt x="2654" y="5"/>
                  </a:lnTo>
                  <a:lnTo>
                    <a:pt x="2655" y="3"/>
                  </a:lnTo>
                  <a:lnTo>
                    <a:pt x="2656" y="5"/>
                  </a:lnTo>
                  <a:lnTo>
                    <a:pt x="2657" y="5"/>
                  </a:lnTo>
                  <a:lnTo>
                    <a:pt x="2657" y="3"/>
                  </a:lnTo>
                  <a:lnTo>
                    <a:pt x="2658" y="8"/>
                  </a:lnTo>
                  <a:lnTo>
                    <a:pt x="2659" y="8"/>
                  </a:lnTo>
                  <a:lnTo>
                    <a:pt x="2660" y="3"/>
                  </a:lnTo>
                  <a:lnTo>
                    <a:pt x="2661" y="4"/>
                  </a:lnTo>
                  <a:lnTo>
                    <a:pt x="2662" y="4"/>
                  </a:lnTo>
                  <a:lnTo>
                    <a:pt x="2663" y="4"/>
                  </a:lnTo>
                  <a:lnTo>
                    <a:pt x="2664" y="4"/>
                  </a:lnTo>
                  <a:lnTo>
                    <a:pt x="2665" y="7"/>
                  </a:lnTo>
                  <a:lnTo>
                    <a:pt x="2665" y="6"/>
                  </a:lnTo>
                  <a:lnTo>
                    <a:pt x="2666" y="7"/>
                  </a:lnTo>
                  <a:lnTo>
                    <a:pt x="2667" y="4"/>
                  </a:lnTo>
                  <a:lnTo>
                    <a:pt x="2668" y="8"/>
                  </a:lnTo>
                  <a:lnTo>
                    <a:pt x="2669" y="9"/>
                  </a:lnTo>
                  <a:lnTo>
                    <a:pt x="2670" y="4"/>
                  </a:lnTo>
                  <a:lnTo>
                    <a:pt x="2671" y="5"/>
                  </a:lnTo>
                  <a:lnTo>
                    <a:pt x="2672" y="4"/>
                  </a:lnTo>
                  <a:lnTo>
                    <a:pt x="2672" y="6"/>
                  </a:lnTo>
                  <a:lnTo>
                    <a:pt x="2673" y="8"/>
                  </a:lnTo>
                  <a:lnTo>
                    <a:pt x="2674" y="3"/>
                  </a:lnTo>
                  <a:lnTo>
                    <a:pt x="2675" y="7"/>
                  </a:lnTo>
                  <a:lnTo>
                    <a:pt x="2676" y="8"/>
                  </a:lnTo>
                  <a:lnTo>
                    <a:pt x="2677" y="12"/>
                  </a:lnTo>
                  <a:lnTo>
                    <a:pt x="2678" y="5"/>
                  </a:lnTo>
                  <a:lnTo>
                    <a:pt x="2679" y="5"/>
                  </a:lnTo>
                  <a:lnTo>
                    <a:pt x="2680" y="6"/>
                  </a:lnTo>
                  <a:lnTo>
                    <a:pt x="2680" y="6"/>
                  </a:lnTo>
                  <a:lnTo>
                    <a:pt x="2681" y="5"/>
                  </a:lnTo>
                  <a:lnTo>
                    <a:pt x="2682" y="9"/>
                  </a:lnTo>
                  <a:lnTo>
                    <a:pt x="2683" y="7"/>
                  </a:lnTo>
                  <a:lnTo>
                    <a:pt x="2684" y="9"/>
                  </a:lnTo>
                  <a:lnTo>
                    <a:pt x="2685" y="5"/>
                  </a:lnTo>
                  <a:lnTo>
                    <a:pt x="2686" y="4"/>
                  </a:lnTo>
                  <a:lnTo>
                    <a:pt x="2687" y="8"/>
                  </a:lnTo>
                  <a:lnTo>
                    <a:pt x="2687" y="2"/>
                  </a:lnTo>
                  <a:lnTo>
                    <a:pt x="2688" y="6"/>
                  </a:lnTo>
                  <a:lnTo>
                    <a:pt x="2689" y="2"/>
                  </a:lnTo>
                  <a:lnTo>
                    <a:pt x="2690" y="4"/>
                  </a:lnTo>
                  <a:lnTo>
                    <a:pt x="2691" y="3"/>
                  </a:lnTo>
                  <a:lnTo>
                    <a:pt x="2692" y="3"/>
                  </a:lnTo>
                  <a:lnTo>
                    <a:pt x="2693" y="6"/>
                  </a:lnTo>
                  <a:lnTo>
                    <a:pt x="2694" y="9"/>
                  </a:lnTo>
                  <a:lnTo>
                    <a:pt x="2695" y="3"/>
                  </a:lnTo>
                  <a:lnTo>
                    <a:pt x="2695" y="7"/>
                  </a:lnTo>
                  <a:lnTo>
                    <a:pt x="2696" y="6"/>
                  </a:lnTo>
                  <a:lnTo>
                    <a:pt x="2697" y="1"/>
                  </a:lnTo>
                  <a:lnTo>
                    <a:pt x="2698" y="3"/>
                  </a:lnTo>
                  <a:lnTo>
                    <a:pt x="2699" y="4"/>
                  </a:lnTo>
                  <a:lnTo>
                    <a:pt x="2700" y="8"/>
                  </a:lnTo>
                  <a:lnTo>
                    <a:pt x="2701" y="3"/>
                  </a:lnTo>
                  <a:lnTo>
                    <a:pt x="2702" y="4"/>
                  </a:lnTo>
                  <a:lnTo>
                    <a:pt x="2702" y="0"/>
                  </a:lnTo>
                  <a:lnTo>
                    <a:pt x="2703" y="6"/>
                  </a:lnTo>
                  <a:lnTo>
                    <a:pt x="2704" y="4"/>
                  </a:lnTo>
                  <a:lnTo>
                    <a:pt x="2705" y="4"/>
                  </a:lnTo>
                  <a:lnTo>
                    <a:pt x="2706" y="3"/>
                  </a:lnTo>
                  <a:lnTo>
                    <a:pt x="2707" y="3"/>
                  </a:lnTo>
                  <a:lnTo>
                    <a:pt x="2708" y="9"/>
                  </a:lnTo>
                  <a:lnTo>
                    <a:pt x="2709" y="7"/>
                  </a:lnTo>
                  <a:lnTo>
                    <a:pt x="2710" y="3"/>
                  </a:lnTo>
                  <a:lnTo>
                    <a:pt x="2710" y="3"/>
                  </a:lnTo>
                  <a:lnTo>
                    <a:pt x="2711" y="4"/>
                  </a:lnTo>
                  <a:lnTo>
                    <a:pt x="2712" y="8"/>
                  </a:lnTo>
                  <a:lnTo>
                    <a:pt x="2713" y="4"/>
                  </a:lnTo>
                  <a:lnTo>
                    <a:pt x="2714" y="3"/>
                  </a:lnTo>
                  <a:lnTo>
                    <a:pt x="2715" y="4"/>
                  </a:lnTo>
                  <a:lnTo>
                    <a:pt x="2716" y="4"/>
                  </a:lnTo>
                  <a:lnTo>
                    <a:pt x="2717" y="4"/>
                  </a:lnTo>
                  <a:lnTo>
                    <a:pt x="2717" y="4"/>
                  </a:lnTo>
                  <a:lnTo>
                    <a:pt x="2718" y="4"/>
                  </a:lnTo>
                  <a:lnTo>
                    <a:pt x="2719" y="7"/>
                  </a:lnTo>
                  <a:lnTo>
                    <a:pt x="2720" y="7"/>
                  </a:lnTo>
                  <a:lnTo>
                    <a:pt x="2721" y="7"/>
                  </a:lnTo>
                  <a:lnTo>
                    <a:pt x="2722" y="2"/>
                  </a:lnTo>
                  <a:lnTo>
                    <a:pt x="2723" y="5"/>
                  </a:lnTo>
                  <a:lnTo>
                    <a:pt x="2724" y="3"/>
                  </a:lnTo>
                  <a:lnTo>
                    <a:pt x="2724" y="4"/>
                  </a:lnTo>
                  <a:lnTo>
                    <a:pt x="2725" y="2"/>
                  </a:lnTo>
                  <a:lnTo>
                    <a:pt x="2726" y="7"/>
                  </a:lnTo>
                  <a:lnTo>
                    <a:pt x="2727" y="0"/>
                  </a:lnTo>
                  <a:lnTo>
                    <a:pt x="2728" y="5"/>
                  </a:lnTo>
                  <a:lnTo>
                    <a:pt x="2729" y="5"/>
                  </a:lnTo>
                  <a:lnTo>
                    <a:pt x="2730" y="5"/>
                  </a:lnTo>
                  <a:lnTo>
                    <a:pt x="2731" y="3"/>
                  </a:lnTo>
                  <a:lnTo>
                    <a:pt x="2732" y="4"/>
                  </a:lnTo>
                  <a:lnTo>
                    <a:pt x="2732" y="2"/>
                  </a:lnTo>
                  <a:lnTo>
                    <a:pt x="2733" y="5"/>
                  </a:lnTo>
                  <a:lnTo>
                    <a:pt x="2734" y="4"/>
                  </a:lnTo>
                  <a:lnTo>
                    <a:pt x="2735" y="6"/>
                  </a:lnTo>
                  <a:lnTo>
                    <a:pt x="2736" y="11"/>
                  </a:lnTo>
                  <a:lnTo>
                    <a:pt x="2737" y="4"/>
                  </a:lnTo>
                  <a:lnTo>
                    <a:pt x="2738" y="7"/>
                  </a:lnTo>
                  <a:lnTo>
                    <a:pt x="2739" y="5"/>
                  </a:lnTo>
                  <a:lnTo>
                    <a:pt x="2739" y="6"/>
                  </a:lnTo>
                  <a:lnTo>
                    <a:pt x="2740" y="8"/>
                  </a:lnTo>
                  <a:lnTo>
                    <a:pt x="2741" y="3"/>
                  </a:lnTo>
                  <a:lnTo>
                    <a:pt x="2742" y="5"/>
                  </a:lnTo>
                  <a:lnTo>
                    <a:pt x="2743" y="8"/>
                  </a:lnTo>
                  <a:lnTo>
                    <a:pt x="2744" y="10"/>
                  </a:lnTo>
                  <a:lnTo>
                    <a:pt x="2745" y="6"/>
                  </a:lnTo>
                  <a:lnTo>
                    <a:pt x="2746" y="8"/>
                  </a:lnTo>
                  <a:lnTo>
                    <a:pt x="2747" y="3"/>
                  </a:lnTo>
                  <a:lnTo>
                    <a:pt x="2747" y="6"/>
                  </a:lnTo>
                  <a:lnTo>
                    <a:pt x="2748" y="3"/>
                  </a:lnTo>
                  <a:lnTo>
                    <a:pt x="2749" y="6"/>
                  </a:lnTo>
                  <a:lnTo>
                    <a:pt x="2750" y="3"/>
                  </a:lnTo>
                  <a:lnTo>
                    <a:pt x="2751" y="8"/>
                  </a:lnTo>
                  <a:lnTo>
                    <a:pt x="2752" y="6"/>
                  </a:lnTo>
                  <a:lnTo>
                    <a:pt x="2753" y="8"/>
                  </a:lnTo>
                  <a:lnTo>
                    <a:pt x="2754" y="4"/>
                  </a:lnTo>
                  <a:lnTo>
                    <a:pt x="2754" y="3"/>
                  </a:lnTo>
                  <a:lnTo>
                    <a:pt x="2755" y="4"/>
                  </a:lnTo>
                  <a:lnTo>
                    <a:pt x="2756" y="4"/>
                  </a:lnTo>
                  <a:lnTo>
                    <a:pt x="2757" y="5"/>
                  </a:lnTo>
                  <a:lnTo>
                    <a:pt x="2758" y="2"/>
                  </a:lnTo>
                  <a:lnTo>
                    <a:pt x="2759" y="4"/>
                  </a:lnTo>
                  <a:lnTo>
                    <a:pt x="2760" y="4"/>
                  </a:lnTo>
                  <a:lnTo>
                    <a:pt x="2761" y="4"/>
                  </a:lnTo>
                  <a:lnTo>
                    <a:pt x="2762" y="6"/>
                  </a:lnTo>
                  <a:lnTo>
                    <a:pt x="2762" y="11"/>
                  </a:lnTo>
                  <a:lnTo>
                    <a:pt x="2763" y="5"/>
                  </a:lnTo>
                  <a:lnTo>
                    <a:pt x="2764" y="6"/>
                  </a:lnTo>
                  <a:lnTo>
                    <a:pt x="2765" y="1"/>
                  </a:lnTo>
                  <a:lnTo>
                    <a:pt x="2766" y="5"/>
                  </a:lnTo>
                  <a:lnTo>
                    <a:pt x="2767" y="1"/>
                  </a:lnTo>
                  <a:lnTo>
                    <a:pt x="2768" y="9"/>
                  </a:lnTo>
                  <a:lnTo>
                    <a:pt x="2769" y="2"/>
                  </a:lnTo>
                  <a:lnTo>
                    <a:pt x="2769" y="3"/>
                  </a:lnTo>
                  <a:lnTo>
                    <a:pt x="2770" y="6"/>
                  </a:lnTo>
                  <a:lnTo>
                    <a:pt x="2771" y="3"/>
                  </a:lnTo>
                  <a:lnTo>
                    <a:pt x="2772" y="3"/>
                  </a:lnTo>
                  <a:lnTo>
                    <a:pt x="2773" y="8"/>
                  </a:lnTo>
                  <a:lnTo>
                    <a:pt x="2774" y="10"/>
                  </a:lnTo>
                  <a:lnTo>
                    <a:pt x="2775" y="6"/>
                  </a:lnTo>
                  <a:lnTo>
                    <a:pt x="2776" y="2"/>
                  </a:lnTo>
                  <a:lnTo>
                    <a:pt x="2777" y="3"/>
                  </a:lnTo>
                  <a:lnTo>
                    <a:pt x="2777" y="4"/>
                  </a:lnTo>
                  <a:lnTo>
                    <a:pt x="2778" y="2"/>
                  </a:lnTo>
                  <a:lnTo>
                    <a:pt x="2779" y="5"/>
                  </a:lnTo>
                  <a:lnTo>
                    <a:pt x="2780" y="9"/>
                  </a:lnTo>
                  <a:lnTo>
                    <a:pt x="2781" y="3"/>
                  </a:lnTo>
                  <a:lnTo>
                    <a:pt x="2782" y="6"/>
                  </a:lnTo>
                  <a:lnTo>
                    <a:pt x="2783" y="7"/>
                  </a:lnTo>
                  <a:lnTo>
                    <a:pt x="2784" y="5"/>
                  </a:lnTo>
                  <a:lnTo>
                    <a:pt x="2784" y="8"/>
                  </a:lnTo>
                  <a:lnTo>
                    <a:pt x="2785" y="7"/>
                  </a:lnTo>
                  <a:lnTo>
                    <a:pt x="2786" y="3"/>
                  </a:lnTo>
                  <a:lnTo>
                    <a:pt x="2787" y="3"/>
                  </a:lnTo>
                  <a:lnTo>
                    <a:pt x="2788" y="3"/>
                  </a:lnTo>
                  <a:lnTo>
                    <a:pt x="2789" y="6"/>
                  </a:lnTo>
                  <a:lnTo>
                    <a:pt x="2790" y="5"/>
                  </a:lnTo>
                  <a:lnTo>
                    <a:pt x="2791" y="5"/>
                  </a:lnTo>
                  <a:lnTo>
                    <a:pt x="2792" y="3"/>
                  </a:lnTo>
                  <a:lnTo>
                    <a:pt x="2792" y="8"/>
                  </a:lnTo>
                  <a:lnTo>
                    <a:pt x="2793" y="2"/>
                  </a:lnTo>
                  <a:lnTo>
                    <a:pt x="2794" y="6"/>
                  </a:lnTo>
                  <a:lnTo>
                    <a:pt x="2795" y="6"/>
                  </a:lnTo>
                  <a:lnTo>
                    <a:pt x="2796" y="9"/>
                  </a:lnTo>
                  <a:lnTo>
                    <a:pt x="2797" y="3"/>
                  </a:lnTo>
                  <a:lnTo>
                    <a:pt x="2798" y="7"/>
                  </a:lnTo>
                  <a:lnTo>
                    <a:pt x="2799" y="9"/>
                  </a:lnTo>
                  <a:lnTo>
                    <a:pt x="2799" y="10"/>
                  </a:lnTo>
                  <a:lnTo>
                    <a:pt x="2800" y="9"/>
                  </a:lnTo>
                  <a:lnTo>
                    <a:pt x="2801" y="9"/>
                  </a:lnTo>
                  <a:lnTo>
                    <a:pt x="2802" y="26"/>
                  </a:lnTo>
                  <a:lnTo>
                    <a:pt x="2803" y="38"/>
                  </a:lnTo>
                  <a:lnTo>
                    <a:pt x="2804" y="0"/>
                  </a:lnTo>
                  <a:lnTo>
                    <a:pt x="2805" y="239"/>
                  </a:lnTo>
                  <a:lnTo>
                    <a:pt x="2806" y="325"/>
                  </a:lnTo>
                  <a:lnTo>
                    <a:pt x="2807" y="281"/>
                  </a:lnTo>
                  <a:lnTo>
                    <a:pt x="2807" y="132"/>
                  </a:lnTo>
                  <a:lnTo>
                    <a:pt x="2808" y="62"/>
                  </a:lnTo>
                  <a:lnTo>
                    <a:pt x="2809" y="28"/>
                  </a:lnTo>
                  <a:lnTo>
                    <a:pt x="2810" y="17"/>
                  </a:lnTo>
                  <a:lnTo>
                    <a:pt x="2811" y="25"/>
                  </a:lnTo>
                  <a:lnTo>
                    <a:pt x="2812" y="16"/>
                  </a:lnTo>
                  <a:lnTo>
                    <a:pt x="2813" y="10"/>
                  </a:lnTo>
                  <a:lnTo>
                    <a:pt x="2814" y="6"/>
                  </a:lnTo>
                  <a:lnTo>
                    <a:pt x="2814" y="5"/>
                  </a:lnTo>
                  <a:lnTo>
                    <a:pt x="2815" y="9"/>
                  </a:lnTo>
                  <a:lnTo>
                    <a:pt x="2816" y="10"/>
                  </a:lnTo>
                  <a:lnTo>
                    <a:pt x="2817" y="5"/>
                  </a:lnTo>
                  <a:lnTo>
                    <a:pt x="2818" y="6"/>
                  </a:lnTo>
                  <a:lnTo>
                    <a:pt x="2819" y="6"/>
                  </a:lnTo>
                  <a:lnTo>
                    <a:pt x="2820" y="10"/>
                  </a:lnTo>
                  <a:lnTo>
                    <a:pt x="2821" y="5"/>
                  </a:lnTo>
                  <a:lnTo>
                    <a:pt x="2822" y="5"/>
                  </a:lnTo>
                  <a:lnTo>
                    <a:pt x="2822" y="14"/>
                  </a:lnTo>
                  <a:lnTo>
                    <a:pt x="2823" y="5"/>
                  </a:lnTo>
                  <a:lnTo>
                    <a:pt x="2824" y="8"/>
                  </a:lnTo>
                  <a:lnTo>
                    <a:pt x="2825" y="7"/>
                  </a:lnTo>
                  <a:lnTo>
                    <a:pt x="2826" y="8"/>
                  </a:lnTo>
                  <a:lnTo>
                    <a:pt x="2827" y="5"/>
                  </a:lnTo>
                  <a:lnTo>
                    <a:pt x="2828" y="5"/>
                  </a:lnTo>
                  <a:lnTo>
                    <a:pt x="2829" y="4"/>
                  </a:lnTo>
                  <a:lnTo>
                    <a:pt x="2829" y="8"/>
                  </a:lnTo>
                  <a:lnTo>
                    <a:pt x="2830" y="7"/>
                  </a:lnTo>
                  <a:lnTo>
                    <a:pt x="2831" y="10"/>
                  </a:lnTo>
                  <a:lnTo>
                    <a:pt x="2832" y="6"/>
                  </a:lnTo>
                  <a:lnTo>
                    <a:pt x="2833" y="4"/>
                  </a:lnTo>
                  <a:lnTo>
                    <a:pt x="2834" y="9"/>
                  </a:lnTo>
                  <a:lnTo>
                    <a:pt x="2835" y="10"/>
                  </a:lnTo>
                  <a:lnTo>
                    <a:pt x="2836" y="7"/>
                  </a:lnTo>
                  <a:lnTo>
                    <a:pt x="2837" y="7"/>
                  </a:lnTo>
                  <a:lnTo>
                    <a:pt x="2837" y="3"/>
                  </a:lnTo>
                  <a:lnTo>
                    <a:pt x="2838" y="7"/>
                  </a:lnTo>
                  <a:lnTo>
                    <a:pt x="2839" y="8"/>
                  </a:lnTo>
                  <a:lnTo>
                    <a:pt x="2840" y="6"/>
                  </a:lnTo>
                  <a:lnTo>
                    <a:pt x="2841" y="8"/>
                  </a:lnTo>
                  <a:lnTo>
                    <a:pt x="2842" y="3"/>
                  </a:lnTo>
                  <a:lnTo>
                    <a:pt x="2843" y="8"/>
                  </a:lnTo>
                  <a:lnTo>
                    <a:pt x="2844" y="2"/>
                  </a:lnTo>
                  <a:lnTo>
                    <a:pt x="2844" y="4"/>
                  </a:lnTo>
                  <a:lnTo>
                    <a:pt x="2845" y="10"/>
                  </a:lnTo>
                  <a:lnTo>
                    <a:pt x="2846" y="8"/>
                  </a:lnTo>
                  <a:lnTo>
                    <a:pt x="2847" y="4"/>
                  </a:lnTo>
                  <a:lnTo>
                    <a:pt x="2848" y="11"/>
                  </a:lnTo>
                  <a:lnTo>
                    <a:pt x="2849" y="8"/>
                  </a:lnTo>
                  <a:lnTo>
                    <a:pt x="2850" y="13"/>
                  </a:lnTo>
                  <a:lnTo>
                    <a:pt x="2851" y="12"/>
                  </a:lnTo>
                  <a:lnTo>
                    <a:pt x="2852" y="14"/>
                  </a:lnTo>
                  <a:lnTo>
                    <a:pt x="2852" y="9"/>
                  </a:lnTo>
                  <a:lnTo>
                    <a:pt x="2853" y="13"/>
                  </a:lnTo>
                  <a:lnTo>
                    <a:pt x="2854" y="12"/>
                  </a:lnTo>
                  <a:lnTo>
                    <a:pt x="2855" y="11"/>
                  </a:lnTo>
                  <a:lnTo>
                    <a:pt x="2856" y="9"/>
                  </a:lnTo>
                  <a:lnTo>
                    <a:pt x="2857" y="13"/>
                  </a:lnTo>
                  <a:lnTo>
                    <a:pt x="2858" y="11"/>
                  </a:lnTo>
                  <a:lnTo>
                    <a:pt x="2859" y="6"/>
                  </a:lnTo>
                  <a:lnTo>
                    <a:pt x="2859" y="16"/>
                  </a:lnTo>
                  <a:lnTo>
                    <a:pt x="2860" y="9"/>
                  </a:lnTo>
                  <a:lnTo>
                    <a:pt x="2861" y="9"/>
                  </a:lnTo>
                  <a:lnTo>
                    <a:pt x="2862" y="13"/>
                  </a:lnTo>
                  <a:lnTo>
                    <a:pt x="2863" y="13"/>
                  </a:lnTo>
                  <a:lnTo>
                    <a:pt x="2864" y="14"/>
                  </a:lnTo>
                  <a:lnTo>
                    <a:pt x="2865" y="11"/>
                  </a:lnTo>
                  <a:lnTo>
                    <a:pt x="2866" y="7"/>
                  </a:lnTo>
                  <a:lnTo>
                    <a:pt x="2867" y="11"/>
                  </a:lnTo>
                  <a:lnTo>
                    <a:pt x="2867" y="12"/>
                  </a:lnTo>
                  <a:lnTo>
                    <a:pt x="2868" y="7"/>
                  </a:lnTo>
                  <a:lnTo>
                    <a:pt x="2869" y="5"/>
                  </a:lnTo>
                  <a:lnTo>
                    <a:pt x="2870" y="5"/>
                  </a:lnTo>
                  <a:lnTo>
                    <a:pt x="2871" y="7"/>
                  </a:lnTo>
                  <a:lnTo>
                    <a:pt x="2872" y="5"/>
                  </a:lnTo>
                  <a:lnTo>
                    <a:pt x="2873" y="9"/>
                  </a:lnTo>
                  <a:lnTo>
                    <a:pt x="2874" y="13"/>
                  </a:lnTo>
                  <a:lnTo>
                    <a:pt x="2874" y="9"/>
                  </a:lnTo>
                  <a:lnTo>
                    <a:pt x="2875" y="8"/>
                  </a:lnTo>
                  <a:lnTo>
                    <a:pt x="2876" y="7"/>
                  </a:lnTo>
                  <a:lnTo>
                    <a:pt x="2877" y="10"/>
                  </a:lnTo>
                  <a:lnTo>
                    <a:pt x="2878" y="13"/>
                  </a:lnTo>
                  <a:lnTo>
                    <a:pt x="2879" y="12"/>
                  </a:lnTo>
                  <a:lnTo>
                    <a:pt x="2880" y="14"/>
                  </a:lnTo>
                  <a:lnTo>
                    <a:pt x="2881" y="14"/>
                  </a:lnTo>
                  <a:lnTo>
                    <a:pt x="2882" y="14"/>
                  </a:lnTo>
                  <a:lnTo>
                    <a:pt x="2882" y="16"/>
                  </a:lnTo>
                  <a:lnTo>
                    <a:pt x="2883" y="19"/>
                  </a:lnTo>
                  <a:lnTo>
                    <a:pt x="2884" y="17"/>
                  </a:lnTo>
                  <a:lnTo>
                    <a:pt x="2885" y="11"/>
                  </a:lnTo>
                  <a:lnTo>
                    <a:pt x="2886" y="11"/>
                  </a:lnTo>
                  <a:lnTo>
                    <a:pt x="2887" y="13"/>
                  </a:lnTo>
                  <a:lnTo>
                    <a:pt x="2888" y="13"/>
                  </a:lnTo>
                  <a:lnTo>
                    <a:pt x="2889" y="14"/>
                  </a:lnTo>
                  <a:lnTo>
                    <a:pt x="2889" y="15"/>
                  </a:lnTo>
                  <a:lnTo>
                    <a:pt x="2890" y="16"/>
                  </a:lnTo>
                  <a:lnTo>
                    <a:pt x="2891" y="21"/>
                  </a:lnTo>
                  <a:lnTo>
                    <a:pt x="2892" y="24"/>
                  </a:lnTo>
                  <a:lnTo>
                    <a:pt x="2893" y="34"/>
                  </a:lnTo>
                  <a:lnTo>
                    <a:pt x="2894" y="51"/>
                  </a:lnTo>
                  <a:lnTo>
                    <a:pt x="2895" y="54"/>
                  </a:lnTo>
                  <a:lnTo>
                    <a:pt x="2896" y="49"/>
                  </a:lnTo>
                  <a:lnTo>
                    <a:pt x="2897" y="57"/>
                  </a:lnTo>
                  <a:lnTo>
                    <a:pt x="2897" y="67"/>
                  </a:lnTo>
                  <a:lnTo>
                    <a:pt x="2898" y="61"/>
                  </a:lnTo>
                  <a:lnTo>
                    <a:pt x="2899" y="62"/>
                  </a:lnTo>
                  <a:lnTo>
                    <a:pt x="2900" y="47"/>
                  </a:lnTo>
                  <a:lnTo>
                    <a:pt x="2901" y="51"/>
                  </a:lnTo>
                  <a:lnTo>
                    <a:pt x="2902" y="42"/>
                  </a:lnTo>
                  <a:lnTo>
                    <a:pt x="2903" y="38"/>
                  </a:lnTo>
                  <a:lnTo>
                    <a:pt x="2904" y="34"/>
                  </a:lnTo>
                  <a:lnTo>
                    <a:pt x="2904" y="27"/>
                  </a:lnTo>
                  <a:lnTo>
                    <a:pt x="2905" y="18"/>
                  </a:lnTo>
                  <a:lnTo>
                    <a:pt x="2906" y="13"/>
                  </a:lnTo>
                  <a:lnTo>
                    <a:pt x="2907" y="12"/>
                  </a:lnTo>
                  <a:lnTo>
                    <a:pt x="2908" y="19"/>
                  </a:lnTo>
                  <a:lnTo>
                    <a:pt x="2909" y="5"/>
                  </a:lnTo>
                  <a:lnTo>
                    <a:pt x="2910" y="12"/>
                  </a:lnTo>
                  <a:lnTo>
                    <a:pt x="2911" y="14"/>
                  </a:lnTo>
                  <a:lnTo>
                    <a:pt x="2911" y="15"/>
                  </a:lnTo>
                  <a:lnTo>
                    <a:pt x="2912" y="10"/>
                  </a:lnTo>
                  <a:lnTo>
                    <a:pt x="2913" y="17"/>
                  </a:lnTo>
                  <a:lnTo>
                    <a:pt x="2914" y="12"/>
                  </a:lnTo>
                  <a:lnTo>
                    <a:pt x="2915" y="11"/>
                  </a:lnTo>
                  <a:lnTo>
                    <a:pt x="2916" y="13"/>
                  </a:lnTo>
                  <a:lnTo>
                    <a:pt x="2917" y="15"/>
                  </a:lnTo>
                  <a:lnTo>
                    <a:pt x="2918" y="17"/>
                  </a:lnTo>
                  <a:lnTo>
                    <a:pt x="2919" y="18"/>
                  </a:lnTo>
                  <a:lnTo>
                    <a:pt x="2919" y="22"/>
                  </a:lnTo>
                  <a:lnTo>
                    <a:pt x="2920" y="32"/>
                  </a:lnTo>
                  <a:lnTo>
                    <a:pt x="2921" y="26"/>
                  </a:lnTo>
                  <a:lnTo>
                    <a:pt x="2922" y="34"/>
                  </a:lnTo>
                  <a:lnTo>
                    <a:pt x="2923" y="31"/>
                  </a:lnTo>
                  <a:lnTo>
                    <a:pt x="2924" y="33"/>
                  </a:lnTo>
                  <a:lnTo>
                    <a:pt x="2925" y="37"/>
                  </a:lnTo>
                  <a:lnTo>
                    <a:pt x="2926" y="33"/>
                  </a:lnTo>
                  <a:lnTo>
                    <a:pt x="2926" y="31"/>
                  </a:lnTo>
                  <a:lnTo>
                    <a:pt x="2927" y="34"/>
                  </a:lnTo>
                  <a:lnTo>
                    <a:pt x="2928" y="27"/>
                  </a:lnTo>
                  <a:lnTo>
                    <a:pt x="2929" y="26"/>
                  </a:lnTo>
                  <a:lnTo>
                    <a:pt x="2930" y="22"/>
                  </a:lnTo>
                  <a:lnTo>
                    <a:pt x="2931" y="15"/>
                  </a:lnTo>
                  <a:lnTo>
                    <a:pt x="2932" y="15"/>
                  </a:lnTo>
                  <a:lnTo>
                    <a:pt x="2933" y="14"/>
                  </a:lnTo>
                  <a:lnTo>
                    <a:pt x="2934" y="10"/>
                  </a:lnTo>
                  <a:lnTo>
                    <a:pt x="2934" y="7"/>
                  </a:lnTo>
                  <a:lnTo>
                    <a:pt x="2935" y="11"/>
                  </a:lnTo>
                  <a:lnTo>
                    <a:pt x="2936" y="9"/>
                  </a:lnTo>
                  <a:lnTo>
                    <a:pt x="2937" y="8"/>
                  </a:lnTo>
                  <a:lnTo>
                    <a:pt x="2938" y="7"/>
                  </a:lnTo>
                  <a:lnTo>
                    <a:pt x="2939" y="7"/>
                  </a:lnTo>
                  <a:lnTo>
                    <a:pt x="2940" y="6"/>
                  </a:lnTo>
                  <a:lnTo>
                    <a:pt x="2941" y="14"/>
                  </a:lnTo>
                  <a:lnTo>
                    <a:pt x="2942" y="8"/>
                  </a:lnTo>
                  <a:lnTo>
                    <a:pt x="2943" y="10"/>
                  </a:lnTo>
                  <a:lnTo>
                    <a:pt x="2944" y="6"/>
                  </a:lnTo>
                  <a:lnTo>
                    <a:pt x="2945" y="8"/>
                  </a:lnTo>
                  <a:lnTo>
                    <a:pt x="2946" y="10"/>
                  </a:lnTo>
                  <a:lnTo>
                    <a:pt x="2947" y="9"/>
                  </a:lnTo>
                  <a:lnTo>
                    <a:pt x="2948" y="6"/>
                  </a:lnTo>
                  <a:lnTo>
                    <a:pt x="2949" y="6"/>
                  </a:lnTo>
                  <a:lnTo>
                    <a:pt x="2949" y="5"/>
                  </a:lnTo>
                  <a:lnTo>
                    <a:pt x="2950" y="4"/>
                  </a:lnTo>
                  <a:lnTo>
                    <a:pt x="2951" y="8"/>
                  </a:lnTo>
                  <a:lnTo>
                    <a:pt x="2952" y="4"/>
                  </a:lnTo>
                  <a:lnTo>
                    <a:pt x="2953" y="7"/>
                  </a:lnTo>
                  <a:lnTo>
                    <a:pt x="2954" y="7"/>
                  </a:lnTo>
                  <a:lnTo>
                    <a:pt x="2955" y="11"/>
                  </a:lnTo>
                  <a:lnTo>
                    <a:pt x="2956" y="7"/>
                  </a:lnTo>
                  <a:lnTo>
                    <a:pt x="2956" y="8"/>
                  </a:lnTo>
                  <a:lnTo>
                    <a:pt x="2957" y="8"/>
                  </a:lnTo>
                  <a:lnTo>
                    <a:pt x="2958" y="6"/>
                  </a:lnTo>
                  <a:lnTo>
                    <a:pt x="2959" y="11"/>
                  </a:lnTo>
                  <a:lnTo>
                    <a:pt x="2960" y="12"/>
                  </a:lnTo>
                  <a:lnTo>
                    <a:pt x="2961" y="8"/>
                  </a:lnTo>
                  <a:lnTo>
                    <a:pt x="2962" y="7"/>
                  </a:lnTo>
                  <a:lnTo>
                    <a:pt x="2963" y="10"/>
                  </a:lnTo>
                  <a:lnTo>
                    <a:pt x="2964" y="13"/>
                  </a:lnTo>
                  <a:lnTo>
                    <a:pt x="2964" y="6"/>
                  </a:lnTo>
                  <a:lnTo>
                    <a:pt x="2965" y="9"/>
                  </a:lnTo>
                  <a:lnTo>
                    <a:pt x="2966" y="6"/>
                  </a:lnTo>
                  <a:lnTo>
                    <a:pt x="2967" y="8"/>
                  </a:lnTo>
                  <a:lnTo>
                    <a:pt x="2968" y="4"/>
                  </a:lnTo>
                  <a:lnTo>
                    <a:pt x="2969" y="11"/>
                  </a:lnTo>
                  <a:lnTo>
                    <a:pt x="2970" y="7"/>
                  </a:lnTo>
                  <a:lnTo>
                    <a:pt x="2971" y="9"/>
                  </a:lnTo>
                  <a:lnTo>
                    <a:pt x="2971" y="5"/>
                  </a:lnTo>
                  <a:lnTo>
                    <a:pt x="2972" y="12"/>
                  </a:lnTo>
                  <a:lnTo>
                    <a:pt x="2973" y="9"/>
                  </a:lnTo>
                  <a:lnTo>
                    <a:pt x="2974" y="7"/>
                  </a:lnTo>
                  <a:lnTo>
                    <a:pt x="2975" y="13"/>
                  </a:lnTo>
                  <a:lnTo>
                    <a:pt x="2976" y="7"/>
                  </a:lnTo>
                  <a:lnTo>
                    <a:pt x="2977" y="8"/>
                  </a:lnTo>
                  <a:lnTo>
                    <a:pt x="2978" y="9"/>
                  </a:lnTo>
                  <a:lnTo>
                    <a:pt x="2979" y="7"/>
                  </a:lnTo>
                  <a:lnTo>
                    <a:pt x="2979" y="7"/>
                  </a:lnTo>
                  <a:lnTo>
                    <a:pt x="2980" y="13"/>
                  </a:lnTo>
                  <a:lnTo>
                    <a:pt x="2981" y="10"/>
                  </a:lnTo>
                  <a:lnTo>
                    <a:pt x="2982" y="14"/>
                  </a:lnTo>
                  <a:lnTo>
                    <a:pt x="2983" y="8"/>
                  </a:lnTo>
                  <a:lnTo>
                    <a:pt x="2984" y="6"/>
                  </a:lnTo>
                  <a:lnTo>
                    <a:pt x="2985" y="14"/>
                  </a:lnTo>
                  <a:lnTo>
                    <a:pt x="2986" y="6"/>
                  </a:lnTo>
                  <a:lnTo>
                    <a:pt x="2986" y="13"/>
                  </a:lnTo>
                  <a:lnTo>
                    <a:pt x="2987" y="9"/>
                  </a:lnTo>
                  <a:lnTo>
                    <a:pt x="2988" y="8"/>
                  </a:lnTo>
                  <a:lnTo>
                    <a:pt x="2989" y="12"/>
                  </a:lnTo>
                  <a:lnTo>
                    <a:pt x="2990" y="12"/>
                  </a:lnTo>
                  <a:lnTo>
                    <a:pt x="2991" y="12"/>
                  </a:lnTo>
                  <a:lnTo>
                    <a:pt x="2992" y="10"/>
                  </a:lnTo>
                  <a:lnTo>
                    <a:pt x="2993" y="6"/>
                  </a:lnTo>
                  <a:lnTo>
                    <a:pt x="2994" y="10"/>
                  </a:lnTo>
                  <a:lnTo>
                    <a:pt x="2994" y="11"/>
                  </a:lnTo>
                  <a:lnTo>
                    <a:pt x="2995" y="15"/>
                  </a:lnTo>
                  <a:lnTo>
                    <a:pt x="2996" y="19"/>
                  </a:lnTo>
                  <a:lnTo>
                    <a:pt x="2997" y="13"/>
                  </a:lnTo>
                  <a:lnTo>
                    <a:pt x="2998" y="14"/>
                  </a:lnTo>
                  <a:lnTo>
                    <a:pt x="2999" y="15"/>
                  </a:lnTo>
                  <a:lnTo>
                    <a:pt x="3000" y="13"/>
                  </a:lnTo>
                  <a:lnTo>
                    <a:pt x="3001" y="14"/>
                  </a:lnTo>
                  <a:lnTo>
                    <a:pt x="3001" y="13"/>
                  </a:lnTo>
                  <a:lnTo>
                    <a:pt x="3002" y="13"/>
                  </a:lnTo>
                  <a:lnTo>
                    <a:pt x="3003" y="9"/>
                  </a:lnTo>
                  <a:lnTo>
                    <a:pt x="3004" y="12"/>
                  </a:lnTo>
                  <a:lnTo>
                    <a:pt x="3005" y="9"/>
                  </a:lnTo>
                  <a:lnTo>
                    <a:pt x="3006" y="16"/>
                  </a:lnTo>
                  <a:lnTo>
                    <a:pt x="3007" y="13"/>
                  </a:lnTo>
                  <a:lnTo>
                    <a:pt x="3008" y="14"/>
                  </a:lnTo>
                  <a:lnTo>
                    <a:pt x="3009" y="12"/>
                  </a:lnTo>
                  <a:lnTo>
                    <a:pt x="3009" y="15"/>
                  </a:lnTo>
                  <a:lnTo>
                    <a:pt x="3010" y="10"/>
                  </a:lnTo>
                  <a:lnTo>
                    <a:pt x="3011" y="14"/>
                  </a:lnTo>
                  <a:lnTo>
                    <a:pt x="3012" y="14"/>
                  </a:lnTo>
                  <a:lnTo>
                    <a:pt x="3013" y="12"/>
                  </a:lnTo>
                  <a:lnTo>
                    <a:pt x="3014" y="14"/>
                  </a:lnTo>
                  <a:lnTo>
                    <a:pt x="3015" y="7"/>
                  </a:lnTo>
                  <a:lnTo>
                    <a:pt x="3016" y="13"/>
                  </a:lnTo>
                  <a:lnTo>
                    <a:pt x="3016" y="10"/>
                  </a:lnTo>
                  <a:lnTo>
                    <a:pt x="3017" y="15"/>
                  </a:lnTo>
                  <a:lnTo>
                    <a:pt x="3018" y="10"/>
                  </a:lnTo>
                  <a:lnTo>
                    <a:pt x="3019" y="13"/>
                  </a:lnTo>
                  <a:lnTo>
                    <a:pt x="3020" y="12"/>
                  </a:lnTo>
                  <a:lnTo>
                    <a:pt x="3021" y="12"/>
                  </a:lnTo>
                  <a:lnTo>
                    <a:pt x="3022" y="8"/>
                  </a:lnTo>
                  <a:lnTo>
                    <a:pt x="3023" y="14"/>
                  </a:lnTo>
                  <a:lnTo>
                    <a:pt x="3024" y="11"/>
                  </a:lnTo>
                  <a:lnTo>
                    <a:pt x="3024" y="8"/>
                  </a:lnTo>
                  <a:lnTo>
                    <a:pt x="3025" y="9"/>
                  </a:lnTo>
                  <a:lnTo>
                    <a:pt x="3026" y="13"/>
                  </a:lnTo>
                  <a:lnTo>
                    <a:pt x="3027" y="20"/>
                  </a:lnTo>
                  <a:lnTo>
                    <a:pt x="3028" y="13"/>
                  </a:lnTo>
                  <a:lnTo>
                    <a:pt x="3029" y="16"/>
                  </a:lnTo>
                  <a:lnTo>
                    <a:pt x="3030" y="21"/>
                  </a:lnTo>
                  <a:lnTo>
                    <a:pt x="3031" y="16"/>
                  </a:lnTo>
                  <a:lnTo>
                    <a:pt x="3031" y="21"/>
                  </a:lnTo>
                  <a:lnTo>
                    <a:pt x="3032" y="16"/>
                  </a:lnTo>
                  <a:lnTo>
                    <a:pt x="3033" y="17"/>
                  </a:lnTo>
                  <a:lnTo>
                    <a:pt x="3034" y="15"/>
                  </a:lnTo>
                  <a:lnTo>
                    <a:pt x="3035" y="8"/>
                  </a:lnTo>
                  <a:lnTo>
                    <a:pt x="3036" y="19"/>
                  </a:lnTo>
                  <a:lnTo>
                    <a:pt x="3037" y="13"/>
                  </a:lnTo>
                  <a:lnTo>
                    <a:pt x="3038" y="19"/>
                  </a:lnTo>
                  <a:lnTo>
                    <a:pt x="3039" y="13"/>
                  </a:lnTo>
                  <a:lnTo>
                    <a:pt x="3039" y="18"/>
                  </a:lnTo>
                  <a:lnTo>
                    <a:pt x="3040" y="8"/>
                  </a:lnTo>
                  <a:lnTo>
                    <a:pt x="3041" y="14"/>
                  </a:lnTo>
                  <a:lnTo>
                    <a:pt x="3042" y="17"/>
                  </a:lnTo>
                  <a:lnTo>
                    <a:pt x="3043" y="18"/>
                  </a:lnTo>
                  <a:lnTo>
                    <a:pt x="3044" y="19"/>
                  </a:lnTo>
                  <a:lnTo>
                    <a:pt x="3045" y="15"/>
                  </a:lnTo>
                  <a:lnTo>
                    <a:pt x="3046" y="22"/>
                  </a:lnTo>
                  <a:lnTo>
                    <a:pt x="3046" y="15"/>
                  </a:lnTo>
                  <a:lnTo>
                    <a:pt x="3047" y="18"/>
                  </a:lnTo>
                  <a:lnTo>
                    <a:pt x="3048" y="22"/>
                  </a:lnTo>
                  <a:lnTo>
                    <a:pt x="3049" y="21"/>
                  </a:lnTo>
                  <a:lnTo>
                    <a:pt x="3050" y="14"/>
                  </a:lnTo>
                  <a:lnTo>
                    <a:pt x="3051" y="15"/>
                  </a:lnTo>
                  <a:lnTo>
                    <a:pt x="3052" y="17"/>
                  </a:lnTo>
                  <a:lnTo>
                    <a:pt x="3053" y="20"/>
                  </a:lnTo>
                  <a:lnTo>
                    <a:pt x="3054" y="12"/>
                  </a:lnTo>
                  <a:lnTo>
                    <a:pt x="3054" y="18"/>
                  </a:lnTo>
                  <a:lnTo>
                    <a:pt x="3055" y="20"/>
                  </a:lnTo>
                  <a:lnTo>
                    <a:pt x="3056" y="14"/>
                  </a:lnTo>
                  <a:lnTo>
                    <a:pt x="3057" y="14"/>
                  </a:lnTo>
                  <a:lnTo>
                    <a:pt x="3058" y="15"/>
                  </a:lnTo>
                  <a:lnTo>
                    <a:pt x="3059" y="17"/>
                  </a:lnTo>
                  <a:lnTo>
                    <a:pt x="3060" y="15"/>
                  </a:lnTo>
                  <a:lnTo>
                    <a:pt x="3061" y="18"/>
                  </a:lnTo>
                  <a:lnTo>
                    <a:pt x="3061" y="14"/>
                  </a:lnTo>
                  <a:lnTo>
                    <a:pt x="3062" y="23"/>
                  </a:lnTo>
                  <a:lnTo>
                    <a:pt x="3063" y="19"/>
                  </a:lnTo>
                  <a:lnTo>
                    <a:pt x="3064" y="17"/>
                  </a:lnTo>
                  <a:lnTo>
                    <a:pt x="3065" y="19"/>
                  </a:lnTo>
                  <a:lnTo>
                    <a:pt x="3066" y="22"/>
                  </a:lnTo>
                  <a:lnTo>
                    <a:pt x="3067" y="20"/>
                  </a:lnTo>
                  <a:lnTo>
                    <a:pt x="3068" y="27"/>
                  </a:lnTo>
                  <a:lnTo>
                    <a:pt x="3069" y="13"/>
                  </a:lnTo>
                  <a:lnTo>
                    <a:pt x="3069" y="29"/>
                  </a:lnTo>
                  <a:lnTo>
                    <a:pt x="3070" y="19"/>
                  </a:lnTo>
                  <a:lnTo>
                    <a:pt x="3071" y="28"/>
                  </a:lnTo>
                  <a:lnTo>
                    <a:pt x="3072" y="21"/>
                  </a:lnTo>
                  <a:lnTo>
                    <a:pt x="3073" y="22"/>
                  </a:lnTo>
                  <a:lnTo>
                    <a:pt x="3074" y="25"/>
                  </a:lnTo>
                  <a:lnTo>
                    <a:pt x="3075" y="26"/>
                  </a:lnTo>
                  <a:lnTo>
                    <a:pt x="3076" y="23"/>
                  </a:lnTo>
                  <a:lnTo>
                    <a:pt x="3076" y="28"/>
                  </a:lnTo>
                  <a:lnTo>
                    <a:pt x="3077" y="33"/>
                  </a:lnTo>
                  <a:lnTo>
                    <a:pt x="3078" y="44"/>
                  </a:lnTo>
                  <a:lnTo>
                    <a:pt x="3079" y="34"/>
                  </a:lnTo>
                  <a:lnTo>
                    <a:pt x="3080" y="38"/>
                  </a:lnTo>
                  <a:lnTo>
                    <a:pt x="3081" y="40"/>
                  </a:lnTo>
                  <a:lnTo>
                    <a:pt x="3082" y="32"/>
                  </a:lnTo>
                  <a:lnTo>
                    <a:pt x="3083" y="31"/>
                  </a:lnTo>
                  <a:lnTo>
                    <a:pt x="3084" y="36"/>
                  </a:lnTo>
                  <a:lnTo>
                    <a:pt x="3084" y="36"/>
                  </a:lnTo>
                  <a:lnTo>
                    <a:pt x="3085" y="28"/>
                  </a:lnTo>
                  <a:lnTo>
                    <a:pt x="3086" y="39"/>
                  </a:lnTo>
                  <a:lnTo>
                    <a:pt x="3087" y="34"/>
                  </a:lnTo>
                  <a:lnTo>
                    <a:pt x="3088" y="37"/>
                  </a:lnTo>
                  <a:lnTo>
                    <a:pt x="3089" y="35"/>
                  </a:lnTo>
                  <a:lnTo>
                    <a:pt x="3090" y="42"/>
                  </a:lnTo>
                  <a:lnTo>
                    <a:pt x="3091" y="48"/>
                  </a:lnTo>
                  <a:lnTo>
                    <a:pt x="3091" y="44"/>
                  </a:lnTo>
                  <a:lnTo>
                    <a:pt x="3092" y="43"/>
                  </a:lnTo>
                  <a:lnTo>
                    <a:pt x="3093" y="53"/>
                  </a:lnTo>
                  <a:lnTo>
                    <a:pt x="3094" y="51"/>
                  </a:lnTo>
                  <a:lnTo>
                    <a:pt x="3095" y="58"/>
                  </a:lnTo>
                  <a:lnTo>
                    <a:pt x="3096" y="52"/>
                  </a:lnTo>
                  <a:lnTo>
                    <a:pt x="3097" y="65"/>
                  </a:lnTo>
                  <a:lnTo>
                    <a:pt x="3098" y="71"/>
                  </a:lnTo>
                  <a:lnTo>
                    <a:pt x="3099" y="68"/>
                  </a:lnTo>
                  <a:lnTo>
                    <a:pt x="3099" y="81"/>
                  </a:lnTo>
                  <a:lnTo>
                    <a:pt x="3100" y="97"/>
                  </a:lnTo>
                  <a:lnTo>
                    <a:pt x="3101" y="101"/>
                  </a:lnTo>
                  <a:lnTo>
                    <a:pt x="3102" y="109"/>
                  </a:lnTo>
                  <a:lnTo>
                    <a:pt x="3103" y="115"/>
                  </a:lnTo>
                  <a:lnTo>
                    <a:pt x="3104" y="118"/>
                  </a:lnTo>
                  <a:lnTo>
                    <a:pt x="3105" y="137"/>
                  </a:lnTo>
                  <a:lnTo>
                    <a:pt x="3106" y="140"/>
                  </a:lnTo>
                  <a:lnTo>
                    <a:pt x="3106" y="135"/>
                  </a:lnTo>
                  <a:lnTo>
                    <a:pt x="3107" y="135"/>
                  </a:lnTo>
                  <a:lnTo>
                    <a:pt x="3108" y="151"/>
                  </a:lnTo>
                  <a:lnTo>
                    <a:pt x="3109" y="141"/>
                  </a:lnTo>
                  <a:lnTo>
                    <a:pt x="3110" y="162"/>
                  </a:lnTo>
                  <a:lnTo>
                    <a:pt x="3111" y="162"/>
                  </a:lnTo>
                  <a:lnTo>
                    <a:pt x="3112" y="167"/>
                  </a:lnTo>
                  <a:lnTo>
                    <a:pt x="3113" y="167"/>
                  </a:lnTo>
                  <a:lnTo>
                    <a:pt x="3113" y="178"/>
                  </a:lnTo>
                  <a:lnTo>
                    <a:pt x="3114" y="169"/>
                  </a:lnTo>
                  <a:lnTo>
                    <a:pt x="3115" y="174"/>
                  </a:lnTo>
                  <a:lnTo>
                    <a:pt x="3116" y="177"/>
                  </a:lnTo>
                  <a:lnTo>
                    <a:pt x="3117" y="192"/>
                  </a:lnTo>
                  <a:lnTo>
                    <a:pt x="3118" y="204"/>
                  </a:lnTo>
                  <a:lnTo>
                    <a:pt x="3119" y="212"/>
                  </a:lnTo>
                  <a:lnTo>
                    <a:pt x="3120" y="204"/>
                  </a:lnTo>
                  <a:lnTo>
                    <a:pt x="3121" y="222"/>
                  </a:lnTo>
                  <a:lnTo>
                    <a:pt x="3121" y="220"/>
                  </a:lnTo>
                  <a:lnTo>
                    <a:pt x="3122" y="226"/>
                  </a:lnTo>
                  <a:lnTo>
                    <a:pt x="3123" y="231"/>
                  </a:lnTo>
                  <a:lnTo>
                    <a:pt x="3124" y="239"/>
                  </a:lnTo>
                  <a:lnTo>
                    <a:pt x="3125" y="251"/>
                  </a:lnTo>
                  <a:lnTo>
                    <a:pt x="3126" y="249"/>
                  </a:lnTo>
                  <a:lnTo>
                    <a:pt x="3127" y="264"/>
                  </a:lnTo>
                  <a:lnTo>
                    <a:pt x="3128" y="265"/>
                  </a:lnTo>
                  <a:lnTo>
                    <a:pt x="3128" y="275"/>
                  </a:lnTo>
                  <a:lnTo>
                    <a:pt x="3129" y="284"/>
                  </a:lnTo>
                  <a:lnTo>
                    <a:pt x="3130" y="296"/>
                  </a:lnTo>
                  <a:lnTo>
                    <a:pt x="3131" y="291"/>
                  </a:lnTo>
                  <a:lnTo>
                    <a:pt x="3132" y="317"/>
                  </a:lnTo>
                  <a:lnTo>
                    <a:pt x="3133" y="311"/>
                  </a:lnTo>
                  <a:lnTo>
                    <a:pt x="3134" y="328"/>
                  </a:lnTo>
                  <a:lnTo>
                    <a:pt x="3135" y="333"/>
                  </a:lnTo>
                  <a:lnTo>
                    <a:pt x="3136" y="332"/>
                  </a:lnTo>
                  <a:lnTo>
                    <a:pt x="3136" y="354"/>
                  </a:lnTo>
                  <a:lnTo>
                    <a:pt x="3137" y="371"/>
                  </a:lnTo>
                  <a:lnTo>
                    <a:pt x="3138" y="350"/>
                  </a:lnTo>
                  <a:lnTo>
                    <a:pt x="3139" y="369"/>
                  </a:lnTo>
                  <a:lnTo>
                    <a:pt x="3140" y="367"/>
                  </a:lnTo>
                  <a:lnTo>
                    <a:pt x="3141" y="380"/>
                  </a:lnTo>
                  <a:lnTo>
                    <a:pt x="3142" y="380"/>
                  </a:lnTo>
                  <a:lnTo>
                    <a:pt x="3143" y="397"/>
                  </a:lnTo>
                  <a:lnTo>
                    <a:pt x="3143" y="406"/>
                  </a:lnTo>
                  <a:lnTo>
                    <a:pt x="3144" y="405"/>
                  </a:lnTo>
                  <a:lnTo>
                    <a:pt x="3145" y="412"/>
                  </a:lnTo>
                  <a:lnTo>
                    <a:pt x="3146" y="405"/>
                  </a:lnTo>
                  <a:lnTo>
                    <a:pt x="3147" y="416"/>
                  </a:lnTo>
                  <a:lnTo>
                    <a:pt x="3148" y="454"/>
                  </a:lnTo>
                  <a:lnTo>
                    <a:pt x="3149" y="444"/>
                  </a:lnTo>
                  <a:lnTo>
                    <a:pt x="3150" y="465"/>
                  </a:lnTo>
                  <a:lnTo>
                    <a:pt x="3151" y="456"/>
                  </a:lnTo>
                  <a:lnTo>
                    <a:pt x="3151" y="452"/>
                  </a:lnTo>
                  <a:lnTo>
                    <a:pt x="3152" y="462"/>
                  </a:lnTo>
                  <a:lnTo>
                    <a:pt x="3153" y="471"/>
                  </a:lnTo>
                  <a:lnTo>
                    <a:pt x="3154" y="479"/>
                  </a:lnTo>
                  <a:lnTo>
                    <a:pt x="3155" y="485"/>
                  </a:lnTo>
                  <a:lnTo>
                    <a:pt x="3156" y="471"/>
                  </a:lnTo>
                  <a:lnTo>
                    <a:pt x="3157" y="486"/>
                  </a:lnTo>
                  <a:lnTo>
                    <a:pt x="3158" y="502"/>
                  </a:lnTo>
                  <a:lnTo>
                    <a:pt x="3158" y="534"/>
                  </a:lnTo>
                  <a:lnTo>
                    <a:pt x="3159" y="535"/>
                  </a:lnTo>
                  <a:lnTo>
                    <a:pt x="3160" y="561"/>
                  </a:lnTo>
                  <a:lnTo>
                    <a:pt x="3161" y="614"/>
                  </a:lnTo>
                  <a:lnTo>
                    <a:pt x="3162" y="615"/>
                  </a:lnTo>
                  <a:lnTo>
                    <a:pt x="3163" y="662"/>
                  </a:lnTo>
                  <a:lnTo>
                    <a:pt x="3164" y="693"/>
                  </a:lnTo>
                  <a:lnTo>
                    <a:pt x="3165" y="727"/>
                  </a:lnTo>
                  <a:lnTo>
                    <a:pt x="3166" y="733"/>
                  </a:lnTo>
                  <a:lnTo>
                    <a:pt x="3166" y="728"/>
                  </a:lnTo>
                  <a:lnTo>
                    <a:pt x="3167" y="744"/>
                  </a:lnTo>
                  <a:lnTo>
                    <a:pt x="3168" y="735"/>
                  </a:lnTo>
                  <a:lnTo>
                    <a:pt x="3169" y="714"/>
                  </a:lnTo>
                  <a:lnTo>
                    <a:pt x="3170" y="686"/>
                  </a:lnTo>
                  <a:lnTo>
                    <a:pt x="3171" y="657"/>
                  </a:lnTo>
                  <a:lnTo>
                    <a:pt x="3172" y="659"/>
                  </a:lnTo>
                  <a:lnTo>
                    <a:pt x="3173" y="622"/>
                  </a:lnTo>
                  <a:lnTo>
                    <a:pt x="3173" y="606"/>
                  </a:lnTo>
                  <a:lnTo>
                    <a:pt x="3174" y="608"/>
                  </a:lnTo>
                  <a:lnTo>
                    <a:pt x="3175" y="604"/>
                  </a:lnTo>
                  <a:lnTo>
                    <a:pt x="3176" y="598"/>
                  </a:lnTo>
                  <a:lnTo>
                    <a:pt x="3177" y="573"/>
                  </a:lnTo>
                  <a:lnTo>
                    <a:pt x="3178" y="580"/>
                  </a:lnTo>
                  <a:lnTo>
                    <a:pt x="3179" y="576"/>
                  </a:lnTo>
                  <a:lnTo>
                    <a:pt x="3180" y="590"/>
                  </a:lnTo>
                  <a:lnTo>
                    <a:pt x="3181" y="585"/>
                  </a:lnTo>
                  <a:lnTo>
                    <a:pt x="3181" y="583"/>
                  </a:lnTo>
                  <a:lnTo>
                    <a:pt x="3182" y="565"/>
                  </a:lnTo>
                  <a:lnTo>
                    <a:pt x="3183" y="555"/>
                  </a:lnTo>
                  <a:lnTo>
                    <a:pt x="3184" y="557"/>
                  </a:lnTo>
                  <a:lnTo>
                    <a:pt x="3185" y="572"/>
                  </a:lnTo>
                  <a:lnTo>
                    <a:pt x="3186" y="575"/>
                  </a:lnTo>
                  <a:lnTo>
                    <a:pt x="3187" y="582"/>
                  </a:lnTo>
                  <a:lnTo>
                    <a:pt x="3188" y="582"/>
                  </a:lnTo>
                  <a:lnTo>
                    <a:pt x="3188" y="578"/>
                  </a:lnTo>
                  <a:lnTo>
                    <a:pt x="3189" y="564"/>
                  </a:lnTo>
                  <a:lnTo>
                    <a:pt x="3190" y="573"/>
                  </a:lnTo>
                  <a:lnTo>
                    <a:pt x="3191" y="566"/>
                  </a:lnTo>
                  <a:lnTo>
                    <a:pt x="3192" y="555"/>
                  </a:lnTo>
                  <a:lnTo>
                    <a:pt x="3193" y="590"/>
                  </a:lnTo>
                  <a:lnTo>
                    <a:pt x="3194" y="574"/>
                  </a:lnTo>
                  <a:lnTo>
                    <a:pt x="3195" y="569"/>
                  </a:lnTo>
                  <a:lnTo>
                    <a:pt x="3196" y="561"/>
                  </a:lnTo>
                  <a:lnTo>
                    <a:pt x="3196" y="552"/>
                  </a:lnTo>
                  <a:lnTo>
                    <a:pt x="3197" y="570"/>
                  </a:lnTo>
                  <a:lnTo>
                    <a:pt x="3198" y="555"/>
                  </a:lnTo>
                  <a:lnTo>
                    <a:pt x="3199" y="544"/>
                  </a:lnTo>
                  <a:lnTo>
                    <a:pt x="3200" y="545"/>
                  </a:lnTo>
                  <a:lnTo>
                    <a:pt x="3201" y="553"/>
                  </a:lnTo>
                  <a:lnTo>
                    <a:pt x="3202" y="525"/>
                  </a:lnTo>
                  <a:lnTo>
                    <a:pt x="3203" y="543"/>
                  </a:lnTo>
                  <a:lnTo>
                    <a:pt x="3203" y="541"/>
                  </a:lnTo>
                  <a:lnTo>
                    <a:pt x="3204" y="532"/>
                  </a:lnTo>
                  <a:lnTo>
                    <a:pt x="3205" y="525"/>
                  </a:lnTo>
                  <a:lnTo>
                    <a:pt x="3206" y="529"/>
                  </a:lnTo>
                  <a:lnTo>
                    <a:pt x="3207" y="504"/>
                  </a:lnTo>
                  <a:lnTo>
                    <a:pt x="3208" y="500"/>
                  </a:lnTo>
                  <a:lnTo>
                    <a:pt x="3209" y="499"/>
                  </a:lnTo>
                  <a:lnTo>
                    <a:pt x="3210" y="498"/>
                  </a:lnTo>
                  <a:lnTo>
                    <a:pt x="3211" y="490"/>
                  </a:lnTo>
                  <a:lnTo>
                    <a:pt x="3211" y="512"/>
                  </a:lnTo>
                  <a:lnTo>
                    <a:pt x="3212" y="491"/>
                  </a:lnTo>
                  <a:lnTo>
                    <a:pt x="3213" y="478"/>
                  </a:lnTo>
                  <a:lnTo>
                    <a:pt x="3214" y="474"/>
                  </a:lnTo>
                  <a:lnTo>
                    <a:pt x="3215" y="480"/>
                  </a:lnTo>
                  <a:lnTo>
                    <a:pt x="3216" y="460"/>
                  </a:lnTo>
                  <a:lnTo>
                    <a:pt x="3217" y="453"/>
                  </a:lnTo>
                  <a:lnTo>
                    <a:pt x="3218" y="458"/>
                  </a:lnTo>
                  <a:lnTo>
                    <a:pt x="3218" y="447"/>
                  </a:lnTo>
                  <a:lnTo>
                    <a:pt x="3219" y="432"/>
                  </a:lnTo>
                  <a:lnTo>
                    <a:pt x="3220" y="447"/>
                  </a:lnTo>
                  <a:lnTo>
                    <a:pt x="3221" y="410"/>
                  </a:lnTo>
                  <a:lnTo>
                    <a:pt x="3222" y="398"/>
                  </a:lnTo>
                  <a:lnTo>
                    <a:pt x="3223" y="413"/>
                  </a:lnTo>
                  <a:lnTo>
                    <a:pt x="3224" y="416"/>
                  </a:lnTo>
                  <a:lnTo>
                    <a:pt x="3225" y="398"/>
                  </a:lnTo>
                  <a:lnTo>
                    <a:pt x="3226" y="385"/>
                  </a:lnTo>
                  <a:lnTo>
                    <a:pt x="3226" y="381"/>
                  </a:lnTo>
                  <a:lnTo>
                    <a:pt x="3227" y="389"/>
                  </a:lnTo>
                  <a:lnTo>
                    <a:pt x="3228" y="373"/>
                  </a:lnTo>
                  <a:lnTo>
                    <a:pt x="3229" y="376"/>
                  </a:lnTo>
                  <a:lnTo>
                    <a:pt x="3230" y="367"/>
                  </a:lnTo>
                  <a:lnTo>
                    <a:pt x="3231" y="349"/>
                  </a:lnTo>
                  <a:lnTo>
                    <a:pt x="3232" y="346"/>
                  </a:lnTo>
                  <a:lnTo>
                    <a:pt x="3233" y="350"/>
                  </a:lnTo>
                  <a:lnTo>
                    <a:pt x="3233" y="329"/>
                  </a:lnTo>
                  <a:lnTo>
                    <a:pt x="3234" y="323"/>
                  </a:lnTo>
                  <a:lnTo>
                    <a:pt x="3235" y="302"/>
                  </a:lnTo>
                  <a:lnTo>
                    <a:pt x="3236" y="307"/>
                  </a:lnTo>
                  <a:lnTo>
                    <a:pt x="3237" y="302"/>
                  </a:lnTo>
                  <a:lnTo>
                    <a:pt x="3238" y="295"/>
                  </a:lnTo>
                  <a:lnTo>
                    <a:pt x="3239" y="301"/>
                  </a:lnTo>
                  <a:lnTo>
                    <a:pt x="3240" y="291"/>
                  </a:lnTo>
                  <a:lnTo>
                    <a:pt x="3241" y="283"/>
                  </a:lnTo>
                  <a:lnTo>
                    <a:pt x="3241" y="272"/>
                  </a:lnTo>
                  <a:lnTo>
                    <a:pt x="3242" y="278"/>
                  </a:lnTo>
                  <a:lnTo>
                    <a:pt x="3243" y="259"/>
                  </a:lnTo>
                  <a:lnTo>
                    <a:pt x="3244" y="255"/>
                  </a:lnTo>
                  <a:lnTo>
                    <a:pt x="3245" y="251"/>
                  </a:lnTo>
                  <a:lnTo>
                    <a:pt x="3246" y="254"/>
                  </a:lnTo>
                  <a:lnTo>
                    <a:pt x="3247" y="234"/>
                  </a:lnTo>
                  <a:lnTo>
                    <a:pt x="3248" y="231"/>
                  </a:lnTo>
                  <a:lnTo>
                    <a:pt x="3248" y="221"/>
                  </a:lnTo>
                  <a:lnTo>
                    <a:pt x="3249" y="227"/>
                  </a:lnTo>
                  <a:lnTo>
                    <a:pt x="3250" y="226"/>
                  </a:lnTo>
                  <a:lnTo>
                    <a:pt x="3251" y="230"/>
                  </a:lnTo>
                  <a:lnTo>
                    <a:pt x="3252" y="211"/>
                  </a:lnTo>
                  <a:lnTo>
                    <a:pt x="3253" y="199"/>
                  </a:lnTo>
                  <a:lnTo>
                    <a:pt x="3254" y="201"/>
                  </a:lnTo>
                  <a:lnTo>
                    <a:pt x="3255" y="215"/>
                  </a:lnTo>
                  <a:lnTo>
                    <a:pt x="3256" y="192"/>
                  </a:lnTo>
                  <a:lnTo>
                    <a:pt x="3256" y="170"/>
                  </a:lnTo>
                  <a:lnTo>
                    <a:pt x="3257" y="173"/>
                  </a:lnTo>
                  <a:lnTo>
                    <a:pt x="3258" y="165"/>
                  </a:lnTo>
                  <a:lnTo>
                    <a:pt x="3259" y="169"/>
                  </a:lnTo>
                  <a:lnTo>
                    <a:pt x="3260" y="149"/>
                  </a:lnTo>
                  <a:lnTo>
                    <a:pt x="3261" y="162"/>
                  </a:lnTo>
                  <a:lnTo>
                    <a:pt x="3262" y="166"/>
                  </a:lnTo>
                  <a:lnTo>
                    <a:pt x="3263" y="150"/>
                  </a:lnTo>
                  <a:lnTo>
                    <a:pt x="3263" y="149"/>
                  </a:lnTo>
                  <a:lnTo>
                    <a:pt x="3264" y="147"/>
                  </a:lnTo>
                  <a:lnTo>
                    <a:pt x="3265" y="143"/>
                  </a:lnTo>
                  <a:lnTo>
                    <a:pt x="3266" y="138"/>
                  </a:lnTo>
                  <a:lnTo>
                    <a:pt x="3267" y="149"/>
                  </a:lnTo>
                  <a:lnTo>
                    <a:pt x="3268" y="127"/>
                  </a:lnTo>
                  <a:lnTo>
                    <a:pt x="3269" y="119"/>
                  </a:lnTo>
                  <a:lnTo>
                    <a:pt x="3270" y="131"/>
                  </a:lnTo>
                  <a:lnTo>
                    <a:pt x="3271" y="116"/>
                  </a:lnTo>
                  <a:lnTo>
                    <a:pt x="3271" y="104"/>
                  </a:lnTo>
                  <a:lnTo>
                    <a:pt x="3272" y="102"/>
                  </a:lnTo>
                  <a:lnTo>
                    <a:pt x="3273" y="97"/>
                  </a:lnTo>
                  <a:lnTo>
                    <a:pt x="3274" y="95"/>
                  </a:lnTo>
                  <a:lnTo>
                    <a:pt x="3275" y="87"/>
                  </a:lnTo>
                  <a:lnTo>
                    <a:pt x="3276" y="81"/>
                  </a:lnTo>
                  <a:lnTo>
                    <a:pt x="3277" y="70"/>
                  </a:lnTo>
                  <a:lnTo>
                    <a:pt x="3278" y="83"/>
                  </a:lnTo>
                  <a:lnTo>
                    <a:pt x="3278" y="77"/>
                  </a:lnTo>
                  <a:lnTo>
                    <a:pt x="3279" y="68"/>
                  </a:lnTo>
                  <a:lnTo>
                    <a:pt x="3280" y="72"/>
                  </a:lnTo>
                  <a:lnTo>
                    <a:pt x="3281" y="75"/>
                  </a:lnTo>
                  <a:lnTo>
                    <a:pt x="3282" y="68"/>
                  </a:lnTo>
                  <a:lnTo>
                    <a:pt x="3283" y="69"/>
                  </a:lnTo>
                  <a:lnTo>
                    <a:pt x="3284" y="66"/>
                  </a:lnTo>
                  <a:lnTo>
                    <a:pt x="3285" y="62"/>
                  </a:lnTo>
                  <a:lnTo>
                    <a:pt x="3286" y="63"/>
                  </a:lnTo>
                  <a:lnTo>
                    <a:pt x="3286" y="61"/>
                  </a:lnTo>
                  <a:lnTo>
                    <a:pt x="3287" y="70"/>
                  </a:lnTo>
                  <a:lnTo>
                    <a:pt x="3288" y="69"/>
                  </a:lnTo>
                  <a:lnTo>
                    <a:pt x="3289" y="77"/>
                  </a:lnTo>
                  <a:lnTo>
                    <a:pt x="3290" y="75"/>
                  </a:lnTo>
                  <a:lnTo>
                    <a:pt x="3291" y="78"/>
                  </a:lnTo>
                  <a:lnTo>
                    <a:pt x="3292" y="82"/>
                  </a:lnTo>
                  <a:lnTo>
                    <a:pt x="3293" y="75"/>
                  </a:lnTo>
                  <a:lnTo>
                    <a:pt x="3293" y="81"/>
                  </a:lnTo>
                  <a:lnTo>
                    <a:pt x="3294" y="79"/>
                  </a:lnTo>
                  <a:lnTo>
                    <a:pt x="3295" y="72"/>
                  </a:lnTo>
                  <a:lnTo>
                    <a:pt x="3296" y="80"/>
                  </a:lnTo>
                  <a:lnTo>
                    <a:pt x="3297" y="81"/>
                  </a:lnTo>
                  <a:lnTo>
                    <a:pt x="3298" y="76"/>
                  </a:lnTo>
                  <a:lnTo>
                    <a:pt x="3299" y="67"/>
                  </a:lnTo>
                  <a:lnTo>
                    <a:pt x="3300" y="78"/>
                  </a:lnTo>
                  <a:lnTo>
                    <a:pt x="3300" y="66"/>
                  </a:lnTo>
                  <a:lnTo>
                    <a:pt x="3301" y="71"/>
                  </a:lnTo>
                  <a:lnTo>
                    <a:pt x="3302" y="61"/>
                  </a:lnTo>
                  <a:lnTo>
                    <a:pt x="3303" y="74"/>
                  </a:lnTo>
                  <a:lnTo>
                    <a:pt x="3304" y="73"/>
                  </a:lnTo>
                  <a:lnTo>
                    <a:pt x="3305" y="72"/>
                  </a:lnTo>
                  <a:lnTo>
                    <a:pt x="3306" y="70"/>
                  </a:lnTo>
                  <a:lnTo>
                    <a:pt x="3307" y="66"/>
                  </a:lnTo>
                  <a:lnTo>
                    <a:pt x="3308" y="66"/>
                  </a:lnTo>
                  <a:lnTo>
                    <a:pt x="3308" y="65"/>
                  </a:lnTo>
                  <a:lnTo>
                    <a:pt x="3309" y="68"/>
                  </a:lnTo>
                  <a:lnTo>
                    <a:pt x="3310" y="68"/>
                  </a:lnTo>
                  <a:lnTo>
                    <a:pt x="3311" y="62"/>
                  </a:lnTo>
                  <a:lnTo>
                    <a:pt x="3312" y="76"/>
                  </a:lnTo>
                  <a:lnTo>
                    <a:pt x="3313" y="72"/>
                  </a:lnTo>
                  <a:lnTo>
                    <a:pt x="3314" y="65"/>
                  </a:lnTo>
                  <a:lnTo>
                    <a:pt x="3315" y="68"/>
                  </a:lnTo>
                  <a:lnTo>
                    <a:pt x="3315" y="63"/>
                  </a:lnTo>
                  <a:lnTo>
                    <a:pt x="3316" y="68"/>
                  </a:lnTo>
                  <a:lnTo>
                    <a:pt x="3317" y="64"/>
                  </a:lnTo>
                  <a:lnTo>
                    <a:pt x="3318" y="61"/>
                  </a:lnTo>
                  <a:lnTo>
                    <a:pt x="3319" y="63"/>
                  </a:lnTo>
                  <a:lnTo>
                    <a:pt x="3320" y="69"/>
                  </a:lnTo>
                  <a:lnTo>
                    <a:pt x="3321" y="54"/>
                  </a:lnTo>
                  <a:lnTo>
                    <a:pt x="3322" y="67"/>
                  </a:lnTo>
                  <a:lnTo>
                    <a:pt x="3323" y="67"/>
                  </a:lnTo>
                  <a:lnTo>
                    <a:pt x="3323" y="66"/>
                  </a:lnTo>
                  <a:lnTo>
                    <a:pt x="3324" y="53"/>
                  </a:lnTo>
                  <a:lnTo>
                    <a:pt x="3325" y="60"/>
                  </a:lnTo>
                  <a:lnTo>
                    <a:pt x="3326" y="59"/>
                  </a:lnTo>
                  <a:lnTo>
                    <a:pt x="3327" y="56"/>
                  </a:lnTo>
                  <a:lnTo>
                    <a:pt x="3328" y="65"/>
                  </a:lnTo>
                  <a:lnTo>
                    <a:pt x="3329" y="65"/>
                  </a:lnTo>
                  <a:lnTo>
                    <a:pt x="3330" y="56"/>
                  </a:lnTo>
                  <a:lnTo>
                    <a:pt x="3330" y="66"/>
                  </a:lnTo>
                  <a:lnTo>
                    <a:pt x="3331" y="66"/>
                  </a:lnTo>
                  <a:lnTo>
                    <a:pt x="3332" y="65"/>
                  </a:lnTo>
                  <a:lnTo>
                    <a:pt x="3333" y="62"/>
                  </a:lnTo>
                  <a:lnTo>
                    <a:pt x="3334" y="69"/>
                  </a:lnTo>
                  <a:lnTo>
                    <a:pt x="3335" y="66"/>
                  </a:lnTo>
                  <a:lnTo>
                    <a:pt x="3336" y="67"/>
                  </a:lnTo>
                  <a:lnTo>
                    <a:pt x="3337" y="63"/>
                  </a:lnTo>
                  <a:lnTo>
                    <a:pt x="3338" y="60"/>
                  </a:lnTo>
                  <a:lnTo>
                    <a:pt x="3338" y="61"/>
                  </a:lnTo>
                  <a:lnTo>
                    <a:pt x="3339" y="65"/>
                  </a:lnTo>
                  <a:lnTo>
                    <a:pt x="3340" y="73"/>
                  </a:lnTo>
                  <a:lnTo>
                    <a:pt x="3341" y="67"/>
                  </a:lnTo>
                  <a:lnTo>
                    <a:pt x="3342" y="58"/>
                  </a:lnTo>
                  <a:lnTo>
                    <a:pt x="3343" y="62"/>
                  </a:lnTo>
                  <a:lnTo>
                    <a:pt x="3344" y="61"/>
                  </a:lnTo>
                  <a:lnTo>
                    <a:pt x="3345" y="64"/>
                  </a:lnTo>
                  <a:lnTo>
                    <a:pt x="3345" y="67"/>
                  </a:lnTo>
                  <a:lnTo>
                    <a:pt x="3346" y="67"/>
                  </a:lnTo>
                  <a:lnTo>
                    <a:pt x="3347" y="63"/>
                  </a:lnTo>
                  <a:lnTo>
                    <a:pt x="3348" y="73"/>
                  </a:lnTo>
                  <a:lnTo>
                    <a:pt x="3349" y="59"/>
                  </a:lnTo>
                  <a:lnTo>
                    <a:pt x="3350" y="60"/>
                  </a:lnTo>
                  <a:lnTo>
                    <a:pt x="3351" y="61"/>
                  </a:lnTo>
                  <a:lnTo>
                    <a:pt x="3352" y="64"/>
                  </a:lnTo>
                  <a:lnTo>
                    <a:pt x="3353" y="63"/>
                  </a:lnTo>
                  <a:lnTo>
                    <a:pt x="3353" y="56"/>
                  </a:lnTo>
                  <a:lnTo>
                    <a:pt x="3354" y="68"/>
                  </a:lnTo>
                  <a:lnTo>
                    <a:pt x="3355" y="59"/>
                  </a:lnTo>
                  <a:lnTo>
                    <a:pt x="3356" y="55"/>
                  </a:lnTo>
                  <a:lnTo>
                    <a:pt x="3357" y="59"/>
                  </a:lnTo>
                  <a:lnTo>
                    <a:pt x="3358" y="63"/>
                  </a:lnTo>
                  <a:lnTo>
                    <a:pt x="3359" y="57"/>
                  </a:lnTo>
                  <a:lnTo>
                    <a:pt x="3360" y="69"/>
                  </a:lnTo>
                  <a:lnTo>
                    <a:pt x="3360" y="67"/>
                  </a:lnTo>
                  <a:lnTo>
                    <a:pt x="3361" y="54"/>
                  </a:lnTo>
                  <a:lnTo>
                    <a:pt x="3362" y="67"/>
                  </a:lnTo>
                  <a:lnTo>
                    <a:pt x="3363" y="64"/>
                  </a:lnTo>
                  <a:lnTo>
                    <a:pt x="3364" y="70"/>
                  </a:lnTo>
                  <a:lnTo>
                    <a:pt x="3365" y="60"/>
                  </a:lnTo>
                  <a:lnTo>
                    <a:pt x="3366" y="63"/>
                  </a:lnTo>
                  <a:lnTo>
                    <a:pt x="3367" y="59"/>
                  </a:lnTo>
                  <a:lnTo>
                    <a:pt x="3368" y="61"/>
                  </a:lnTo>
                  <a:lnTo>
                    <a:pt x="3368" y="63"/>
                  </a:lnTo>
                  <a:lnTo>
                    <a:pt x="3369" y="63"/>
                  </a:lnTo>
                  <a:lnTo>
                    <a:pt x="3370" y="72"/>
                  </a:lnTo>
                  <a:lnTo>
                    <a:pt x="3371" y="63"/>
                  </a:lnTo>
                  <a:lnTo>
                    <a:pt x="3372" y="67"/>
                  </a:lnTo>
                  <a:lnTo>
                    <a:pt x="3373" y="70"/>
                  </a:lnTo>
                  <a:lnTo>
                    <a:pt x="3374" y="68"/>
                  </a:lnTo>
                  <a:lnTo>
                    <a:pt x="3375" y="75"/>
                  </a:lnTo>
                  <a:lnTo>
                    <a:pt x="3375" y="66"/>
                  </a:lnTo>
                  <a:lnTo>
                    <a:pt x="3376" y="72"/>
                  </a:lnTo>
                  <a:lnTo>
                    <a:pt x="3377" y="68"/>
                  </a:lnTo>
                  <a:lnTo>
                    <a:pt x="3378" y="64"/>
                  </a:lnTo>
                  <a:lnTo>
                    <a:pt x="3379" y="70"/>
                  </a:lnTo>
                  <a:lnTo>
                    <a:pt x="3380" y="76"/>
                  </a:lnTo>
                  <a:lnTo>
                    <a:pt x="3381" y="62"/>
                  </a:lnTo>
                  <a:lnTo>
                    <a:pt x="3382" y="65"/>
                  </a:lnTo>
                  <a:lnTo>
                    <a:pt x="3383" y="66"/>
                  </a:lnTo>
                  <a:lnTo>
                    <a:pt x="3383" y="68"/>
                  </a:lnTo>
                  <a:lnTo>
                    <a:pt x="3384" y="71"/>
                  </a:lnTo>
                  <a:lnTo>
                    <a:pt x="3385" y="64"/>
                  </a:lnTo>
                  <a:lnTo>
                    <a:pt x="3386" y="73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3" name="Freeform 531"/>
            <p:cNvSpPr>
              <a:spLocks/>
            </p:cNvSpPr>
            <p:nvPr/>
          </p:nvSpPr>
          <p:spPr bwMode="auto">
            <a:xfrm flipV="1">
              <a:off x="1985963" y="2160588"/>
              <a:ext cx="1682750" cy="1214438"/>
            </a:xfrm>
            <a:custGeom>
              <a:avLst/>
              <a:gdLst>
                <a:gd name="T0" fmla="*/ 52 w 3387"/>
                <a:gd name="T1" fmla="*/ 22 h 6062"/>
                <a:gd name="T2" fmla="*/ 105 w 3387"/>
                <a:gd name="T3" fmla="*/ 195 h 6062"/>
                <a:gd name="T4" fmla="*/ 158 w 3387"/>
                <a:gd name="T5" fmla="*/ 16 h 6062"/>
                <a:gd name="T6" fmla="*/ 211 w 3387"/>
                <a:gd name="T7" fmla="*/ 15 h 6062"/>
                <a:gd name="T8" fmla="*/ 264 w 3387"/>
                <a:gd name="T9" fmla="*/ 12 h 6062"/>
                <a:gd name="T10" fmla="*/ 317 w 3387"/>
                <a:gd name="T11" fmla="*/ 15 h 6062"/>
                <a:gd name="T12" fmla="*/ 370 w 3387"/>
                <a:gd name="T13" fmla="*/ 12 h 6062"/>
                <a:gd name="T14" fmla="*/ 423 w 3387"/>
                <a:gd name="T15" fmla="*/ 12 h 6062"/>
                <a:gd name="T16" fmla="*/ 476 w 3387"/>
                <a:gd name="T17" fmla="*/ 6 h 6062"/>
                <a:gd name="T18" fmla="*/ 529 w 3387"/>
                <a:gd name="T19" fmla="*/ 9 h 6062"/>
                <a:gd name="T20" fmla="*/ 582 w 3387"/>
                <a:gd name="T21" fmla="*/ 7 h 6062"/>
                <a:gd name="T22" fmla="*/ 635 w 3387"/>
                <a:gd name="T23" fmla="*/ 11 h 6062"/>
                <a:gd name="T24" fmla="*/ 688 w 3387"/>
                <a:gd name="T25" fmla="*/ 13 h 6062"/>
                <a:gd name="T26" fmla="*/ 740 w 3387"/>
                <a:gd name="T27" fmla="*/ 55 h 6062"/>
                <a:gd name="T28" fmla="*/ 793 w 3387"/>
                <a:gd name="T29" fmla="*/ 5 h 6062"/>
                <a:gd name="T30" fmla="*/ 846 w 3387"/>
                <a:gd name="T31" fmla="*/ 4 h 6062"/>
                <a:gd name="T32" fmla="*/ 899 w 3387"/>
                <a:gd name="T33" fmla="*/ 7 h 6062"/>
                <a:gd name="T34" fmla="*/ 952 w 3387"/>
                <a:gd name="T35" fmla="*/ 4 h 6062"/>
                <a:gd name="T36" fmla="*/ 1005 w 3387"/>
                <a:gd name="T37" fmla="*/ 5 h 6062"/>
                <a:gd name="T38" fmla="*/ 1058 w 3387"/>
                <a:gd name="T39" fmla="*/ 9 h 6062"/>
                <a:gd name="T40" fmla="*/ 1111 w 3387"/>
                <a:gd name="T41" fmla="*/ 4 h 6062"/>
                <a:gd name="T42" fmla="*/ 1164 w 3387"/>
                <a:gd name="T43" fmla="*/ 4 h 6062"/>
                <a:gd name="T44" fmla="*/ 1217 w 3387"/>
                <a:gd name="T45" fmla="*/ 49 h 6062"/>
                <a:gd name="T46" fmla="*/ 1270 w 3387"/>
                <a:gd name="T47" fmla="*/ 4 h 6062"/>
                <a:gd name="T48" fmla="*/ 1323 w 3387"/>
                <a:gd name="T49" fmla="*/ 4 h 6062"/>
                <a:gd name="T50" fmla="*/ 1376 w 3387"/>
                <a:gd name="T51" fmla="*/ 8 h 6062"/>
                <a:gd name="T52" fmla="*/ 1428 w 3387"/>
                <a:gd name="T53" fmla="*/ 3 h 6062"/>
                <a:gd name="T54" fmla="*/ 1481 w 3387"/>
                <a:gd name="T55" fmla="*/ 6 h 6062"/>
                <a:gd name="T56" fmla="*/ 1534 w 3387"/>
                <a:gd name="T57" fmla="*/ 12 h 6062"/>
                <a:gd name="T58" fmla="*/ 1587 w 3387"/>
                <a:gd name="T59" fmla="*/ 5 h 6062"/>
                <a:gd name="T60" fmla="*/ 1640 w 3387"/>
                <a:gd name="T61" fmla="*/ 4 h 6062"/>
                <a:gd name="T62" fmla="*/ 1693 w 3387"/>
                <a:gd name="T63" fmla="*/ 2 h 6062"/>
                <a:gd name="T64" fmla="*/ 1746 w 3387"/>
                <a:gd name="T65" fmla="*/ 3 h 6062"/>
                <a:gd name="T66" fmla="*/ 1799 w 3387"/>
                <a:gd name="T67" fmla="*/ 2 h 6062"/>
                <a:gd name="T68" fmla="*/ 1852 w 3387"/>
                <a:gd name="T69" fmla="*/ 1 h 6062"/>
                <a:gd name="T70" fmla="*/ 1905 w 3387"/>
                <a:gd name="T71" fmla="*/ 11 h 6062"/>
                <a:gd name="T72" fmla="*/ 1958 w 3387"/>
                <a:gd name="T73" fmla="*/ 5 h 6062"/>
                <a:gd name="T74" fmla="*/ 2011 w 3387"/>
                <a:gd name="T75" fmla="*/ 2 h 6062"/>
                <a:gd name="T76" fmla="*/ 2064 w 3387"/>
                <a:gd name="T77" fmla="*/ 2 h 6062"/>
                <a:gd name="T78" fmla="*/ 2117 w 3387"/>
                <a:gd name="T79" fmla="*/ 2 h 6062"/>
                <a:gd name="T80" fmla="*/ 2169 w 3387"/>
                <a:gd name="T81" fmla="*/ 2 h 6062"/>
                <a:gd name="T82" fmla="*/ 2222 w 3387"/>
                <a:gd name="T83" fmla="*/ 1 h 6062"/>
                <a:gd name="T84" fmla="*/ 2275 w 3387"/>
                <a:gd name="T85" fmla="*/ 1 h 6062"/>
                <a:gd name="T86" fmla="*/ 2328 w 3387"/>
                <a:gd name="T87" fmla="*/ 116 h 6062"/>
                <a:gd name="T88" fmla="*/ 2381 w 3387"/>
                <a:gd name="T89" fmla="*/ 4 h 6062"/>
                <a:gd name="T90" fmla="*/ 2434 w 3387"/>
                <a:gd name="T91" fmla="*/ 3 h 6062"/>
                <a:gd name="T92" fmla="*/ 2487 w 3387"/>
                <a:gd name="T93" fmla="*/ 1 h 6062"/>
                <a:gd name="T94" fmla="*/ 2540 w 3387"/>
                <a:gd name="T95" fmla="*/ 43 h 6062"/>
                <a:gd name="T96" fmla="*/ 2594 w 3387"/>
                <a:gd name="T97" fmla="*/ 16 h 6062"/>
                <a:gd name="T98" fmla="*/ 2647 w 3387"/>
                <a:gd name="T99" fmla="*/ 1 h 6062"/>
                <a:gd name="T100" fmla="*/ 2700 w 3387"/>
                <a:gd name="T101" fmla="*/ 2 h 6062"/>
                <a:gd name="T102" fmla="*/ 2753 w 3387"/>
                <a:gd name="T103" fmla="*/ 13 h 6062"/>
                <a:gd name="T104" fmla="*/ 2805 w 3387"/>
                <a:gd name="T105" fmla="*/ 4 h 6062"/>
                <a:gd name="T106" fmla="*/ 2858 w 3387"/>
                <a:gd name="T107" fmla="*/ 4 h 6062"/>
                <a:gd name="T108" fmla="*/ 2911 w 3387"/>
                <a:gd name="T109" fmla="*/ 2 h 6062"/>
                <a:gd name="T110" fmla="*/ 2964 w 3387"/>
                <a:gd name="T111" fmla="*/ 2 h 6062"/>
                <a:gd name="T112" fmla="*/ 3017 w 3387"/>
                <a:gd name="T113" fmla="*/ 2 h 6062"/>
                <a:gd name="T114" fmla="*/ 3070 w 3387"/>
                <a:gd name="T115" fmla="*/ 1 h 6062"/>
                <a:gd name="T116" fmla="*/ 3123 w 3387"/>
                <a:gd name="T117" fmla="*/ 1 h 6062"/>
                <a:gd name="T118" fmla="*/ 3176 w 3387"/>
                <a:gd name="T119" fmla="*/ 4 h 6062"/>
                <a:gd name="T120" fmla="*/ 3229 w 3387"/>
                <a:gd name="T121" fmla="*/ 4 h 6062"/>
                <a:gd name="T122" fmla="*/ 3282 w 3387"/>
                <a:gd name="T123" fmla="*/ 0 h 6062"/>
                <a:gd name="T124" fmla="*/ 3335 w 3387"/>
                <a:gd name="T125" fmla="*/ 1 h 6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87" h="6062">
                  <a:moveTo>
                    <a:pt x="0" y="11"/>
                  </a:moveTo>
                  <a:lnTo>
                    <a:pt x="1" y="11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4" y="11"/>
                  </a:lnTo>
                  <a:lnTo>
                    <a:pt x="5" y="8"/>
                  </a:lnTo>
                  <a:lnTo>
                    <a:pt x="6" y="10"/>
                  </a:lnTo>
                  <a:lnTo>
                    <a:pt x="7" y="9"/>
                  </a:lnTo>
                  <a:lnTo>
                    <a:pt x="7" y="10"/>
                  </a:lnTo>
                  <a:lnTo>
                    <a:pt x="8" y="10"/>
                  </a:lnTo>
                  <a:lnTo>
                    <a:pt x="9" y="7"/>
                  </a:lnTo>
                  <a:lnTo>
                    <a:pt x="10" y="9"/>
                  </a:lnTo>
                  <a:lnTo>
                    <a:pt x="11" y="11"/>
                  </a:lnTo>
                  <a:lnTo>
                    <a:pt x="12" y="7"/>
                  </a:lnTo>
                  <a:lnTo>
                    <a:pt x="13" y="6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5" y="10"/>
                  </a:lnTo>
                  <a:lnTo>
                    <a:pt x="16" y="7"/>
                  </a:lnTo>
                  <a:lnTo>
                    <a:pt x="17" y="8"/>
                  </a:lnTo>
                  <a:lnTo>
                    <a:pt x="18" y="9"/>
                  </a:lnTo>
                  <a:lnTo>
                    <a:pt x="19" y="8"/>
                  </a:lnTo>
                  <a:lnTo>
                    <a:pt x="20" y="10"/>
                  </a:lnTo>
                  <a:lnTo>
                    <a:pt x="21" y="11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3" y="13"/>
                  </a:lnTo>
                  <a:lnTo>
                    <a:pt x="24" y="13"/>
                  </a:lnTo>
                  <a:lnTo>
                    <a:pt x="25" y="11"/>
                  </a:lnTo>
                  <a:lnTo>
                    <a:pt x="26" y="14"/>
                  </a:lnTo>
                  <a:lnTo>
                    <a:pt x="27" y="12"/>
                  </a:lnTo>
                  <a:lnTo>
                    <a:pt x="28" y="12"/>
                  </a:lnTo>
                  <a:lnTo>
                    <a:pt x="29" y="11"/>
                  </a:lnTo>
                  <a:lnTo>
                    <a:pt x="29" y="14"/>
                  </a:lnTo>
                  <a:lnTo>
                    <a:pt x="30" y="15"/>
                  </a:lnTo>
                  <a:lnTo>
                    <a:pt x="31" y="16"/>
                  </a:lnTo>
                  <a:lnTo>
                    <a:pt x="32" y="15"/>
                  </a:lnTo>
                  <a:lnTo>
                    <a:pt x="33" y="14"/>
                  </a:lnTo>
                  <a:lnTo>
                    <a:pt x="34" y="17"/>
                  </a:lnTo>
                  <a:lnTo>
                    <a:pt x="35" y="19"/>
                  </a:lnTo>
                  <a:lnTo>
                    <a:pt x="36" y="19"/>
                  </a:lnTo>
                  <a:lnTo>
                    <a:pt x="37" y="18"/>
                  </a:lnTo>
                  <a:lnTo>
                    <a:pt x="37" y="19"/>
                  </a:lnTo>
                  <a:lnTo>
                    <a:pt x="38" y="21"/>
                  </a:lnTo>
                  <a:lnTo>
                    <a:pt x="39" y="20"/>
                  </a:lnTo>
                  <a:lnTo>
                    <a:pt x="40" y="23"/>
                  </a:lnTo>
                  <a:lnTo>
                    <a:pt x="41" y="23"/>
                  </a:lnTo>
                  <a:lnTo>
                    <a:pt x="42" y="19"/>
                  </a:lnTo>
                  <a:lnTo>
                    <a:pt x="43" y="24"/>
                  </a:lnTo>
                  <a:lnTo>
                    <a:pt x="44" y="23"/>
                  </a:lnTo>
                  <a:lnTo>
                    <a:pt x="44" y="21"/>
                  </a:lnTo>
                  <a:lnTo>
                    <a:pt x="45" y="16"/>
                  </a:lnTo>
                  <a:lnTo>
                    <a:pt x="46" y="18"/>
                  </a:lnTo>
                  <a:lnTo>
                    <a:pt x="47" y="22"/>
                  </a:lnTo>
                  <a:lnTo>
                    <a:pt x="48" y="19"/>
                  </a:lnTo>
                  <a:lnTo>
                    <a:pt x="49" y="28"/>
                  </a:lnTo>
                  <a:lnTo>
                    <a:pt x="50" y="27"/>
                  </a:lnTo>
                  <a:lnTo>
                    <a:pt x="51" y="20"/>
                  </a:lnTo>
                  <a:lnTo>
                    <a:pt x="52" y="24"/>
                  </a:lnTo>
                  <a:lnTo>
                    <a:pt x="52" y="22"/>
                  </a:lnTo>
                  <a:lnTo>
                    <a:pt x="53" y="22"/>
                  </a:lnTo>
                  <a:lnTo>
                    <a:pt x="54" y="22"/>
                  </a:lnTo>
                  <a:lnTo>
                    <a:pt x="55" y="21"/>
                  </a:lnTo>
                  <a:lnTo>
                    <a:pt x="56" y="21"/>
                  </a:lnTo>
                  <a:lnTo>
                    <a:pt x="57" y="23"/>
                  </a:lnTo>
                  <a:lnTo>
                    <a:pt x="58" y="23"/>
                  </a:lnTo>
                  <a:lnTo>
                    <a:pt x="59" y="24"/>
                  </a:lnTo>
                  <a:lnTo>
                    <a:pt x="59" y="22"/>
                  </a:lnTo>
                  <a:lnTo>
                    <a:pt x="60" y="19"/>
                  </a:lnTo>
                  <a:lnTo>
                    <a:pt x="61" y="20"/>
                  </a:lnTo>
                  <a:lnTo>
                    <a:pt x="62" y="19"/>
                  </a:lnTo>
                  <a:lnTo>
                    <a:pt x="63" y="21"/>
                  </a:lnTo>
                  <a:lnTo>
                    <a:pt x="64" y="23"/>
                  </a:lnTo>
                  <a:lnTo>
                    <a:pt x="65" y="23"/>
                  </a:lnTo>
                  <a:lnTo>
                    <a:pt x="66" y="26"/>
                  </a:lnTo>
                  <a:lnTo>
                    <a:pt x="67" y="18"/>
                  </a:lnTo>
                  <a:lnTo>
                    <a:pt x="67" y="25"/>
                  </a:lnTo>
                  <a:lnTo>
                    <a:pt x="68" y="30"/>
                  </a:lnTo>
                  <a:lnTo>
                    <a:pt x="69" y="22"/>
                  </a:lnTo>
                  <a:lnTo>
                    <a:pt x="70" y="28"/>
                  </a:lnTo>
                  <a:lnTo>
                    <a:pt x="71" y="28"/>
                  </a:lnTo>
                  <a:lnTo>
                    <a:pt x="72" y="26"/>
                  </a:lnTo>
                  <a:lnTo>
                    <a:pt x="73" y="25"/>
                  </a:lnTo>
                  <a:lnTo>
                    <a:pt x="74" y="27"/>
                  </a:lnTo>
                  <a:lnTo>
                    <a:pt x="74" y="25"/>
                  </a:lnTo>
                  <a:lnTo>
                    <a:pt x="75" y="23"/>
                  </a:lnTo>
                  <a:lnTo>
                    <a:pt x="76" y="22"/>
                  </a:lnTo>
                  <a:lnTo>
                    <a:pt x="77" y="22"/>
                  </a:lnTo>
                  <a:lnTo>
                    <a:pt x="78" y="19"/>
                  </a:lnTo>
                  <a:lnTo>
                    <a:pt x="79" y="20"/>
                  </a:lnTo>
                  <a:lnTo>
                    <a:pt x="80" y="17"/>
                  </a:lnTo>
                  <a:lnTo>
                    <a:pt x="81" y="27"/>
                  </a:lnTo>
                  <a:lnTo>
                    <a:pt x="82" y="22"/>
                  </a:lnTo>
                  <a:lnTo>
                    <a:pt x="82" y="23"/>
                  </a:lnTo>
                  <a:lnTo>
                    <a:pt x="83" y="21"/>
                  </a:lnTo>
                  <a:lnTo>
                    <a:pt x="84" y="18"/>
                  </a:lnTo>
                  <a:lnTo>
                    <a:pt x="85" y="18"/>
                  </a:lnTo>
                  <a:lnTo>
                    <a:pt x="86" y="21"/>
                  </a:lnTo>
                  <a:lnTo>
                    <a:pt x="87" y="17"/>
                  </a:lnTo>
                  <a:lnTo>
                    <a:pt x="88" y="18"/>
                  </a:lnTo>
                  <a:lnTo>
                    <a:pt x="89" y="17"/>
                  </a:lnTo>
                  <a:lnTo>
                    <a:pt x="89" y="17"/>
                  </a:lnTo>
                  <a:lnTo>
                    <a:pt x="90" y="20"/>
                  </a:lnTo>
                  <a:lnTo>
                    <a:pt x="91" y="19"/>
                  </a:lnTo>
                  <a:lnTo>
                    <a:pt x="92" y="18"/>
                  </a:lnTo>
                  <a:lnTo>
                    <a:pt x="93" y="16"/>
                  </a:lnTo>
                  <a:lnTo>
                    <a:pt x="94" y="22"/>
                  </a:lnTo>
                  <a:lnTo>
                    <a:pt x="95" y="22"/>
                  </a:lnTo>
                  <a:lnTo>
                    <a:pt x="96" y="21"/>
                  </a:lnTo>
                  <a:lnTo>
                    <a:pt x="97" y="20"/>
                  </a:lnTo>
                  <a:lnTo>
                    <a:pt x="97" y="27"/>
                  </a:lnTo>
                  <a:lnTo>
                    <a:pt x="98" y="32"/>
                  </a:lnTo>
                  <a:lnTo>
                    <a:pt x="99" y="55"/>
                  </a:lnTo>
                  <a:lnTo>
                    <a:pt x="100" y="81"/>
                  </a:lnTo>
                  <a:lnTo>
                    <a:pt x="101" y="103"/>
                  </a:lnTo>
                  <a:lnTo>
                    <a:pt x="102" y="139"/>
                  </a:lnTo>
                  <a:lnTo>
                    <a:pt x="103" y="173"/>
                  </a:lnTo>
                  <a:lnTo>
                    <a:pt x="104" y="188"/>
                  </a:lnTo>
                  <a:lnTo>
                    <a:pt x="104" y="192"/>
                  </a:lnTo>
                  <a:lnTo>
                    <a:pt x="105" y="195"/>
                  </a:lnTo>
                  <a:lnTo>
                    <a:pt x="106" y="153"/>
                  </a:lnTo>
                  <a:lnTo>
                    <a:pt x="107" y="124"/>
                  </a:lnTo>
                  <a:lnTo>
                    <a:pt x="108" y="93"/>
                  </a:lnTo>
                  <a:lnTo>
                    <a:pt x="109" y="74"/>
                  </a:lnTo>
                  <a:lnTo>
                    <a:pt x="110" y="45"/>
                  </a:lnTo>
                  <a:lnTo>
                    <a:pt x="111" y="34"/>
                  </a:lnTo>
                  <a:lnTo>
                    <a:pt x="112" y="29"/>
                  </a:lnTo>
                  <a:lnTo>
                    <a:pt x="112" y="18"/>
                  </a:lnTo>
                  <a:lnTo>
                    <a:pt x="113" y="19"/>
                  </a:lnTo>
                  <a:lnTo>
                    <a:pt x="114" y="21"/>
                  </a:lnTo>
                  <a:lnTo>
                    <a:pt x="115" y="14"/>
                  </a:lnTo>
                  <a:lnTo>
                    <a:pt x="116" y="15"/>
                  </a:lnTo>
                  <a:lnTo>
                    <a:pt x="117" y="16"/>
                  </a:lnTo>
                  <a:lnTo>
                    <a:pt x="118" y="17"/>
                  </a:lnTo>
                  <a:lnTo>
                    <a:pt x="119" y="24"/>
                  </a:lnTo>
                  <a:lnTo>
                    <a:pt x="119" y="17"/>
                  </a:lnTo>
                  <a:lnTo>
                    <a:pt x="120" y="17"/>
                  </a:lnTo>
                  <a:lnTo>
                    <a:pt x="121" y="20"/>
                  </a:lnTo>
                  <a:lnTo>
                    <a:pt x="122" y="20"/>
                  </a:lnTo>
                  <a:lnTo>
                    <a:pt x="123" y="20"/>
                  </a:lnTo>
                  <a:lnTo>
                    <a:pt x="124" y="15"/>
                  </a:lnTo>
                  <a:lnTo>
                    <a:pt x="125" y="18"/>
                  </a:lnTo>
                  <a:lnTo>
                    <a:pt x="126" y="17"/>
                  </a:lnTo>
                  <a:lnTo>
                    <a:pt x="127" y="15"/>
                  </a:lnTo>
                  <a:lnTo>
                    <a:pt x="127" y="18"/>
                  </a:lnTo>
                  <a:lnTo>
                    <a:pt x="128" y="19"/>
                  </a:lnTo>
                  <a:lnTo>
                    <a:pt x="129" y="16"/>
                  </a:lnTo>
                  <a:lnTo>
                    <a:pt x="130" y="18"/>
                  </a:lnTo>
                  <a:lnTo>
                    <a:pt x="131" y="16"/>
                  </a:lnTo>
                  <a:lnTo>
                    <a:pt x="132" y="19"/>
                  </a:lnTo>
                  <a:lnTo>
                    <a:pt x="133" y="22"/>
                  </a:lnTo>
                  <a:lnTo>
                    <a:pt x="134" y="19"/>
                  </a:lnTo>
                  <a:lnTo>
                    <a:pt x="134" y="28"/>
                  </a:lnTo>
                  <a:lnTo>
                    <a:pt x="135" y="27"/>
                  </a:lnTo>
                  <a:lnTo>
                    <a:pt x="136" y="32"/>
                  </a:lnTo>
                  <a:lnTo>
                    <a:pt x="137" y="34"/>
                  </a:lnTo>
                  <a:lnTo>
                    <a:pt x="138" y="35"/>
                  </a:lnTo>
                  <a:lnTo>
                    <a:pt x="139" y="43"/>
                  </a:lnTo>
                  <a:lnTo>
                    <a:pt x="140" y="39"/>
                  </a:lnTo>
                  <a:lnTo>
                    <a:pt x="141" y="38"/>
                  </a:lnTo>
                  <a:lnTo>
                    <a:pt x="142" y="35"/>
                  </a:lnTo>
                  <a:lnTo>
                    <a:pt x="142" y="30"/>
                  </a:lnTo>
                  <a:lnTo>
                    <a:pt x="143" y="30"/>
                  </a:lnTo>
                  <a:lnTo>
                    <a:pt x="144" y="22"/>
                  </a:lnTo>
                  <a:lnTo>
                    <a:pt x="145" y="21"/>
                  </a:lnTo>
                  <a:lnTo>
                    <a:pt x="146" y="20"/>
                  </a:lnTo>
                  <a:lnTo>
                    <a:pt x="147" y="16"/>
                  </a:lnTo>
                  <a:lnTo>
                    <a:pt x="148" y="21"/>
                  </a:lnTo>
                  <a:lnTo>
                    <a:pt x="149" y="19"/>
                  </a:lnTo>
                  <a:lnTo>
                    <a:pt x="149" y="17"/>
                  </a:lnTo>
                  <a:lnTo>
                    <a:pt x="150" y="17"/>
                  </a:lnTo>
                  <a:lnTo>
                    <a:pt x="151" y="17"/>
                  </a:lnTo>
                  <a:lnTo>
                    <a:pt x="152" y="16"/>
                  </a:lnTo>
                  <a:lnTo>
                    <a:pt x="153" y="18"/>
                  </a:lnTo>
                  <a:lnTo>
                    <a:pt x="154" y="20"/>
                  </a:lnTo>
                  <a:lnTo>
                    <a:pt x="155" y="21"/>
                  </a:lnTo>
                  <a:lnTo>
                    <a:pt x="156" y="17"/>
                  </a:lnTo>
                  <a:lnTo>
                    <a:pt x="157" y="16"/>
                  </a:lnTo>
                  <a:lnTo>
                    <a:pt x="157" y="15"/>
                  </a:lnTo>
                  <a:lnTo>
                    <a:pt x="158" y="16"/>
                  </a:lnTo>
                  <a:lnTo>
                    <a:pt x="159" y="20"/>
                  </a:lnTo>
                  <a:lnTo>
                    <a:pt x="160" y="18"/>
                  </a:lnTo>
                  <a:lnTo>
                    <a:pt x="161" y="17"/>
                  </a:lnTo>
                  <a:lnTo>
                    <a:pt x="162" y="19"/>
                  </a:lnTo>
                  <a:lnTo>
                    <a:pt x="163" y="17"/>
                  </a:lnTo>
                  <a:lnTo>
                    <a:pt x="164" y="20"/>
                  </a:lnTo>
                  <a:lnTo>
                    <a:pt x="164" y="22"/>
                  </a:lnTo>
                  <a:lnTo>
                    <a:pt x="165" y="22"/>
                  </a:lnTo>
                  <a:lnTo>
                    <a:pt x="166" y="15"/>
                  </a:lnTo>
                  <a:lnTo>
                    <a:pt x="167" y="23"/>
                  </a:lnTo>
                  <a:lnTo>
                    <a:pt x="168" y="20"/>
                  </a:lnTo>
                  <a:lnTo>
                    <a:pt x="169" y="18"/>
                  </a:lnTo>
                  <a:lnTo>
                    <a:pt x="170" y="16"/>
                  </a:lnTo>
                  <a:lnTo>
                    <a:pt x="171" y="19"/>
                  </a:lnTo>
                  <a:lnTo>
                    <a:pt x="172" y="20"/>
                  </a:lnTo>
                  <a:lnTo>
                    <a:pt x="172" y="17"/>
                  </a:lnTo>
                  <a:lnTo>
                    <a:pt x="173" y="12"/>
                  </a:lnTo>
                  <a:lnTo>
                    <a:pt x="174" y="16"/>
                  </a:lnTo>
                  <a:lnTo>
                    <a:pt x="175" y="17"/>
                  </a:lnTo>
                  <a:lnTo>
                    <a:pt x="176" y="18"/>
                  </a:lnTo>
                  <a:lnTo>
                    <a:pt x="177" y="16"/>
                  </a:lnTo>
                  <a:lnTo>
                    <a:pt x="178" y="15"/>
                  </a:lnTo>
                  <a:lnTo>
                    <a:pt x="179" y="16"/>
                  </a:lnTo>
                  <a:lnTo>
                    <a:pt x="179" y="10"/>
                  </a:lnTo>
                  <a:lnTo>
                    <a:pt x="180" y="14"/>
                  </a:lnTo>
                  <a:lnTo>
                    <a:pt x="181" y="16"/>
                  </a:lnTo>
                  <a:lnTo>
                    <a:pt x="182" y="15"/>
                  </a:lnTo>
                  <a:lnTo>
                    <a:pt x="183" y="16"/>
                  </a:lnTo>
                  <a:lnTo>
                    <a:pt x="184" y="23"/>
                  </a:lnTo>
                  <a:lnTo>
                    <a:pt x="185" y="18"/>
                  </a:lnTo>
                  <a:lnTo>
                    <a:pt x="186" y="14"/>
                  </a:lnTo>
                  <a:lnTo>
                    <a:pt x="187" y="16"/>
                  </a:lnTo>
                  <a:lnTo>
                    <a:pt x="187" y="15"/>
                  </a:lnTo>
                  <a:lnTo>
                    <a:pt x="188" y="14"/>
                  </a:lnTo>
                  <a:lnTo>
                    <a:pt x="189" y="18"/>
                  </a:lnTo>
                  <a:lnTo>
                    <a:pt x="190" y="16"/>
                  </a:lnTo>
                  <a:lnTo>
                    <a:pt x="191" y="19"/>
                  </a:lnTo>
                  <a:lnTo>
                    <a:pt x="192" y="21"/>
                  </a:lnTo>
                  <a:lnTo>
                    <a:pt x="193" y="18"/>
                  </a:lnTo>
                  <a:lnTo>
                    <a:pt x="194" y="18"/>
                  </a:lnTo>
                  <a:lnTo>
                    <a:pt x="194" y="17"/>
                  </a:lnTo>
                  <a:lnTo>
                    <a:pt x="195" y="15"/>
                  </a:lnTo>
                  <a:lnTo>
                    <a:pt x="196" y="16"/>
                  </a:lnTo>
                  <a:lnTo>
                    <a:pt x="197" y="21"/>
                  </a:lnTo>
                  <a:lnTo>
                    <a:pt x="198" y="15"/>
                  </a:lnTo>
                  <a:lnTo>
                    <a:pt x="199" y="16"/>
                  </a:lnTo>
                  <a:lnTo>
                    <a:pt x="200" y="15"/>
                  </a:lnTo>
                  <a:lnTo>
                    <a:pt x="201" y="16"/>
                  </a:lnTo>
                  <a:lnTo>
                    <a:pt x="202" y="12"/>
                  </a:lnTo>
                  <a:lnTo>
                    <a:pt x="202" y="14"/>
                  </a:lnTo>
                  <a:lnTo>
                    <a:pt x="203" y="17"/>
                  </a:lnTo>
                  <a:lnTo>
                    <a:pt x="204" y="19"/>
                  </a:lnTo>
                  <a:lnTo>
                    <a:pt x="205" y="13"/>
                  </a:lnTo>
                  <a:lnTo>
                    <a:pt x="206" y="15"/>
                  </a:lnTo>
                  <a:lnTo>
                    <a:pt x="207" y="12"/>
                  </a:lnTo>
                  <a:lnTo>
                    <a:pt x="208" y="14"/>
                  </a:lnTo>
                  <a:lnTo>
                    <a:pt x="209" y="14"/>
                  </a:lnTo>
                  <a:lnTo>
                    <a:pt x="209" y="14"/>
                  </a:lnTo>
                  <a:lnTo>
                    <a:pt x="210" y="16"/>
                  </a:lnTo>
                  <a:lnTo>
                    <a:pt x="211" y="15"/>
                  </a:lnTo>
                  <a:lnTo>
                    <a:pt x="212" y="16"/>
                  </a:lnTo>
                  <a:lnTo>
                    <a:pt x="213" y="14"/>
                  </a:lnTo>
                  <a:lnTo>
                    <a:pt x="214" y="16"/>
                  </a:lnTo>
                  <a:lnTo>
                    <a:pt x="215" y="19"/>
                  </a:lnTo>
                  <a:lnTo>
                    <a:pt x="216" y="13"/>
                  </a:lnTo>
                  <a:lnTo>
                    <a:pt x="216" y="14"/>
                  </a:lnTo>
                  <a:lnTo>
                    <a:pt x="217" y="13"/>
                  </a:lnTo>
                  <a:lnTo>
                    <a:pt x="218" y="14"/>
                  </a:lnTo>
                  <a:lnTo>
                    <a:pt x="219" y="14"/>
                  </a:lnTo>
                  <a:lnTo>
                    <a:pt x="220" y="17"/>
                  </a:lnTo>
                  <a:lnTo>
                    <a:pt x="221" y="13"/>
                  </a:lnTo>
                  <a:lnTo>
                    <a:pt x="222" y="15"/>
                  </a:lnTo>
                  <a:lnTo>
                    <a:pt x="223" y="12"/>
                  </a:lnTo>
                  <a:lnTo>
                    <a:pt x="224" y="12"/>
                  </a:lnTo>
                  <a:lnTo>
                    <a:pt x="224" y="11"/>
                  </a:lnTo>
                  <a:lnTo>
                    <a:pt x="225" y="11"/>
                  </a:lnTo>
                  <a:lnTo>
                    <a:pt x="226" y="12"/>
                  </a:lnTo>
                  <a:lnTo>
                    <a:pt x="227" y="18"/>
                  </a:lnTo>
                  <a:lnTo>
                    <a:pt x="228" y="14"/>
                  </a:lnTo>
                  <a:lnTo>
                    <a:pt x="229" y="10"/>
                  </a:lnTo>
                  <a:lnTo>
                    <a:pt x="230" y="15"/>
                  </a:lnTo>
                  <a:lnTo>
                    <a:pt x="231" y="16"/>
                  </a:lnTo>
                  <a:lnTo>
                    <a:pt x="231" y="16"/>
                  </a:lnTo>
                  <a:lnTo>
                    <a:pt x="232" y="13"/>
                  </a:lnTo>
                  <a:lnTo>
                    <a:pt x="233" y="14"/>
                  </a:lnTo>
                  <a:lnTo>
                    <a:pt x="234" y="11"/>
                  </a:lnTo>
                  <a:lnTo>
                    <a:pt x="235" y="11"/>
                  </a:lnTo>
                  <a:lnTo>
                    <a:pt x="236" y="14"/>
                  </a:lnTo>
                  <a:lnTo>
                    <a:pt x="237" y="13"/>
                  </a:lnTo>
                  <a:lnTo>
                    <a:pt x="238" y="15"/>
                  </a:lnTo>
                  <a:lnTo>
                    <a:pt x="239" y="12"/>
                  </a:lnTo>
                  <a:lnTo>
                    <a:pt x="239" y="12"/>
                  </a:lnTo>
                  <a:lnTo>
                    <a:pt x="240" y="12"/>
                  </a:lnTo>
                  <a:lnTo>
                    <a:pt x="241" y="13"/>
                  </a:lnTo>
                  <a:lnTo>
                    <a:pt x="242" y="15"/>
                  </a:lnTo>
                  <a:lnTo>
                    <a:pt x="243" y="13"/>
                  </a:lnTo>
                  <a:lnTo>
                    <a:pt x="244" y="12"/>
                  </a:lnTo>
                  <a:lnTo>
                    <a:pt x="245" y="11"/>
                  </a:lnTo>
                  <a:lnTo>
                    <a:pt x="246" y="15"/>
                  </a:lnTo>
                  <a:lnTo>
                    <a:pt x="246" y="11"/>
                  </a:lnTo>
                  <a:lnTo>
                    <a:pt x="247" y="13"/>
                  </a:lnTo>
                  <a:lnTo>
                    <a:pt x="248" y="11"/>
                  </a:lnTo>
                  <a:lnTo>
                    <a:pt x="249" y="14"/>
                  </a:lnTo>
                  <a:lnTo>
                    <a:pt x="250" y="10"/>
                  </a:lnTo>
                  <a:lnTo>
                    <a:pt x="251" y="18"/>
                  </a:lnTo>
                  <a:lnTo>
                    <a:pt x="252" y="15"/>
                  </a:lnTo>
                  <a:lnTo>
                    <a:pt x="253" y="14"/>
                  </a:lnTo>
                  <a:lnTo>
                    <a:pt x="254" y="10"/>
                  </a:lnTo>
                  <a:lnTo>
                    <a:pt x="254" y="11"/>
                  </a:lnTo>
                  <a:lnTo>
                    <a:pt x="255" y="12"/>
                  </a:lnTo>
                  <a:lnTo>
                    <a:pt x="256" y="13"/>
                  </a:lnTo>
                  <a:lnTo>
                    <a:pt x="257" y="11"/>
                  </a:lnTo>
                  <a:lnTo>
                    <a:pt x="258" y="13"/>
                  </a:lnTo>
                  <a:lnTo>
                    <a:pt x="259" y="13"/>
                  </a:lnTo>
                  <a:lnTo>
                    <a:pt x="260" y="14"/>
                  </a:lnTo>
                  <a:lnTo>
                    <a:pt x="261" y="14"/>
                  </a:lnTo>
                  <a:lnTo>
                    <a:pt x="261" y="13"/>
                  </a:lnTo>
                  <a:lnTo>
                    <a:pt x="262" y="13"/>
                  </a:lnTo>
                  <a:lnTo>
                    <a:pt x="263" y="13"/>
                  </a:lnTo>
                  <a:lnTo>
                    <a:pt x="264" y="12"/>
                  </a:lnTo>
                  <a:lnTo>
                    <a:pt x="265" y="12"/>
                  </a:lnTo>
                  <a:lnTo>
                    <a:pt x="266" y="14"/>
                  </a:lnTo>
                  <a:lnTo>
                    <a:pt x="267" y="8"/>
                  </a:lnTo>
                  <a:lnTo>
                    <a:pt x="268" y="12"/>
                  </a:lnTo>
                  <a:lnTo>
                    <a:pt x="269" y="14"/>
                  </a:lnTo>
                  <a:lnTo>
                    <a:pt x="269" y="12"/>
                  </a:lnTo>
                  <a:lnTo>
                    <a:pt x="270" y="12"/>
                  </a:lnTo>
                  <a:lnTo>
                    <a:pt x="271" y="12"/>
                  </a:lnTo>
                  <a:lnTo>
                    <a:pt x="272" y="13"/>
                  </a:lnTo>
                  <a:lnTo>
                    <a:pt x="273" y="11"/>
                  </a:lnTo>
                  <a:lnTo>
                    <a:pt x="274" y="12"/>
                  </a:lnTo>
                  <a:lnTo>
                    <a:pt x="275" y="15"/>
                  </a:lnTo>
                  <a:lnTo>
                    <a:pt x="276" y="12"/>
                  </a:lnTo>
                  <a:lnTo>
                    <a:pt x="276" y="16"/>
                  </a:lnTo>
                  <a:lnTo>
                    <a:pt x="277" y="10"/>
                  </a:lnTo>
                  <a:lnTo>
                    <a:pt x="278" y="13"/>
                  </a:lnTo>
                  <a:lnTo>
                    <a:pt x="279" y="12"/>
                  </a:lnTo>
                  <a:lnTo>
                    <a:pt x="280" y="14"/>
                  </a:lnTo>
                  <a:lnTo>
                    <a:pt x="281" y="14"/>
                  </a:lnTo>
                  <a:lnTo>
                    <a:pt x="282" y="14"/>
                  </a:lnTo>
                  <a:lnTo>
                    <a:pt x="283" y="15"/>
                  </a:lnTo>
                  <a:lnTo>
                    <a:pt x="284" y="13"/>
                  </a:lnTo>
                  <a:lnTo>
                    <a:pt x="284" y="12"/>
                  </a:lnTo>
                  <a:lnTo>
                    <a:pt x="285" y="11"/>
                  </a:lnTo>
                  <a:lnTo>
                    <a:pt x="286" y="12"/>
                  </a:lnTo>
                  <a:lnTo>
                    <a:pt x="287" y="12"/>
                  </a:lnTo>
                  <a:lnTo>
                    <a:pt x="288" y="12"/>
                  </a:lnTo>
                  <a:lnTo>
                    <a:pt x="289" y="12"/>
                  </a:lnTo>
                  <a:lnTo>
                    <a:pt x="290" y="14"/>
                  </a:lnTo>
                  <a:lnTo>
                    <a:pt x="291" y="10"/>
                  </a:lnTo>
                  <a:lnTo>
                    <a:pt x="291" y="12"/>
                  </a:lnTo>
                  <a:lnTo>
                    <a:pt x="292" y="11"/>
                  </a:lnTo>
                  <a:lnTo>
                    <a:pt x="293" y="10"/>
                  </a:lnTo>
                  <a:lnTo>
                    <a:pt x="294" y="11"/>
                  </a:lnTo>
                  <a:lnTo>
                    <a:pt x="295" y="11"/>
                  </a:lnTo>
                  <a:lnTo>
                    <a:pt x="296" y="13"/>
                  </a:lnTo>
                  <a:lnTo>
                    <a:pt x="297" y="11"/>
                  </a:lnTo>
                  <a:lnTo>
                    <a:pt x="298" y="11"/>
                  </a:lnTo>
                  <a:lnTo>
                    <a:pt x="299" y="14"/>
                  </a:lnTo>
                  <a:lnTo>
                    <a:pt x="299" y="12"/>
                  </a:lnTo>
                  <a:lnTo>
                    <a:pt x="300" y="13"/>
                  </a:lnTo>
                  <a:lnTo>
                    <a:pt x="301" y="11"/>
                  </a:lnTo>
                  <a:lnTo>
                    <a:pt x="302" y="11"/>
                  </a:lnTo>
                  <a:lnTo>
                    <a:pt x="303" y="11"/>
                  </a:lnTo>
                  <a:lnTo>
                    <a:pt x="304" y="9"/>
                  </a:lnTo>
                  <a:lnTo>
                    <a:pt x="305" y="9"/>
                  </a:lnTo>
                  <a:lnTo>
                    <a:pt x="306" y="15"/>
                  </a:lnTo>
                  <a:lnTo>
                    <a:pt x="306" y="13"/>
                  </a:lnTo>
                  <a:lnTo>
                    <a:pt x="307" y="13"/>
                  </a:lnTo>
                  <a:lnTo>
                    <a:pt x="308" y="10"/>
                  </a:lnTo>
                  <a:lnTo>
                    <a:pt x="309" y="12"/>
                  </a:lnTo>
                  <a:lnTo>
                    <a:pt x="310" y="10"/>
                  </a:lnTo>
                  <a:lnTo>
                    <a:pt x="311" y="10"/>
                  </a:lnTo>
                  <a:lnTo>
                    <a:pt x="312" y="9"/>
                  </a:lnTo>
                  <a:lnTo>
                    <a:pt x="313" y="13"/>
                  </a:lnTo>
                  <a:lnTo>
                    <a:pt x="314" y="12"/>
                  </a:lnTo>
                  <a:lnTo>
                    <a:pt x="314" y="12"/>
                  </a:lnTo>
                  <a:lnTo>
                    <a:pt x="315" y="13"/>
                  </a:lnTo>
                  <a:lnTo>
                    <a:pt x="316" y="13"/>
                  </a:lnTo>
                  <a:lnTo>
                    <a:pt x="317" y="15"/>
                  </a:lnTo>
                  <a:lnTo>
                    <a:pt x="318" y="14"/>
                  </a:lnTo>
                  <a:lnTo>
                    <a:pt x="319" y="12"/>
                  </a:lnTo>
                  <a:lnTo>
                    <a:pt x="320" y="9"/>
                  </a:lnTo>
                  <a:lnTo>
                    <a:pt x="321" y="11"/>
                  </a:lnTo>
                  <a:lnTo>
                    <a:pt x="321" y="9"/>
                  </a:lnTo>
                  <a:lnTo>
                    <a:pt x="322" y="11"/>
                  </a:lnTo>
                  <a:lnTo>
                    <a:pt x="323" y="11"/>
                  </a:lnTo>
                  <a:lnTo>
                    <a:pt x="324" y="11"/>
                  </a:lnTo>
                  <a:lnTo>
                    <a:pt x="325" y="10"/>
                  </a:lnTo>
                  <a:lnTo>
                    <a:pt x="326" y="13"/>
                  </a:lnTo>
                  <a:lnTo>
                    <a:pt x="327" y="9"/>
                  </a:lnTo>
                  <a:lnTo>
                    <a:pt x="328" y="12"/>
                  </a:lnTo>
                  <a:lnTo>
                    <a:pt x="329" y="14"/>
                  </a:lnTo>
                  <a:lnTo>
                    <a:pt x="329" y="9"/>
                  </a:lnTo>
                  <a:lnTo>
                    <a:pt x="330" y="10"/>
                  </a:lnTo>
                  <a:lnTo>
                    <a:pt x="331" y="11"/>
                  </a:lnTo>
                  <a:lnTo>
                    <a:pt x="332" y="12"/>
                  </a:lnTo>
                  <a:lnTo>
                    <a:pt x="333" y="13"/>
                  </a:lnTo>
                  <a:lnTo>
                    <a:pt x="334" y="11"/>
                  </a:lnTo>
                  <a:lnTo>
                    <a:pt x="335" y="10"/>
                  </a:lnTo>
                  <a:lnTo>
                    <a:pt x="336" y="12"/>
                  </a:lnTo>
                  <a:lnTo>
                    <a:pt x="336" y="12"/>
                  </a:lnTo>
                  <a:lnTo>
                    <a:pt x="337" y="10"/>
                  </a:lnTo>
                  <a:lnTo>
                    <a:pt x="338" y="10"/>
                  </a:lnTo>
                  <a:lnTo>
                    <a:pt x="339" y="12"/>
                  </a:lnTo>
                  <a:lnTo>
                    <a:pt x="340" y="9"/>
                  </a:lnTo>
                  <a:lnTo>
                    <a:pt x="341" y="13"/>
                  </a:lnTo>
                  <a:lnTo>
                    <a:pt x="342" y="12"/>
                  </a:lnTo>
                  <a:lnTo>
                    <a:pt x="343" y="12"/>
                  </a:lnTo>
                  <a:lnTo>
                    <a:pt x="344" y="9"/>
                  </a:lnTo>
                  <a:lnTo>
                    <a:pt x="344" y="10"/>
                  </a:lnTo>
                  <a:lnTo>
                    <a:pt x="345" y="11"/>
                  </a:lnTo>
                  <a:lnTo>
                    <a:pt x="346" y="9"/>
                  </a:lnTo>
                  <a:lnTo>
                    <a:pt x="347" y="11"/>
                  </a:lnTo>
                  <a:lnTo>
                    <a:pt x="348" y="9"/>
                  </a:lnTo>
                  <a:lnTo>
                    <a:pt x="349" y="7"/>
                  </a:lnTo>
                  <a:lnTo>
                    <a:pt x="350" y="10"/>
                  </a:lnTo>
                  <a:lnTo>
                    <a:pt x="351" y="13"/>
                  </a:lnTo>
                  <a:lnTo>
                    <a:pt x="351" y="10"/>
                  </a:lnTo>
                  <a:lnTo>
                    <a:pt x="352" y="9"/>
                  </a:lnTo>
                  <a:lnTo>
                    <a:pt x="353" y="11"/>
                  </a:lnTo>
                  <a:lnTo>
                    <a:pt x="354" y="9"/>
                  </a:lnTo>
                  <a:lnTo>
                    <a:pt x="355" y="8"/>
                  </a:lnTo>
                  <a:lnTo>
                    <a:pt x="356" y="10"/>
                  </a:lnTo>
                  <a:lnTo>
                    <a:pt x="357" y="11"/>
                  </a:lnTo>
                  <a:lnTo>
                    <a:pt x="358" y="11"/>
                  </a:lnTo>
                  <a:lnTo>
                    <a:pt x="359" y="13"/>
                  </a:lnTo>
                  <a:lnTo>
                    <a:pt x="359" y="10"/>
                  </a:lnTo>
                  <a:lnTo>
                    <a:pt x="360" y="11"/>
                  </a:lnTo>
                  <a:lnTo>
                    <a:pt x="361" y="15"/>
                  </a:lnTo>
                  <a:lnTo>
                    <a:pt x="362" y="14"/>
                  </a:lnTo>
                  <a:lnTo>
                    <a:pt x="363" y="11"/>
                  </a:lnTo>
                  <a:lnTo>
                    <a:pt x="364" y="13"/>
                  </a:lnTo>
                  <a:lnTo>
                    <a:pt x="365" y="12"/>
                  </a:lnTo>
                  <a:lnTo>
                    <a:pt x="366" y="13"/>
                  </a:lnTo>
                  <a:lnTo>
                    <a:pt x="366" y="13"/>
                  </a:lnTo>
                  <a:lnTo>
                    <a:pt x="367" y="14"/>
                  </a:lnTo>
                  <a:lnTo>
                    <a:pt x="368" y="16"/>
                  </a:lnTo>
                  <a:lnTo>
                    <a:pt x="369" y="17"/>
                  </a:lnTo>
                  <a:lnTo>
                    <a:pt x="370" y="12"/>
                  </a:lnTo>
                  <a:lnTo>
                    <a:pt x="371" y="12"/>
                  </a:lnTo>
                  <a:lnTo>
                    <a:pt x="372" y="11"/>
                  </a:lnTo>
                  <a:lnTo>
                    <a:pt x="373" y="10"/>
                  </a:lnTo>
                  <a:lnTo>
                    <a:pt x="374" y="9"/>
                  </a:lnTo>
                  <a:lnTo>
                    <a:pt x="374" y="9"/>
                  </a:lnTo>
                  <a:lnTo>
                    <a:pt x="375" y="12"/>
                  </a:lnTo>
                  <a:lnTo>
                    <a:pt x="376" y="10"/>
                  </a:lnTo>
                  <a:lnTo>
                    <a:pt x="377" y="11"/>
                  </a:lnTo>
                  <a:lnTo>
                    <a:pt x="378" y="8"/>
                  </a:lnTo>
                  <a:lnTo>
                    <a:pt x="379" y="9"/>
                  </a:lnTo>
                  <a:lnTo>
                    <a:pt x="380" y="9"/>
                  </a:lnTo>
                  <a:lnTo>
                    <a:pt x="381" y="13"/>
                  </a:lnTo>
                  <a:lnTo>
                    <a:pt x="381" y="12"/>
                  </a:lnTo>
                  <a:lnTo>
                    <a:pt x="382" y="12"/>
                  </a:lnTo>
                  <a:lnTo>
                    <a:pt x="383" y="9"/>
                  </a:lnTo>
                  <a:lnTo>
                    <a:pt x="384" y="10"/>
                  </a:lnTo>
                  <a:lnTo>
                    <a:pt x="385" y="8"/>
                  </a:lnTo>
                  <a:lnTo>
                    <a:pt x="386" y="10"/>
                  </a:lnTo>
                  <a:lnTo>
                    <a:pt x="387" y="10"/>
                  </a:lnTo>
                  <a:lnTo>
                    <a:pt x="388" y="12"/>
                  </a:lnTo>
                  <a:lnTo>
                    <a:pt x="389" y="11"/>
                  </a:lnTo>
                  <a:lnTo>
                    <a:pt x="389" y="8"/>
                  </a:lnTo>
                  <a:lnTo>
                    <a:pt x="390" y="11"/>
                  </a:lnTo>
                  <a:lnTo>
                    <a:pt x="391" y="9"/>
                  </a:lnTo>
                  <a:lnTo>
                    <a:pt x="392" y="11"/>
                  </a:lnTo>
                  <a:lnTo>
                    <a:pt x="393" y="13"/>
                  </a:lnTo>
                  <a:lnTo>
                    <a:pt x="394" y="9"/>
                  </a:lnTo>
                  <a:lnTo>
                    <a:pt x="395" y="9"/>
                  </a:lnTo>
                  <a:lnTo>
                    <a:pt x="396" y="10"/>
                  </a:lnTo>
                  <a:lnTo>
                    <a:pt x="396" y="9"/>
                  </a:lnTo>
                  <a:lnTo>
                    <a:pt x="397" y="11"/>
                  </a:lnTo>
                  <a:lnTo>
                    <a:pt x="398" y="10"/>
                  </a:lnTo>
                  <a:lnTo>
                    <a:pt x="399" y="8"/>
                  </a:lnTo>
                  <a:lnTo>
                    <a:pt x="400" y="9"/>
                  </a:lnTo>
                  <a:lnTo>
                    <a:pt x="401" y="9"/>
                  </a:lnTo>
                  <a:lnTo>
                    <a:pt x="402" y="8"/>
                  </a:lnTo>
                  <a:lnTo>
                    <a:pt x="403" y="9"/>
                  </a:lnTo>
                  <a:lnTo>
                    <a:pt x="404" y="9"/>
                  </a:lnTo>
                  <a:lnTo>
                    <a:pt x="404" y="11"/>
                  </a:lnTo>
                  <a:lnTo>
                    <a:pt x="405" y="11"/>
                  </a:lnTo>
                  <a:lnTo>
                    <a:pt x="406" y="10"/>
                  </a:lnTo>
                  <a:lnTo>
                    <a:pt x="407" y="11"/>
                  </a:lnTo>
                  <a:lnTo>
                    <a:pt x="408" y="11"/>
                  </a:lnTo>
                  <a:lnTo>
                    <a:pt x="409" y="9"/>
                  </a:lnTo>
                  <a:lnTo>
                    <a:pt x="410" y="9"/>
                  </a:lnTo>
                  <a:lnTo>
                    <a:pt x="411" y="9"/>
                  </a:lnTo>
                  <a:lnTo>
                    <a:pt x="411" y="9"/>
                  </a:lnTo>
                  <a:lnTo>
                    <a:pt x="412" y="9"/>
                  </a:lnTo>
                  <a:lnTo>
                    <a:pt x="413" y="13"/>
                  </a:lnTo>
                  <a:lnTo>
                    <a:pt x="414" y="8"/>
                  </a:lnTo>
                  <a:lnTo>
                    <a:pt x="415" y="9"/>
                  </a:lnTo>
                  <a:lnTo>
                    <a:pt x="416" y="9"/>
                  </a:lnTo>
                  <a:lnTo>
                    <a:pt x="417" y="10"/>
                  </a:lnTo>
                  <a:lnTo>
                    <a:pt x="418" y="11"/>
                  </a:lnTo>
                  <a:lnTo>
                    <a:pt x="418" y="9"/>
                  </a:lnTo>
                  <a:lnTo>
                    <a:pt x="419" y="10"/>
                  </a:lnTo>
                  <a:lnTo>
                    <a:pt x="420" y="6"/>
                  </a:lnTo>
                  <a:lnTo>
                    <a:pt x="421" y="10"/>
                  </a:lnTo>
                  <a:lnTo>
                    <a:pt x="422" y="9"/>
                  </a:lnTo>
                  <a:lnTo>
                    <a:pt x="423" y="12"/>
                  </a:lnTo>
                  <a:lnTo>
                    <a:pt x="424" y="9"/>
                  </a:lnTo>
                  <a:lnTo>
                    <a:pt x="425" y="10"/>
                  </a:lnTo>
                  <a:lnTo>
                    <a:pt x="426" y="8"/>
                  </a:lnTo>
                  <a:lnTo>
                    <a:pt x="426" y="7"/>
                  </a:lnTo>
                  <a:lnTo>
                    <a:pt x="427" y="10"/>
                  </a:lnTo>
                  <a:lnTo>
                    <a:pt x="428" y="8"/>
                  </a:lnTo>
                  <a:lnTo>
                    <a:pt x="429" y="9"/>
                  </a:lnTo>
                  <a:lnTo>
                    <a:pt x="430" y="8"/>
                  </a:lnTo>
                  <a:lnTo>
                    <a:pt x="431" y="8"/>
                  </a:lnTo>
                  <a:lnTo>
                    <a:pt x="432" y="7"/>
                  </a:lnTo>
                  <a:lnTo>
                    <a:pt x="433" y="6"/>
                  </a:lnTo>
                  <a:lnTo>
                    <a:pt x="433" y="8"/>
                  </a:lnTo>
                  <a:lnTo>
                    <a:pt x="434" y="8"/>
                  </a:lnTo>
                  <a:lnTo>
                    <a:pt x="435" y="8"/>
                  </a:lnTo>
                  <a:lnTo>
                    <a:pt x="436" y="8"/>
                  </a:lnTo>
                  <a:lnTo>
                    <a:pt x="437" y="10"/>
                  </a:lnTo>
                  <a:lnTo>
                    <a:pt x="438" y="8"/>
                  </a:lnTo>
                  <a:lnTo>
                    <a:pt x="439" y="9"/>
                  </a:lnTo>
                  <a:lnTo>
                    <a:pt x="440" y="7"/>
                  </a:lnTo>
                  <a:lnTo>
                    <a:pt x="441" y="10"/>
                  </a:lnTo>
                  <a:lnTo>
                    <a:pt x="441" y="8"/>
                  </a:lnTo>
                  <a:lnTo>
                    <a:pt x="442" y="11"/>
                  </a:lnTo>
                  <a:lnTo>
                    <a:pt x="443" y="9"/>
                  </a:lnTo>
                  <a:lnTo>
                    <a:pt x="444" y="10"/>
                  </a:lnTo>
                  <a:lnTo>
                    <a:pt x="445" y="9"/>
                  </a:lnTo>
                  <a:lnTo>
                    <a:pt x="446" y="8"/>
                  </a:lnTo>
                  <a:lnTo>
                    <a:pt x="447" y="11"/>
                  </a:lnTo>
                  <a:lnTo>
                    <a:pt x="448" y="11"/>
                  </a:lnTo>
                  <a:lnTo>
                    <a:pt x="448" y="9"/>
                  </a:lnTo>
                  <a:lnTo>
                    <a:pt x="449" y="7"/>
                  </a:lnTo>
                  <a:lnTo>
                    <a:pt x="450" y="10"/>
                  </a:lnTo>
                  <a:lnTo>
                    <a:pt x="451" y="10"/>
                  </a:lnTo>
                  <a:lnTo>
                    <a:pt x="452" y="9"/>
                  </a:lnTo>
                  <a:lnTo>
                    <a:pt x="453" y="10"/>
                  </a:lnTo>
                  <a:lnTo>
                    <a:pt x="454" y="9"/>
                  </a:lnTo>
                  <a:lnTo>
                    <a:pt x="455" y="10"/>
                  </a:lnTo>
                  <a:lnTo>
                    <a:pt x="456" y="10"/>
                  </a:lnTo>
                  <a:lnTo>
                    <a:pt x="456" y="9"/>
                  </a:lnTo>
                  <a:lnTo>
                    <a:pt x="457" y="8"/>
                  </a:lnTo>
                  <a:lnTo>
                    <a:pt x="458" y="11"/>
                  </a:lnTo>
                  <a:lnTo>
                    <a:pt x="459" y="10"/>
                  </a:lnTo>
                  <a:lnTo>
                    <a:pt x="460" y="11"/>
                  </a:lnTo>
                  <a:lnTo>
                    <a:pt x="461" y="10"/>
                  </a:lnTo>
                  <a:lnTo>
                    <a:pt x="462" y="9"/>
                  </a:lnTo>
                  <a:lnTo>
                    <a:pt x="463" y="6"/>
                  </a:lnTo>
                  <a:lnTo>
                    <a:pt x="463" y="8"/>
                  </a:lnTo>
                  <a:lnTo>
                    <a:pt x="464" y="9"/>
                  </a:lnTo>
                  <a:lnTo>
                    <a:pt x="465" y="8"/>
                  </a:lnTo>
                  <a:lnTo>
                    <a:pt x="466" y="7"/>
                  </a:lnTo>
                  <a:lnTo>
                    <a:pt x="467" y="8"/>
                  </a:lnTo>
                  <a:lnTo>
                    <a:pt x="468" y="9"/>
                  </a:lnTo>
                  <a:lnTo>
                    <a:pt x="469" y="9"/>
                  </a:lnTo>
                  <a:lnTo>
                    <a:pt x="470" y="6"/>
                  </a:lnTo>
                  <a:lnTo>
                    <a:pt x="471" y="8"/>
                  </a:lnTo>
                  <a:lnTo>
                    <a:pt x="471" y="10"/>
                  </a:lnTo>
                  <a:lnTo>
                    <a:pt x="472" y="9"/>
                  </a:lnTo>
                  <a:lnTo>
                    <a:pt x="473" y="6"/>
                  </a:lnTo>
                  <a:lnTo>
                    <a:pt x="474" y="9"/>
                  </a:lnTo>
                  <a:lnTo>
                    <a:pt x="475" y="8"/>
                  </a:lnTo>
                  <a:lnTo>
                    <a:pt x="476" y="6"/>
                  </a:lnTo>
                  <a:lnTo>
                    <a:pt x="477" y="9"/>
                  </a:lnTo>
                  <a:lnTo>
                    <a:pt x="478" y="12"/>
                  </a:lnTo>
                  <a:lnTo>
                    <a:pt x="478" y="8"/>
                  </a:lnTo>
                  <a:lnTo>
                    <a:pt x="479" y="8"/>
                  </a:lnTo>
                  <a:lnTo>
                    <a:pt x="480" y="7"/>
                  </a:lnTo>
                  <a:lnTo>
                    <a:pt x="481" y="7"/>
                  </a:lnTo>
                  <a:lnTo>
                    <a:pt x="482" y="8"/>
                  </a:lnTo>
                  <a:lnTo>
                    <a:pt x="483" y="7"/>
                  </a:lnTo>
                  <a:lnTo>
                    <a:pt x="484" y="8"/>
                  </a:lnTo>
                  <a:lnTo>
                    <a:pt x="485" y="7"/>
                  </a:lnTo>
                  <a:lnTo>
                    <a:pt x="486" y="9"/>
                  </a:lnTo>
                  <a:lnTo>
                    <a:pt x="486" y="7"/>
                  </a:lnTo>
                  <a:lnTo>
                    <a:pt x="487" y="9"/>
                  </a:lnTo>
                  <a:lnTo>
                    <a:pt x="488" y="8"/>
                  </a:lnTo>
                  <a:lnTo>
                    <a:pt x="489" y="9"/>
                  </a:lnTo>
                  <a:lnTo>
                    <a:pt x="490" y="10"/>
                  </a:lnTo>
                  <a:lnTo>
                    <a:pt x="491" y="9"/>
                  </a:lnTo>
                  <a:lnTo>
                    <a:pt x="492" y="7"/>
                  </a:lnTo>
                  <a:lnTo>
                    <a:pt x="493" y="8"/>
                  </a:lnTo>
                  <a:lnTo>
                    <a:pt x="493" y="8"/>
                  </a:lnTo>
                  <a:lnTo>
                    <a:pt x="494" y="9"/>
                  </a:lnTo>
                  <a:lnTo>
                    <a:pt x="495" y="10"/>
                  </a:lnTo>
                  <a:lnTo>
                    <a:pt x="496" y="9"/>
                  </a:lnTo>
                  <a:lnTo>
                    <a:pt x="497" y="8"/>
                  </a:lnTo>
                  <a:lnTo>
                    <a:pt x="498" y="6"/>
                  </a:lnTo>
                  <a:lnTo>
                    <a:pt x="499" y="11"/>
                  </a:lnTo>
                  <a:lnTo>
                    <a:pt x="500" y="7"/>
                  </a:lnTo>
                  <a:lnTo>
                    <a:pt x="501" y="6"/>
                  </a:lnTo>
                  <a:lnTo>
                    <a:pt x="501" y="9"/>
                  </a:lnTo>
                  <a:lnTo>
                    <a:pt x="502" y="9"/>
                  </a:lnTo>
                  <a:lnTo>
                    <a:pt x="503" y="7"/>
                  </a:lnTo>
                  <a:lnTo>
                    <a:pt x="504" y="10"/>
                  </a:lnTo>
                  <a:lnTo>
                    <a:pt x="505" y="8"/>
                  </a:lnTo>
                  <a:lnTo>
                    <a:pt x="506" y="7"/>
                  </a:lnTo>
                  <a:lnTo>
                    <a:pt x="507" y="8"/>
                  </a:lnTo>
                  <a:lnTo>
                    <a:pt x="508" y="13"/>
                  </a:lnTo>
                  <a:lnTo>
                    <a:pt x="508" y="10"/>
                  </a:lnTo>
                  <a:lnTo>
                    <a:pt x="509" y="11"/>
                  </a:lnTo>
                  <a:lnTo>
                    <a:pt x="510" y="12"/>
                  </a:lnTo>
                  <a:lnTo>
                    <a:pt x="511" y="9"/>
                  </a:lnTo>
                  <a:lnTo>
                    <a:pt x="512" y="10"/>
                  </a:lnTo>
                  <a:lnTo>
                    <a:pt x="513" y="9"/>
                  </a:lnTo>
                  <a:lnTo>
                    <a:pt x="514" y="9"/>
                  </a:lnTo>
                  <a:lnTo>
                    <a:pt x="515" y="10"/>
                  </a:lnTo>
                  <a:lnTo>
                    <a:pt x="516" y="9"/>
                  </a:lnTo>
                  <a:lnTo>
                    <a:pt x="516" y="11"/>
                  </a:lnTo>
                  <a:lnTo>
                    <a:pt x="517" y="10"/>
                  </a:lnTo>
                  <a:lnTo>
                    <a:pt x="518" y="6"/>
                  </a:lnTo>
                  <a:lnTo>
                    <a:pt x="519" y="11"/>
                  </a:lnTo>
                  <a:lnTo>
                    <a:pt x="520" y="7"/>
                  </a:lnTo>
                  <a:lnTo>
                    <a:pt x="521" y="8"/>
                  </a:lnTo>
                  <a:lnTo>
                    <a:pt x="522" y="8"/>
                  </a:lnTo>
                  <a:lnTo>
                    <a:pt x="523" y="10"/>
                  </a:lnTo>
                  <a:lnTo>
                    <a:pt x="523" y="6"/>
                  </a:lnTo>
                  <a:lnTo>
                    <a:pt x="524" y="9"/>
                  </a:lnTo>
                  <a:lnTo>
                    <a:pt x="525" y="8"/>
                  </a:lnTo>
                  <a:lnTo>
                    <a:pt x="526" y="7"/>
                  </a:lnTo>
                  <a:lnTo>
                    <a:pt x="527" y="9"/>
                  </a:lnTo>
                  <a:lnTo>
                    <a:pt x="528" y="6"/>
                  </a:lnTo>
                  <a:lnTo>
                    <a:pt x="529" y="9"/>
                  </a:lnTo>
                  <a:lnTo>
                    <a:pt x="530" y="9"/>
                  </a:lnTo>
                  <a:lnTo>
                    <a:pt x="531" y="8"/>
                  </a:lnTo>
                  <a:lnTo>
                    <a:pt x="531" y="8"/>
                  </a:lnTo>
                  <a:lnTo>
                    <a:pt x="532" y="9"/>
                  </a:lnTo>
                  <a:lnTo>
                    <a:pt x="533" y="7"/>
                  </a:lnTo>
                  <a:lnTo>
                    <a:pt x="534" y="7"/>
                  </a:lnTo>
                  <a:lnTo>
                    <a:pt x="535" y="6"/>
                  </a:lnTo>
                  <a:lnTo>
                    <a:pt x="536" y="7"/>
                  </a:lnTo>
                  <a:lnTo>
                    <a:pt x="537" y="5"/>
                  </a:lnTo>
                  <a:lnTo>
                    <a:pt x="538" y="9"/>
                  </a:lnTo>
                  <a:lnTo>
                    <a:pt x="538" y="7"/>
                  </a:lnTo>
                  <a:lnTo>
                    <a:pt x="539" y="9"/>
                  </a:lnTo>
                  <a:lnTo>
                    <a:pt x="540" y="6"/>
                  </a:lnTo>
                  <a:lnTo>
                    <a:pt x="541" y="7"/>
                  </a:lnTo>
                  <a:lnTo>
                    <a:pt x="542" y="9"/>
                  </a:lnTo>
                  <a:lnTo>
                    <a:pt x="543" y="9"/>
                  </a:lnTo>
                  <a:lnTo>
                    <a:pt x="544" y="7"/>
                  </a:lnTo>
                  <a:lnTo>
                    <a:pt x="545" y="8"/>
                  </a:lnTo>
                  <a:lnTo>
                    <a:pt x="546" y="8"/>
                  </a:lnTo>
                  <a:lnTo>
                    <a:pt x="546" y="9"/>
                  </a:lnTo>
                  <a:lnTo>
                    <a:pt x="547" y="7"/>
                  </a:lnTo>
                  <a:lnTo>
                    <a:pt x="548" y="8"/>
                  </a:lnTo>
                  <a:lnTo>
                    <a:pt x="549" y="8"/>
                  </a:lnTo>
                  <a:lnTo>
                    <a:pt x="550" y="8"/>
                  </a:lnTo>
                  <a:lnTo>
                    <a:pt x="551" y="8"/>
                  </a:lnTo>
                  <a:lnTo>
                    <a:pt x="552" y="6"/>
                  </a:lnTo>
                  <a:lnTo>
                    <a:pt x="553" y="11"/>
                  </a:lnTo>
                  <a:lnTo>
                    <a:pt x="553" y="10"/>
                  </a:lnTo>
                  <a:lnTo>
                    <a:pt x="554" y="7"/>
                  </a:lnTo>
                  <a:lnTo>
                    <a:pt x="555" y="7"/>
                  </a:lnTo>
                  <a:lnTo>
                    <a:pt x="556" y="7"/>
                  </a:lnTo>
                  <a:lnTo>
                    <a:pt x="557" y="6"/>
                  </a:lnTo>
                  <a:lnTo>
                    <a:pt x="558" y="10"/>
                  </a:lnTo>
                  <a:lnTo>
                    <a:pt x="559" y="9"/>
                  </a:lnTo>
                  <a:lnTo>
                    <a:pt x="560" y="8"/>
                  </a:lnTo>
                  <a:lnTo>
                    <a:pt x="561" y="8"/>
                  </a:lnTo>
                  <a:lnTo>
                    <a:pt x="561" y="9"/>
                  </a:lnTo>
                  <a:lnTo>
                    <a:pt x="562" y="8"/>
                  </a:lnTo>
                  <a:lnTo>
                    <a:pt x="563" y="7"/>
                  </a:lnTo>
                  <a:lnTo>
                    <a:pt x="564" y="9"/>
                  </a:lnTo>
                  <a:lnTo>
                    <a:pt x="565" y="5"/>
                  </a:lnTo>
                  <a:lnTo>
                    <a:pt x="566" y="10"/>
                  </a:lnTo>
                  <a:lnTo>
                    <a:pt x="567" y="9"/>
                  </a:lnTo>
                  <a:lnTo>
                    <a:pt x="568" y="6"/>
                  </a:lnTo>
                  <a:lnTo>
                    <a:pt x="568" y="11"/>
                  </a:lnTo>
                  <a:lnTo>
                    <a:pt x="569" y="5"/>
                  </a:lnTo>
                  <a:lnTo>
                    <a:pt x="570" y="8"/>
                  </a:lnTo>
                  <a:lnTo>
                    <a:pt x="571" y="7"/>
                  </a:lnTo>
                  <a:lnTo>
                    <a:pt x="572" y="7"/>
                  </a:lnTo>
                  <a:lnTo>
                    <a:pt x="573" y="10"/>
                  </a:lnTo>
                  <a:lnTo>
                    <a:pt x="574" y="5"/>
                  </a:lnTo>
                  <a:lnTo>
                    <a:pt x="575" y="7"/>
                  </a:lnTo>
                  <a:lnTo>
                    <a:pt x="576" y="11"/>
                  </a:lnTo>
                  <a:lnTo>
                    <a:pt x="576" y="8"/>
                  </a:lnTo>
                  <a:lnTo>
                    <a:pt x="577" y="6"/>
                  </a:lnTo>
                  <a:lnTo>
                    <a:pt x="578" y="7"/>
                  </a:lnTo>
                  <a:lnTo>
                    <a:pt x="579" y="8"/>
                  </a:lnTo>
                  <a:lnTo>
                    <a:pt x="580" y="5"/>
                  </a:lnTo>
                  <a:lnTo>
                    <a:pt x="581" y="10"/>
                  </a:lnTo>
                  <a:lnTo>
                    <a:pt x="582" y="7"/>
                  </a:lnTo>
                  <a:lnTo>
                    <a:pt x="583" y="10"/>
                  </a:lnTo>
                  <a:lnTo>
                    <a:pt x="583" y="6"/>
                  </a:lnTo>
                  <a:lnTo>
                    <a:pt x="584" y="7"/>
                  </a:lnTo>
                  <a:lnTo>
                    <a:pt x="585" y="8"/>
                  </a:lnTo>
                  <a:lnTo>
                    <a:pt x="586" y="7"/>
                  </a:lnTo>
                  <a:lnTo>
                    <a:pt x="587" y="7"/>
                  </a:lnTo>
                  <a:lnTo>
                    <a:pt x="588" y="10"/>
                  </a:lnTo>
                  <a:lnTo>
                    <a:pt x="589" y="7"/>
                  </a:lnTo>
                  <a:lnTo>
                    <a:pt x="590" y="8"/>
                  </a:lnTo>
                  <a:lnTo>
                    <a:pt x="591" y="9"/>
                  </a:lnTo>
                  <a:lnTo>
                    <a:pt x="591" y="8"/>
                  </a:lnTo>
                  <a:lnTo>
                    <a:pt x="592" y="8"/>
                  </a:lnTo>
                  <a:lnTo>
                    <a:pt x="593" y="10"/>
                  </a:lnTo>
                  <a:lnTo>
                    <a:pt x="594" y="9"/>
                  </a:lnTo>
                  <a:lnTo>
                    <a:pt x="595" y="10"/>
                  </a:lnTo>
                  <a:lnTo>
                    <a:pt x="596" y="7"/>
                  </a:lnTo>
                  <a:lnTo>
                    <a:pt x="597" y="8"/>
                  </a:lnTo>
                  <a:lnTo>
                    <a:pt x="598" y="9"/>
                  </a:lnTo>
                  <a:lnTo>
                    <a:pt x="598" y="6"/>
                  </a:lnTo>
                  <a:lnTo>
                    <a:pt x="599" y="6"/>
                  </a:lnTo>
                  <a:lnTo>
                    <a:pt x="600" y="5"/>
                  </a:lnTo>
                  <a:lnTo>
                    <a:pt x="601" y="6"/>
                  </a:lnTo>
                  <a:lnTo>
                    <a:pt x="602" y="7"/>
                  </a:lnTo>
                  <a:lnTo>
                    <a:pt x="603" y="5"/>
                  </a:lnTo>
                  <a:lnTo>
                    <a:pt x="604" y="8"/>
                  </a:lnTo>
                  <a:lnTo>
                    <a:pt x="605" y="7"/>
                  </a:lnTo>
                  <a:lnTo>
                    <a:pt x="605" y="10"/>
                  </a:lnTo>
                  <a:lnTo>
                    <a:pt x="606" y="8"/>
                  </a:lnTo>
                  <a:lnTo>
                    <a:pt x="607" y="7"/>
                  </a:lnTo>
                  <a:lnTo>
                    <a:pt x="608" y="8"/>
                  </a:lnTo>
                  <a:lnTo>
                    <a:pt x="609" y="5"/>
                  </a:lnTo>
                  <a:lnTo>
                    <a:pt x="610" y="9"/>
                  </a:lnTo>
                  <a:lnTo>
                    <a:pt x="611" y="6"/>
                  </a:lnTo>
                  <a:lnTo>
                    <a:pt x="612" y="8"/>
                  </a:lnTo>
                  <a:lnTo>
                    <a:pt x="613" y="8"/>
                  </a:lnTo>
                  <a:lnTo>
                    <a:pt x="613" y="6"/>
                  </a:lnTo>
                  <a:lnTo>
                    <a:pt x="614" y="8"/>
                  </a:lnTo>
                  <a:lnTo>
                    <a:pt x="615" y="7"/>
                  </a:lnTo>
                  <a:lnTo>
                    <a:pt x="616" y="6"/>
                  </a:lnTo>
                  <a:lnTo>
                    <a:pt x="617" y="8"/>
                  </a:lnTo>
                  <a:lnTo>
                    <a:pt x="618" y="10"/>
                  </a:lnTo>
                  <a:lnTo>
                    <a:pt x="619" y="6"/>
                  </a:lnTo>
                  <a:lnTo>
                    <a:pt x="620" y="9"/>
                  </a:lnTo>
                  <a:lnTo>
                    <a:pt x="620" y="7"/>
                  </a:lnTo>
                  <a:lnTo>
                    <a:pt x="621" y="9"/>
                  </a:lnTo>
                  <a:lnTo>
                    <a:pt x="622" y="8"/>
                  </a:lnTo>
                  <a:lnTo>
                    <a:pt x="623" y="8"/>
                  </a:lnTo>
                  <a:lnTo>
                    <a:pt x="624" y="7"/>
                  </a:lnTo>
                  <a:lnTo>
                    <a:pt x="625" y="6"/>
                  </a:lnTo>
                  <a:lnTo>
                    <a:pt x="626" y="4"/>
                  </a:lnTo>
                  <a:lnTo>
                    <a:pt x="627" y="7"/>
                  </a:lnTo>
                  <a:lnTo>
                    <a:pt x="628" y="8"/>
                  </a:lnTo>
                  <a:lnTo>
                    <a:pt x="628" y="8"/>
                  </a:lnTo>
                  <a:lnTo>
                    <a:pt x="629" y="9"/>
                  </a:lnTo>
                  <a:lnTo>
                    <a:pt x="630" y="11"/>
                  </a:lnTo>
                  <a:lnTo>
                    <a:pt x="631" y="18"/>
                  </a:lnTo>
                  <a:lnTo>
                    <a:pt x="632" y="17"/>
                  </a:lnTo>
                  <a:lnTo>
                    <a:pt x="633" y="14"/>
                  </a:lnTo>
                  <a:lnTo>
                    <a:pt x="634" y="13"/>
                  </a:lnTo>
                  <a:lnTo>
                    <a:pt x="635" y="11"/>
                  </a:lnTo>
                  <a:lnTo>
                    <a:pt x="635" y="12"/>
                  </a:lnTo>
                  <a:lnTo>
                    <a:pt x="636" y="14"/>
                  </a:lnTo>
                  <a:lnTo>
                    <a:pt x="637" y="12"/>
                  </a:lnTo>
                  <a:lnTo>
                    <a:pt x="638" y="13"/>
                  </a:lnTo>
                  <a:lnTo>
                    <a:pt x="639" y="4"/>
                  </a:lnTo>
                  <a:lnTo>
                    <a:pt x="640" y="7"/>
                  </a:lnTo>
                  <a:lnTo>
                    <a:pt x="641" y="7"/>
                  </a:lnTo>
                  <a:lnTo>
                    <a:pt x="642" y="8"/>
                  </a:lnTo>
                  <a:lnTo>
                    <a:pt x="643" y="6"/>
                  </a:lnTo>
                  <a:lnTo>
                    <a:pt x="643" y="7"/>
                  </a:lnTo>
                  <a:lnTo>
                    <a:pt x="644" y="7"/>
                  </a:lnTo>
                  <a:lnTo>
                    <a:pt x="645" y="9"/>
                  </a:lnTo>
                  <a:lnTo>
                    <a:pt x="646" y="6"/>
                  </a:lnTo>
                  <a:lnTo>
                    <a:pt x="647" y="8"/>
                  </a:lnTo>
                  <a:lnTo>
                    <a:pt x="648" y="9"/>
                  </a:lnTo>
                  <a:lnTo>
                    <a:pt x="649" y="9"/>
                  </a:lnTo>
                  <a:lnTo>
                    <a:pt x="650" y="8"/>
                  </a:lnTo>
                  <a:lnTo>
                    <a:pt x="650" y="8"/>
                  </a:lnTo>
                  <a:lnTo>
                    <a:pt x="651" y="6"/>
                  </a:lnTo>
                  <a:lnTo>
                    <a:pt x="652" y="6"/>
                  </a:lnTo>
                  <a:lnTo>
                    <a:pt x="653" y="11"/>
                  </a:lnTo>
                  <a:lnTo>
                    <a:pt x="654" y="16"/>
                  </a:lnTo>
                  <a:lnTo>
                    <a:pt x="655" y="34"/>
                  </a:lnTo>
                  <a:lnTo>
                    <a:pt x="656" y="60"/>
                  </a:lnTo>
                  <a:lnTo>
                    <a:pt x="657" y="93"/>
                  </a:lnTo>
                  <a:lnTo>
                    <a:pt x="658" y="146"/>
                  </a:lnTo>
                  <a:lnTo>
                    <a:pt x="658" y="217"/>
                  </a:lnTo>
                  <a:lnTo>
                    <a:pt x="659" y="265"/>
                  </a:lnTo>
                  <a:lnTo>
                    <a:pt x="660" y="277"/>
                  </a:lnTo>
                  <a:lnTo>
                    <a:pt x="661" y="299"/>
                  </a:lnTo>
                  <a:lnTo>
                    <a:pt x="662" y="264"/>
                  </a:lnTo>
                  <a:lnTo>
                    <a:pt x="663" y="210"/>
                  </a:lnTo>
                  <a:lnTo>
                    <a:pt x="664" y="158"/>
                  </a:lnTo>
                  <a:lnTo>
                    <a:pt x="665" y="124"/>
                  </a:lnTo>
                  <a:lnTo>
                    <a:pt x="665" y="90"/>
                  </a:lnTo>
                  <a:lnTo>
                    <a:pt x="666" y="64"/>
                  </a:lnTo>
                  <a:lnTo>
                    <a:pt x="667" y="46"/>
                  </a:lnTo>
                  <a:lnTo>
                    <a:pt x="668" y="32"/>
                  </a:lnTo>
                  <a:lnTo>
                    <a:pt x="669" y="30"/>
                  </a:lnTo>
                  <a:lnTo>
                    <a:pt x="670" y="24"/>
                  </a:lnTo>
                  <a:lnTo>
                    <a:pt x="671" y="22"/>
                  </a:lnTo>
                  <a:lnTo>
                    <a:pt x="672" y="20"/>
                  </a:lnTo>
                  <a:lnTo>
                    <a:pt x="673" y="18"/>
                  </a:lnTo>
                  <a:lnTo>
                    <a:pt x="673" y="16"/>
                  </a:lnTo>
                  <a:lnTo>
                    <a:pt x="674" y="16"/>
                  </a:lnTo>
                  <a:lnTo>
                    <a:pt x="675" y="15"/>
                  </a:lnTo>
                  <a:lnTo>
                    <a:pt x="676" y="16"/>
                  </a:lnTo>
                  <a:lnTo>
                    <a:pt x="677" y="14"/>
                  </a:lnTo>
                  <a:lnTo>
                    <a:pt x="678" y="14"/>
                  </a:lnTo>
                  <a:lnTo>
                    <a:pt x="679" y="15"/>
                  </a:lnTo>
                  <a:lnTo>
                    <a:pt x="680" y="11"/>
                  </a:lnTo>
                  <a:lnTo>
                    <a:pt x="680" y="12"/>
                  </a:lnTo>
                  <a:lnTo>
                    <a:pt x="681" y="13"/>
                  </a:lnTo>
                  <a:lnTo>
                    <a:pt x="682" y="11"/>
                  </a:lnTo>
                  <a:lnTo>
                    <a:pt x="683" y="10"/>
                  </a:lnTo>
                  <a:lnTo>
                    <a:pt x="684" y="12"/>
                  </a:lnTo>
                  <a:lnTo>
                    <a:pt x="685" y="10"/>
                  </a:lnTo>
                  <a:lnTo>
                    <a:pt x="686" y="13"/>
                  </a:lnTo>
                  <a:lnTo>
                    <a:pt x="687" y="9"/>
                  </a:lnTo>
                  <a:lnTo>
                    <a:pt x="688" y="13"/>
                  </a:lnTo>
                  <a:lnTo>
                    <a:pt x="688" y="10"/>
                  </a:lnTo>
                  <a:lnTo>
                    <a:pt x="689" y="9"/>
                  </a:lnTo>
                  <a:lnTo>
                    <a:pt x="690" y="8"/>
                  </a:lnTo>
                  <a:lnTo>
                    <a:pt x="691" y="9"/>
                  </a:lnTo>
                  <a:lnTo>
                    <a:pt x="692" y="6"/>
                  </a:lnTo>
                  <a:lnTo>
                    <a:pt x="693" y="8"/>
                  </a:lnTo>
                  <a:lnTo>
                    <a:pt x="694" y="7"/>
                  </a:lnTo>
                  <a:lnTo>
                    <a:pt x="695" y="6"/>
                  </a:lnTo>
                  <a:lnTo>
                    <a:pt x="695" y="10"/>
                  </a:lnTo>
                  <a:lnTo>
                    <a:pt x="696" y="8"/>
                  </a:lnTo>
                  <a:lnTo>
                    <a:pt x="697" y="9"/>
                  </a:lnTo>
                  <a:lnTo>
                    <a:pt x="698" y="8"/>
                  </a:lnTo>
                  <a:lnTo>
                    <a:pt x="699" y="6"/>
                  </a:lnTo>
                  <a:lnTo>
                    <a:pt x="700" y="5"/>
                  </a:lnTo>
                  <a:lnTo>
                    <a:pt x="701" y="6"/>
                  </a:lnTo>
                  <a:lnTo>
                    <a:pt x="702" y="7"/>
                  </a:lnTo>
                  <a:lnTo>
                    <a:pt x="703" y="7"/>
                  </a:lnTo>
                  <a:lnTo>
                    <a:pt x="703" y="6"/>
                  </a:lnTo>
                  <a:lnTo>
                    <a:pt x="704" y="6"/>
                  </a:lnTo>
                  <a:lnTo>
                    <a:pt x="705" y="6"/>
                  </a:lnTo>
                  <a:lnTo>
                    <a:pt x="706" y="6"/>
                  </a:lnTo>
                  <a:lnTo>
                    <a:pt x="707" y="7"/>
                  </a:lnTo>
                  <a:lnTo>
                    <a:pt x="708" y="5"/>
                  </a:lnTo>
                  <a:lnTo>
                    <a:pt x="709" y="7"/>
                  </a:lnTo>
                  <a:lnTo>
                    <a:pt x="710" y="7"/>
                  </a:lnTo>
                  <a:lnTo>
                    <a:pt x="710" y="6"/>
                  </a:lnTo>
                  <a:lnTo>
                    <a:pt x="711" y="8"/>
                  </a:lnTo>
                  <a:lnTo>
                    <a:pt x="712" y="9"/>
                  </a:lnTo>
                  <a:lnTo>
                    <a:pt x="713" y="6"/>
                  </a:lnTo>
                  <a:lnTo>
                    <a:pt x="714" y="6"/>
                  </a:lnTo>
                  <a:lnTo>
                    <a:pt x="715" y="7"/>
                  </a:lnTo>
                  <a:lnTo>
                    <a:pt x="716" y="4"/>
                  </a:lnTo>
                  <a:lnTo>
                    <a:pt x="717" y="7"/>
                  </a:lnTo>
                  <a:lnTo>
                    <a:pt x="718" y="5"/>
                  </a:lnTo>
                  <a:lnTo>
                    <a:pt x="718" y="6"/>
                  </a:lnTo>
                  <a:lnTo>
                    <a:pt x="719" y="8"/>
                  </a:lnTo>
                  <a:lnTo>
                    <a:pt x="720" y="8"/>
                  </a:lnTo>
                  <a:lnTo>
                    <a:pt x="721" y="7"/>
                  </a:lnTo>
                  <a:lnTo>
                    <a:pt x="722" y="6"/>
                  </a:lnTo>
                  <a:lnTo>
                    <a:pt x="723" y="7"/>
                  </a:lnTo>
                  <a:lnTo>
                    <a:pt x="724" y="5"/>
                  </a:lnTo>
                  <a:lnTo>
                    <a:pt x="725" y="7"/>
                  </a:lnTo>
                  <a:lnTo>
                    <a:pt x="725" y="8"/>
                  </a:lnTo>
                  <a:lnTo>
                    <a:pt x="726" y="6"/>
                  </a:lnTo>
                  <a:lnTo>
                    <a:pt x="727" y="9"/>
                  </a:lnTo>
                  <a:lnTo>
                    <a:pt x="728" y="9"/>
                  </a:lnTo>
                  <a:lnTo>
                    <a:pt x="729" y="11"/>
                  </a:lnTo>
                  <a:lnTo>
                    <a:pt x="730" y="17"/>
                  </a:lnTo>
                  <a:lnTo>
                    <a:pt x="731" y="27"/>
                  </a:lnTo>
                  <a:lnTo>
                    <a:pt x="732" y="39"/>
                  </a:lnTo>
                  <a:lnTo>
                    <a:pt x="733" y="43"/>
                  </a:lnTo>
                  <a:lnTo>
                    <a:pt x="733" y="63"/>
                  </a:lnTo>
                  <a:lnTo>
                    <a:pt x="734" y="77"/>
                  </a:lnTo>
                  <a:lnTo>
                    <a:pt x="735" y="86"/>
                  </a:lnTo>
                  <a:lnTo>
                    <a:pt x="736" y="96"/>
                  </a:lnTo>
                  <a:lnTo>
                    <a:pt x="737" y="93"/>
                  </a:lnTo>
                  <a:lnTo>
                    <a:pt x="738" y="87"/>
                  </a:lnTo>
                  <a:lnTo>
                    <a:pt x="739" y="86"/>
                  </a:lnTo>
                  <a:lnTo>
                    <a:pt x="740" y="74"/>
                  </a:lnTo>
                  <a:lnTo>
                    <a:pt x="740" y="55"/>
                  </a:lnTo>
                  <a:lnTo>
                    <a:pt x="741" y="38"/>
                  </a:lnTo>
                  <a:lnTo>
                    <a:pt x="742" y="37"/>
                  </a:lnTo>
                  <a:lnTo>
                    <a:pt x="743" y="25"/>
                  </a:lnTo>
                  <a:lnTo>
                    <a:pt x="744" y="17"/>
                  </a:lnTo>
                  <a:lnTo>
                    <a:pt x="745" y="14"/>
                  </a:lnTo>
                  <a:lnTo>
                    <a:pt x="746" y="13"/>
                  </a:lnTo>
                  <a:lnTo>
                    <a:pt x="747" y="8"/>
                  </a:lnTo>
                  <a:lnTo>
                    <a:pt x="748" y="6"/>
                  </a:lnTo>
                  <a:lnTo>
                    <a:pt x="748" y="11"/>
                  </a:lnTo>
                  <a:lnTo>
                    <a:pt x="749" y="9"/>
                  </a:lnTo>
                  <a:lnTo>
                    <a:pt x="750" y="8"/>
                  </a:lnTo>
                  <a:lnTo>
                    <a:pt x="751" y="7"/>
                  </a:lnTo>
                  <a:lnTo>
                    <a:pt x="752" y="7"/>
                  </a:lnTo>
                  <a:lnTo>
                    <a:pt x="753" y="8"/>
                  </a:lnTo>
                  <a:lnTo>
                    <a:pt x="754" y="5"/>
                  </a:lnTo>
                  <a:lnTo>
                    <a:pt x="755" y="5"/>
                  </a:lnTo>
                  <a:lnTo>
                    <a:pt x="755" y="7"/>
                  </a:lnTo>
                  <a:lnTo>
                    <a:pt x="756" y="7"/>
                  </a:lnTo>
                  <a:lnTo>
                    <a:pt x="757" y="7"/>
                  </a:lnTo>
                  <a:lnTo>
                    <a:pt x="758" y="6"/>
                  </a:lnTo>
                  <a:lnTo>
                    <a:pt x="759" y="6"/>
                  </a:lnTo>
                  <a:lnTo>
                    <a:pt x="760" y="7"/>
                  </a:lnTo>
                  <a:lnTo>
                    <a:pt x="761" y="5"/>
                  </a:lnTo>
                  <a:lnTo>
                    <a:pt x="762" y="5"/>
                  </a:lnTo>
                  <a:lnTo>
                    <a:pt x="763" y="8"/>
                  </a:lnTo>
                  <a:lnTo>
                    <a:pt x="763" y="7"/>
                  </a:lnTo>
                  <a:lnTo>
                    <a:pt x="764" y="6"/>
                  </a:lnTo>
                  <a:lnTo>
                    <a:pt x="765" y="5"/>
                  </a:lnTo>
                  <a:lnTo>
                    <a:pt x="766" y="9"/>
                  </a:lnTo>
                  <a:lnTo>
                    <a:pt x="767" y="8"/>
                  </a:lnTo>
                  <a:lnTo>
                    <a:pt x="768" y="8"/>
                  </a:lnTo>
                  <a:lnTo>
                    <a:pt x="769" y="14"/>
                  </a:lnTo>
                  <a:lnTo>
                    <a:pt x="770" y="19"/>
                  </a:lnTo>
                  <a:lnTo>
                    <a:pt x="770" y="19"/>
                  </a:lnTo>
                  <a:lnTo>
                    <a:pt x="771" y="32"/>
                  </a:lnTo>
                  <a:lnTo>
                    <a:pt x="772" y="62"/>
                  </a:lnTo>
                  <a:lnTo>
                    <a:pt x="773" y="80"/>
                  </a:lnTo>
                  <a:lnTo>
                    <a:pt x="774" y="89"/>
                  </a:lnTo>
                  <a:lnTo>
                    <a:pt x="775" y="98"/>
                  </a:lnTo>
                  <a:lnTo>
                    <a:pt x="776" y="104"/>
                  </a:lnTo>
                  <a:lnTo>
                    <a:pt x="777" y="78"/>
                  </a:lnTo>
                  <a:lnTo>
                    <a:pt x="778" y="55"/>
                  </a:lnTo>
                  <a:lnTo>
                    <a:pt x="778" y="36"/>
                  </a:lnTo>
                  <a:lnTo>
                    <a:pt x="779" y="22"/>
                  </a:lnTo>
                  <a:lnTo>
                    <a:pt x="780" y="19"/>
                  </a:lnTo>
                  <a:lnTo>
                    <a:pt x="781" y="16"/>
                  </a:lnTo>
                  <a:lnTo>
                    <a:pt x="782" y="11"/>
                  </a:lnTo>
                  <a:lnTo>
                    <a:pt x="783" y="8"/>
                  </a:lnTo>
                  <a:lnTo>
                    <a:pt x="784" y="10"/>
                  </a:lnTo>
                  <a:lnTo>
                    <a:pt x="785" y="11"/>
                  </a:lnTo>
                  <a:lnTo>
                    <a:pt x="785" y="10"/>
                  </a:lnTo>
                  <a:lnTo>
                    <a:pt x="786" y="10"/>
                  </a:lnTo>
                  <a:lnTo>
                    <a:pt x="787" y="5"/>
                  </a:lnTo>
                  <a:lnTo>
                    <a:pt x="788" y="5"/>
                  </a:lnTo>
                  <a:lnTo>
                    <a:pt x="789" y="7"/>
                  </a:lnTo>
                  <a:lnTo>
                    <a:pt x="790" y="7"/>
                  </a:lnTo>
                  <a:lnTo>
                    <a:pt x="791" y="5"/>
                  </a:lnTo>
                  <a:lnTo>
                    <a:pt x="792" y="6"/>
                  </a:lnTo>
                  <a:lnTo>
                    <a:pt x="793" y="6"/>
                  </a:lnTo>
                  <a:lnTo>
                    <a:pt x="793" y="5"/>
                  </a:lnTo>
                  <a:lnTo>
                    <a:pt x="794" y="5"/>
                  </a:lnTo>
                  <a:lnTo>
                    <a:pt x="795" y="7"/>
                  </a:lnTo>
                  <a:lnTo>
                    <a:pt x="796" y="6"/>
                  </a:lnTo>
                  <a:lnTo>
                    <a:pt x="797" y="4"/>
                  </a:lnTo>
                  <a:lnTo>
                    <a:pt x="798" y="6"/>
                  </a:lnTo>
                  <a:lnTo>
                    <a:pt x="799" y="5"/>
                  </a:lnTo>
                  <a:lnTo>
                    <a:pt x="800" y="5"/>
                  </a:lnTo>
                  <a:lnTo>
                    <a:pt x="800" y="7"/>
                  </a:lnTo>
                  <a:lnTo>
                    <a:pt x="801" y="7"/>
                  </a:lnTo>
                  <a:lnTo>
                    <a:pt x="802" y="7"/>
                  </a:lnTo>
                  <a:lnTo>
                    <a:pt x="803" y="8"/>
                  </a:lnTo>
                  <a:lnTo>
                    <a:pt x="804" y="7"/>
                  </a:lnTo>
                  <a:lnTo>
                    <a:pt x="805" y="6"/>
                  </a:lnTo>
                  <a:lnTo>
                    <a:pt x="806" y="4"/>
                  </a:lnTo>
                  <a:lnTo>
                    <a:pt x="807" y="6"/>
                  </a:lnTo>
                  <a:lnTo>
                    <a:pt x="807" y="7"/>
                  </a:lnTo>
                  <a:lnTo>
                    <a:pt x="808" y="3"/>
                  </a:lnTo>
                  <a:lnTo>
                    <a:pt x="809" y="8"/>
                  </a:lnTo>
                  <a:lnTo>
                    <a:pt x="810" y="5"/>
                  </a:lnTo>
                  <a:lnTo>
                    <a:pt x="811" y="6"/>
                  </a:lnTo>
                  <a:lnTo>
                    <a:pt x="812" y="9"/>
                  </a:lnTo>
                  <a:lnTo>
                    <a:pt x="813" y="6"/>
                  </a:lnTo>
                  <a:lnTo>
                    <a:pt x="814" y="7"/>
                  </a:lnTo>
                  <a:lnTo>
                    <a:pt x="815" y="6"/>
                  </a:lnTo>
                  <a:lnTo>
                    <a:pt x="815" y="5"/>
                  </a:lnTo>
                  <a:lnTo>
                    <a:pt x="816" y="4"/>
                  </a:lnTo>
                  <a:lnTo>
                    <a:pt x="817" y="5"/>
                  </a:lnTo>
                  <a:lnTo>
                    <a:pt x="818" y="9"/>
                  </a:lnTo>
                  <a:lnTo>
                    <a:pt x="819" y="8"/>
                  </a:lnTo>
                  <a:lnTo>
                    <a:pt x="820" y="5"/>
                  </a:lnTo>
                  <a:lnTo>
                    <a:pt x="821" y="6"/>
                  </a:lnTo>
                  <a:lnTo>
                    <a:pt x="822" y="7"/>
                  </a:lnTo>
                  <a:lnTo>
                    <a:pt x="822" y="5"/>
                  </a:lnTo>
                  <a:lnTo>
                    <a:pt x="823" y="4"/>
                  </a:lnTo>
                  <a:lnTo>
                    <a:pt x="824" y="9"/>
                  </a:lnTo>
                  <a:lnTo>
                    <a:pt x="825" y="5"/>
                  </a:lnTo>
                  <a:lnTo>
                    <a:pt x="826" y="4"/>
                  </a:lnTo>
                  <a:lnTo>
                    <a:pt x="827" y="6"/>
                  </a:lnTo>
                  <a:lnTo>
                    <a:pt x="828" y="7"/>
                  </a:lnTo>
                  <a:lnTo>
                    <a:pt x="829" y="5"/>
                  </a:lnTo>
                  <a:lnTo>
                    <a:pt x="830" y="4"/>
                  </a:lnTo>
                  <a:lnTo>
                    <a:pt x="830" y="5"/>
                  </a:lnTo>
                  <a:lnTo>
                    <a:pt x="831" y="5"/>
                  </a:lnTo>
                  <a:lnTo>
                    <a:pt x="832" y="6"/>
                  </a:lnTo>
                  <a:lnTo>
                    <a:pt x="833" y="4"/>
                  </a:lnTo>
                  <a:lnTo>
                    <a:pt x="834" y="7"/>
                  </a:lnTo>
                  <a:lnTo>
                    <a:pt x="835" y="4"/>
                  </a:lnTo>
                  <a:lnTo>
                    <a:pt x="836" y="4"/>
                  </a:lnTo>
                  <a:lnTo>
                    <a:pt x="837" y="9"/>
                  </a:lnTo>
                  <a:lnTo>
                    <a:pt x="837" y="5"/>
                  </a:lnTo>
                  <a:lnTo>
                    <a:pt x="838" y="5"/>
                  </a:lnTo>
                  <a:lnTo>
                    <a:pt x="839" y="5"/>
                  </a:lnTo>
                  <a:lnTo>
                    <a:pt x="840" y="9"/>
                  </a:lnTo>
                  <a:lnTo>
                    <a:pt x="841" y="5"/>
                  </a:lnTo>
                  <a:lnTo>
                    <a:pt x="842" y="8"/>
                  </a:lnTo>
                  <a:lnTo>
                    <a:pt x="843" y="5"/>
                  </a:lnTo>
                  <a:lnTo>
                    <a:pt x="844" y="7"/>
                  </a:lnTo>
                  <a:lnTo>
                    <a:pt x="845" y="4"/>
                  </a:lnTo>
                  <a:lnTo>
                    <a:pt x="845" y="5"/>
                  </a:lnTo>
                  <a:lnTo>
                    <a:pt x="846" y="4"/>
                  </a:lnTo>
                  <a:lnTo>
                    <a:pt x="847" y="4"/>
                  </a:lnTo>
                  <a:lnTo>
                    <a:pt x="848" y="7"/>
                  </a:lnTo>
                  <a:lnTo>
                    <a:pt x="849" y="4"/>
                  </a:lnTo>
                  <a:lnTo>
                    <a:pt x="850" y="6"/>
                  </a:lnTo>
                  <a:lnTo>
                    <a:pt x="851" y="5"/>
                  </a:lnTo>
                  <a:lnTo>
                    <a:pt x="852" y="6"/>
                  </a:lnTo>
                  <a:lnTo>
                    <a:pt x="852" y="6"/>
                  </a:lnTo>
                  <a:lnTo>
                    <a:pt x="853" y="8"/>
                  </a:lnTo>
                  <a:lnTo>
                    <a:pt x="854" y="6"/>
                  </a:lnTo>
                  <a:lnTo>
                    <a:pt x="855" y="8"/>
                  </a:lnTo>
                  <a:lnTo>
                    <a:pt x="856" y="7"/>
                  </a:lnTo>
                  <a:lnTo>
                    <a:pt x="857" y="5"/>
                  </a:lnTo>
                  <a:lnTo>
                    <a:pt x="858" y="4"/>
                  </a:lnTo>
                  <a:lnTo>
                    <a:pt x="859" y="8"/>
                  </a:lnTo>
                  <a:lnTo>
                    <a:pt x="860" y="7"/>
                  </a:lnTo>
                  <a:lnTo>
                    <a:pt x="860" y="7"/>
                  </a:lnTo>
                  <a:lnTo>
                    <a:pt x="861" y="6"/>
                  </a:lnTo>
                  <a:lnTo>
                    <a:pt x="862" y="4"/>
                  </a:lnTo>
                  <a:lnTo>
                    <a:pt x="863" y="5"/>
                  </a:lnTo>
                  <a:lnTo>
                    <a:pt x="864" y="7"/>
                  </a:lnTo>
                  <a:lnTo>
                    <a:pt x="865" y="4"/>
                  </a:lnTo>
                  <a:lnTo>
                    <a:pt x="866" y="5"/>
                  </a:lnTo>
                  <a:lnTo>
                    <a:pt x="867" y="4"/>
                  </a:lnTo>
                  <a:lnTo>
                    <a:pt x="867" y="4"/>
                  </a:lnTo>
                  <a:lnTo>
                    <a:pt x="868" y="4"/>
                  </a:lnTo>
                  <a:lnTo>
                    <a:pt x="869" y="6"/>
                  </a:lnTo>
                  <a:lnTo>
                    <a:pt x="870" y="4"/>
                  </a:lnTo>
                  <a:lnTo>
                    <a:pt x="871" y="8"/>
                  </a:lnTo>
                  <a:lnTo>
                    <a:pt x="872" y="5"/>
                  </a:lnTo>
                  <a:lnTo>
                    <a:pt x="873" y="4"/>
                  </a:lnTo>
                  <a:lnTo>
                    <a:pt x="874" y="5"/>
                  </a:lnTo>
                  <a:lnTo>
                    <a:pt x="875" y="5"/>
                  </a:lnTo>
                  <a:lnTo>
                    <a:pt x="875" y="8"/>
                  </a:lnTo>
                  <a:lnTo>
                    <a:pt x="876" y="5"/>
                  </a:lnTo>
                  <a:lnTo>
                    <a:pt x="877" y="5"/>
                  </a:lnTo>
                  <a:lnTo>
                    <a:pt x="878" y="5"/>
                  </a:lnTo>
                  <a:lnTo>
                    <a:pt x="879" y="4"/>
                  </a:lnTo>
                  <a:lnTo>
                    <a:pt x="880" y="3"/>
                  </a:lnTo>
                  <a:lnTo>
                    <a:pt x="881" y="3"/>
                  </a:lnTo>
                  <a:lnTo>
                    <a:pt x="882" y="6"/>
                  </a:lnTo>
                  <a:lnTo>
                    <a:pt x="882" y="5"/>
                  </a:lnTo>
                  <a:lnTo>
                    <a:pt x="883" y="4"/>
                  </a:lnTo>
                  <a:lnTo>
                    <a:pt x="884" y="6"/>
                  </a:lnTo>
                  <a:lnTo>
                    <a:pt x="885" y="5"/>
                  </a:lnTo>
                  <a:lnTo>
                    <a:pt x="886" y="5"/>
                  </a:lnTo>
                  <a:lnTo>
                    <a:pt x="887" y="4"/>
                  </a:lnTo>
                  <a:lnTo>
                    <a:pt x="888" y="4"/>
                  </a:lnTo>
                  <a:lnTo>
                    <a:pt x="889" y="5"/>
                  </a:lnTo>
                  <a:lnTo>
                    <a:pt x="890" y="3"/>
                  </a:lnTo>
                  <a:lnTo>
                    <a:pt x="890" y="5"/>
                  </a:lnTo>
                  <a:lnTo>
                    <a:pt x="891" y="6"/>
                  </a:lnTo>
                  <a:lnTo>
                    <a:pt x="892" y="4"/>
                  </a:lnTo>
                  <a:lnTo>
                    <a:pt x="893" y="5"/>
                  </a:lnTo>
                  <a:lnTo>
                    <a:pt x="894" y="5"/>
                  </a:lnTo>
                  <a:lnTo>
                    <a:pt x="895" y="5"/>
                  </a:lnTo>
                  <a:lnTo>
                    <a:pt x="896" y="6"/>
                  </a:lnTo>
                  <a:lnTo>
                    <a:pt x="897" y="8"/>
                  </a:lnTo>
                  <a:lnTo>
                    <a:pt x="897" y="5"/>
                  </a:lnTo>
                  <a:lnTo>
                    <a:pt x="898" y="7"/>
                  </a:lnTo>
                  <a:lnTo>
                    <a:pt x="899" y="7"/>
                  </a:lnTo>
                  <a:lnTo>
                    <a:pt x="900" y="7"/>
                  </a:lnTo>
                  <a:lnTo>
                    <a:pt x="901" y="6"/>
                  </a:lnTo>
                  <a:lnTo>
                    <a:pt x="902" y="5"/>
                  </a:lnTo>
                  <a:lnTo>
                    <a:pt x="903" y="6"/>
                  </a:lnTo>
                  <a:lnTo>
                    <a:pt x="904" y="5"/>
                  </a:lnTo>
                  <a:lnTo>
                    <a:pt x="905" y="7"/>
                  </a:lnTo>
                  <a:lnTo>
                    <a:pt x="905" y="5"/>
                  </a:lnTo>
                  <a:lnTo>
                    <a:pt x="906" y="5"/>
                  </a:lnTo>
                  <a:lnTo>
                    <a:pt x="907" y="5"/>
                  </a:lnTo>
                  <a:lnTo>
                    <a:pt x="908" y="4"/>
                  </a:lnTo>
                  <a:lnTo>
                    <a:pt x="909" y="6"/>
                  </a:lnTo>
                  <a:lnTo>
                    <a:pt x="910" y="4"/>
                  </a:lnTo>
                  <a:lnTo>
                    <a:pt x="911" y="7"/>
                  </a:lnTo>
                  <a:lnTo>
                    <a:pt x="912" y="10"/>
                  </a:lnTo>
                  <a:lnTo>
                    <a:pt x="912" y="7"/>
                  </a:lnTo>
                  <a:lnTo>
                    <a:pt x="913" y="7"/>
                  </a:lnTo>
                  <a:lnTo>
                    <a:pt x="914" y="4"/>
                  </a:lnTo>
                  <a:lnTo>
                    <a:pt x="915" y="3"/>
                  </a:lnTo>
                  <a:lnTo>
                    <a:pt x="916" y="6"/>
                  </a:lnTo>
                  <a:lnTo>
                    <a:pt x="917" y="6"/>
                  </a:lnTo>
                  <a:lnTo>
                    <a:pt x="918" y="5"/>
                  </a:lnTo>
                  <a:lnTo>
                    <a:pt x="919" y="5"/>
                  </a:lnTo>
                  <a:lnTo>
                    <a:pt x="920" y="3"/>
                  </a:lnTo>
                  <a:lnTo>
                    <a:pt x="920" y="7"/>
                  </a:lnTo>
                  <a:lnTo>
                    <a:pt x="921" y="8"/>
                  </a:lnTo>
                  <a:lnTo>
                    <a:pt x="922" y="5"/>
                  </a:lnTo>
                  <a:lnTo>
                    <a:pt x="923" y="5"/>
                  </a:lnTo>
                  <a:lnTo>
                    <a:pt x="924" y="3"/>
                  </a:lnTo>
                  <a:lnTo>
                    <a:pt x="925" y="4"/>
                  </a:lnTo>
                  <a:lnTo>
                    <a:pt x="926" y="7"/>
                  </a:lnTo>
                  <a:lnTo>
                    <a:pt x="927" y="6"/>
                  </a:lnTo>
                  <a:lnTo>
                    <a:pt x="927" y="8"/>
                  </a:lnTo>
                  <a:lnTo>
                    <a:pt x="928" y="5"/>
                  </a:lnTo>
                  <a:lnTo>
                    <a:pt x="929" y="6"/>
                  </a:lnTo>
                  <a:lnTo>
                    <a:pt x="930" y="7"/>
                  </a:lnTo>
                  <a:lnTo>
                    <a:pt x="931" y="5"/>
                  </a:lnTo>
                  <a:lnTo>
                    <a:pt x="932" y="4"/>
                  </a:lnTo>
                  <a:lnTo>
                    <a:pt x="933" y="5"/>
                  </a:lnTo>
                  <a:lnTo>
                    <a:pt x="934" y="4"/>
                  </a:lnTo>
                  <a:lnTo>
                    <a:pt x="935" y="5"/>
                  </a:lnTo>
                  <a:lnTo>
                    <a:pt x="935" y="6"/>
                  </a:lnTo>
                  <a:lnTo>
                    <a:pt x="936" y="4"/>
                  </a:lnTo>
                  <a:lnTo>
                    <a:pt x="937" y="6"/>
                  </a:lnTo>
                  <a:lnTo>
                    <a:pt x="938" y="5"/>
                  </a:lnTo>
                  <a:lnTo>
                    <a:pt x="939" y="5"/>
                  </a:lnTo>
                  <a:lnTo>
                    <a:pt x="940" y="6"/>
                  </a:lnTo>
                  <a:lnTo>
                    <a:pt x="941" y="4"/>
                  </a:lnTo>
                  <a:lnTo>
                    <a:pt x="942" y="4"/>
                  </a:lnTo>
                  <a:lnTo>
                    <a:pt x="942" y="5"/>
                  </a:lnTo>
                  <a:lnTo>
                    <a:pt x="943" y="5"/>
                  </a:lnTo>
                  <a:lnTo>
                    <a:pt x="944" y="4"/>
                  </a:lnTo>
                  <a:lnTo>
                    <a:pt x="945" y="5"/>
                  </a:lnTo>
                  <a:lnTo>
                    <a:pt x="946" y="5"/>
                  </a:lnTo>
                  <a:lnTo>
                    <a:pt x="947" y="3"/>
                  </a:lnTo>
                  <a:lnTo>
                    <a:pt x="948" y="5"/>
                  </a:lnTo>
                  <a:lnTo>
                    <a:pt x="949" y="4"/>
                  </a:lnTo>
                  <a:lnTo>
                    <a:pt x="950" y="6"/>
                  </a:lnTo>
                  <a:lnTo>
                    <a:pt x="950" y="6"/>
                  </a:lnTo>
                  <a:lnTo>
                    <a:pt x="951" y="6"/>
                  </a:lnTo>
                  <a:lnTo>
                    <a:pt x="952" y="4"/>
                  </a:lnTo>
                  <a:lnTo>
                    <a:pt x="953" y="6"/>
                  </a:lnTo>
                  <a:lnTo>
                    <a:pt x="954" y="5"/>
                  </a:lnTo>
                  <a:lnTo>
                    <a:pt x="955" y="5"/>
                  </a:lnTo>
                  <a:lnTo>
                    <a:pt x="956" y="4"/>
                  </a:lnTo>
                  <a:lnTo>
                    <a:pt x="957" y="8"/>
                  </a:lnTo>
                  <a:lnTo>
                    <a:pt x="957" y="4"/>
                  </a:lnTo>
                  <a:lnTo>
                    <a:pt x="958" y="5"/>
                  </a:lnTo>
                  <a:lnTo>
                    <a:pt x="959" y="4"/>
                  </a:lnTo>
                  <a:lnTo>
                    <a:pt x="960" y="5"/>
                  </a:lnTo>
                  <a:lnTo>
                    <a:pt x="961" y="4"/>
                  </a:lnTo>
                  <a:lnTo>
                    <a:pt x="962" y="5"/>
                  </a:lnTo>
                  <a:lnTo>
                    <a:pt x="963" y="5"/>
                  </a:lnTo>
                  <a:lnTo>
                    <a:pt x="964" y="4"/>
                  </a:lnTo>
                  <a:lnTo>
                    <a:pt x="965" y="4"/>
                  </a:lnTo>
                  <a:lnTo>
                    <a:pt x="965" y="6"/>
                  </a:lnTo>
                  <a:lnTo>
                    <a:pt x="966" y="6"/>
                  </a:lnTo>
                  <a:lnTo>
                    <a:pt x="967" y="6"/>
                  </a:lnTo>
                  <a:lnTo>
                    <a:pt x="968" y="4"/>
                  </a:lnTo>
                  <a:lnTo>
                    <a:pt x="969" y="3"/>
                  </a:lnTo>
                  <a:lnTo>
                    <a:pt x="970" y="5"/>
                  </a:lnTo>
                  <a:lnTo>
                    <a:pt x="971" y="7"/>
                  </a:lnTo>
                  <a:lnTo>
                    <a:pt x="972" y="5"/>
                  </a:lnTo>
                  <a:lnTo>
                    <a:pt x="972" y="4"/>
                  </a:lnTo>
                  <a:lnTo>
                    <a:pt x="973" y="4"/>
                  </a:lnTo>
                  <a:lnTo>
                    <a:pt x="974" y="5"/>
                  </a:lnTo>
                  <a:lnTo>
                    <a:pt x="975" y="4"/>
                  </a:lnTo>
                  <a:lnTo>
                    <a:pt x="976" y="3"/>
                  </a:lnTo>
                  <a:lnTo>
                    <a:pt x="977" y="5"/>
                  </a:lnTo>
                  <a:lnTo>
                    <a:pt x="978" y="4"/>
                  </a:lnTo>
                  <a:lnTo>
                    <a:pt x="979" y="4"/>
                  </a:lnTo>
                  <a:lnTo>
                    <a:pt x="980" y="4"/>
                  </a:lnTo>
                  <a:lnTo>
                    <a:pt x="980" y="6"/>
                  </a:lnTo>
                  <a:lnTo>
                    <a:pt x="981" y="4"/>
                  </a:lnTo>
                  <a:lnTo>
                    <a:pt x="982" y="4"/>
                  </a:lnTo>
                  <a:lnTo>
                    <a:pt x="983" y="5"/>
                  </a:lnTo>
                  <a:lnTo>
                    <a:pt x="984" y="3"/>
                  </a:lnTo>
                  <a:lnTo>
                    <a:pt x="985" y="4"/>
                  </a:lnTo>
                  <a:lnTo>
                    <a:pt x="986" y="6"/>
                  </a:lnTo>
                  <a:lnTo>
                    <a:pt x="987" y="7"/>
                  </a:lnTo>
                  <a:lnTo>
                    <a:pt x="987" y="4"/>
                  </a:lnTo>
                  <a:lnTo>
                    <a:pt x="988" y="4"/>
                  </a:lnTo>
                  <a:lnTo>
                    <a:pt x="989" y="8"/>
                  </a:lnTo>
                  <a:lnTo>
                    <a:pt x="990" y="4"/>
                  </a:lnTo>
                  <a:lnTo>
                    <a:pt x="991" y="3"/>
                  </a:lnTo>
                  <a:lnTo>
                    <a:pt x="992" y="5"/>
                  </a:lnTo>
                  <a:lnTo>
                    <a:pt x="993" y="4"/>
                  </a:lnTo>
                  <a:lnTo>
                    <a:pt x="994" y="3"/>
                  </a:lnTo>
                  <a:lnTo>
                    <a:pt x="994" y="4"/>
                  </a:lnTo>
                  <a:lnTo>
                    <a:pt x="995" y="6"/>
                  </a:lnTo>
                  <a:lnTo>
                    <a:pt x="996" y="4"/>
                  </a:lnTo>
                  <a:lnTo>
                    <a:pt x="997" y="4"/>
                  </a:lnTo>
                  <a:lnTo>
                    <a:pt x="998" y="3"/>
                  </a:lnTo>
                  <a:lnTo>
                    <a:pt x="999" y="4"/>
                  </a:lnTo>
                  <a:lnTo>
                    <a:pt x="1000" y="4"/>
                  </a:lnTo>
                  <a:lnTo>
                    <a:pt x="1001" y="5"/>
                  </a:lnTo>
                  <a:lnTo>
                    <a:pt x="1002" y="6"/>
                  </a:lnTo>
                  <a:lnTo>
                    <a:pt x="1002" y="3"/>
                  </a:lnTo>
                  <a:lnTo>
                    <a:pt x="1003" y="4"/>
                  </a:lnTo>
                  <a:lnTo>
                    <a:pt x="1004" y="6"/>
                  </a:lnTo>
                  <a:lnTo>
                    <a:pt x="1005" y="5"/>
                  </a:lnTo>
                  <a:lnTo>
                    <a:pt x="1006" y="3"/>
                  </a:lnTo>
                  <a:lnTo>
                    <a:pt x="1007" y="6"/>
                  </a:lnTo>
                  <a:lnTo>
                    <a:pt x="1008" y="4"/>
                  </a:lnTo>
                  <a:lnTo>
                    <a:pt x="1009" y="6"/>
                  </a:lnTo>
                  <a:lnTo>
                    <a:pt x="1009" y="7"/>
                  </a:lnTo>
                  <a:lnTo>
                    <a:pt x="1010" y="4"/>
                  </a:lnTo>
                  <a:lnTo>
                    <a:pt x="1011" y="5"/>
                  </a:lnTo>
                  <a:lnTo>
                    <a:pt x="1012" y="5"/>
                  </a:lnTo>
                  <a:lnTo>
                    <a:pt x="1013" y="3"/>
                  </a:lnTo>
                  <a:lnTo>
                    <a:pt x="1014" y="5"/>
                  </a:lnTo>
                  <a:lnTo>
                    <a:pt x="1015" y="4"/>
                  </a:lnTo>
                  <a:lnTo>
                    <a:pt x="1016" y="6"/>
                  </a:lnTo>
                  <a:lnTo>
                    <a:pt x="1017" y="5"/>
                  </a:lnTo>
                  <a:lnTo>
                    <a:pt x="1017" y="7"/>
                  </a:lnTo>
                  <a:lnTo>
                    <a:pt x="1018" y="5"/>
                  </a:lnTo>
                  <a:lnTo>
                    <a:pt x="1019" y="4"/>
                  </a:lnTo>
                  <a:lnTo>
                    <a:pt x="1020" y="3"/>
                  </a:lnTo>
                  <a:lnTo>
                    <a:pt x="1021" y="6"/>
                  </a:lnTo>
                  <a:lnTo>
                    <a:pt x="1022" y="3"/>
                  </a:lnTo>
                  <a:lnTo>
                    <a:pt x="1023" y="5"/>
                  </a:lnTo>
                  <a:lnTo>
                    <a:pt x="1024" y="6"/>
                  </a:lnTo>
                  <a:lnTo>
                    <a:pt x="1024" y="5"/>
                  </a:lnTo>
                  <a:lnTo>
                    <a:pt x="1025" y="5"/>
                  </a:lnTo>
                  <a:lnTo>
                    <a:pt x="1026" y="4"/>
                  </a:lnTo>
                  <a:lnTo>
                    <a:pt x="1027" y="6"/>
                  </a:lnTo>
                  <a:lnTo>
                    <a:pt x="1028" y="9"/>
                  </a:lnTo>
                  <a:lnTo>
                    <a:pt x="1029" y="6"/>
                  </a:lnTo>
                  <a:lnTo>
                    <a:pt x="1030" y="4"/>
                  </a:lnTo>
                  <a:lnTo>
                    <a:pt x="1031" y="4"/>
                  </a:lnTo>
                  <a:lnTo>
                    <a:pt x="1032" y="3"/>
                  </a:lnTo>
                  <a:lnTo>
                    <a:pt x="1032" y="6"/>
                  </a:lnTo>
                  <a:lnTo>
                    <a:pt x="1033" y="6"/>
                  </a:lnTo>
                  <a:lnTo>
                    <a:pt x="1034" y="4"/>
                  </a:lnTo>
                  <a:lnTo>
                    <a:pt x="1035" y="5"/>
                  </a:lnTo>
                  <a:lnTo>
                    <a:pt x="1036" y="7"/>
                  </a:lnTo>
                  <a:lnTo>
                    <a:pt x="1037" y="5"/>
                  </a:lnTo>
                  <a:lnTo>
                    <a:pt x="1038" y="5"/>
                  </a:lnTo>
                  <a:lnTo>
                    <a:pt x="1039" y="3"/>
                  </a:lnTo>
                  <a:lnTo>
                    <a:pt x="1039" y="5"/>
                  </a:lnTo>
                  <a:lnTo>
                    <a:pt x="1040" y="4"/>
                  </a:lnTo>
                  <a:lnTo>
                    <a:pt x="1041" y="4"/>
                  </a:lnTo>
                  <a:lnTo>
                    <a:pt x="1042" y="7"/>
                  </a:lnTo>
                  <a:lnTo>
                    <a:pt x="1043" y="4"/>
                  </a:lnTo>
                  <a:lnTo>
                    <a:pt x="1044" y="5"/>
                  </a:lnTo>
                  <a:lnTo>
                    <a:pt x="1045" y="9"/>
                  </a:lnTo>
                  <a:lnTo>
                    <a:pt x="1046" y="6"/>
                  </a:lnTo>
                  <a:lnTo>
                    <a:pt x="1047" y="13"/>
                  </a:lnTo>
                  <a:lnTo>
                    <a:pt x="1047" y="11"/>
                  </a:lnTo>
                  <a:lnTo>
                    <a:pt x="1048" y="14"/>
                  </a:lnTo>
                  <a:lnTo>
                    <a:pt x="1049" y="14"/>
                  </a:lnTo>
                  <a:lnTo>
                    <a:pt x="1050" y="11"/>
                  </a:lnTo>
                  <a:lnTo>
                    <a:pt x="1051" y="13"/>
                  </a:lnTo>
                  <a:lnTo>
                    <a:pt x="1052" y="14"/>
                  </a:lnTo>
                  <a:lnTo>
                    <a:pt x="1053" y="12"/>
                  </a:lnTo>
                  <a:lnTo>
                    <a:pt x="1054" y="12"/>
                  </a:lnTo>
                  <a:lnTo>
                    <a:pt x="1054" y="12"/>
                  </a:lnTo>
                  <a:lnTo>
                    <a:pt x="1055" y="10"/>
                  </a:lnTo>
                  <a:lnTo>
                    <a:pt x="1056" y="8"/>
                  </a:lnTo>
                  <a:lnTo>
                    <a:pt x="1057" y="6"/>
                  </a:lnTo>
                  <a:lnTo>
                    <a:pt x="1058" y="9"/>
                  </a:lnTo>
                  <a:lnTo>
                    <a:pt x="1059" y="6"/>
                  </a:lnTo>
                  <a:lnTo>
                    <a:pt x="1060" y="7"/>
                  </a:lnTo>
                  <a:lnTo>
                    <a:pt x="1061" y="5"/>
                  </a:lnTo>
                  <a:lnTo>
                    <a:pt x="1062" y="7"/>
                  </a:lnTo>
                  <a:lnTo>
                    <a:pt x="1062" y="8"/>
                  </a:lnTo>
                  <a:lnTo>
                    <a:pt x="1063" y="5"/>
                  </a:lnTo>
                  <a:lnTo>
                    <a:pt x="1064" y="5"/>
                  </a:lnTo>
                  <a:lnTo>
                    <a:pt x="1065" y="4"/>
                  </a:lnTo>
                  <a:lnTo>
                    <a:pt x="1066" y="6"/>
                  </a:lnTo>
                  <a:lnTo>
                    <a:pt x="1067" y="7"/>
                  </a:lnTo>
                  <a:lnTo>
                    <a:pt x="1068" y="7"/>
                  </a:lnTo>
                  <a:lnTo>
                    <a:pt x="1069" y="9"/>
                  </a:lnTo>
                  <a:lnTo>
                    <a:pt x="1069" y="8"/>
                  </a:lnTo>
                  <a:lnTo>
                    <a:pt x="1070" y="7"/>
                  </a:lnTo>
                  <a:lnTo>
                    <a:pt x="1071" y="7"/>
                  </a:lnTo>
                  <a:lnTo>
                    <a:pt x="1072" y="4"/>
                  </a:lnTo>
                  <a:lnTo>
                    <a:pt x="1073" y="6"/>
                  </a:lnTo>
                  <a:lnTo>
                    <a:pt x="1074" y="6"/>
                  </a:lnTo>
                  <a:lnTo>
                    <a:pt x="1075" y="5"/>
                  </a:lnTo>
                  <a:lnTo>
                    <a:pt x="1076" y="6"/>
                  </a:lnTo>
                  <a:lnTo>
                    <a:pt x="1077" y="10"/>
                  </a:lnTo>
                  <a:lnTo>
                    <a:pt x="1077" y="13"/>
                  </a:lnTo>
                  <a:lnTo>
                    <a:pt x="1078" y="27"/>
                  </a:lnTo>
                  <a:lnTo>
                    <a:pt x="1079" y="56"/>
                  </a:lnTo>
                  <a:lnTo>
                    <a:pt x="1080" y="105"/>
                  </a:lnTo>
                  <a:lnTo>
                    <a:pt x="1081" y="175"/>
                  </a:lnTo>
                  <a:lnTo>
                    <a:pt x="1082" y="284"/>
                  </a:lnTo>
                  <a:lnTo>
                    <a:pt x="1083" y="398"/>
                  </a:lnTo>
                  <a:lnTo>
                    <a:pt x="1084" y="497"/>
                  </a:lnTo>
                  <a:lnTo>
                    <a:pt x="1084" y="585"/>
                  </a:lnTo>
                  <a:lnTo>
                    <a:pt x="1085" y="637"/>
                  </a:lnTo>
                  <a:lnTo>
                    <a:pt x="1086" y="630"/>
                  </a:lnTo>
                  <a:lnTo>
                    <a:pt x="1087" y="620"/>
                  </a:lnTo>
                  <a:lnTo>
                    <a:pt x="1088" y="561"/>
                  </a:lnTo>
                  <a:lnTo>
                    <a:pt x="1089" y="463"/>
                  </a:lnTo>
                  <a:lnTo>
                    <a:pt x="1090" y="380"/>
                  </a:lnTo>
                  <a:lnTo>
                    <a:pt x="1091" y="269"/>
                  </a:lnTo>
                  <a:lnTo>
                    <a:pt x="1092" y="173"/>
                  </a:lnTo>
                  <a:lnTo>
                    <a:pt x="1092" y="118"/>
                  </a:lnTo>
                  <a:lnTo>
                    <a:pt x="1093" y="73"/>
                  </a:lnTo>
                  <a:lnTo>
                    <a:pt x="1094" y="52"/>
                  </a:lnTo>
                  <a:lnTo>
                    <a:pt x="1095" y="27"/>
                  </a:lnTo>
                  <a:lnTo>
                    <a:pt x="1096" y="22"/>
                  </a:lnTo>
                  <a:lnTo>
                    <a:pt x="1097" y="17"/>
                  </a:lnTo>
                  <a:lnTo>
                    <a:pt x="1098" y="14"/>
                  </a:lnTo>
                  <a:lnTo>
                    <a:pt x="1099" y="15"/>
                  </a:lnTo>
                  <a:lnTo>
                    <a:pt x="1099" y="7"/>
                  </a:lnTo>
                  <a:lnTo>
                    <a:pt x="1100" y="8"/>
                  </a:lnTo>
                  <a:lnTo>
                    <a:pt x="1101" y="8"/>
                  </a:lnTo>
                  <a:lnTo>
                    <a:pt x="1102" y="5"/>
                  </a:lnTo>
                  <a:lnTo>
                    <a:pt x="1103" y="6"/>
                  </a:lnTo>
                  <a:lnTo>
                    <a:pt x="1104" y="7"/>
                  </a:lnTo>
                  <a:lnTo>
                    <a:pt x="1105" y="8"/>
                  </a:lnTo>
                  <a:lnTo>
                    <a:pt x="1106" y="6"/>
                  </a:lnTo>
                  <a:lnTo>
                    <a:pt x="1107" y="6"/>
                  </a:lnTo>
                  <a:lnTo>
                    <a:pt x="1107" y="5"/>
                  </a:lnTo>
                  <a:lnTo>
                    <a:pt x="1108" y="3"/>
                  </a:lnTo>
                  <a:lnTo>
                    <a:pt x="1109" y="4"/>
                  </a:lnTo>
                  <a:lnTo>
                    <a:pt x="1110" y="3"/>
                  </a:lnTo>
                  <a:lnTo>
                    <a:pt x="1111" y="4"/>
                  </a:lnTo>
                  <a:lnTo>
                    <a:pt x="1112" y="4"/>
                  </a:lnTo>
                  <a:lnTo>
                    <a:pt x="1113" y="5"/>
                  </a:lnTo>
                  <a:lnTo>
                    <a:pt x="1114" y="4"/>
                  </a:lnTo>
                  <a:lnTo>
                    <a:pt x="1114" y="6"/>
                  </a:lnTo>
                  <a:lnTo>
                    <a:pt x="1115" y="5"/>
                  </a:lnTo>
                  <a:lnTo>
                    <a:pt x="1116" y="4"/>
                  </a:lnTo>
                  <a:lnTo>
                    <a:pt x="1117" y="3"/>
                  </a:lnTo>
                  <a:lnTo>
                    <a:pt x="1118" y="3"/>
                  </a:lnTo>
                  <a:lnTo>
                    <a:pt x="1119" y="3"/>
                  </a:lnTo>
                  <a:lnTo>
                    <a:pt x="1120" y="5"/>
                  </a:lnTo>
                  <a:lnTo>
                    <a:pt x="1121" y="7"/>
                  </a:lnTo>
                  <a:lnTo>
                    <a:pt x="1122" y="4"/>
                  </a:lnTo>
                  <a:lnTo>
                    <a:pt x="1122" y="3"/>
                  </a:lnTo>
                  <a:lnTo>
                    <a:pt x="1123" y="4"/>
                  </a:lnTo>
                  <a:lnTo>
                    <a:pt x="1124" y="6"/>
                  </a:lnTo>
                  <a:lnTo>
                    <a:pt x="1125" y="4"/>
                  </a:lnTo>
                  <a:lnTo>
                    <a:pt x="1126" y="6"/>
                  </a:lnTo>
                  <a:lnTo>
                    <a:pt x="1127" y="6"/>
                  </a:lnTo>
                  <a:lnTo>
                    <a:pt x="1128" y="4"/>
                  </a:lnTo>
                  <a:lnTo>
                    <a:pt x="1129" y="3"/>
                  </a:lnTo>
                  <a:lnTo>
                    <a:pt x="1129" y="3"/>
                  </a:lnTo>
                  <a:lnTo>
                    <a:pt x="1130" y="7"/>
                  </a:lnTo>
                  <a:lnTo>
                    <a:pt x="1131" y="9"/>
                  </a:lnTo>
                  <a:lnTo>
                    <a:pt x="1132" y="10"/>
                  </a:lnTo>
                  <a:lnTo>
                    <a:pt x="1133" y="9"/>
                  </a:lnTo>
                  <a:lnTo>
                    <a:pt x="1134" y="12"/>
                  </a:lnTo>
                  <a:lnTo>
                    <a:pt x="1135" y="18"/>
                  </a:lnTo>
                  <a:lnTo>
                    <a:pt x="1136" y="17"/>
                  </a:lnTo>
                  <a:lnTo>
                    <a:pt x="1137" y="18"/>
                  </a:lnTo>
                  <a:lnTo>
                    <a:pt x="1137" y="14"/>
                  </a:lnTo>
                  <a:lnTo>
                    <a:pt x="1138" y="15"/>
                  </a:lnTo>
                  <a:lnTo>
                    <a:pt x="1139" y="12"/>
                  </a:lnTo>
                  <a:lnTo>
                    <a:pt x="1140" y="13"/>
                  </a:lnTo>
                  <a:lnTo>
                    <a:pt x="1141" y="12"/>
                  </a:lnTo>
                  <a:lnTo>
                    <a:pt x="1142" y="10"/>
                  </a:lnTo>
                  <a:lnTo>
                    <a:pt x="1143" y="8"/>
                  </a:lnTo>
                  <a:lnTo>
                    <a:pt x="1144" y="7"/>
                  </a:lnTo>
                  <a:lnTo>
                    <a:pt x="1144" y="6"/>
                  </a:lnTo>
                  <a:lnTo>
                    <a:pt x="1145" y="5"/>
                  </a:lnTo>
                  <a:lnTo>
                    <a:pt x="1146" y="5"/>
                  </a:lnTo>
                  <a:lnTo>
                    <a:pt x="1147" y="5"/>
                  </a:lnTo>
                  <a:lnTo>
                    <a:pt x="1148" y="4"/>
                  </a:lnTo>
                  <a:lnTo>
                    <a:pt x="1149" y="3"/>
                  </a:lnTo>
                  <a:lnTo>
                    <a:pt x="1150" y="3"/>
                  </a:lnTo>
                  <a:lnTo>
                    <a:pt x="1151" y="3"/>
                  </a:lnTo>
                  <a:lnTo>
                    <a:pt x="1152" y="4"/>
                  </a:lnTo>
                  <a:lnTo>
                    <a:pt x="1152" y="3"/>
                  </a:lnTo>
                  <a:lnTo>
                    <a:pt x="1153" y="8"/>
                  </a:lnTo>
                  <a:lnTo>
                    <a:pt x="1154" y="7"/>
                  </a:lnTo>
                  <a:lnTo>
                    <a:pt x="1155" y="4"/>
                  </a:lnTo>
                  <a:lnTo>
                    <a:pt x="1156" y="4"/>
                  </a:lnTo>
                  <a:lnTo>
                    <a:pt x="1157" y="3"/>
                  </a:lnTo>
                  <a:lnTo>
                    <a:pt x="1158" y="5"/>
                  </a:lnTo>
                  <a:lnTo>
                    <a:pt x="1159" y="3"/>
                  </a:lnTo>
                  <a:lnTo>
                    <a:pt x="1159" y="4"/>
                  </a:lnTo>
                  <a:lnTo>
                    <a:pt x="1160" y="4"/>
                  </a:lnTo>
                  <a:lnTo>
                    <a:pt x="1161" y="5"/>
                  </a:lnTo>
                  <a:lnTo>
                    <a:pt x="1162" y="4"/>
                  </a:lnTo>
                  <a:lnTo>
                    <a:pt x="1163" y="5"/>
                  </a:lnTo>
                  <a:lnTo>
                    <a:pt x="1164" y="4"/>
                  </a:lnTo>
                  <a:lnTo>
                    <a:pt x="1165" y="4"/>
                  </a:lnTo>
                  <a:lnTo>
                    <a:pt x="1166" y="5"/>
                  </a:lnTo>
                  <a:lnTo>
                    <a:pt x="1167" y="4"/>
                  </a:lnTo>
                  <a:lnTo>
                    <a:pt x="1167" y="5"/>
                  </a:lnTo>
                  <a:lnTo>
                    <a:pt x="1168" y="5"/>
                  </a:lnTo>
                  <a:lnTo>
                    <a:pt x="1169" y="6"/>
                  </a:lnTo>
                  <a:lnTo>
                    <a:pt x="1170" y="12"/>
                  </a:lnTo>
                  <a:lnTo>
                    <a:pt x="1171" y="8"/>
                  </a:lnTo>
                  <a:lnTo>
                    <a:pt x="1172" y="13"/>
                  </a:lnTo>
                  <a:lnTo>
                    <a:pt x="1173" y="9"/>
                  </a:lnTo>
                  <a:lnTo>
                    <a:pt x="1174" y="15"/>
                  </a:lnTo>
                  <a:lnTo>
                    <a:pt x="1174" y="10"/>
                  </a:lnTo>
                  <a:lnTo>
                    <a:pt x="1175" y="13"/>
                  </a:lnTo>
                  <a:lnTo>
                    <a:pt x="1176" y="11"/>
                  </a:lnTo>
                  <a:lnTo>
                    <a:pt x="1177" y="14"/>
                  </a:lnTo>
                  <a:lnTo>
                    <a:pt x="1178" y="11"/>
                  </a:lnTo>
                  <a:lnTo>
                    <a:pt x="1179" y="13"/>
                  </a:lnTo>
                  <a:lnTo>
                    <a:pt x="1180" y="13"/>
                  </a:lnTo>
                  <a:lnTo>
                    <a:pt x="1181" y="6"/>
                  </a:lnTo>
                  <a:lnTo>
                    <a:pt x="1182" y="8"/>
                  </a:lnTo>
                  <a:lnTo>
                    <a:pt x="1182" y="5"/>
                  </a:lnTo>
                  <a:lnTo>
                    <a:pt x="1183" y="6"/>
                  </a:lnTo>
                  <a:lnTo>
                    <a:pt x="1184" y="7"/>
                  </a:lnTo>
                  <a:lnTo>
                    <a:pt x="1185" y="11"/>
                  </a:lnTo>
                  <a:lnTo>
                    <a:pt x="1186" y="12"/>
                  </a:lnTo>
                  <a:lnTo>
                    <a:pt x="1187" y="11"/>
                  </a:lnTo>
                  <a:lnTo>
                    <a:pt x="1188" y="10"/>
                  </a:lnTo>
                  <a:lnTo>
                    <a:pt x="1189" y="14"/>
                  </a:lnTo>
                  <a:lnTo>
                    <a:pt x="1189" y="8"/>
                  </a:lnTo>
                  <a:lnTo>
                    <a:pt x="1190" y="14"/>
                  </a:lnTo>
                  <a:lnTo>
                    <a:pt x="1191" y="23"/>
                  </a:lnTo>
                  <a:lnTo>
                    <a:pt x="1192" y="29"/>
                  </a:lnTo>
                  <a:lnTo>
                    <a:pt x="1193" y="43"/>
                  </a:lnTo>
                  <a:lnTo>
                    <a:pt x="1194" y="55"/>
                  </a:lnTo>
                  <a:lnTo>
                    <a:pt x="1195" y="79"/>
                  </a:lnTo>
                  <a:lnTo>
                    <a:pt x="1196" y="96"/>
                  </a:lnTo>
                  <a:lnTo>
                    <a:pt x="1196" y="121"/>
                  </a:lnTo>
                  <a:lnTo>
                    <a:pt x="1197" y="133"/>
                  </a:lnTo>
                  <a:lnTo>
                    <a:pt x="1198" y="156"/>
                  </a:lnTo>
                  <a:lnTo>
                    <a:pt x="1199" y="150"/>
                  </a:lnTo>
                  <a:lnTo>
                    <a:pt x="1200" y="162"/>
                  </a:lnTo>
                  <a:lnTo>
                    <a:pt x="1201" y="178"/>
                  </a:lnTo>
                  <a:lnTo>
                    <a:pt x="1202" y="158"/>
                  </a:lnTo>
                  <a:lnTo>
                    <a:pt x="1203" y="162"/>
                  </a:lnTo>
                  <a:lnTo>
                    <a:pt x="1204" y="142"/>
                  </a:lnTo>
                  <a:lnTo>
                    <a:pt x="1204" y="139"/>
                  </a:lnTo>
                  <a:lnTo>
                    <a:pt x="1205" y="122"/>
                  </a:lnTo>
                  <a:lnTo>
                    <a:pt x="1206" y="105"/>
                  </a:lnTo>
                  <a:lnTo>
                    <a:pt x="1207" y="93"/>
                  </a:lnTo>
                  <a:lnTo>
                    <a:pt x="1208" y="88"/>
                  </a:lnTo>
                  <a:lnTo>
                    <a:pt x="1209" y="79"/>
                  </a:lnTo>
                  <a:lnTo>
                    <a:pt x="1210" y="70"/>
                  </a:lnTo>
                  <a:lnTo>
                    <a:pt x="1211" y="68"/>
                  </a:lnTo>
                  <a:lnTo>
                    <a:pt x="1211" y="60"/>
                  </a:lnTo>
                  <a:lnTo>
                    <a:pt x="1212" y="59"/>
                  </a:lnTo>
                  <a:lnTo>
                    <a:pt x="1213" y="54"/>
                  </a:lnTo>
                  <a:lnTo>
                    <a:pt x="1214" y="57"/>
                  </a:lnTo>
                  <a:lnTo>
                    <a:pt x="1215" y="51"/>
                  </a:lnTo>
                  <a:lnTo>
                    <a:pt x="1216" y="51"/>
                  </a:lnTo>
                  <a:lnTo>
                    <a:pt x="1217" y="49"/>
                  </a:lnTo>
                  <a:lnTo>
                    <a:pt x="1218" y="48"/>
                  </a:lnTo>
                  <a:lnTo>
                    <a:pt x="1219" y="40"/>
                  </a:lnTo>
                  <a:lnTo>
                    <a:pt x="1219" y="40"/>
                  </a:lnTo>
                  <a:lnTo>
                    <a:pt x="1220" y="34"/>
                  </a:lnTo>
                  <a:lnTo>
                    <a:pt x="1221" y="22"/>
                  </a:lnTo>
                  <a:lnTo>
                    <a:pt x="1222" y="20"/>
                  </a:lnTo>
                  <a:lnTo>
                    <a:pt x="1223" y="21"/>
                  </a:lnTo>
                  <a:lnTo>
                    <a:pt x="1224" y="16"/>
                  </a:lnTo>
                  <a:lnTo>
                    <a:pt x="1225" y="12"/>
                  </a:lnTo>
                  <a:lnTo>
                    <a:pt x="1226" y="5"/>
                  </a:lnTo>
                  <a:lnTo>
                    <a:pt x="1226" y="4"/>
                  </a:lnTo>
                  <a:lnTo>
                    <a:pt x="1227" y="7"/>
                  </a:lnTo>
                  <a:lnTo>
                    <a:pt x="1228" y="7"/>
                  </a:lnTo>
                  <a:lnTo>
                    <a:pt x="1229" y="2"/>
                  </a:lnTo>
                  <a:lnTo>
                    <a:pt x="1230" y="4"/>
                  </a:lnTo>
                  <a:lnTo>
                    <a:pt x="1231" y="6"/>
                  </a:lnTo>
                  <a:lnTo>
                    <a:pt x="1232" y="5"/>
                  </a:lnTo>
                  <a:lnTo>
                    <a:pt x="1233" y="3"/>
                  </a:lnTo>
                  <a:lnTo>
                    <a:pt x="1234" y="3"/>
                  </a:lnTo>
                  <a:lnTo>
                    <a:pt x="1234" y="9"/>
                  </a:lnTo>
                  <a:lnTo>
                    <a:pt x="1235" y="3"/>
                  </a:lnTo>
                  <a:lnTo>
                    <a:pt x="1236" y="6"/>
                  </a:lnTo>
                  <a:lnTo>
                    <a:pt x="1237" y="7"/>
                  </a:lnTo>
                  <a:lnTo>
                    <a:pt x="1238" y="4"/>
                  </a:lnTo>
                  <a:lnTo>
                    <a:pt x="1239" y="4"/>
                  </a:lnTo>
                  <a:lnTo>
                    <a:pt x="1240" y="3"/>
                  </a:lnTo>
                  <a:lnTo>
                    <a:pt x="1241" y="3"/>
                  </a:lnTo>
                  <a:lnTo>
                    <a:pt x="1241" y="5"/>
                  </a:lnTo>
                  <a:lnTo>
                    <a:pt x="1242" y="3"/>
                  </a:lnTo>
                  <a:lnTo>
                    <a:pt x="1243" y="2"/>
                  </a:lnTo>
                  <a:lnTo>
                    <a:pt x="1244" y="5"/>
                  </a:lnTo>
                  <a:lnTo>
                    <a:pt x="1245" y="2"/>
                  </a:lnTo>
                  <a:lnTo>
                    <a:pt x="1246" y="5"/>
                  </a:lnTo>
                  <a:lnTo>
                    <a:pt x="1247" y="4"/>
                  </a:lnTo>
                  <a:lnTo>
                    <a:pt x="1248" y="2"/>
                  </a:lnTo>
                  <a:lnTo>
                    <a:pt x="1249" y="5"/>
                  </a:lnTo>
                  <a:lnTo>
                    <a:pt x="1249" y="5"/>
                  </a:lnTo>
                  <a:lnTo>
                    <a:pt x="1250" y="8"/>
                  </a:lnTo>
                  <a:lnTo>
                    <a:pt x="1251" y="7"/>
                  </a:lnTo>
                  <a:lnTo>
                    <a:pt x="1252" y="6"/>
                  </a:lnTo>
                  <a:lnTo>
                    <a:pt x="1253" y="9"/>
                  </a:lnTo>
                  <a:lnTo>
                    <a:pt x="1254" y="8"/>
                  </a:lnTo>
                  <a:lnTo>
                    <a:pt x="1255" y="9"/>
                  </a:lnTo>
                  <a:lnTo>
                    <a:pt x="1256" y="9"/>
                  </a:lnTo>
                  <a:lnTo>
                    <a:pt x="1256" y="8"/>
                  </a:lnTo>
                  <a:lnTo>
                    <a:pt x="1257" y="9"/>
                  </a:lnTo>
                  <a:lnTo>
                    <a:pt x="1258" y="5"/>
                  </a:lnTo>
                  <a:lnTo>
                    <a:pt x="1259" y="6"/>
                  </a:lnTo>
                  <a:lnTo>
                    <a:pt x="1260" y="3"/>
                  </a:lnTo>
                  <a:lnTo>
                    <a:pt x="1261" y="4"/>
                  </a:lnTo>
                  <a:lnTo>
                    <a:pt x="1262" y="5"/>
                  </a:lnTo>
                  <a:lnTo>
                    <a:pt x="1263" y="3"/>
                  </a:lnTo>
                  <a:lnTo>
                    <a:pt x="1264" y="3"/>
                  </a:lnTo>
                  <a:lnTo>
                    <a:pt x="1264" y="2"/>
                  </a:lnTo>
                  <a:lnTo>
                    <a:pt x="1265" y="8"/>
                  </a:lnTo>
                  <a:lnTo>
                    <a:pt x="1266" y="4"/>
                  </a:lnTo>
                  <a:lnTo>
                    <a:pt x="1267" y="2"/>
                  </a:lnTo>
                  <a:lnTo>
                    <a:pt x="1268" y="5"/>
                  </a:lnTo>
                  <a:lnTo>
                    <a:pt x="1269" y="3"/>
                  </a:lnTo>
                  <a:lnTo>
                    <a:pt x="1270" y="4"/>
                  </a:lnTo>
                  <a:lnTo>
                    <a:pt x="1271" y="4"/>
                  </a:lnTo>
                  <a:lnTo>
                    <a:pt x="1271" y="3"/>
                  </a:lnTo>
                  <a:lnTo>
                    <a:pt x="1272" y="8"/>
                  </a:lnTo>
                  <a:lnTo>
                    <a:pt x="1273" y="2"/>
                  </a:lnTo>
                  <a:lnTo>
                    <a:pt x="1274" y="4"/>
                  </a:lnTo>
                  <a:lnTo>
                    <a:pt x="1275" y="5"/>
                  </a:lnTo>
                  <a:lnTo>
                    <a:pt x="1276" y="2"/>
                  </a:lnTo>
                  <a:lnTo>
                    <a:pt x="1277" y="2"/>
                  </a:lnTo>
                  <a:lnTo>
                    <a:pt x="1278" y="3"/>
                  </a:lnTo>
                  <a:lnTo>
                    <a:pt x="1279" y="6"/>
                  </a:lnTo>
                  <a:lnTo>
                    <a:pt x="1279" y="6"/>
                  </a:lnTo>
                  <a:lnTo>
                    <a:pt x="1280" y="3"/>
                  </a:lnTo>
                  <a:lnTo>
                    <a:pt x="1281" y="2"/>
                  </a:lnTo>
                  <a:lnTo>
                    <a:pt x="1282" y="3"/>
                  </a:lnTo>
                  <a:lnTo>
                    <a:pt x="1283" y="3"/>
                  </a:lnTo>
                  <a:lnTo>
                    <a:pt x="1284" y="3"/>
                  </a:lnTo>
                  <a:lnTo>
                    <a:pt x="1285" y="4"/>
                  </a:lnTo>
                  <a:lnTo>
                    <a:pt x="1286" y="4"/>
                  </a:lnTo>
                  <a:lnTo>
                    <a:pt x="1286" y="3"/>
                  </a:lnTo>
                  <a:lnTo>
                    <a:pt x="1287" y="4"/>
                  </a:lnTo>
                  <a:lnTo>
                    <a:pt x="1288" y="6"/>
                  </a:lnTo>
                  <a:lnTo>
                    <a:pt x="1289" y="5"/>
                  </a:lnTo>
                  <a:lnTo>
                    <a:pt x="1290" y="6"/>
                  </a:lnTo>
                  <a:lnTo>
                    <a:pt x="1291" y="4"/>
                  </a:lnTo>
                  <a:lnTo>
                    <a:pt x="1292" y="3"/>
                  </a:lnTo>
                  <a:lnTo>
                    <a:pt x="1293" y="4"/>
                  </a:lnTo>
                  <a:lnTo>
                    <a:pt x="1294" y="3"/>
                  </a:lnTo>
                  <a:lnTo>
                    <a:pt x="1294" y="3"/>
                  </a:lnTo>
                  <a:lnTo>
                    <a:pt x="1295" y="3"/>
                  </a:lnTo>
                  <a:lnTo>
                    <a:pt x="1296" y="3"/>
                  </a:lnTo>
                  <a:lnTo>
                    <a:pt x="1297" y="2"/>
                  </a:lnTo>
                  <a:lnTo>
                    <a:pt x="1298" y="4"/>
                  </a:lnTo>
                  <a:lnTo>
                    <a:pt x="1299" y="5"/>
                  </a:lnTo>
                  <a:lnTo>
                    <a:pt x="1300" y="2"/>
                  </a:lnTo>
                  <a:lnTo>
                    <a:pt x="1301" y="4"/>
                  </a:lnTo>
                  <a:lnTo>
                    <a:pt x="1301" y="3"/>
                  </a:lnTo>
                  <a:lnTo>
                    <a:pt x="1302" y="4"/>
                  </a:lnTo>
                  <a:lnTo>
                    <a:pt x="1303" y="4"/>
                  </a:lnTo>
                  <a:lnTo>
                    <a:pt x="1304" y="3"/>
                  </a:lnTo>
                  <a:lnTo>
                    <a:pt x="1305" y="3"/>
                  </a:lnTo>
                  <a:lnTo>
                    <a:pt x="1306" y="4"/>
                  </a:lnTo>
                  <a:lnTo>
                    <a:pt x="1307" y="4"/>
                  </a:lnTo>
                  <a:lnTo>
                    <a:pt x="1308" y="5"/>
                  </a:lnTo>
                  <a:lnTo>
                    <a:pt x="1309" y="4"/>
                  </a:lnTo>
                  <a:lnTo>
                    <a:pt x="1309" y="5"/>
                  </a:lnTo>
                  <a:lnTo>
                    <a:pt x="1310" y="5"/>
                  </a:lnTo>
                  <a:lnTo>
                    <a:pt x="1311" y="4"/>
                  </a:lnTo>
                  <a:lnTo>
                    <a:pt x="1312" y="2"/>
                  </a:lnTo>
                  <a:lnTo>
                    <a:pt x="1313" y="3"/>
                  </a:lnTo>
                  <a:lnTo>
                    <a:pt x="1314" y="2"/>
                  </a:lnTo>
                  <a:lnTo>
                    <a:pt x="1315" y="3"/>
                  </a:lnTo>
                  <a:lnTo>
                    <a:pt x="1316" y="4"/>
                  </a:lnTo>
                  <a:lnTo>
                    <a:pt x="1316" y="8"/>
                  </a:lnTo>
                  <a:lnTo>
                    <a:pt x="1317" y="3"/>
                  </a:lnTo>
                  <a:lnTo>
                    <a:pt x="1318" y="5"/>
                  </a:lnTo>
                  <a:lnTo>
                    <a:pt x="1319" y="4"/>
                  </a:lnTo>
                  <a:lnTo>
                    <a:pt x="1320" y="3"/>
                  </a:lnTo>
                  <a:lnTo>
                    <a:pt x="1321" y="2"/>
                  </a:lnTo>
                  <a:lnTo>
                    <a:pt x="1322" y="2"/>
                  </a:lnTo>
                  <a:lnTo>
                    <a:pt x="1323" y="4"/>
                  </a:lnTo>
                  <a:lnTo>
                    <a:pt x="1324" y="2"/>
                  </a:lnTo>
                  <a:lnTo>
                    <a:pt x="1324" y="2"/>
                  </a:lnTo>
                  <a:lnTo>
                    <a:pt x="1325" y="3"/>
                  </a:lnTo>
                  <a:lnTo>
                    <a:pt x="1326" y="4"/>
                  </a:lnTo>
                  <a:lnTo>
                    <a:pt x="1327" y="5"/>
                  </a:lnTo>
                  <a:lnTo>
                    <a:pt x="1328" y="4"/>
                  </a:lnTo>
                  <a:lnTo>
                    <a:pt x="1329" y="4"/>
                  </a:lnTo>
                  <a:lnTo>
                    <a:pt x="1330" y="2"/>
                  </a:lnTo>
                  <a:lnTo>
                    <a:pt x="1331" y="3"/>
                  </a:lnTo>
                  <a:lnTo>
                    <a:pt x="1331" y="3"/>
                  </a:lnTo>
                  <a:lnTo>
                    <a:pt x="1332" y="3"/>
                  </a:lnTo>
                  <a:lnTo>
                    <a:pt x="1333" y="3"/>
                  </a:lnTo>
                  <a:lnTo>
                    <a:pt x="1334" y="3"/>
                  </a:lnTo>
                  <a:lnTo>
                    <a:pt x="1335" y="3"/>
                  </a:lnTo>
                  <a:lnTo>
                    <a:pt x="1336" y="3"/>
                  </a:lnTo>
                  <a:lnTo>
                    <a:pt x="1337" y="6"/>
                  </a:lnTo>
                  <a:lnTo>
                    <a:pt x="1338" y="2"/>
                  </a:lnTo>
                  <a:lnTo>
                    <a:pt x="1339" y="2"/>
                  </a:lnTo>
                  <a:lnTo>
                    <a:pt x="1339" y="4"/>
                  </a:lnTo>
                  <a:lnTo>
                    <a:pt x="1340" y="3"/>
                  </a:lnTo>
                  <a:lnTo>
                    <a:pt x="1341" y="6"/>
                  </a:lnTo>
                  <a:lnTo>
                    <a:pt x="1342" y="2"/>
                  </a:lnTo>
                  <a:lnTo>
                    <a:pt x="1343" y="3"/>
                  </a:lnTo>
                  <a:lnTo>
                    <a:pt x="1344" y="4"/>
                  </a:lnTo>
                  <a:lnTo>
                    <a:pt x="1345" y="3"/>
                  </a:lnTo>
                  <a:lnTo>
                    <a:pt x="1346" y="2"/>
                  </a:lnTo>
                  <a:lnTo>
                    <a:pt x="1346" y="3"/>
                  </a:lnTo>
                  <a:lnTo>
                    <a:pt x="1347" y="4"/>
                  </a:lnTo>
                  <a:lnTo>
                    <a:pt x="1348" y="4"/>
                  </a:lnTo>
                  <a:lnTo>
                    <a:pt x="1349" y="4"/>
                  </a:lnTo>
                  <a:lnTo>
                    <a:pt x="1350" y="2"/>
                  </a:lnTo>
                  <a:lnTo>
                    <a:pt x="1351" y="4"/>
                  </a:lnTo>
                  <a:lnTo>
                    <a:pt x="1352" y="5"/>
                  </a:lnTo>
                  <a:lnTo>
                    <a:pt x="1353" y="3"/>
                  </a:lnTo>
                  <a:lnTo>
                    <a:pt x="1354" y="4"/>
                  </a:lnTo>
                  <a:lnTo>
                    <a:pt x="1354" y="3"/>
                  </a:lnTo>
                  <a:lnTo>
                    <a:pt x="1355" y="5"/>
                  </a:lnTo>
                  <a:lnTo>
                    <a:pt x="1356" y="3"/>
                  </a:lnTo>
                  <a:lnTo>
                    <a:pt x="1357" y="3"/>
                  </a:lnTo>
                  <a:lnTo>
                    <a:pt x="1358" y="5"/>
                  </a:lnTo>
                  <a:lnTo>
                    <a:pt x="1359" y="4"/>
                  </a:lnTo>
                  <a:lnTo>
                    <a:pt x="1360" y="2"/>
                  </a:lnTo>
                  <a:lnTo>
                    <a:pt x="1361" y="5"/>
                  </a:lnTo>
                  <a:lnTo>
                    <a:pt x="1361" y="3"/>
                  </a:lnTo>
                  <a:lnTo>
                    <a:pt x="1362" y="4"/>
                  </a:lnTo>
                  <a:lnTo>
                    <a:pt x="1363" y="4"/>
                  </a:lnTo>
                  <a:lnTo>
                    <a:pt x="1364" y="6"/>
                  </a:lnTo>
                  <a:lnTo>
                    <a:pt x="1365" y="5"/>
                  </a:lnTo>
                  <a:lnTo>
                    <a:pt x="1366" y="5"/>
                  </a:lnTo>
                  <a:lnTo>
                    <a:pt x="1367" y="3"/>
                  </a:lnTo>
                  <a:lnTo>
                    <a:pt x="1368" y="3"/>
                  </a:lnTo>
                  <a:lnTo>
                    <a:pt x="1369" y="3"/>
                  </a:lnTo>
                  <a:lnTo>
                    <a:pt x="1369" y="4"/>
                  </a:lnTo>
                  <a:lnTo>
                    <a:pt x="1370" y="4"/>
                  </a:lnTo>
                  <a:lnTo>
                    <a:pt x="1371" y="4"/>
                  </a:lnTo>
                  <a:lnTo>
                    <a:pt x="1372" y="7"/>
                  </a:lnTo>
                  <a:lnTo>
                    <a:pt x="1373" y="5"/>
                  </a:lnTo>
                  <a:lnTo>
                    <a:pt x="1374" y="7"/>
                  </a:lnTo>
                  <a:lnTo>
                    <a:pt x="1375" y="9"/>
                  </a:lnTo>
                  <a:lnTo>
                    <a:pt x="1376" y="8"/>
                  </a:lnTo>
                  <a:lnTo>
                    <a:pt x="1376" y="9"/>
                  </a:lnTo>
                  <a:lnTo>
                    <a:pt x="1377" y="10"/>
                  </a:lnTo>
                  <a:lnTo>
                    <a:pt x="1378" y="9"/>
                  </a:lnTo>
                  <a:lnTo>
                    <a:pt x="1379" y="13"/>
                  </a:lnTo>
                  <a:lnTo>
                    <a:pt x="1380" y="9"/>
                  </a:lnTo>
                  <a:lnTo>
                    <a:pt x="1381" y="10"/>
                  </a:lnTo>
                  <a:lnTo>
                    <a:pt x="1382" y="9"/>
                  </a:lnTo>
                  <a:lnTo>
                    <a:pt x="1383" y="7"/>
                  </a:lnTo>
                  <a:lnTo>
                    <a:pt x="1384" y="9"/>
                  </a:lnTo>
                  <a:lnTo>
                    <a:pt x="1384" y="6"/>
                  </a:lnTo>
                  <a:lnTo>
                    <a:pt x="1385" y="6"/>
                  </a:lnTo>
                  <a:lnTo>
                    <a:pt x="1386" y="6"/>
                  </a:lnTo>
                  <a:lnTo>
                    <a:pt x="1387" y="6"/>
                  </a:lnTo>
                  <a:lnTo>
                    <a:pt x="1388" y="5"/>
                  </a:lnTo>
                  <a:lnTo>
                    <a:pt x="1389" y="5"/>
                  </a:lnTo>
                  <a:lnTo>
                    <a:pt x="1390" y="3"/>
                  </a:lnTo>
                  <a:lnTo>
                    <a:pt x="1391" y="6"/>
                  </a:lnTo>
                  <a:lnTo>
                    <a:pt x="1391" y="4"/>
                  </a:lnTo>
                  <a:lnTo>
                    <a:pt x="1392" y="4"/>
                  </a:lnTo>
                  <a:lnTo>
                    <a:pt x="1393" y="3"/>
                  </a:lnTo>
                  <a:lnTo>
                    <a:pt x="1394" y="6"/>
                  </a:lnTo>
                  <a:lnTo>
                    <a:pt x="1395" y="2"/>
                  </a:lnTo>
                  <a:lnTo>
                    <a:pt x="1396" y="2"/>
                  </a:lnTo>
                  <a:lnTo>
                    <a:pt x="1397" y="4"/>
                  </a:lnTo>
                  <a:lnTo>
                    <a:pt x="1398" y="4"/>
                  </a:lnTo>
                  <a:lnTo>
                    <a:pt x="1398" y="4"/>
                  </a:lnTo>
                  <a:lnTo>
                    <a:pt x="1399" y="4"/>
                  </a:lnTo>
                  <a:lnTo>
                    <a:pt x="1400" y="4"/>
                  </a:lnTo>
                  <a:lnTo>
                    <a:pt x="1401" y="2"/>
                  </a:lnTo>
                  <a:lnTo>
                    <a:pt x="1402" y="5"/>
                  </a:lnTo>
                  <a:lnTo>
                    <a:pt x="1403" y="5"/>
                  </a:lnTo>
                  <a:lnTo>
                    <a:pt x="1404" y="8"/>
                  </a:lnTo>
                  <a:lnTo>
                    <a:pt x="1405" y="15"/>
                  </a:lnTo>
                  <a:lnTo>
                    <a:pt x="1406" y="24"/>
                  </a:lnTo>
                  <a:lnTo>
                    <a:pt x="1406" y="45"/>
                  </a:lnTo>
                  <a:lnTo>
                    <a:pt x="1407" y="70"/>
                  </a:lnTo>
                  <a:lnTo>
                    <a:pt x="1408" y="104"/>
                  </a:lnTo>
                  <a:lnTo>
                    <a:pt x="1409" y="136"/>
                  </a:lnTo>
                  <a:lnTo>
                    <a:pt x="1410" y="150"/>
                  </a:lnTo>
                  <a:lnTo>
                    <a:pt x="1411" y="175"/>
                  </a:lnTo>
                  <a:lnTo>
                    <a:pt x="1412" y="182"/>
                  </a:lnTo>
                  <a:lnTo>
                    <a:pt x="1413" y="196"/>
                  </a:lnTo>
                  <a:lnTo>
                    <a:pt x="1413" y="163"/>
                  </a:lnTo>
                  <a:lnTo>
                    <a:pt x="1414" y="135"/>
                  </a:lnTo>
                  <a:lnTo>
                    <a:pt x="1415" y="115"/>
                  </a:lnTo>
                  <a:lnTo>
                    <a:pt x="1416" y="82"/>
                  </a:lnTo>
                  <a:lnTo>
                    <a:pt x="1417" y="62"/>
                  </a:lnTo>
                  <a:lnTo>
                    <a:pt x="1418" y="40"/>
                  </a:lnTo>
                  <a:lnTo>
                    <a:pt x="1419" y="29"/>
                  </a:lnTo>
                  <a:lnTo>
                    <a:pt x="1420" y="17"/>
                  </a:lnTo>
                  <a:lnTo>
                    <a:pt x="1421" y="14"/>
                  </a:lnTo>
                  <a:lnTo>
                    <a:pt x="1421" y="9"/>
                  </a:lnTo>
                  <a:lnTo>
                    <a:pt x="1422" y="8"/>
                  </a:lnTo>
                  <a:lnTo>
                    <a:pt x="1423" y="6"/>
                  </a:lnTo>
                  <a:lnTo>
                    <a:pt x="1424" y="6"/>
                  </a:lnTo>
                  <a:lnTo>
                    <a:pt x="1425" y="3"/>
                  </a:lnTo>
                  <a:lnTo>
                    <a:pt x="1426" y="5"/>
                  </a:lnTo>
                  <a:lnTo>
                    <a:pt x="1427" y="2"/>
                  </a:lnTo>
                  <a:lnTo>
                    <a:pt x="1428" y="6"/>
                  </a:lnTo>
                  <a:lnTo>
                    <a:pt x="1428" y="3"/>
                  </a:lnTo>
                  <a:lnTo>
                    <a:pt x="1429" y="3"/>
                  </a:lnTo>
                  <a:lnTo>
                    <a:pt x="1430" y="5"/>
                  </a:lnTo>
                  <a:lnTo>
                    <a:pt x="1431" y="3"/>
                  </a:lnTo>
                  <a:lnTo>
                    <a:pt x="1432" y="5"/>
                  </a:lnTo>
                  <a:lnTo>
                    <a:pt x="1433" y="6"/>
                  </a:lnTo>
                  <a:lnTo>
                    <a:pt x="1434" y="2"/>
                  </a:lnTo>
                  <a:lnTo>
                    <a:pt x="1435" y="2"/>
                  </a:lnTo>
                  <a:lnTo>
                    <a:pt x="1436" y="3"/>
                  </a:lnTo>
                  <a:lnTo>
                    <a:pt x="1436" y="3"/>
                  </a:lnTo>
                  <a:lnTo>
                    <a:pt x="1437" y="4"/>
                  </a:lnTo>
                  <a:lnTo>
                    <a:pt x="1438" y="5"/>
                  </a:lnTo>
                  <a:lnTo>
                    <a:pt x="1439" y="2"/>
                  </a:lnTo>
                  <a:lnTo>
                    <a:pt x="1440" y="4"/>
                  </a:lnTo>
                  <a:lnTo>
                    <a:pt x="1441" y="3"/>
                  </a:lnTo>
                  <a:lnTo>
                    <a:pt x="1442" y="3"/>
                  </a:lnTo>
                  <a:lnTo>
                    <a:pt x="1443" y="3"/>
                  </a:lnTo>
                  <a:lnTo>
                    <a:pt x="1443" y="4"/>
                  </a:lnTo>
                  <a:lnTo>
                    <a:pt x="1444" y="3"/>
                  </a:lnTo>
                  <a:lnTo>
                    <a:pt x="1445" y="5"/>
                  </a:lnTo>
                  <a:lnTo>
                    <a:pt x="1446" y="5"/>
                  </a:lnTo>
                  <a:lnTo>
                    <a:pt x="1447" y="4"/>
                  </a:lnTo>
                  <a:lnTo>
                    <a:pt x="1448" y="4"/>
                  </a:lnTo>
                  <a:lnTo>
                    <a:pt x="1449" y="5"/>
                  </a:lnTo>
                  <a:lnTo>
                    <a:pt x="1450" y="5"/>
                  </a:lnTo>
                  <a:lnTo>
                    <a:pt x="1451" y="4"/>
                  </a:lnTo>
                  <a:lnTo>
                    <a:pt x="1451" y="4"/>
                  </a:lnTo>
                  <a:lnTo>
                    <a:pt x="1452" y="3"/>
                  </a:lnTo>
                  <a:lnTo>
                    <a:pt x="1453" y="4"/>
                  </a:lnTo>
                  <a:lnTo>
                    <a:pt x="1454" y="2"/>
                  </a:lnTo>
                  <a:lnTo>
                    <a:pt x="1455" y="2"/>
                  </a:lnTo>
                  <a:lnTo>
                    <a:pt x="1456" y="5"/>
                  </a:lnTo>
                  <a:lnTo>
                    <a:pt x="1457" y="2"/>
                  </a:lnTo>
                  <a:lnTo>
                    <a:pt x="1458" y="2"/>
                  </a:lnTo>
                  <a:lnTo>
                    <a:pt x="1458" y="3"/>
                  </a:lnTo>
                  <a:lnTo>
                    <a:pt x="1459" y="2"/>
                  </a:lnTo>
                  <a:lnTo>
                    <a:pt x="1460" y="3"/>
                  </a:lnTo>
                  <a:lnTo>
                    <a:pt x="1461" y="5"/>
                  </a:lnTo>
                  <a:lnTo>
                    <a:pt x="1462" y="4"/>
                  </a:lnTo>
                  <a:lnTo>
                    <a:pt x="1463" y="3"/>
                  </a:lnTo>
                  <a:lnTo>
                    <a:pt x="1464" y="6"/>
                  </a:lnTo>
                  <a:lnTo>
                    <a:pt x="1465" y="2"/>
                  </a:lnTo>
                  <a:lnTo>
                    <a:pt x="1466" y="3"/>
                  </a:lnTo>
                  <a:lnTo>
                    <a:pt x="1466" y="5"/>
                  </a:lnTo>
                  <a:lnTo>
                    <a:pt x="1467" y="5"/>
                  </a:lnTo>
                  <a:lnTo>
                    <a:pt x="1468" y="8"/>
                  </a:lnTo>
                  <a:lnTo>
                    <a:pt x="1469" y="10"/>
                  </a:lnTo>
                  <a:lnTo>
                    <a:pt x="1470" y="11"/>
                  </a:lnTo>
                  <a:lnTo>
                    <a:pt x="1471" y="9"/>
                  </a:lnTo>
                  <a:lnTo>
                    <a:pt x="1472" y="12"/>
                  </a:lnTo>
                  <a:lnTo>
                    <a:pt x="1473" y="11"/>
                  </a:lnTo>
                  <a:lnTo>
                    <a:pt x="1473" y="12"/>
                  </a:lnTo>
                  <a:lnTo>
                    <a:pt x="1474" y="7"/>
                  </a:lnTo>
                  <a:lnTo>
                    <a:pt x="1475" y="11"/>
                  </a:lnTo>
                  <a:lnTo>
                    <a:pt x="1476" y="6"/>
                  </a:lnTo>
                  <a:lnTo>
                    <a:pt x="1477" y="5"/>
                  </a:lnTo>
                  <a:lnTo>
                    <a:pt x="1478" y="6"/>
                  </a:lnTo>
                  <a:lnTo>
                    <a:pt x="1479" y="6"/>
                  </a:lnTo>
                  <a:lnTo>
                    <a:pt x="1480" y="11"/>
                  </a:lnTo>
                  <a:lnTo>
                    <a:pt x="1481" y="8"/>
                  </a:lnTo>
                  <a:lnTo>
                    <a:pt x="1481" y="6"/>
                  </a:lnTo>
                  <a:lnTo>
                    <a:pt x="1482" y="5"/>
                  </a:lnTo>
                  <a:lnTo>
                    <a:pt x="1483" y="5"/>
                  </a:lnTo>
                  <a:lnTo>
                    <a:pt x="1484" y="5"/>
                  </a:lnTo>
                  <a:lnTo>
                    <a:pt x="1485" y="6"/>
                  </a:lnTo>
                  <a:lnTo>
                    <a:pt x="1486" y="6"/>
                  </a:lnTo>
                  <a:lnTo>
                    <a:pt x="1487" y="7"/>
                  </a:lnTo>
                  <a:lnTo>
                    <a:pt x="1488" y="4"/>
                  </a:lnTo>
                  <a:lnTo>
                    <a:pt x="1488" y="4"/>
                  </a:lnTo>
                  <a:lnTo>
                    <a:pt x="1489" y="7"/>
                  </a:lnTo>
                  <a:lnTo>
                    <a:pt x="1490" y="3"/>
                  </a:lnTo>
                  <a:lnTo>
                    <a:pt x="1491" y="5"/>
                  </a:lnTo>
                  <a:lnTo>
                    <a:pt x="1492" y="3"/>
                  </a:lnTo>
                  <a:lnTo>
                    <a:pt x="1493" y="3"/>
                  </a:lnTo>
                  <a:lnTo>
                    <a:pt x="1494" y="3"/>
                  </a:lnTo>
                  <a:lnTo>
                    <a:pt x="1495" y="4"/>
                  </a:lnTo>
                  <a:lnTo>
                    <a:pt x="1496" y="3"/>
                  </a:lnTo>
                  <a:lnTo>
                    <a:pt x="1496" y="2"/>
                  </a:lnTo>
                  <a:lnTo>
                    <a:pt x="1497" y="4"/>
                  </a:lnTo>
                  <a:lnTo>
                    <a:pt x="1498" y="2"/>
                  </a:lnTo>
                  <a:lnTo>
                    <a:pt x="1499" y="5"/>
                  </a:lnTo>
                  <a:lnTo>
                    <a:pt x="1500" y="5"/>
                  </a:lnTo>
                  <a:lnTo>
                    <a:pt x="1501" y="3"/>
                  </a:lnTo>
                  <a:lnTo>
                    <a:pt x="1502" y="4"/>
                  </a:lnTo>
                  <a:lnTo>
                    <a:pt x="1503" y="4"/>
                  </a:lnTo>
                  <a:lnTo>
                    <a:pt x="1503" y="6"/>
                  </a:lnTo>
                  <a:lnTo>
                    <a:pt x="1504" y="2"/>
                  </a:lnTo>
                  <a:lnTo>
                    <a:pt x="1505" y="4"/>
                  </a:lnTo>
                  <a:lnTo>
                    <a:pt x="1506" y="2"/>
                  </a:lnTo>
                  <a:lnTo>
                    <a:pt x="1507" y="3"/>
                  </a:lnTo>
                  <a:lnTo>
                    <a:pt x="1508" y="5"/>
                  </a:lnTo>
                  <a:lnTo>
                    <a:pt x="1509" y="3"/>
                  </a:lnTo>
                  <a:lnTo>
                    <a:pt x="1510" y="2"/>
                  </a:lnTo>
                  <a:lnTo>
                    <a:pt x="1511" y="4"/>
                  </a:lnTo>
                  <a:lnTo>
                    <a:pt x="1511" y="2"/>
                  </a:lnTo>
                  <a:lnTo>
                    <a:pt x="1512" y="3"/>
                  </a:lnTo>
                  <a:lnTo>
                    <a:pt x="1513" y="3"/>
                  </a:lnTo>
                  <a:lnTo>
                    <a:pt x="1514" y="3"/>
                  </a:lnTo>
                  <a:lnTo>
                    <a:pt x="1515" y="3"/>
                  </a:lnTo>
                  <a:lnTo>
                    <a:pt x="1516" y="2"/>
                  </a:lnTo>
                  <a:lnTo>
                    <a:pt x="1517" y="2"/>
                  </a:lnTo>
                  <a:lnTo>
                    <a:pt x="1518" y="2"/>
                  </a:lnTo>
                  <a:lnTo>
                    <a:pt x="1518" y="2"/>
                  </a:lnTo>
                  <a:lnTo>
                    <a:pt x="1519" y="3"/>
                  </a:lnTo>
                  <a:lnTo>
                    <a:pt x="1520" y="2"/>
                  </a:lnTo>
                  <a:lnTo>
                    <a:pt x="1521" y="3"/>
                  </a:lnTo>
                  <a:lnTo>
                    <a:pt x="1522" y="2"/>
                  </a:lnTo>
                  <a:lnTo>
                    <a:pt x="1523" y="2"/>
                  </a:lnTo>
                  <a:lnTo>
                    <a:pt x="1524" y="2"/>
                  </a:lnTo>
                  <a:lnTo>
                    <a:pt x="1525" y="2"/>
                  </a:lnTo>
                  <a:lnTo>
                    <a:pt x="1526" y="4"/>
                  </a:lnTo>
                  <a:lnTo>
                    <a:pt x="1526" y="6"/>
                  </a:lnTo>
                  <a:lnTo>
                    <a:pt x="1527" y="9"/>
                  </a:lnTo>
                  <a:lnTo>
                    <a:pt x="1528" y="5"/>
                  </a:lnTo>
                  <a:lnTo>
                    <a:pt x="1529" y="11"/>
                  </a:lnTo>
                  <a:lnTo>
                    <a:pt x="1530" y="12"/>
                  </a:lnTo>
                  <a:lnTo>
                    <a:pt x="1531" y="13"/>
                  </a:lnTo>
                  <a:lnTo>
                    <a:pt x="1532" y="15"/>
                  </a:lnTo>
                  <a:lnTo>
                    <a:pt x="1533" y="12"/>
                  </a:lnTo>
                  <a:lnTo>
                    <a:pt x="1533" y="11"/>
                  </a:lnTo>
                  <a:lnTo>
                    <a:pt x="1534" y="12"/>
                  </a:lnTo>
                  <a:lnTo>
                    <a:pt x="1535" y="11"/>
                  </a:lnTo>
                  <a:lnTo>
                    <a:pt x="1536" y="9"/>
                  </a:lnTo>
                  <a:lnTo>
                    <a:pt x="1537" y="9"/>
                  </a:lnTo>
                  <a:lnTo>
                    <a:pt x="1538" y="6"/>
                  </a:lnTo>
                  <a:lnTo>
                    <a:pt x="1539" y="9"/>
                  </a:lnTo>
                  <a:lnTo>
                    <a:pt x="1540" y="9"/>
                  </a:lnTo>
                  <a:lnTo>
                    <a:pt x="1541" y="8"/>
                  </a:lnTo>
                  <a:lnTo>
                    <a:pt x="1541" y="6"/>
                  </a:lnTo>
                  <a:lnTo>
                    <a:pt x="1542" y="6"/>
                  </a:lnTo>
                  <a:lnTo>
                    <a:pt x="1543" y="3"/>
                  </a:lnTo>
                  <a:lnTo>
                    <a:pt x="1544" y="3"/>
                  </a:lnTo>
                  <a:lnTo>
                    <a:pt x="1545" y="2"/>
                  </a:lnTo>
                  <a:lnTo>
                    <a:pt x="1546" y="4"/>
                  </a:lnTo>
                  <a:lnTo>
                    <a:pt x="1547" y="3"/>
                  </a:lnTo>
                  <a:lnTo>
                    <a:pt x="1548" y="3"/>
                  </a:lnTo>
                  <a:lnTo>
                    <a:pt x="1548" y="3"/>
                  </a:lnTo>
                  <a:lnTo>
                    <a:pt x="1549" y="5"/>
                  </a:lnTo>
                  <a:lnTo>
                    <a:pt x="1550" y="3"/>
                  </a:lnTo>
                  <a:lnTo>
                    <a:pt x="1551" y="4"/>
                  </a:lnTo>
                  <a:lnTo>
                    <a:pt x="1552" y="3"/>
                  </a:lnTo>
                  <a:lnTo>
                    <a:pt x="1553" y="3"/>
                  </a:lnTo>
                  <a:lnTo>
                    <a:pt x="1554" y="3"/>
                  </a:lnTo>
                  <a:lnTo>
                    <a:pt x="1555" y="2"/>
                  </a:lnTo>
                  <a:lnTo>
                    <a:pt x="1556" y="2"/>
                  </a:lnTo>
                  <a:lnTo>
                    <a:pt x="1556" y="2"/>
                  </a:lnTo>
                  <a:lnTo>
                    <a:pt x="1557" y="4"/>
                  </a:lnTo>
                  <a:lnTo>
                    <a:pt x="1558" y="2"/>
                  </a:lnTo>
                  <a:lnTo>
                    <a:pt x="1559" y="3"/>
                  </a:lnTo>
                  <a:lnTo>
                    <a:pt x="1560" y="1"/>
                  </a:lnTo>
                  <a:lnTo>
                    <a:pt x="1561" y="4"/>
                  </a:lnTo>
                  <a:lnTo>
                    <a:pt x="1562" y="2"/>
                  </a:lnTo>
                  <a:lnTo>
                    <a:pt x="1563" y="3"/>
                  </a:lnTo>
                  <a:lnTo>
                    <a:pt x="1563" y="3"/>
                  </a:lnTo>
                  <a:lnTo>
                    <a:pt x="1564" y="2"/>
                  </a:lnTo>
                  <a:lnTo>
                    <a:pt x="1565" y="4"/>
                  </a:lnTo>
                  <a:lnTo>
                    <a:pt x="1566" y="4"/>
                  </a:lnTo>
                  <a:lnTo>
                    <a:pt x="1567" y="2"/>
                  </a:lnTo>
                  <a:lnTo>
                    <a:pt x="1568" y="2"/>
                  </a:lnTo>
                  <a:lnTo>
                    <a:pt x="1569" y="3"/>
                  </a:lnTo>
                  <a:lnTo>
                    <a:pt x="1570" y="2"/>
                  </a:lnTo>
                  <a:lnTo>
                    <a:pt x="1571" y="3"/>
                  </a:lnTo>
                  <a:lnTo>
                    <a:pt x="1571" y="5"/>
                  </a:lnTo>
                  <a:lnTo>
                    <a:pt x="1572" y="3"/>
                  </a:lnTo>
                  <a:lnTo>
                    <a:pt x="1573" y="3"/>
                  </a:lnTo>
                  <a:lnTo>
                    <a:pt x="1574" y="3"/>
                  </a:lnTo>
                  <a:lnTo>
                    <a:pt x="1575" y="5"/>
                  </a:lnTo>
                  <a:lnTo>
                    <a:pt x="1576" y="4"/>
                  </a:lnTo>
                  <a:lnTo>
                    <a:pt x="1577" y="3"/>
                  </a:lnTo>
                  <a:lnTo>
                    <a:pt x="1578" y="2"/>
                  </a:lnTo>
                  <a:lnTo>
                    <a:pt x="1578" y="3"/>
                  </a:lnTo>
                  <a:lnTo>
                    <a:pt x="1579" y="3"/>
                  </a:lnTo>
                  <a:lnTo>
                    <a:pt x="1580" y="4"/>
                  </a:lnTo>
                  <a:lnTo>
                    <a:pt x="1581" y="3"/>
                  </a:lnTo>
                  <a:lnTo>
                    <a:pt x="1582" y="3"/>
                  </a:lnTo>
                  <a:lnTo>
                    <a:pt x="1583" y="7"/>
                  </a:lnTo>
                  <a:lnTo>
                    <a:pt x="1584" y="5"/>
                  </a:lnTo>
                  <a:lnTo>
                    <a:pt x="1585" y="8"/>
                  </a:lnTo>
                  <a:lnTo>
                    <a:pt x="1585" y="8"/>
                  </a:lnTo>
                  <a:lnTo>
                    <a:pt x="1586" y="6"/>
                  </a:lnTo>
                  <a:lnTo>
                    <a:pt x="1587" y="5"/>
                  </a:lnTo>
                  <a:lnTo>
                    <a:pt x="1588" y="7"/>
                  </a:lnTo>
                  <a:lnTo>
                    <a:pt x="1589" y="7"/>
                  </a:lnTo>
                  <a:lnTo>
                    <a:pt x="1590" y="2"/>
                  </a:lnTo>
                  <a:lnTo>
                    <a:pt x="1591" y="5"/>
                  </a:lnTo>
                  <a:lnTo>
                    <a:pt x="1592" y="3"/>
                  </a:lnTo>
                  <a:lnTo>
                    <a:pt x="1593" y="3"/>
                  </a:lnTo>
                  <a:lnTo>
                    <a:pt x="1593" y="2"/>
                  </a:lnTo>
                  <a:lnTo>
                    <a:pt x="1594" y="3"/>
                  </a:lnTo>
                  <a:lnTo>
                    <a:pt x="1595" y="5"/>
                  </a:lnTo>
                  <a:lnTo>
                    <a:pt x="1596" y="4"/>
                  </a:lnTo>
                  <a:lnTo>
                    <a:pt x="1597" y="7"/>
                  </a:lnTo>
                  <a:lnTo>
                    <a:pt x="1598" y="7"/>
                  </a:lnTo>
                  <a:lnTo>
                    <a:pt x="1599" y="6"/>
                  </a:lnTo>
                  <a:lnTo>
                    <a:pt x="1600" y="10"/>
                  </a:lnTo>
                  <a:lnTo>
                    <a:pt x="1600" y="13"/>
                  </a:lnTo>
                  <a:lnTo>
                    <a:pt x="1601" y="16"/>
                  </a:lnTo>
                  <a:lnTo>
                    <a:pt x="1602" y="12"/>
                  </a:lnTo>
                  <a:lnTo>
                    <a:pt x="1603" y="18"/>
                  </a:lnTo>
                  <a:lnTo>
                    <a:pt x="1604" y="25"/>
                  </a:lnTo>
                  <a:lnTo>
                    <a:pt x="1605" y="21"/>
                  </a:lnTo>
                  <a:lnTo>
                    <a:pt x="1606" y="27"/>
                  </a:lnTo>
                  <a:lnTo>
                    <a:pt x="1607" y="23"/>
                  </a:lnTo>
                  <a:lnTo>
                    <a:pt x="1608" y="23"/>
                  </a:lnTo>
                  <a:lnTo>
                    <a:pt x="1608" y="26"/>
                  </a:lnTo>
                  <a:lnTo>
                    <a:pt x="1609" y="26"/>
                  </a:lnTo>
                  <a:lnTo>
                    <a:pt x="1610" y="19"/>
                  </a:lnTo>
                  <a:lnTo>
                    <a:pt x="1611" y="16"/>
                  </a:lnTo>
                  <a:lnTo>
                    <a:pt x="1612" y="15"/>
                  </a:lnTo>
                  <a:lnTo>
                    <a:pt x="1613" y="10"/>
                  </a:lnTo>
                  <a:lnTo>
                    <a:pt x="1614" y="7"/>
                  </a:lnTo>
                  <a:lnTo>
                    <a:pt x="1615" y="8"/>
                  </a:lnTo>
                  <a:lnTo>
                    <a:pt x="1615" y="7"/>
                  </a:lnTo>
                  <a:lnTo>
                    <a:pt x="1616" y="6"/>
                  </a:lnTo>
                  <a:lnTo>
                    <a:pt x="1617" y="7"/>
                  </a:lnTo>
                  <a:lnTo>
                    <a:pt x="1618" y="6"/>
                  </a:lnTo>
                  <a:lnTo>
                    <a:pt x="1619" y="4"/>
                  </a:lnTo>
                  <a:lnTo>
                    <a:pt x="1620" y="3"/>
                  </a:lnTo>
                  <a:lnTo>
                    <a:pt x="1621" y="2"/>
                  </a:lnTo>
                  <a:lnTo>
                    <a:pt x="1622" y="6"/>
                  </a:lnTo>
                  <a:lnTo>
                    <a:pt x="1623" y="2"/>
                  </a:lnTo>
                  <a:lnTo>
                    <a:pt x="1623" y="3"/>
                  </a:lnTo>
                  <a:lnTo>
                    <a:pt x="1624" y="2"/>
                  </a:lnTo>
                  <a:lnTo>
                    <a:pt x="1625" y="2"/>
                  </a:lnTo>
                  <a:lnTo>
                    <a:pt x="1626" y="4"/>
                  </a:lnTo>
                  <a:lnTo>
                    <a:pt x="1627" y="3"/>
                  </a:lnTo>
                  <a:lnTo>
                    <a:pt x="1628" y="2"/>
                  </a:lnTo>
                  <a:lnTo>
                    <a:pt x="1629" y="2"/>
                  </a:lnTo>
                  <a:lnTo>
                    <a:pt x="1630" y="3"/>
                  </a:lnTo>
                  <a:lnTo>
                    <a:pt x="1630" y="2"/>
                  </a:lnTo>
                  <a:lnTo>
                    <a:pt x="1631" y="2"/>
                  </a:lnTo>
                  <a:lnTo>
                    <a:pt x="1632" y="2"/>
                  </a:lnTo>
                  <a:lnTo>
                    <a:pt x="1633" y="5"/>
                  </a:lnTo>
                  <a:lnTo>
                    <a:pt x="1634" y="5"/>
                  </a:lnTo>
                  <a:lnTo>
                    <a:pt x="1635" y="5"/>
                  </a:lnTo>
                  <a:lnTo>
                    <a:pt x="1636" y="6"/>
                  </a:lnTo>
                  <a:lnTo>
                    <a:pt x="1637" y="6"/>
                  </a:lnTo>
                  <a:lnTo>
                    <a:pt x="1638" y="8"/>
                  </a:lnTo>
                  <a:lnTo>
                    <a:pt x="1638" y="7"/>
                  </a:lnTo>
                  <a:lnTo>
                    <a:pt x="1639" y="7"/>
                  </a:lnTo>
                  <a:lnTo>
                    <a:pt x="1640" y="4"/>
                  </a:lnTo>
                  <a:lnTo>
                    <a:pt x="1641" y="4"/>
                  </a:lnTo>
                  <a:lnTo>
                    <a:pt x="1642" y="4"/>
                  </a:lnTo>
                  <a:lnTo>
                    <a:pt x="1643" y="4"/>
                  </a:lnTo>
                  <a:lnTo>
                    <a:pt x="1644" y="7"/>
                  </a:lnTo>
                  <a:lnTo>
                    <a:pt x="1645" y="4"/>
                  </a:lnTo>
                  <a:lnTo>
                    <a:pt x="1645" y="1"/>
                  </a:lnTo>
                  <a:lnTo>
                    <a:pt x="1646" y="2"/>
                  </a:lnTo>
                  <a:lnTo>
                    <a:pt x="1647" y="4"/>
                  </a:lnTo>
                  <a:lnTo>
                    <a:pt x="1648" y="3"/>
                  </a:lnTo>
                  <a:lnTo>
                    <a:pt x="1649" y="2"/>
                  </a:lnTo>
                  <a:lnTo>
                    <a:pt x="1650" y="5"/>
                  </a:lnTo>
                  <a:lnTo>
                    <a:pt x="1651" y="2"/>
                  </a:lnTo>
                  <a:lnTo>
                    <a:pt x="1652" y="3"/>
                  </a:lnTo>
                  <a:lnTo>
                    <a:pt x="1653" y="2"/>
                  </a:lnTo>
                  <a:lnTo>
                    <a:pt x="1653" y="2"/>
                  </a:lnTo>
                  <a:lnTo>
                    <a:pt x="1654" y="5"/>
                  </a:lnTo>
                  <a:lnTo>
                    <a:pt x="1655" y="4"/>
                  </a:lnTo>
                  <a:lnTo>
                    <a:pt x="1656" y="2"/>
                  </a:lnTo>
                  <a:lnTo>
                    <a:pt x="1657" y="1"/>
                  </a:lnTo>
                  <a:lnTo>
                    <a:pt x="1658" y="2"/>
                  </a:lnTo>
                  <a:lnTo>
                    <a:pt x="1659" y="4"/>
                  </a:lnTo>
                  <a:lnTo>
                    <a:pt x="1660" y="4"/>
                  </a:lnTo>
                  <a:lnTo>
                    <a:pt x="1660" y="2"/>
                  </a:lnTo>
                  <a:lnTo>
                    <a:pt x="1661" y="3"/>
                  </a:lnTo>
                  <a:lnTo>
                    <a:pt x="1662" y="3"/>
                  </a:lnTo>
                  <a:lnTo>
                    <a:pt x="1663" y="3"/>
                  </a:lnTo>
                  <a:lnTo>
                    <a:pt x="1664" y="3"/>
                  </a:lnTo>
                  <a:lnTo>
                    <a:pt x="1665" y="3"/>
                  </a:lnTo>
                  <a:lnTo>
                    <a:pt x="1666" y="2"/>
                  </a:lnTo>
                  <a:lnTo>
                    <a:pt x="1667" y="2"/>
                  </a:lnTo>
                  <a:lnTo>
                    <a:pt x="1668" y="3"/>
                  </a:lnTo>
                  <a:lnTo>
                    <a:pt x="1668" y="1"/>
                  </a:lnTo>
                  <a:lnTo>
                    <a:pt x="1669" y="2"/>
                  </a:lnTo>
                  <a:lnTo>
                    <a:pt x="1670" y="3"/>
                  </a:lnTo>
                  <a:lnTo>
                    <a:pt x="1671" y="2"/>
                  </a:lnTo>
                  <a:lnTo>
                    <a:pt x="1672" y="3"/>
                  </a:lnTo>
                  <a:lnTo>
                    <a:pt x="1673" y="1"/>
                  </a:lnTo>
                  <a:lnTo>
                    <a:pt x="1674" y="4"/>
                  </a:lnTo>
                  <a:lnTo>
                    <a:pt x="1675" y="2"/>
                  </a:lnTo>
                  <a:lnTo>
                    <a:pt x="1675" y="1"/>
                  </a:lnTo>
                  <a:lnTo>
                    <a:pt x="1676" y="4"/>
                  </a:lnTo>
                  <a:lnTo>
                    <a:pt x="1677" y="3"/>
                  </a:lnTo>
                  <a:lnTo>
                    <a:pt x="1678" y="2"/>
                  </a:lnTo>
                  <a:lnTo>
                    <a:pt x="1679" y="1"/>
                  </a:lnTo>
                  <a:lnTo>
                    <a:pt x="1680" y="4"/>
                  </a:lnTo>
                  <a:lnTo>
                    <a:pt x="1681" y="4"/>
                  </a:lnTo>
                  <a:lnTo>
                    <a:pt x="1682" y="2"/>
                  </a:lnTo>
                  <a:lnTo>
                    <a:pt x="1683" y="2"/>
                  </a:lnTo>
                  <a:lnTo>
                    <a:pt x="1683" y="4"/>
                  </a:lnTo>
                  <a:lnTo>
                    <a:pt x="1684" y="4"/>
                  </a:lnTo>
                  <a:lnTo>
                    <a:pt x="1685" y="2"/>
                  </a:lnTo>
                  <a:lnTo>
                    <a:pt x="1686" y="2"/>
                  </a:lnTo>
                  <a:lnTo>
                    <a:pt x="1687" y="2"/>
                  </a:lnTo>
                  <a:lnTo>
                    <a:pt x="1688" y="2"/>
                  </a:lnTo>
                  <a:lnTo>
                    <a:pt x="1689" y="3"/>
                  </a:lnTo>
                  <a:lnTo>
                    <a:pt x="1690" y="3"/>
                  </a:lnTo>
                  <a:lnTo>
                    <a:pt x="1690" y="2"/>
                  </a:lnTo>
                  <a:lnTo>
                    <a:pt x="1691" y="2"/>
                  </a:lnTo>
                  <a:lnTo>
                    <a:pt x="1692" y="2"/>
                  </a:lnTo>
                  <a:lnTo>
                    <a:pt x="1693" y="2"/>
                  </a:lnTo>
                  <a:lnTo>
                    <a:pt x="1694" y="2"/>
                  </a:lnTo>
                  <a:lnTo>
                    <a:pt x="1695" y="6"/>
                  </a:lnTo>
                  <a:lnTo>
                    <a:pt x="1696" y="2"/>
                  </a:lnTo>
                  <a:lnTo>
                    <a:pt x="1697" y="3"/>
                  </a:lnTo>
                  <a:lnTo>
                    <a:pt x="1698" y="5"/>
                  </a:lnTo>
                  <a:lnTo>
                    <a:pt x="1698" y="5"/>
                  </a:lnTo>
                  <a:lnTo>
                    <a:pt x="1699" y="4"/>
                  </a:lnTo>
                  <a:lnTo>
                    <a:pt x="1700" y="5"/>
                  </a:lnTo>
                  <a:lnTo>
                    <a:pt x="1701" y="5"/>
                  </a:lnTo>
                  <a:lnTo>
                    <a:pt x="1702" y="4"/>
                  </a:lnTo>
                  <a:lnTo>
                    <a:pt x="1703" y="5"/>
                  </a:lnTo>
                  <a:lnTo>
                    <a:pt x="1704" y="5"/>
                  </a:lnTo>
                  <a:lnTo>
                    <a:pt x="1705" y="4"/>
                  </a:lnTo>
                  <a:lnTo>
                    <a:pt x="1705" y="4"/>
                  </a:lnTo>
                  <a:lnTo>
                    <a:pt x="1706" y="3"/>
                  </a:lnTo>
                  <a:lnTo>
                    <a:pt x="1707" y="4"/>
                  </a:lnTo>
                  <a:lnTo>
                    <a:pt x="1708" y="3"/>
                  </a:lnTo>
                  <a:lnTo>
                    <a:pt x="1709" y="4"/>
                  </a:lnTo>
                  <a:lnTo>
                    <a:pt x="1710" y="2"/>
                  </a:lnTo>
                  <a:lnTo>
                    <a:pt x="1711" y="2"/>
                  </a:lnTo>
                  <a:lnTo>
                    <a:pt x="1712" y="2"/>
                  </a:lnTo>
                  <a:lnTo>
                    <a:pt x="1713" y="3"/>
                  </a:lnTo>
                  <a:lnTo>
                    <a:pt x="1713" y="3"/>
                  </a:lnTo>
                  <a:lnTo>
                    <a:pt x="1714" y="3"/>
                  </a:lnTo>
                  <a:lnTo>
                    <a:pt x="1715" y="3"/>
                  </a:lnTo>
                  <a:lnTo>
                    <a:pt x="1716" y="6"/>
                  </a:lnTo>
                  <a:lnTo>
                    <a:pt x="1717" y="3"/>
                  </a:lnTo>
                  <a:lnTo>
                    <a:pt x="1718" y="3"/>
                  </a:lnTo>
                  <a:lnTo>
                    <a:pt x="1719" y="2"/>
                  </a:lnTo>
                  <a:lnTo>
                    <a:pt x="1720" y="4"/>
                  </a:lnTo>
                  <a:lnTo>
                    <a:pt x="1720" y="6"/>
                  </a:lnTo>
                  <a:lnTo>
                    <a:pt x="1721" y="3"/>
                  </a:lnTo>
                  <a:lnTo>
                    <a:pt x="1722" y="3"/>
                  </a:lnTo>
                  <a:lnTo>
                    <a:pt x="1723" y="3"/>
                  </a:lnTo>
                  <a:lnTo>
                    <a:pt x="1724" y="3"/>
                  </a:lnTo>
                  <a:lnTo>
                    <a:pt x="1725" y="5"/>
                  </a:lnTo>
                  <a:lnTo>
                    <a:pt x="1726" y="4"/>
                  </a:lnTo>
                  <a:lnTo>
                    <a:pt x="1727" y="2"/>
                  </a:lnTo>
                  <a:lnTo>
                    <a:pt x="1728" y="4"/>
                  </a:lnTo>
                  <a:lnTo>
                    <a:pt x="1728" y="2"/>
                  </a:lnTo>
                  <a:lnTo>
                    <a:pt x="1729" y="3"/>
                  </a:lnTo>
                  <a:lnTo>
                    <a:pt x="1730" y="2"/>
                  </a:lnTo>
                  <a:lnTo>
                    <a:pt x="1731" y="2"/>
                  </a:lnTo>
                  <a:lnTo>
                    <a:pt x="1732" y="2"/>
                  </a:lnTo>
                  <a:lnTo>
                    <a:pt x="1733" y="4"/>
                  </a:lnTo>
                  <a:lnTo>
                    <a:pt x="1734" y="5"/>
                  </a:lnTo>
                  <a:lnTo>
                    <a:pt x="1735" y="2"/>
                  </a:lnTo>
                  <a:lnTo>
                    <a:pt x="1735" y="3"/>
                  </a:lnTo>
                  <a:lnTo>
                    <a:pt x="1736" y="3"/>
                  </a:lnTo>
                  <a:lnTo>
                    <a:pt x="1737" y="3"/>
                  </a:lnTo>
                  <a:lnTo>
                    <a:pt x="1738" y="2"/>
                  </a:lnTo>
                  <a:lnTo>
                    <a:pt x="1739" y="1"/>
                  </a:lnTo>
                  <a:lnTo>
                    <a:pt x="1740" y="2"/>
                  </a:lnTo>
                  <a:lnTo>
                    <a:pt x="1741" y="3"/>
                  </a:lnTo>
                  <a:lnTo>
                    <a:pt x="1742" y="3"/>
                  </a:lnTo>
                  <a:lnTo>
                    <a:pt x="1743" y="3"/>
                  </a:lnTo>
                  <a:lnTo>
                    <a:pt x="1743" y="3"/>
                  </a:lnTo>
                  <a:lnTo>
                    <a:pt x="1744" y="3"/>
                  </a:lnTo>
                  <a:lnTo>
                    <a:pt x="1745" y="2"/>
                  </a:lnTo>
                  <a:lnTo>
                    <a:pt x="1746" y="3"/>
                  </a:lnTo>
                  <a:lnTo>
                    <a:pt x="1747" y="3"/>
                  </a:lnTo>
                  <a:lnTo>
                    <a:pt x="1748" y="2"/>
                  </a:lnTo>
                  <a:lnTo>
                    <a:pt x="1749" y="3"/>
                  </a:lnTo>
                  <a:lnTo>
                    <a:pt x="1750" y="2"/>
                  </a:lnTo>
                  <a:lnTo>
                    <a:pt x="1750" y="3"/>
                  </a:lnTo>
                  <a:lnTo>
                    <a:pt x="1751" y="1"/>
                  </a:lnTo>
                  <a:lnTo>
                    <a:pt x="1752" y="5"/>
                  </a:lnTo>
                  <a:lnTo>
                    <a:pt x="1753" y="1"/>
                  </a:lnTo>
                  <a:lnTo>
                    <a:pt x="1754" y="2"/>
                  </a:lnTo>
                  <a:lnTo>
                    <a:pt x="1755" y="3"/>
                  </a:lnTo>
                  <a:lnTo>
                    <a:pt x="1756" y="2"/>
                  </a:lnTo>
                  <a:lnTo>
                    <a:pt x="1757" y="3"/>
                  </a:lnTo>
                  <a:lnTo>
                    <a:pt x="1758" y="2"/>
                  </a:lnTo>
                  <a:lnTo>
                    <a:pt x="1758" y="2"/>
                  </a:lnTo>
                  <a:lnTo>
                    <a:pt x="1759" y="2"/>
                  </a:lnTo>
                  <a:lnTo>
                    <a:pt x="1760" y="2"/>
                  </a:lnTo>
                  <a:lnTo>
                    <a:pt x="1761" y="2"/>
                  </a:lnTo>
                  <a:lnTo>
                    <a:pt x="1762" y="3"/>
                  </a:lnTo>
                  <a:lnTo>
                    <a:pt x="1763" y="2"/>
                  </a:lnTo>
                  <a:lnTo>
                    <a:pt x="1764" y="1"/>
                  </a:lnTo>
                  <a:lnTo>
                    <a:pt x="1765" y="5"/>
                  </a:lnTo>
                  <a:lnTo>
                    <a:pt x="1765" y="2"/>
                  </a:lnTo>
                  <a:lnTo>
                    <a:pt x="1766" y="5"/>
                  </a:lnTo>
                  <a:lnTo>
                    <a:pt x="1767" y="3"/>
                  </a:lnTo>
                  <a:lnTo>
                    <a:pt x="1768" y="2"/>
                  </a:lnTo>
                  <a:lnTo>
                    <a:pt x="1769" y="4"/>
                  </a:lnTo>
                  <a:lnTo>
                    <a:pt x="1770" y="2"/>
                  </a:lnTo>
                  <a:lnTo>
                    <a:pt x="1771" y="4"/>
                  </a:lnTo>
                  <a:lnTo>
                    <a:pt x="1772" y="2"/>
                  </a:lnTo>
                  <a:lnTo>
                    <a:pt x="1773" y="7"/>
                  </a:lnTo>
                  <a:lnTo>
                    <a:pt x="1773" y="5"/>
                  </a:lnTo>
                  <a:lnTo>
                    <a:pt x="1774" y="13"/>
                  </a:lnTo>
                  <a:lnTo>
                    <a:pt x="1775" y="23"/>
                  </a:lnTo>
                  <a:lnTo>
                    <a:pt x="1776" y="47"/>
                  </a:lnTo>
                  <a:lnTo>
                    <a:pt x="1777" y="82"/>
                  </a:lnTo>
                  <a:lnTo>
                    <a:pt x="1778" y="131"/>
                  </a:lnTo>
                  <a:lnTo>
                    <a:pt x="1779" y="199"/>
                  </a:lnTo>
                  <a:lnTo>
                    <a:pt x="1780" y="237"/>
                  </a:lnTo>
                  <a:lnTo>
                    <a:pt x="1780" y="272"/>
                  </a:lnTo>
                  <a:lnTo>
                    <a:pt x="1781" y="296"/>
                  </a:lnTo>
                  <a:lnTo>
                    <a:pt x="1782" y="279"/>
                  </a:lnTo>
                  <a:lnTo>
                    <a:pt x="1783" y="234"/>
                  </a:lnTo>
                  <a:lnTo>
                    <a:pt x="1784" y="186"/>
                  </a:lnTo>
                  <a:lnTo>
                    <a:pt x="1785" y="125"/>
                  </a:lnTo>
                  <a:lnTo>
                    <a:pt x="1786" y="95"/>
                  </a:lnTo>
                  <a:lnTo>
                    <a:pt x="1787" y="62"/>
                  </a:lnTo>
                  <a:lnTo>
                    <a:pt x="1787" y="37"/>
                  </a:lnTo>
                  <a:lnTo>
                    <a:pt x="1788" y="24"/>
                  </a:lnTo>
                  <a:lnTo>
                    <a:pt x="1789" y="15"/>
                  </a:lnTo>
                  <a:lnTo>
                    <a:pt x="1790" y="11"/>
                  </a:lnTo>
                  <a:lnTo>
                    <a:pt x="1791" y="4"/>
                  </a:lnTo>
                  <a:lnTo>
                    <a:pt x="1792" y="4"/>
                  </a:lnTo>
                  <a:lnTo>
                    <a:pt x="1793" y="2"/>
                  </a:lnTo>
                  <a:lnTo>
                    <a:pt x="1794" y="4"/>
                  </a:lnTo>
                  <a:lnTo>
                    <a:pt x="1795" y="5"/>
                  </a:lnTo>
                  <a:lnTo>
                    <a:pt x="1795" y="2"/>
                  </a:lnTo>
                  <a:lnTo>
                    <a:pt x="1796" y="1"/>
                  </a:lnTo>
                  <a:lnTo>
                    <a:pt x="1797" y="2"/>
                  </a:lnTo>
                  <a:lnTo>
                    <a:pt x="1798" y="4"/>
                  </a:lnTo>
                  <a:lnTo>
                    <a:pt x="1799" y="2"/>
                  </a:lnTo>
                  <a:lnTo>
                    <a:pt x="1800" y="2"/>
                  </a:lnTo>
                  <a:lnTo>
                    <a:pt x="1801" y="2"/>
                  </a:lnTo>
                  <a:lnTo>
                    <a:pt x="1802" y="2"/>
                  </a:lnTo>
                  <a:lnTo>
                    <a:pt x="1802" y="3"/>
                  </a:lnTo>
                  <a:lnTo>
                    <a:pt x="1803" y="4"/>
                  </a:lnTo>
                  <a:lnTo>
                    <a:pt x="1804" y="6"/>
                  </a:lnTo>
                  <a:lnTo>
                    <a:pt x="1805" y="5"/>
                  </a:lnTo>
                  <a:lnTo>
                    <a:pt x="1806" y="4"/>
                  </a:lnTo>
                  <a:lnTo>
                    <a:pt x="1807" y="4"/>
                  </a:lnTo>
                  <a:lnTo>
                    <a:pt x="1808" y="5"/>
                  </a:lnTo>
                  <a:lnTo>
                    <a:pt x="1809" y="4"/>
                  </a:lnTo>
                  <a:lnTo>
                    <a:pt x="1810" y="5"/>
                  </a:lnTo>
                  <a:lnTo>
                    <a:pt x="1810" y="7"/>
                  </a:lnTo>
                  <a:lnTo>
                    <a:pt x="1811" y="4"/>
                  </a:lnTo>
                  <a:lnTo>
                    <a:pt x="1812" y="4"/>
                  </a:lnTo>
                  <a:lnTo>
                    <a:pt x="1813" y="5"/>
                  </a:lnTo>
                  <a:lnTo>
                    <a:pt x="1814" y="2"/>
                  </a:lnTo>
                  <a:lnTo>
                    <a:pt x="1815" y="1"/>
                  </a:lnTo>
                  <a:lnTo>
                    <a:pt x="1816" y="2"/>
                  </a:lnTo>
                  <a:lnTo>
                    <a:pt x="1817" y="4"/>
                  </a:lnTo>
                  <a:lnTo>
                    <a:pt x="1817" y="6"/>
                  </a:lnTo>
                  <a:lnTo>
                    <a:pt x="1818" y="2"/>
                  </a:lnTo>
                  <a:lnTo>
                    <a:pt x="1819" y="3"/>
                  </a:lnTo>
                  <a:lnTo>
                    <a:pt x="1820" y="2"/>
                  </a:lnTo>
                  <a:lnTo>
                    <a:pt x="1821" y="6"/>
                  </a:lnTo>
                  <a:lnTo>
                    <a:pt x="1822" y="3"/>
                  </a:lnTo>
                  <a:lnTo>
                    <a:pt x="1823" y="2"/>
                  </a:lnTo>
                  <a:lnTo>
                    <a:pt x="1824" y="1"/>
                  </a:lnTo>
                  <a:lnTo>
                    <a:pt x="1825" y="4"/>
                  </a:lnTo>
                  <a:lnTo>
                    <a:pt x="1825" y="3"/>
                  </a:lnTo>
                  <a:lnTo>
                    <a:pt x="1826" y="7"/>
                  </a:lnTo>
                  <a:lnTo>
                    <a:pt x="1827" y="4"/>
                  </a:lnTo>
                  <a:lnTo>
                    <a:pt x="1828" y="5"/>
                  </a:lnTo>
                  <a:lnTo>
                    <a:pt x="1829" y="5"/>
                  </a:lnTo>
                  <a:lnTo>
                    <a:pt x="1830" y="4"/>
                  </a:lnTo>
                  <a:lnTo>
                    <a:pt x="1831" y="4"/>
                  </a:lnTo>
                  <a:lnTo>
                    <a:pt x="1832" y="2"/>
                  </a:lnTo>
                  <a:lnTo>
                    <a:pt x="1832" y="3"/>
                  </a:lnTo>
                  <a:lnTo>
                    <a:pt x="1833" y="3"/>
                  </a:lnTo>
                  <a:lnTo>
                    <a:pt x="1834" y="3"/>
                  </a:lnTo>
                  <a:lnTo>
                    <a:pt x="1835" y="4"/>
                  </a:lnTo>
                  <a:lnTo>
                    <a:pt x="1836" y="3"/>
                  </a:lnTo>
                  <a:lnTo>
                    <a:pt x="1837" y="1"/>
                  </a:lnTo>
                  <a:lnTo>
                    <a:pt x="1838" y="3"/>
                  </a:lnTo>
                  <a:lnTo>
                    <a:pt x="1839" y="4"/>
                  </a:lnTo>
                  <a:lnTo>
                    <a:pt x="1840" y="2"/>
                  </a:lnTo>
                  <a:lnTo>
                    <a:pt x="1840" y="2"/>
                  </a:lnTo>
                  <a:lnTo>
                    <a:pt x="1841" y="2"/>
                  </a:lnTo>
                  <a:lnTo>
                    <a:pt x="1842" y="3"/>
                  </a:lnTo>
                  <a:lnTo>
                    <a:pt x="1843" y="4"/>
                  </a:lnTo>
                  <a:lnTo>
                    <a:pt x="1844" y="2"/>
                  </a:lnTo>
                  <a:lnTo>
                    <a:pt x="1845" y="2"/>
                  </a:lnTo>
                  <a:lnTo>
                    <a:pt x="1846" y="4"/>
                  </a:lnTo>
                  <a:lnTo>
                    <a:pt x="1847" y="2"/>
                  </a:lnTo>
                  <a:lnTo>
                    <a:pt x="1847" y="2"/>
                  </a:lnTo>
                  <a:lnTo>
                    <a:pt x="1848" y="2"/>
                  </a:lnTo>
                  <a:lnTo>
                    <a:pt x="1849" y="1"/>
                  </a:lnTo>
                  <a:lnTo>
                    <a:pt x="1850" y="1"/>
                  </a:lnTo>
                  <a:lnTo>
                    <a:pt x="1851" y="1"/>
                  </a:lnTo>
                  <a:lnTo>
                    <a:pt x="1852" y="1"/>
                  </a:lnTo>
                  <a:lnTo>
                    <a:pt x="1853" y="3"/>
                  </a:lnTo>
                  <a:lnTo>
                    <a:pt x="1854" y="2"/>
                  </a:lnTo>
                  <a:lnTo>
                    <a:pt x="1855" y="2"/>
                  </a:lnTo>
                  <a:lnTo>
                    <a:pt x="1855" y="3"/>
                  </a:lnTo>
                  <a:lnTo>
                    <a:pt x="1856" y="4"/>
                  </a:lnTo>
                  <a:lnTo>
                    <a:pt x="1857" y="1"/>
                  </a:lnTo>
                  <a:lnTo>
                    <a:pt x="1858" y="1"/>
                  </a:lnTo>
                  <a:lnTo>
                    <a:pt x="1859" y="3"/>
                  </a:lnTo>
                  <a:lnTo>
                    <a:pt x="1860" y="4"/>
                  </a:lnTo>
                  <a:lnTo>
                    <a:pt x="1861" y="3"/>
                  </a:lnTo>
                  <a:lnTo>
                    <a:pt x="1862" y="2"/>
                  </a:lnTo>
                  <a:lnTo>
                    <a:pt x="1862" y="2"/>
                  </a:lnTo>
                  <a:lnTo>
                    <a:pt x="1863" y="2"/>
                  </a:lnTo>
                  <a:lnTo>
                    <a:pt x="1864" y="2"/>
                  </a:lnTo>
                  <a:lnTo>
                    <a:pt x="1865" y="3"/>
                  </a:lnTo>
                  <a:lnTo>
                    <a:pt x="1866" y="4"/>
                  </a:lnTo>
                  <a:lnTo>
                    <a:pt x="1867" y="3"/>
                  </a:lnTo>
                  <a:lnTo>
                    <a:pt x="1868" y="3"/>
                  </a:lnTo>
                  <a:lnTo>
                    <a:pt x="1869" y="3"/>
                  </a:lnTo>
                  <a:lnTo>
                    <a:pt x="1870" y="5"/>
                  </a:lnTo>
                  <a:lnTo>
                    <a:pt x="1870" y="2"/>
                  </a:lnTo>
                  <a:lnTo>
                    <a:pt x="1871" y="2"/>
                  </a:lnTo>
                  <a:lnTo>
                    <a:pt x="1872" y="2"/>
                  </a:lnTo>
                  <a:lnTo>
                    <a:pt x="1873" y="2"/>
                  </a:lnTo>
                  <a:lnTo>
                    <a:pt x="1874" y="6"/>
                  </a:lnTo>
                  <a:lnTo>
                    <a:pt x="1875" y="3"/>
                  </a:lnTo>
                  <a:lnTo>
                    <a:pt x="1876" y="2"/>
                  </a:lnTo>
                  <a:lnTo>
                    <a:pt x="1877" y="3"/>
                  </a:lnTo>
                  <a:lnTo>
                    <a:pt x="1877" y="2"/>
                  </a:lnTo>
                  <a:lnTo>
                    <a:pt x="1878" y="2"/>
                  </a:lnTo>
                  <a:lnTo>
                    <a:pt x="1879" y="2"/>
                  </a:lnTo>
                  <a:lnTo>
                    <a:pt x="1880" y="2"/>
                  </a:lnTo>
                  <a:lnTo>
                    <a:pt x="1881" y="2"/>
                  </a:lnTo>
                  <a:lnTo>
                    <a:pt x="1882" y="3"/>
                  </a:lnTo>
                  <a:lnTo>
                    <a:pt x="1883" y="3"/>
                  </a:lnTo>
                  <a:lnTo>
                    <a:pt x="1884" y="1"/>
                  </a:lnTo>
                  <a:lnTo>
                    <a:pt x="1885" y="1"/>
                  </a:lnTo>
                  <a:lnTo>
                    <a:pt x="1885" y="2"/>
                  </a:lnTo>
                  <a:lnTo>
                    <a:pt x="1886" y="5"/>
                  </a:lnTo>
                  <a:lnTo>
                    <a:pt x="1887" y="3"/>
                  </a:lnTo>
                  <a:lnTo>
                    <a:pt x="1888" y="4"/>
                  </a:lnTo>
                  <a:lnTo>
                    <a:pt x="1889" y="3"/>
                  </a:lnTo>
                  <a:lnTo>
                    <a:pt x="1890" y="3"/>
                  </a:lnTo>
                  <a:lnTo>
                    <a:pt x="1891" y="1"/>
                  </a:lnTo>
                  <a:lnTo>
                    <a:pt x="1892" y="3"/>
                  </a:lnTo>
                  <a:lnTo>
                    <a:pt x="1892" y="2"/>
                  </a:lnTo>
                  <a:lnTo>
                    <a:pt x="1893" y="2"/>
                  </a:lnTo>
                  <a:lnTo>
                    <a:pt x="1894" y="2"/>
                  </a:lnTo>
                  <a:lnTo>
                    <a:pt x="1895" y="3"/>
                  </a:lnTo>
                  <a:lnTo>
                    <a:pt x="1896" y="1"/>
                  </a:lnTo>
                  <a:lnTo>
                    <a:pt x="1897" y="2"/>
                  </a:lnTo>
                  <a:lnTo>
                    <a:pt x="1898" y="3"/>
                  </a:lnTo>
                  <a:lnTo>
                    <a:pt x="1899" y="6"/>
                  </a:lnTo>
                  <a:lnTo>
                    <a:pt x="1900" y="1"/>
                  </a:lnTo>
                  <a:lnTo>
                    <a:pt x="1900" y="3"/>
                  </a:lnTo>
                  <a:lnTo>
                    <a:pt x="1901" y="3"/>
                  </a:lnTo>
                  <a:lnTo>
                    <a:pt x="1902" y="4"/>
                  </a:lnTo>
                  <a:lnTo>
                    <a:pt x="1903" y="1"/>
                  </a:lnTo>
                  <a:lnTo>
                    <a:pt x="1904" y="8"/>
                  </a:lnTo>
                  <a:lnTo>
                    <a:pt x="1905" y="11"/>
                  </a:lnTo>
                  <a:lnTo>
                    <a:pt x="1906" y="6"/>
                  </a:lnTo>
                  <a:lnTo>
                    <a:pt x="1907" y="10"/>
                  </a:lnTo>
                  <a:lnTo>
                    <a:pt x="1907" y="10"/>
                  </a:lnTo>
                  <a:lnTo>
                    <a:pt x="1908" y="12"/>
                  </a:lnTo>
                  <a:lnTo>
                    <a:pt x="1909" y="16"/>
                  </a:lnTo>
                  <a:lnTo>
                    <a:pt x="1910" y="13"/>
                  </a:lnTo>
                  <a:lnTo>
                    <a:pt x="1911" y="12"/>
                  </a:lnTo>
                  <a:lnTo>
                    <a:pt x="1912" y="14"/>
                  </a:lnTo>
                  <a:lnTo>
                    <a:pt x="1913" y="11"/>
                  </a:lnTo>
                  <a:lnTo>
                    <a:pt x="1914" y="10"/>
                  </a:lnTo>
                  <a:lnTo>
                    <a:pt x="1915" y="9"/>
                  </a:lnTo>
                  <a:lnTo>
                    <a:pt x="1915" y="9"/>
                  </a:lnTo>
                  <a:lnTo>
                    <a:pt x="1916" y="9"/>
                  </a:lnTo>
                  <a:lnTo>
                    <a:pt x="1917" y="6"/>
                  </a:lnTo>
                  <a:lnTo>
                    <a:pt x="1918" y="5"/>
                  </a:lnTo>
                  <a:lnTo>
                    <a:pt x="1919" y="3"/>
                  </a:lnTo>
                  <a:lnTo>
                    <a:pt x="1920" y="1"/>
                  </a:lnTo>
                  <a:lnTo>
                    <a:pt x="1921" y="2"/>
                  </a:lnTo>
                  <a:lnTo>
                    <a:pt x="1922" y="3"/>
                  </a:lnTo>
                  <a:lnTo>
                    <a:pt x="1922" y="1"/>
                  </a:lnTo>
                  <a:lnTo>
                    <a:pt x="1923" y="1"/>
                  </a:lnTo>
                  <a:lnTo>
                    <a:pt x="1924" y="2"/>
                  </a:lnTo>
                  <a:lnTo>
                    <a:pt x="1925" y="2"/>
                  </a:lnTo>
                  <a:lnTo>
                    <a:pt x="1926" y="2"/>
                  </a:lnTo>
                  <a:lnTo>
                    <a:pt x="1927" y="3"/>
                  </a:lnTo>
                  <a:lnTo>
                    <a:pt x="1928" y="3"/>
                  </a:lnTo>
                  <a:lnTo>
                    <a:pt x="1929" y="2"/>
                  </a:lnTo>
                  <a:lnTo>
                    <a:pt x="1930" y="5"/>
                  </a:lnTo>
                  <a:lnTo>
                    <a:pt x="1930" y="1"/>
                  </a:lnTo>
                  <a:lnTo>
                    <a:pt x="1931" y="4"/>
                  </a:lnTo>
                  <a:lnTo>
                    <a:pt x="1932" y="1"/>
                  </a:lnTo>
                  <a:lnTo>
                    <a:pt x="1933" y="2"/>
                  </a:lnTo>
                  <a:lnTo>
                    <a:pt x="1934" y="2"/>
                  </a:lnTo>
                  <a:lnTo>
                    <a:pt x="1935" y="2"/>
                  </a:lnTo>
                  <a:lnTo>
                    <a:pt x="1936" y="2"/>
                  </a:lnTo>
                  <a:lnTo>
                    <a:pt x="1937" y="3"/>
                  </a:lnTo>
                  <a:lnTo>
                    <a:pt x="1937" y="4"/>
                  </a:lnTo>
                  <a:lnTo>
                    <a:pt x="1938" y="2"/>
                  </a:lnTo>
                  <a:lnTo>
                    <a:pt x="1939" y="2"/>
                  </a:lnTo>
                  <a:lnTo>
                    <a:pt x="1940" y="1"/>
                  </a:lnTo>
                  <a:lnTo>
                    <a:pt x="1941" y="2"/>
                  </a:lnTo>
                  <a:lnTo>
                    <a:pt x="1942" y="2"/>
                  </a:lnTo>
                  <a:lnTo>
                    <a:pt x="1943" y="2"/>
                  </a:lnTo>
                  <a:lnTo>
                    <a:pt x="1944" y="4"/>
                  </a:lnTo>
                  <a:lnTo>
                    <a:pt x="1945" y="4"/>
                  </a:lnTo>
                  <a:lnTo>
                    <a:pt x="1945" y="2"/>
                  </a:lnTo>
                  <a:lnTo>
                    <a:pt x="1946" y="1"/>
                  </a:lnTo>
                  <a:lnTo>
                    <a:pt x="1947" y="3"/>
                  </a:lnTo>
                  <a:lnTo>
                    <a:pt x="1948" y="2"/>
                  </a:lnTo>
                  <a:lnTo>
                    <a:pt x="1949" y="3"/>
                  </a:lnTo>
                  <a:lnTo>
                    <a:pt x="1950" y="2"/>
                  </a:lnTo>
                  <a:lnTo>
                    <a:pt x="1951" y="2"/>
                  </a:lnTo>
                  <a:lnTo>
                    <a:pt x="1952" y="3"/>
                  </a:lnTo>
                  <a:lnTo>
                    <a:pt x="1952" y="2"/>
                  </a:lnTo>
                  <a:lnTo>
                    <a:pt x="1953" y="4"/>
                  </a:lnTo>
                  <a:lnTo>
                    <a:pt x="1954" y="2"/>
                  </a:lnTo>
                  <a:lnTo>
                    <a:pt x="1955" y="4"/>
                  </a:lnTo>
                  <a:lnTo>
                    <a:pt x="1956" y="3"/>
                  </a:lnTo>
                  <a:lnTo>
                    <a:pt x="1957" y="3"/>
                  </a:lnTo>
                  <a:lnTo>
                    <a:pt x="1958" y="5"/>
                  </a:lnTo>
                  <a:lnTo>
                    <a:pt x="1959" y="1"/>
                  </a:lnTo>
                  <a:lnTo>
                    <a:pt x="1960" y="4"/>
                  </a:lnTo>
                  <a:lnTo>
                    <a:pt x="1960" y="4"/>
                  </a:lnTo>
                  <a:lnTo>
                    <a:pt x="1961" y="6"/>
                  </a:lnTo>
                  <a:lnTo>
                    <a:pt x="1962" y="6"/>
                  </a:lnTo>
                  <a:lnTo>
                    <a:pt x="1963" y="7"/>
                  </a:lnTo>
                  <a:lnTo>
                    <a:pt x="1964" y="7"/>
                  </a:lnTo>
                  <a:lnTo>
                    <a:pt x="1965" y="6"/>
                  </a:lnTo>
                  <a:lnTo>
                    <a:pt x="1966" y="5"/>
                  </a:lnTo>
                  <a:lnTo>
                    <a:pt x="1967" y="9"/>
                  </a:lnTo>
                  <a:lnTo>
                    <a:pt x="1967" y="3"/>
                  </a:lnTo>
                  <a:lnTo>
                    <a:pt x="1968" y="5"/>
                  </a:lnTo>
                  <a:lnTo>
                    <a:pt x="1969" y="6"/>
                  </a:lnTo>
                  <a:lnTo>
                    <a:pt x="1970" y="1"/>
                  </a:lnTo>
                  <a:lnTo>
                    <a:pt x="1971" y="2"/>
                  </a:lnTo>
                  <a:lnTo>
                    <a:pt x="1972" y="4"/>
                  </a:lnTo>
                  <a:lnTo>
                    <a:pt x="1973" y="4"/>
                  </a:lnTo>
                  <a:lnTo>
                    <a:pt x="1974" y="1"/>
                  </a:lnTo>
                  <a:lnTo>
                    <a:pt x="1975" y="2"/>
                  </a:lnTo>
                  <a:lnTo>
                    <a:pt x="1975" y="1"/>
                  </a:lnTo>
                  <a:lnTo>
                    <a:pt x="1976" y="3"/>
                  </a:lnTo>
                  <a:lnTo>
                    <a:pt x="1977" y="2"/>
                  </a:lnTo>
                  <a:lnTo>
                    <a:pt x="1978" y="1"/>
                  </a:lnTo>
                  <a:lnTo>
                    <a:pt x="1979" y="2"/>
                  </a:lnTo>
                  <a:lnTo>
                    <a:pt x="1980" y="3"/>
                  </a:lnTo>
                  <a:lnTo>
                    <a:pt x="1981" y="2"/>
                  </a:lnTo>
                  <a:lnTo>
                    <a:pt x="1982" y="2"/>
                  </a:lnTo>
                  <a:lnTo>
                    <a:pt x="1982" y="4"/>
                  </a:lnTo>
                  <a:lnTo>
                    <a:pt x="1983" y="3"/>
                  </a:lnTo>
                  <a:lnTo>
                    <a:pt x="1984" y="2"/>
                  </a:lnTo>
                  <a:lnTo>
                    <a:pt x="1985" y="2"/>
                  </a:lnTo>
                  <a:lnTo>
                    <a:pt x="1986" y="1"/>
                  </a:lnTo>
                  <a:lnTo>
                    <a:pt x="1987" y="3"/>
                  </a:lnTo>
                  <a:lnTo>
                    <a:pt x="1988" y="2"/>
                  </a:lnTo>
                  <a:lnTo>
                    <a:pt x="1989" y="1"/>
                  </a:lnTo>
                  <a:lnTo>
                    <a:pt x="1989" y="2"/>
                  </a:lnTo>
                  <a:lnTo>
                    <a:pt x="1990" y="3"/>
                  </a:lnTo>
                  <a:lnTo>
                    <a:pt x="1991" y="2"/>
                  </a:lnTo>
                  <a:lnTo>
                    <a:pt x="1992" y="3"/>
                  </a:lnTo>
                  <a:lnTo>
                    <a:pt x="1993" y="4"/>
                  </a:lnTo>
                  <a:lnTo>
                    <a:pt x="1994" y="2"/>
                  </a:lnTo>
                  <a:lnTo>
                    <a:pt x="1995" y="3"/>
                  </a:lnTo>
                  <a:lnTo>
                    <a:pt x="1996" y="2"/>
                  </a:lnTo>
                  <a:lnTo>
                    <a:pt x="1997" y="2"/>
                  </a:lnTo>
                  <a:lnTo>
                    <a:pt x="1997" y="2"/>
                  </a:lnTo>
                  <a:lnTo>
                    <a:pt x="1998" y="2"/>
                  </a:lnTo>
                  <a:lnTo>
                    <a:pt x="1999" y="2"/>
                  </a:lnTo>
                  <a:lnTo>
                    <a:pt x="2000" y="3"/>
                  </a:lnTo>
                  <a:lnTo>
                    <a:pt x="2001" y="3"/>
                  </a:lnTo>
                  <a:lnTo>
                    <a:pt x="2002" y="3"/>
                  </a:lnTo>
                  <a:lnTo>
                    <a:pt x="2003" y="3"/>
                  </a:lnTo>
                  <a:lnTo>
                    <a:pt x="2004" y="2"/>
                  </a:lnTo>
                  <a:lnTo>
                    <a:pt x="2004" y="2"/>
                  </a:lnTo>
                  <a:lnTo>
                    <a:pt x="2005" y="1"/>
                  </a:lnTo>
                  <a:lnTo>
                    <a:pt x="2006" y="4"/>
                  </a:lnTo>
                  <a:lnTo>
                    <a:pt x="2007" y="3"/>
                  </a:lnTo>
                  <a:lnTo>
                    <a:pt x="2008" y="3"/>
                  </a:lnTo>
                  <a:lnTo>
                    <a:pt x="2009" y="1"/>
                  </a:lnTo>
                  <a:lnTo>
                    <a:pt x="2010" y="2"/>
                  </a:lnTo>
                  <a:lnTo>
                    <a:pt x="2011" y="2"/>
                  </a:lnTo>
                  <a:lnTo>
                    <a:pt x="2012" y="1"/>
                  </a:lnTo>
                  <a:lnTo>
                    <a:pt x="2012" y="1"/>
                  </a:lnTo>
                  <a:lnTo>
                    <a:pt x="2013" y="2"/>
                  </a:lnTo>
                  <a:lnTo>
                    <a:pt x="2014" y="2"/>
                  </a:lnTo>
                  <a:lnTo>
                    <a:pt x="2015" y="1"/>
                  </a:lnTo>
                  <a:lnTo>
                    <a:pt x="2016" y="1"/>
                  </a:lnTo>
                  <a:lnTo>
                    <a:pt x="2017" y="4"/>
                  </a:lnTo>
                  <a:lnTo>
                    <a:pt x="2018" y="2"/>
                  </a:lnTo>
                  <a:lnTo>
                    <a:pt x="2019" y="4"/>
                  </a:lnTo>
                  <a:lnTo>
                    <a:pt x="2019" y="2"/>
                  </a:lnTo>
                  <a:lnTo>
                    <a:pt x="2020" y="2"/>
                  </a:lnTo>
                  <a:lnTo>
                    <a:pt x="2021" y="6"/>
                  </a:lnTo>
                  <a:lnTo>
                    <a:pt x="2022" y="4"/>
                  </a:lnTo>
                  <a:lnTo>
                    <a:pt x="2023" y="6"/>
                  </a:lnTo>
                  <a:lnTo>
                    <a:pt x="2024" y="7"/>
                  </a:lnTo>
                  <a:lnTo>
                    <a:pt x="2025" y="12"/>
                  </a:lnTo>
                  <a:lnTo>
                    <a:pt x="2026" y="18"/>
                  </a:lnTo>
                  <a:lnTo>
                    <a:pt x="2027" y="17"/>
                  </a:lnTo>
                  <a:lnTo>
                    <a:pt x="2027" y="27"/>
                  </a:lnTo>
                  <a:lnTo>
                    <a:pt x="2028" y="38"/>
                  </a:lnTo>
                  <a:lnTo>
                    <a:pt x="2029" y="44"/>
                  </a:lnTo>
                  <a:lnTo>
                    <a:pt x="2030" y="43"/>
                  </a:lnTo>
                  <a:lnTo>
                    <a:pt x="2031" y="37"/>
                  </a:lnTo>
                  <a:lnTo>
                    <a:pt x="2032" y="29"/>
                  </a:lnTo>
                  <a:lnTo>
                    <a:pt x="2033" y="22"/>
                  </a:lnTo>
                  <a:lnTo>
                    <a:pt x="2034" y="16"/>
                  </a:lnTo>
                  <a:lnTo>
                    <a:pt x="2034" y="11"/>
                  </a:lnTo>
                  <a:lnTo>
                    <a:pt x="2035" y="5"/>
                  </a:lnTo>
                  <a:lnTo>
                    <a:pt x="2036" y="4"/>
                  </a:lnTo>
                  <a:lnTo>
                    <a:pt x="2037" y="6"/>
                  </a:lnTo>
                  <a:lnTo>
                    <a:pt x="2038" y="4"/>
                  </a:lnTo>
                  <a:lnTo>
                    <a:pt x="2039" y="2"/>
                  </a:lnTo>
                  <a:lnTo>
                    <a:pt x="2040" y="3"/>
                  </a:lnTo>
                  <a:lnTo>
                    <a:pt x="2041" y="1"/>
                  </a:lnTo>
                  <a:lnTo>
                    <a:pt x="2042" y="3"/>
                  </a:lnTo>
                  <a:lnTo>
                    <a:pt x="2042" y="1"/>
                  </a:lnTo>
                  <a:lnTo>
                    <a:pt x="2043" y="3"/>
                  </a:lnTo>
                  <a:lnTo>
                    <a:pt x="2044" y="3"/>
                  </a:lnTo>
                  <a:lnTo>
                    <a:pt x="2045" y="2"/>
                  </a:lnTo>
                  <a:lnTo>
                    <a:pt x="2046" y="2"/>
                  </a:lnTo>
                  <a:lnTo>
                    <a:pt x="2047" y="2"/>
                  </a:lnTo>
                  <a:lnTo>
                    <a:pt x="2048" y="1"/>
                  </a:lnTo>
                  <a:lnTo>
                    <a:pt x="2049" y="2"/>
                  </a:lnTo>
                  <a:lnTo>
                    <a:pt x="2049" y="2"/>
                  </a:lnTo>
                  <a:lnTo>
                    <a:pt x="2050" y="1"/>
                  </a:lnTo>
                  <a:lnTo>
                    <a:pt x="2051" y="2"/>
                  </a:lnTo>
                  <a:lnTo>
                    <a:pt x="2052" y="3"/>
                  </a:lnTo>
                  <a:lnTo>
                    <a:pt x="2053" y="1"/>
                  </a:lnTo>
                  <a:lnTo>
                    <a:pt x="2054" y="1"/>
                  </a:lnTo>
                  <a:lnTo>
                    <a:pt x="2055" y="3"/>
                  </a:lnTo>
                  <a:lnTo>
                    <a:pt x="2056" y="1"/>
                  </a:lnTo>
                  <a:lnTo>
                    <a:pt x="2057" y="3"/>
                  </a:lnTo>
                  <a:lnTo>
                    <a:pt x="2057" y="1"/>
                  </a:lnTo>
                  <a:lnTo>
                    <a:pt x="2058" y="2"/>
                  </a:lnTo>
                  <a:lnTo>
                    <a:pt x="2059" y="2"/>
                  </a:lnTo>
                  <a:lnTo>
                    <a:pt x="2060" y="4"/>
                  </a:lnTo>
                  <a:lnTo>
                    <a:pt x="2061" y="3"/>
                  </a:lnTo>
                  <a:lnTo>
                    <a:pt x="2062" y="3"/>
                  </a:lnTo>
                  <a:lnTo>
                    <a:pt x="2063" y="2"/>
                  </a:lnTo>
                  <a:lnTo>
                    <a:pt x="2064" y="2"/>
                  </a:lnTo>
                  <a:lnTo>
                    <a:pt x="2064" y="3"/>
                  </a:lnTo>
                  <a:lnTo>
                    <a:pt x="2065" y="2"/>
                  </a:lnTo>
                  <a:lnTo>
                    <a:pt x="2066" y="2"/>
                  </a:lnTo>
                  <a:lnTo>
                    <a:pt x="2067" y="3"/>
                  </a:lnTo>
                  <a:lnTo>
                    <a:pt x="2068" y="4"/>
                  </a:lnTo>
                  <a:lnTo>
                    <a:pt x="2069" y="1"/>
                  </a:lnTo>
                  <a:lnTo>
                    <a:pt x="2070" y="2"/>
                  </a:lnTo>
                  <a:lnTo>
                    <a:pt x="2071" y="1"/>
                  </a:lnTo>
                  <a:lnTo>
                    <a:pt x="2072" y="3"/>
                  </a:lnTo>
                  <a:lnTo>
                    <a:pt x="2072" y="2"/>
                  </a:lnTo>
                  <a:lnTo>
                    <a:pt x="2073" y="2"/>
                  </a:lnTo>
                  <a:lnTo>
                    <a:pt x="2074" y="4"/>
                  </a:lnTo>
                  <a:lnTo>
                    <a:pt x="2075" y="2"/>
                  </a:lnTo>
                  <a:lnTo>
                    <a:pt x="2076" y="2"/>
                  </a:lnTo>
                  <a:lnTo>
                    <a:pt x="2077" y="1"/>
                  </a:lnTo>
                  <a:lnTo>
                    <a:pt x="2078" y="1"/>
                  </a:lnTo>
                  <a:lnTo>
                    <a:pt x="2079" y="2"/>
                  </a:lnTo>
                  <a:lnTo>
                    <a:pt x="2079" y="2"/>
                  </a:lnTo>
                  <a:lnTo>
                    <a:pt x="2080" y="2"/>
                  </a:lnTo>
                  <a:lnTo>
                    <a:pt x="2081" y="2"/>
                  </a:lnTo>
                  <a:lnTo>
                    <a:pt x="2082" y="1"/>
                  </a:lnTo>
                  <a:lnTo>
                    <a:pt x="2083" y="3"/>
                  </a:lnTo>
                  <a:lnTo>
                    <a:pt x="2084" y="3"/>
                  </a:lnTo>
                  <a:lnTo>
                    <a:pt x="2085" y="1"/>
                  </a:lnTo>
                  <a:lnTo>
                    <a:pt x="2086" y="2"/>
                  </a:lnTo>
                  <a:lnTo>
                    <a:pt x="2087" y="2"/>
                  </a:lnTo>
                  <a:lnTo>
                    <a:pt x="2087" y="2"/>
                  </a:lnTo>
                  <a:lnTo>
                    <a:pt x="2088" y="3"/>
                  </a:lnTo>
                  <a:lnTo>
                    <a:pt x="2089" y="2"/>
                  </a:lnTo>
                  <a:lnTo>
                    <a:pt x="2090" y="2"/>
                  </a:lnTo>
                  <a:lnTo>
                    <a:pt x="2091" y="2"/>
                  </a:lnTo>
                  <a:lnTo>
                    <a:pt x="2092" y="2"/>
                  </a:lnTo>
                  <a:lnTo>
                    <a:pt x="2093" y="2"/>
                  </a:lnTo>
                  <a:lnTo>
                    <a:pt x="2094" y="3"/>
                  </a:lnTo>
                  <a:lnTo>
                    <a:pt x="2094" y="4"/>
                  </a:lnTo>
                  <a:lnTo>
                    <a:pt x="2095" y="1"/>
                  </a:lnTo>
                  <a:lnTo>
                    <a:pt x="2096" y="2"/>
                  </a:lnTo>
                  <a:lnTo>
                    <a:pt x="2097" y="1"/>
                  </a:lnTo>
                  <a:lnTo>
                    <a:pt x="2098" y="1"/>
                  </a:lnTo>
                  <a:lnTo>
                    <a:pt x="2099" y="3"/>
                  </a:lnTo>
                  <a:lnTo>
                    <a:pt x="2100" y="1"/>
                  </a:lnTo>
                  <a:lnTo>
                    <a:pt x="2101" y="2"/>
                  </a:lnTo>
                  <a:lnTo>
                    <a:pt x="2102" y="3"/>
                  </a:lnTo>
                  <a:lnTo>
                    <a:pt x="2102" y="2"/>
                  </a:lnTo>
                  <a:lnTo>
                    <a:pt x="2103" y="4"/>
                  </a:lnTo>
                  <a:lnTo>
                    <a:pt x="2104" y="2"/>
                  </a:lnTo>
                  <a:lnTo>
                    <a:pt x="2105" y="2"/>
                  </a:lnTo>
                  <a:lnTo>
                    <a:pt x="2106" y="1"/>
                  </a:lnTo>
                  <a:lnTo>
                    <a:pt x="2107" y="6"/>
                  </a:lnTo>
                  <a:lnTo>
                    <a:pt x="2108" y="1"/>
                  </a:lnTo>
                  <a:lnTo>
                    <a:pt x="2109" y="1"/>
                  </a:lnTo>
                  <a:lnTo>
                    <a:pt x="2109" y="2"/>
                  </a:lnTo>
                  <a:lnTo>
                    <a:pt x="2110" y="2"/>
                  </a:lnTo>
                  <a:lnTo>
                    <a:pt x="2111" y="5"/>
                  </a:lnTo>
                  <a:lnTo>
                    <a:pt x="2112" y="4"/>
                  </a:lnTo>
                  <a:lnTo>
                    <a:pt x="2113" y="2"/>
                  </a:lnTo>
                  <a:lnTo>
                    <a:pt x="2114" y="2"/>
                  </a:lnTo>
                  <a:lnTo>
                    <a:pt x="2115" y="2"/>
                  </a:lnTo>
                  <a:lnTo>
                    <a:pt x="2116" y="3"/>
                  </a:lnTo>
                  <a:lnTo>
                    <a:pt x="2117" y="2"/>
                  </a:lnTo>
                  <a:lnTo>
                    <a:pt x="2117" y="4"/>
                  </a:lnTo>
                  <a:lnTo>
                    <a:pt x="2118" y="2"/>
                  </a:lnTo>
                  <a:lnTo>
                    <a:pt x="2119" y="1"/>
                  </a:lnTo>
                  <a:lnTo>
                    <a:pt x="2120" y="1"/>
                  </a:lnTo>
                  <a:lnTo>
                    <a:pt x="2121" y="3"/>
                  </a:lnTo>
                  <a:lnTo>
                    <a:pt x="2122" y="1"/>
                  </a:lnTo>
                  <a:lnTo>
                    <a:pt x="2123" y="1"/>
                  </a:lnTo>
                  <a:lnTo>
                    <a:pt x="2124" y="3"/>
                  </a:lnTo>
                  <a:lnTo>
                    <a:pt x="2124" y="2"/>
                  </a:lnTo>
                  <a:lnTo>
                    <a:pt x="2125" y="2"/>
                  </a:lnTo>
                  <a:lnTo>
                    <a:pt x="2126" y="5"/>
                  </a:lnTo>
                  <a:lnTo>
                    <a:pt x="2127" y="3"/>
                  </a:lnTo>
                  <a:lnTo>
                    <a:pt x="2128" y="1"/>
                  </a:lnTo>
                  <a:lnTo>
                    <a:pt x="2129" y="2"/>
                  </a:lnTo>
                  <a:lnTo>
                    <a:pt x="2130" y="5"/>
                  </a:lnTo>
                  <a:lnTo>
                    <a:pt x="2131" y="2"/>
                  </a:lnTo>
                  <a:lnTo>
                    <a:pt x="2132" y="1"/>
                  </a:lnTo>
                  <a:lnTo>
                    <a:pt x="2132" y="2"/>
                  </a:lnTo>
                  <a:lnTo>
                    <a:pt x="2133" y="3"/>
                  </a:lnTo>
                  <a:lnTo>
                    <a:pt x="2134" y="4"/>
                  </a:lnTo>
                  <a:lnTo>
                    <a:pt x="2135" y="2"/>
                  </a:lnTo>
                  <a:lnTo>
                    <a:pt x="2136" y="2"/>
                  </a:lnTo>
                  <a:lnTo>
                    <a:pt x="2137" y="1"/>
                  </a:lnTo>
                  <a:lnTo>
                    <a:pt x="2138" y="1"/>
                  </a:lnTo>
                  <a:lnTo>
                    <a:pt x="2139" y="1"/>
                  </a:lnTo>
                  <a:lnTo>
                    <a:pt x="2139" y="2"/>
                  </a:lnTo>
                  <a:lnTo>
                    <a:pt x="2140" y="2"/>
                  </a:lnTo>
                  <a:lnTo>
                    <a:pt x="2141" y="2"/>
                  </a:lnTo>
                  <a:lnTo>
                    <a:pt x="2142" y="2"/>
                  </a:lnTo>
                  <a:lnTo>
                    <a:pt x="2143" y="1"/>
                  </a:lnTo>
                  <a:lnTo>
                    <a:pt x="2144" y="2"/>
                  </a:lnTo>
                  <a:lnTo>
                    <a:pt x="2145" y="2"/>
                  </a:lnTo>
                  <a:lnTo>
                    <a:pt x="2146" y="2"/>
                  </a:lnTo>
                  <a:lnTo>
                    <a:pt x="2147" y="2"/>
                  </a:lnTo>
                  <a:lnTo>
                    <a:pt x="2147" y="2"/>
                  </a:lnTo>
                  <a:lnTo>
                    <a:pt x="2148" y="2"/>
                  </a:lnTo>
                  <a:lnTo>
                    <a:pt x="2149" y="3"/>
                  </a:lnTo>
                  <a:lnTo>
                    <a:pt x="2150" y="1"/>
                  </a:lnTo>
                  <a:lnTo>
                    <a:pt x="2151" y="2"/>
                  </a:lnTo>
                  <a:lnTo>
                    <a:pt x="2152" y="1"/>
                  </a:lnTo>
                  <a:lnTo>
                    <a:pt x="2153" y="2"/>
                  </a:lnTo>
                  <a:lnTo>
                    <a:pt x="2154" y="2"/>
                  </a:lnTo>
                  <a:lnTo>
                    <a:pt x="2154" y="4"/>
                  </a:lnTo>
                  <a:lnTo>
                    <a:pt x="2155" y="3"/>
                  </a:lnTo>
                  <a:lnTo>
                    <a:pt x="2156" y="1"/>
                  </a:lnTo>
                  <a:lnTo>
                    <a:pt x="2157" y="2"/>
                  </a:lnTo>
                  <a:lnTo>
                    <a:pt x="2158" y="1"/>
                  </a:lnTo>
                  <a:lnTo>
                    <a:pt x="2159" y="3"/>
                  </a:lnTo>
                  <a:lnTo>
                    <a:pt x="2160" y="3"/>
                  </a:lnTo>
                  <a:lnTo>
                    <a:pt x="2161" y="3"/>
                  </a:lnTo>
                  <a:lnTo>
                    <a:pt x="2162" y="3"/>
                  </a:lnTo>
                  <a:lnTo>
                    <a:pt x="2162" y="1"/>
                  </a:lnTo>
                  <a:lnTo>
                    <a:pt x="2163" y="3"/>
                  </a:lnTo>
                  <a:lnTo>
                    <a:pt x="2164" y="1"/>
                  </a:lnTo>
                  <a:lnTo>
                    <a:pt x="2165" y="3"/>
                  </a:lnTo>
                  <a:lnTo>
                    <a:pt x="2166" y="1"/>
                  </a:lnTo>
                  <a:lnTo>
                    <a:pt x="2167" y="2"/>
                  </a:lnTo>
                  <a:lnTo>
                    <a:pt x="2168" y="2"/>
                  </a:lnTo>
                  <a:lnTo>
                    <a:pt x="2169" y="1"/>
                  </a:lnTo>
                  <a:lnTo>
                    <a:pt x="2169" y="2"/>
                  </a:lnTo>
                  <a:lnTo>
                    <a:pt x="2170" y="1"/>
                  </a:lnTo>
                  <a:lnTo>
                    <a:pt x="2171" y="3"/>
                  </a:lnTo>
                  <a:lnTo>
                    <a:pt x="2172" y="3"/>
                  </a:lnTo>
                  <a:lnTo>
                    <a:pt x="2173" y="7"/>
                  </a:lnTo>
                  <a:lnTo>
                    <a:pt x="2174" y="8"/>
                  </a:lnTo>
                  <a:lnTo>
                    <a:pt x="2175" y="9"/>
                  </a:lnTo>
                  <a:lnTo>
                    <a:pt x="2176" y="11"/>
                  </a:lnTo>
                  <a:lnTo>
                    <a:pt x="2176" y="13"/>
                  </a:lnTo>
                  <a:lnTo>
                    <a:pt x="2177" y="14"/>
                  </a:lnTo>
                  <a:lnTo>
                    <a:pt x="2178" y="12"/>
                  </a:lnTo>
                  <a:lnTo>
                    <a:pt x="2179" y="15"/>
                  </a:lnTo>
                  <a:lnTo>
                    <a:pt x="2180" y="16"/>
                  </a:lnTo>
                  <a:lnTo>
                    <a:pt x="2181" y="15"/>
                  </a:lnTo>
                  <a:lnTo>
                    <a:pt x="2182" y="11"/>
                  </a:lnTo>
                  <a:lnTo>
                    <a:pt x="2183" y="11"/>
                  </a:lnTo>
                  <a:lnTo>
                    <a:pt x="2184" y="10"/>
                  </a:lnTo>
                  <a:lnTo>
                    <a:pt x="2184" y="8"/>
                  </a:lnTo>
                  <a:lnTo>
                    <a:pt x="2185" y="9"/>
                  </a:lnTo>
                  <a:lnTo>
                    <a:pt x="2186" y="6"/>
                  </a:lnTo>
                  <a:lnTo>
                    <a:pt x="2187" y="5"/>
                  </a:lnTo>
                  <a:lnTo>
                    <a:pt x="2188" y="4"/>
                  </a:lnTo>
                  <a:lnTo>
                    <a:pt x="2189" y="4"/>
                  </a:lnTo>
                  <a:lnTo>
                    <a:pt x="2190" y="4"/>
                  </a:lnTo>
                  <a:lnTo>
                    <a:pt x="2191" y="1"/>
                  </a:lnTo>
                  <a:lnTo>
                    <a:pt x="2191" y="4"/>
                  </a:lnTo>
                  <a:lnTo>
                    <a:pt x="2192" y="3"/>
                  </a:lnTo>
                  <a:lnTo>
                    <a:pt x="2193" y="2"/>
                  </a:lnTo>
                  <a:lnTo>
                    <a:pt x="2194" y="2"/>
                  </a:lnTo>
                  <a:lnTo>
                    <a:pt x="2195" y="2"/>
                  </a:lnTo>
                  <a:lnTo>
                    <a:pt x="2196" y="4"/>
                  </a:lnTo>
                  <a:lnTo>
                    <a:pt x="2197" y="1"/>
                  </a:lnTo>
                  <a:lnTo>
                    <a:pt x="2198" y="5"/>
                  </a:lnTo>
                  <a:lnTo>
                    <a:pt x="2199" y="2"/>
                  </a:lnTo>
                  <a:lnTo>
                    <a:pt x="2199" y="1"/>
                  </a:lnTo>
                  <a:lnTo>
                    <a:pt x="2200" y="3"/>
                  </a:lnTo>
                  <a:lnTo>
                    <a:pt x="2201" y="1"/>
                  </a:lnTo>
                  <a:lnTo>
                    <a:pt x="2202" y="2"/>
                  </a:lnTo>
                  <a:lnTo>
                    <a:pt x="2203" y="1"/>
                  </a:lnTo>
                  <a:lnTo>
                    <a:pt x="2204" y="1"/>
                  </a:lnTo>
                  <a:lnTo>
                    <a:pt x="2205" y="3"/>
                  </a:lnTo>
                  <a:lnTo>
                    <a:pt x="2206" y="2"/>
                  </a:lnTo>
                  <a:lnTo>
                    <a:pt x="2206" y="2"/>
                  </a:lnTo>
                  <a:lnTo>
                    <a:pt x="2207" y="4"/>
                  </a:lnTo>
                  <a:lnTo>
                    <a:pt x="2208" y="2"/>
                  </a:lnTo>
                  <a:lnTo>
                    <a:pt x="2209" y="2"/>
                  </a:lnTo>
                  <a:lnTo>
                    <a:pt x="2210" y="2"/>
                  </a:lnTo>
                  <a:lnTo>
                    <a:pt x="2211" y="1"/>
                  </a:lnTo>
                  <a:lnTo>
                    <a:pt x="2212" y="1"/>
                  </a:lnTo>
                  <a:lnTo>
                    <a:pt x="2213" y="1"/>
                  </a:lnTo>
                  <a:lnTo>
                    <a:pt x="2214" y="2"/>
                  </a:lnTo>
                  <a:lnTo>
                    <a:pt x="2214" y="1"/>
                  </a:lnTo>
                  <a:lnTo>
                    <a:pt x="2215" y="4"/>
                  </a:lnTo>
                  <a:lnTo>
                    <a:pt x="2216" y="4"/>
                  </a:lnTo>
                  <a:lnTo>
                    <a:pt x="2217" y="3"/>
                  </a:lnTo>
                  <a:lnTo>
                    <a:pt x="2218" y="2"/>
                  </a:lnTo>
                  <a:lnTo>
                    <a:pt x="2219" y="2"/>
                  </a:lnTo>
                  <a:lnTo>
                    <a:pt x="2220" y="5"/>
                  </a:lnTo>
                  <a:lnTo>
                    <a:pt x="2221" y="2"/>
                  </a:lnTo>
                  <a:lnTo>
                    <a:pt x="2221" y="2"/>
                  </a:lnTo>
                  <a:lnTo>
                    <a:pt x="2222" y="1"/>
                  </a:lnTo>
                  <a:lnTo>
                    <a:pt x="2223" y="2"/>
                  </a:lnTo>
                  <a:lnTo>
                    <a:pt x="2224" y="1"/>
                  </a:lnTo>
                  <a:lnTo>
                    <a:pt x="2225" y="4"/>
                  </a:lnTo>
                  <a:lnTo>
                    <a:pt x="2226" y="1"/>
                  </a:lnTo>
                  <a:lnTo>
                    <a:pt x="2227" y="2"/>
                  </a:lnTo>
                  <a:lnTo>
                    <a:pt x="2228" y="7"/>
                  </a:lnTo>
                  <a:lnTo>
                    <a:pt x="2229" y="2"/>
                  </a:lnTo>
                  <a:lnTo>
                    <a:pt x="2229" y="3"/>
                  </a:lnTo>
                  <a:lnTo>
                    <a:pt x="2230" y="3"/>
                  </a:lnTo>
                  <a:lnTo>
                    <a:pt x="2231" y="3"/>
                  </a:lnTo>
                  <a:lnTo>
                    <a:pt x="2232" y="1"/>
                  </a:lnTo>
                  <a:lnTo>
                    <a:pt x="2233" y="2"/>
                  </a:lnTo>
                  <a:lnTo>
                    <a:pt x="2234" y="2"/>
                  </a:lnTo>
                  <a:lnTo>
                    <a:pt x="2235" y="3"/>
                  </a:lnTo>
                  <a:lnTo>
                    <a:pt x="2236" y="1"/>
                  </a:lnTo>
                  <a:lnTo>
                    <a:pt x="2236" y="2"/>
                  </a:lnTo>
                  <a:lnTo>
                    <a:pt x="2237" y="1"/>
                  </a:lnTo>
                  <a:lnTo>
                    <a:pt x="2238" y="2"/>
                  </a:lnTo>
                  <a:lnTo>
                    <a:pt x="2239" y="1"/>
                  </a:lnTo>
                  <a:lnTo>
                    <a:pt x="2240" y="2"/>
                  </a:lnTo>
                  <a:lnTo>
                    <a:pt x="2241" y="5"/>
                  </a:lnTo>
                  <a:lnTo>
                    <a:pt x="2242" y="2"/>
                  </a:lnTo>
                  <a:lnTo>
                    <a:pt x="2243" y="1"/>
                  </a:lnTo>
                  <a:lnTo>
                    <a:pt x="2244" y="1"/>
                  </a:lnTo>
                  <a:lnTo>
                    <a:pt x="2244" y="2"/>
                  </a:lnTo>
                  <a:lnTo>
                    <a:pt x="2245" y="1"/>
                  </a:lnTo>
                  <a:lnTo>
                    <a:pt x="2246" y="1"/>
                  </a:lnTo>
                  <a:lnTo>
                    <a:pt x="2247" y="1"/>
                  </a:lnTo>
                  <a:lnTo>
                    <a:pt x="2248" y="1"/>
                  </a:lnTo>
                  <a:lnTo>
                    <a:pt x="2249" y="1"/>
                  </a:lnTo>
                  <a:lnTo>
                    <a:pt x="2250" y="4"/>
                  </a:lnTo>
                  <a:lnTo>
                    <a:pt x="2251" y="1"/>
                  </a:lnTo>
                  <a:lnTo>
                    <a:pt x="2251" y="3"/>
                  </a:lnTo>
                  <a:lnTo>
                    <a:pt x="2252" y="2"/>
                  </a:lnTo>
                  <a:lnTo>
                    <a:pt x="2253" y="2"/>
                  </a:lnTo>
                  <a:lnTo>
                    <a:pt x="2254" y="2"/>
                  </a:lnTo>
                  <a:lnTo>
                    <a:pt x="2255" y="3"/>
                  </a:lnTo>
                  <a:lnTo>
                    <a:pt x="2256" y="1"/>
                  </a:lnTo>
                  <a:lnTo>
                    <a:pt x="2257" y="2"/>
                  </a:lnTo>
                  <a:lnTo>
                    <a:pt x="2258" y="2"/>
                  </a:lnTo>
                  <a:lnTo>
                    <a:pt x="2259" y="2"/>
                  </a:lnTo>
                  <a:lnTo>
                    <a:pt x="2259" y="1"/>
                  </a:lnTo>
                  <a:lnTo>
                    <a:pt x="2260" y="2"/>
                  </a:lnTo>
                  <a:lnTo>
                    <a:pt x="2261" y="3"/>
                  </a:lnTo>
                  <a:lnTo>
                    <a:pt x="2262" y="1"/>
                  </a:lnTo>
                  <a:lnTo>
                    <a:pt x="2263" y="2"/>
                  </a:lnTo>
                  <a:lnTo>
                    <a:pt x="2264" y="1"/>
                  </a:lnTo>
                  <a:lnTo>
                    <a:pt x="2265" y="3"/>
                  </a:lnTo>
                  <a:lnTo>
                    <a:pt x="2266" y="1"/>
                  </a:lnTo>
                  <a:lnTo>
                    <a:pt x="2266" y="2"/>
                  </a:lnTo>
                  <a:lnTo>
                    <a:pt x="2267" y="1"/>
                  </a:lnTo>
                  <a:lnTo>
                    <a:pt x="2268" y="1"/>
                  </a:lnTo>
                  <a:lnTo>
                    <a:pt x="2269" y="3"/>
                  </a:lnTo>
                  <a:lnTo>
                    <a:pt x="2270" y="6"/>
                  </a:lnTo>
                  <a:lnTo>
                    <a:pt x="2271" y="1"/>
                  </a:lnTo>
                  <a:lnTo>
                    <a:pt x="2272" y="1"/>
                  </a:lnTo>
                  <a:lnTo>
                    <a:pt x="2273" y="2"/>
                  </a:lnTo>
                  <a:lnTo>
                    <a:pt x="2274" y="1"/>
                  </a:lnTo>
                  <a:lnTo>
                    <a:pt x="2274" y="1"/>
                  </a:lnTo>
                  <a:lnTo>
                    <a:pt x="2275" y="1"/>
                  </a:lnTo>
                  <a:lnTo>
                    <a:pt x="2276" y="1"/>
                  </a:lnTo>
                  <a:lnTo>
                    <a:pt x="2277" y="2"/>
                  </a:lnTo>
                  <a:lnTo>
                    <a:pt x="2278" y="3"/>
                  </a:lnTo>
                  <a:lnTo>
                    <a:pt x="2279" y="1"/>
                  </a:lnTo>
                  <a:lnTo>
                    <a:pt x="2280" y="1"/>
                  </a:lnTo>
                  <a:lnTo>
                    <a:pt x="2281" y="1"/>
                  </a:lnTo>
                  <a:lnTo>
                    <a:pt x="2281" y="4"/>
                  </a:lnTo>
                  <a:lnTo>
                    <a:pt x="2282" y="1"/>
                  </a:lnTo>
                  <a:lnTo>
                    <a:pt x="2283" y="1"/>
                  </a:lnTo>
                  <a:lnTo>
                    <a:pt x="2284" y="3"/>
                  </a:lnTo>
                  <a:lnTo>
                    <a:pt x="2285" y="1"/>
                  </a:lnTo>
                  <a:lnTo>
                    <a:pt x="2286" y="2"/>
                  </a:lnTo>
                  <a:lnTo>
                    <a:pt x="2287" y="1"/>
                  </a:lnTo>
                  <a:lnTo>
                    <a:pt x="2288" y="3"/>
                  </a:lnTo>
                  <a:lnTo>
                    <a:pt x="2289" y="3"/>
                  </a:lnTo>
                  <a:lnTo>
                    <a:pt x="2289" y="2"/>
                  </a:lnTo>
                  <a:lnTo>
                    <a:pt x="2290" y="2"/>
                  </a:lnTo>
                  <a:lnTo>
                    <a:pt x="2291" y="2"/>
                  </a:lnTo>
                  <a:lnTo>
                    <a:pt x="2292" y="2"/>
                  </a:lnTo>
                  <a:lnTo>
                    <a:pt x="2293" y="6"/>
                  </a:lnTo>
                  <a:lnTo>
                    <a:pt x="2294" y="1"/>
                  </a:lnTo>
                  <a:lnTo>
                    <a:pt x="2295" y="1"/>
                  </a:lnTo>
                  <a:lnTo>
                    <a:pt x="2296" y="4"/>
                  </a:lnTo>
                  <a:lnTo>
                    <a:pt x="2296" y="5"/>
                  </a:lnTo>
                  <a:lnTo>
                    <a:pt x="2297" y="5"/>
                  </a:lnTo>
                  <a:lnTo>
                    <a:pt x="2298" y="3"/>
                  </a:lnTo>
                  <a:lnTo>
                    <a:pt x="2299" y="7"/>
                  </a:lnTo>
                  <a:lnTo>
                    <a:pt x="2300" y="4"/>
                  </a:lnTo>
                  <a:lnTo>
                    <a:pt x="2301" y="2"/>
                  </a:lnTo>
                  <a:lnTo>
                    <a:pt x="2302" y="7"/>
                  </a:lnTo>
                  <a:lnTo>
                    <a:pt x="2303" y="5"/>
                  </a:lnTo>
                  <a:lnTo>
                    <a:pt x="2304" y="5"/>
                  </a:lnTo>
                  <a:lnTo>
                    <a:pt x="2304" y="3"/>
                  </a:lnTo>
                  <a:lnTo>
                    <a:pt x="2305" y="4"/>
                  </a:lnTo>
                  <a:lnTo>
                    <a:pt x="2306" y="1"/>
                  </a:lnTo>
                  <a:lnTo>
                    <a:pt x="2307" y="1"/>
                  </a:lnTo>
                  <a:lnTo>
                    <a:pt x="2308" y="1"/>
                  </a:lnTo>
                  <a:lnTo>
                    <a:pt x="2309" y="1"/>
                  </a:lnTo>
                  <a:lnTo>
                    <a:pt x="2310" y="2"/>
                  </a:lnTo>
                  <a:lnTo>
                    <a:pt x="2311" y="5"/>
                  </a:lnTo>
                  <a:lnTo>
                    <a:pt x="2311" y="1"/>
                  </a:lnTo>
                  <a:lnTo>
                    <a:pt x="2312" y="4"/>
                  </a:lnTo>
                  <a:lnTo>
                    <a:pt x="2313" y="2"/>
                  </a:lnTo>
                  <a:lnTo>
                    <a:pt x="2314" y="1"/>
                  </a:lnTo>
                  <a:lnTo>
                    <a:pt x="2315" y="1"/>
                  </a:lnTo>
                  <a:lnTo>
                    <a:pt x="2316" y="1"/>
                  </a:lnTo>
                  <a:lnTo>
                    <a:pt x="2317" y="3"/>
                  </a:lnTo>
                  <a:lnTo>
                    <a:pt x="2318" y="1"/>
                  </a:lnTo>
                  <a:lnTo>
                    <a:pt x="2319" y="1"/>
                  </a:lnTo>
                  <a:lnTo>
                    <a:pt x="2319" y="4"/>
                  </a:lnTo>
                  <a:lnTo>
                    <a:pt x="2320" y="3"/>
                  </a:lnTo>
                  <a:lnTo>
                    <a:pt x="2321" y="7"/>
                  </a:lnTo>
                  <a:lnTo>
                    <a:pt x="2322" y="2"/>
                  </a:lnTo>
                  <a:lnTo>
                    <a:pt x="2323" y="8"/>
                  </a:lnTo>
                  <a:lnTo>
                    <a:pt x="2324" y="10"/>
                  </a:lnTo>
                  <a:lnTo>
                    <a:pt x="2325" y="24"/>
                  </a:lnTo>
                  <a:lnTo>
                    <a:pt x="2326" y="37"/>
                  </a:lnTo>
                  <a:lnTo>
                    <a:pt x="2326" y="65"/>
                  </a:lnTo>
                  <a:lnTo>
                    <a:pt x="2327" y="91"/>
                  </a:lnTo>
                  <a:lnTo>
                    <a:pt x="2328" y="116"/>
                  </a:lnTo>
                  <a:lnTo>
                    <a:pt x="2329" y="112"/>
                  </a:lnTo>
                  <a:lnTo>
                    <a:pt x="2330" y="121"/>
                  </a:lnTo>
                  <a:lnTo>
                    <a:pt x="2331" y="113"/>
                  </a:lnTo>
                  <a:lnTo>
                    <a:pt x="2332" y="105"/>
                  </a:lnTo>
                  <a:lnTo>
                    <a:pt x="2333" y="91"/>
                  </a:lnTo>
                  <a:lnTo>
                    <a:pt x="2334" y="58"/>
                  </a:lnTo>
                  <a:lnTo>
                    <a:pt x="2334" y="38"/>
                  </a:lnTo>
                  <a:lnTo>
                    <a:pt x="2335" y="27"/>
                  </a:lnTo>
                  <a:lnTo>
                    <a:pt x="2336" y="21"/>
                  </a:lnTo>
                  <a:lnTo>
                    <a:pt x="2337" y="14"/>
                  </a:lnTo>
                  <a:lnTo>
                    <a:pt x="2338" y="13"/>
                  </a:lnTo>
                  <a:lnTo>
                    <a:pt x="2339" y="8"/>
                  </a:lnTo>
                  <a:lnTo>
                    <a:pt x="2340" y="9"/>
                  </a:lnTo>
                  <a:lnTo>
                    <a:pt x="2341" y="6"/>
                  </a:lnTo>
                  <a:lnTo>
                    <a:pt x="2341" y="5"/>
                  </a:lnTo>
                  <a:lnTo>
                    <a:pt x="2342" y="4"/>
                  </a:lnTo>
                  <a:lnTo>
                    <a:pt x="2343" y="4"/>
                  </a:lnTo>
                  <a:lnTo>
                    <a:pt x="2344" y="5"/>
                  </a:lnTo>
                  <a:lnTo>
                    <a:pt x="2345" y="3"/>
                  </a:lnTo>
                  <a:lnTo>
                    <a:pt x="2346" y="2"/>
                  </a:lnTo>
                  <a:lnTo>
                    <a:pt x="2347" y="3"/>
                  </a:lnTo>
                  <a:lnTo>
                    <a:pt x="2348" y="2"/>
                  </a:lnTo>
                  <a:lnTo>
                    <a:pt x="2349" y="2"/>
                  </a:lnTo>
                  <a:lnTo>
                    <a:pt x="2349" y="3"/>
                  </a:lnTo>
                  <a:lnTo>
                    <a:pt x="2350" y="4"/>
                  </a:lnTo>
                  <a:lnTo>
                    <a:pt x="2351" y="2"/>
                  </a:lnTo>
                  <a:lnTo>
                    <a:pt x="2352" y="1"/>
                  </a:lnTo>
                  <a:lnTo>
                    <a:pt x="2353" y="1"/>
                  </a:lnTo>
                  <a:lnTo>
                    <a:pt x="2354" y="2"/>
                  </a:lnTo>
                  <a:lnTo>
                    <a:pt x="2355" y="1"/>
                  </a:lnTo>
                  <a:lnTo>
                    <a:pt x="2356" y="1"/>
                  </a:lnTo>
                  <a:lnTo>
                    <a:pt x="2356" y="0"/>
                  </a:lnTo>
                  <a:lnTo>
                    <a:pt x="2357" y="4"/>
                  </a:lnTo>
                  <a:lnTo>
                    <a:pt x="2358" y="4"/>
                  </a:lnTo>
                  <a:lnTo>
                    <a:pt x="2359" y="1"/>
                  </a:lnTo>
                  <a:lnTo>
                    <a:pt x="2360" y="1"/>
                  </a:lnTo>
                  <a:lnTo>
                    <a:pt x="2361" y="2"/>
                  </a:lnTo>
                  <a:lnTo>
                    <a:pt x="2362" y="2"/>
                  </a:lnTo>
                  <a:lnTo>
                    <a:pt x="2363" y="2"/>
                  </a:lnTo>
                  <a:lnTo>
                    <a:pt x="2364" y="2"/>
                  </a:lnTo>
                  <a:lnTo>
                    <a:pt x="2364" y="4"/>
                  </a:lnTo>
                  <a:lnTo>
                    <a:pt x="2365" y="1"/>
                  </a:lnTo>
                  <a:lnTo>
                    <a:pt x="2366" y="3"/>
                  </a:lnTo>
                  <a:lnTo>
                    <a:pt x="2367" y="2"/>
                  </a:lnTo>
                  <a:lnTo>
                    <a:pt x="2368" y="1"/>
                  </a:lnTo>
                  <a:lnTo>
                    <a:pt x="2369" y="1"/>
                  </a:lnTo>
                  <a:lnTo>
                    <a:pt x="2370" y="2"/>
                  </a:lnTo>
                  <a:lnTo>
                    <a:pt x="2371" y="2"/>
                  </a:lnTo>
                  <a:lnTo>
                    <a:pt x="2371" y="3"/>
                  </a:lnTo>
                  <a:lnTo>
                    <a:pt x="2372" y="1"/>
                  </a:lnTo>
                  <a:lnTo>
                    <a:pt x="2373" y="3"/>
                  </a:lnTo>
                  <a:lnTo>
                    <a:pt x="2374" y="2"/>
                  </a:lnTo>
                  <a:lnTo>
                    <a:pt x="2375" y="1"/>
                  </a:lnTo>
                  <a:lnTo>
                    <a:pt x="2376" y="2"/>
                  </a:lnTo>
                  <a:lnTo>
                    <a:pt x="2377" y="2"/>
                  </a:lnTo>
                  <a:lnTo>
                    <a:pt x="2378" y="1"/>
                  </a:lnTo>
                  <a:lnTo>
                    <a:pt x="2378" y="1"/>
                  </a:lnTo>
                  <a:lnTo>
                    <a:pt x="2379" y="4"/>
                  </a:lnTo>
                  <a:lnTo>
                    <a:pt x="2380" y="2"/>
                  </a:lnTo>
                  <a:lnTo>
                    <a:pt x="2381" y="4"/>
                  </a:lnTo>
                  <a:lnTo>
                    <a:pt x="2382" y="5"/>
                  </a:lnTo>
                  <a:lnTo>
                    <a:pt x="2383" y="10"/>
                  </a:lnTo>
                  <a:lnTo>
                    <a:pt x="2384" y="11"/>
                  </a:lnTo>
                  <a:lnTo>
                    <a:pt x="2385" y="10"/>
                  </a:lnTo>
                  <a:lnTo>
                    <a:pt x="2386" y="12"/>
                  </a:lnTo>
                  <a:lnTo>
                    <a:pt x="2386" y="10"/>
                  </a:lnTo>
                  <a:lnTo>
                    <a:pt x="2387" y="9"/>
                  </a:lnTo>
                  <a:lnTo>
                    <a:pt x="2388" y="7"/>
                  </a:lnTo>
                  <a:lnTo>
                    <a:pt x="2389" y="4"/>
                  </a:lnTo>
                  <a:lnTo>
                    <a:pt x="2390" y="7"/>
                  </a:lnTo>
                  <a:lnTo>
                    <a:pt x="2391" y="5"/>
                  </a:lnTo>
                  <a:lnTo>
                    <a:pt x="2392" y="1"/>
                  </a:lnTo>
                  <a:lnTo>
                    <a:pt x="2393" y="1"/>
                  </a:lnTo>
                  <a:lnTo>
                    <a:pt x="2393" y="5"/>
                  </a:lnTo>
                  <a:lnTo>
                    <a:pt x="2394" y="4"/>
                  </a:lnTo>
                  <a:lnTo>
                    <a:pt x="2395" y="1"/>
                  </a:lnTo>
                  <a:lnTo>
                    <a:pt x="2396" y="1"/>
                  </a:lnTo>
                  <a:lnTo>
                    <a:pt x="2397" y="1"/>
                  </a:lnTo>
                  <a:lnTo>
                    <a:pt x="2398" y="3"/>
                  </a:lnTo>
                  <a:lnTo>
                    <a:pt x="2399" y="1"/>
                  </a:lnTo>
                  <a:lnTo>
                    <a:pt x="2400" y="2"/>
                  </a:lnTo>
                  <a:lnTo>
                    <a:pt x="2401" y="1"/>
                  </a:lnTo>
                  <a:lnTo>
                    <a:pt x="2401" y="1"/>
                  </a:lnTo>
                  <a:lnTo>
                    <a:pt x="2402" y="2"/>
                  </a:lnTo>
                  <a:lnTo>
                    <a:pt x="2403" y="2"/>
                  </a:lnTo>
                  <a:lnTo>
                    <a:pt x="2404" y="1"/>
                  </a:lnTo>
                  <a:lnTo>
                    <a:pt x="2405" y="2"/>
                  </a:lnTo>
                  <a:lnTo>
                    <a:pt x="2406" y="3"/>
                  </a:lnTo>
                  <a:lnTo>
                    <a:pt x="2407" y="3"/>
                  </a:lnTo>
                  <a:lnTo>
                    <a:pt x="2408" y="1"/>
                  </a:lnTo>
                  <a:lnTo>
                    <a:pt x="2408" y="2"/>
                  </a:lnTo>
                  <a:lnTo>
                    <a:pt x="2409" y="1"/>
                  </a:lnTo>
                  <a:lnTo>
                    <a:pt x="2410" y="2"/>
                  </a:lnTo>
                  <a:lnTo>
                    <a:pt x="2411" y="2"/>
                  </a:lnTo>
                  <a:lnTo>
                    <a:pt x="2412" y="2"/>
                  </a:lnTo>
                  <a:lnTo>
                    <a:pt x="2413" y="3"/>
                  </a:lnTo>
                  <a:lnTo>
                    <a:pt x="2414" y="4"/>
                  </a:lnTo>
                  <a:lnTo>
                    <a:pt x="2415" y="1"/>
                  </a:lnTo>
                  <a:lnTo>
                    <a:pt x="2416" y="1"/>
                  </a:lnTo>
                  <a:lnTo>
                    <a:pt x="2416" y="2"/>
                  </a:lnTo>
                  <a:lnTo>
                    <a:pt x="2417" y="1"/>
                  </a:lnTo>
                  <a:lnTo>
                    <a:pt x="2418" y="2"/>
                  </a:lnTo>
                  <a:lnTo>
                    <a:pt x="2419" y="2"/>
                  </a:lnTo>
                  <a:lnTo>
                    <a:pt x="2420" y="3"/>
                  </a:lnTo>
                  <a:lnTo>
                    <a:pt x="2421" y="2"/>
                  </a:lnTo>
                  <a:lnTo>
                    <a:pt x="2422" y="3"/>
                  </a:lnTo>
                  <a:lnTo>
                    <a:pt x="2423" y="2"/>
                  </a:lnTo>
                  <a:lnTo>
                    <a:pt x="2423" y="2"/>
                  </a:lnTo>
                  <a:lnTo>
                    <a:pt x="2424" y="2"/>
                  </a:lnTo>
                  <a:lnTo>
                    <a:pt x="2425" y="5"/>
                  </a:lnTo>
                  <a:lnTo>
                    <a:pt x="2426" y="2"/>
                  </a:lnTo>
                  <a:lnTo>
                    <a:pt x="2427" y="3"/>
                  </a:lnTo>
                  <a:lnTo>
                    <a:pt x="2428" y="1"/>
                  </a:lnTo>
                  <a:lnTo>
                    <a:pt x="2429" y="4"/>
                  </a:lnTo>
                  <a:lnTo>
                    <a:pt x="2430" y="1"/>
                  </a:lnTo>
                  <a:lnTo>
                    <a:pt x="2431" y="2"/>
                  </a:lnTo>
                  <a:lnTo>
                    <a:pt x="2431" y="2"/>
                  </a:lnTo>
                  <a:lnTo>
                    <a:pt x="2432" y="4"/>
                  </a:lnTo>
                  <a:lnTo>
                    <a:pt x="2433" y="2"/>
                  </a:lnTo>
                  <a:lnTo>
                    <a:pt x="2434" y="3"/>
                  </a:lnTo>
                  <a:lnTo>
                    <a:pt x="2435" y="1"/>
                  </a:lnTo>
                  <a:lnTo>
                    <a:pt x="2436" y="1"/>
                  </a:lnTo>
                  <a:lnTo>
                    <a:pt x="2437" y="3"/>
                  </a:lnTo>
                  <a:lnTo>
                    <a:pt x="2438" y="1"/>
                  </a:lnTo>
                  <a:lnTo>
                    <a:pt x="2438" y="2"/>
                  </a:lnTo>
                  <a:lnTo>
                    <a:pt x="2439" y="2"/>
                  </a:lnTo>
                  <a:lnTo>
                    <a:pt x="2440" y="1"/>
                  </a:lnTo>
                  <a:lnTo>
                    <a:pt x="2441" y="2"/>
                  </a:lnTo>
                  <a:lnTo>
                    <a:pt x="2442" y="4"/>
                  </a:lnTo>
                  <a:lnTo>
                    <a:pt x="2443" y="3"/>
                  </a:lnTo>
                  <a:lnTo>
                    <a:pt x="2444" y="2"/>
                  </a:lnTo>
                  <a:lnTo>
                    <a:pt x="2445" y="3"/>
                  </a:lnTo>
                  <a:lnTo>
                    <a:pt x="2446" y="4"/>
                  </a:lnTo>
                  <a:lnTo>
                    <a:pt x="2446" y="1"/>
                  </a:lnTo>
                  <a:lnTo>
                    <a:pt x="2447" y="1"/>
                  </a:lnTo>
                  <a:lnTo>
                    <a:pt x="2448" y="1"/>
                  </a:lnTo>
                  <a:lnTo>
                    <a:pt x="2449" y="1"/>
                  </a:lnTo>
                  <a:lnTo>
                    <a:pt x="2450" y="1"/>
                  </a:lnTo>
                  <a:lnTo>
                    <a:pt x="2451" y="1"/>
                  </a:lnTo>
                  <a:lnTo>
                    <a:pt x="2452" y="1"/>
                  </a:lnTo>
                  <a:lnTo>
                    <a:pt x="2453" y="0"/>
                  </a:lnTo>
                  <a:lnTo>
                    <a:pt x="2453" y="3"/>
                  </a:lnTo>
                  <a:lnTo>
                    <a:pt x="2454" y="1"/>
                  </a:lnTo>
                  <a:lnTo>
                    <a:pt x="2455" y="2"/>
                  </a:lnTo>
                  <a:lnTo>
                    <a:pt x="2456" y="1"/>
                  </a:lnTo>
                  <a:lnTo>
                    <a:pt x="2457" y="1"/>
                  </a:lnTo>
                  <a:lnTo>
                    <a:pt x="2458" y="1"/>
                  </a:lnTo>
                  <a:lnTo>
                    <a:pt x="2459" y="3"/>
                  </a:lnTo>
                  <a:lnTo>
                    <a:pt x="2460" y="3"/>
                  </a:lnTo>
                  <a:lnTo>
                    <a:pt x="2461" y="1"/>
                  </a:lnTo>
                  <a:lnTo>
                    <a:pt x="2461" y="1"/>
                  </a:lnTo>
                  <a:lnTo>
                    <a:pt x="2462" y="1"/>
                  </a:lnTo>
                  <a:lnTo>
                    <a:pt x="2463" y="4"/>
                  </a:lnTo>
                  <a:lnTo>
                    <a:pt x="2464" y="1"/>
                  </a:lnTo>
                  <a:lnTo>
                    <a:pt x="2465" y="3"/>
                  </a:lnTo>
                  <a:lnTo>
                    <a:pt x="2466" y="2"/>
                  </a:lnTo>
                  <a:lnTo>
                    <a:pt x="2467" y="3"/>
                  </a:lnTo>
                  <a:lnTo>
                    <a:pt x="2468" y="1"/>
                  </a:lnTo>
                  <a:lnTo>
                    <a:pt x="2468" y="2"/>
                  </a:lnTo>
                  <a:lnTo>
                    <a:pt x="2469" y="2"/>
                  </a:lnTo>
                  <a:lnTo>
                    <a:pt x="2470" y="3"/>
                  </a:lnTo>
                  <a:lnTo>
                    <a:pt x="2471" y="2"/>
                  </a:lnTo>
                  <a:lnTo>
                    <a:pt x="2472" y="2"/>
                  </a:lnTo>
                  <a:lnTo>
                    <a:pt x="2473" y="4"/>
                  </a:lnTo>
                  <a:lnTo>
                    <a:pt x="2474" y="1"/>
                  </a:lnTo>
                  <a:lnTo>
                    <a:pt x="2475" y="1"/>
                  </a:lnTo>
                  <a:lnTo>
                    <a:pt x="2476" y="2"/>
                  </a:lnTo>
                  <a:lnTo>
                    <a:pt x="2476" y="1"/>
                  </a:lnTo>
                  <a:lnTo>
                    <a:pt x="2477" y="2"/>
                  </a:lnTo>
                  <a:lnTo>
                    <a:pt x="2478" y="1"/>
                  </a:lnTo>
                  <a:lnTo>
                    <a:pt x="2479" y="1"/>
                  </a:lnTo>
                  <a:lnTo>
                    <a:pt x="2480" y="2"/>
                  </a:lnTo>
                  <a:lnTo>
                    <a:pt x="2481" y="1"/>
                  </a:lnTo>
                  <a:lnTo>
                    <a:pt x="2482" y="2"/>
                  </a:lnTo>
                  <a:lnTo>
                    <a:pt x="2483" y="1"/>
                  </a:lnTo>
                  <a:lnTo>
                    <a:pt x="2483" y="2"/>
                  </a:lnTo>
                  <a:lnTo>
                    <a:pt x="2484" y="1"/>
                  </a:lnTo>
                  <a:lnTo>
                    <a:pt x="2485" y="2"/>
                  </a:lnTo>
                  <a:lnTo>
                    <a:pt x="2486" y="1"/>
                  </a:lnTo>
                  <a:lnTo>
                    <a:pt x="2487" y="1"/>
                  </a:lnTo>
                  <a:lnTo>
                    <a:pt x="2488" y="2"/>
                  </a:lnTo>
                  <a:lnTo>
                    <a:pt x="2489" y="2"/>
                  </a:lnTo>
                  <a:lnTo>
                    <a:pt x="2490" y="1"/>
                  </a:lnTo>
                  <a:lnTo>
                    <a:pt x="2491" y="2"/>
                  </a:lnTo>
                  <a:lnTo>
                    <a:pt x="2491" y="3"/>
                  </a:lnTo>
                  <a:lnTo>
                    <a:pt x="2492" y="1"/>
                  </a:lnTo>
                  <a:lnTo>
                    <a:pt x="2493" y="2"/>
                  </a:lnTo>
                  <a:lnTo>
                    <a:pt x="2494" y="2"/>
                  </a:lnTo>
                  <a:lnTo>
                    <a:pt x="2495" y="2"/>
                  </a:lnTo>
                  <a:lnTo>
                    <a:pt x="2496" y="1"/>
                  </a:lnTo>
                  <a:lnTo>
                    <a:pt x="2497" y="0"/>
                  </a:lnTo>
                  <a:lnTo>
                    <a:pt x="2498" y="2"/>
                  </a:lnTo>
                  <a:lnTo>
                    <a:pt x="2498" y="1"/>
                  </a:lnTo>
                  <a:lnTo>
                    <a:pt x="2499" y="2"/>
                  </a:lnTo>
                  <a:lnTo>
                    <a:pt x="2500" y="2"/>
                  </a:lnTo>
                  <a:lnTo>
                    <a:pt x="2501" y="1"/>
                  </a:lnTo>
                  <a:lnTo>
                    <a:pt x="2502" y="2"/>
                  </a:lnTo>
                  <a:lnTo>
                    <a:pt x="2503" y="3"/>
                  </a:lnTo>
                  <a:lnTo>
                    <a:pt x="2504" y="1"/>
                  </a:lnTo>
                  <a:lnTo>
                    <a:pt x="2505" y="3"/>
                  </a:lnTo>
                  <a:lnTo>
                    <a:pt x="2506" y="3"/>
                  </a:lnTo>
                  <a:lnTo>
                    <a:pt x="2506" y="2"/>
                  </a:lnTo>
                  <a:lnTo>
                    <a:pt x="2507" y="5"/>
                  </a:lnTo>
                  <a:lnTo>
                    <a:pt x="2508" y="1"/>
                  </a:lnTo>
                  <a:lnTo>
                    <a:pt x="2509" y="2"/>
                  </a:lnTo>
                  <a:lnTo>
                    <a:pt x="2510" y="1"/>
                  </a:lnTo>
                  <a:lnTo>
                    <a:pt x="2511" y="2"/>
                  </a:lnTo>
                  <a:lnTo>
                    <a:pt x="2512" y="2"/>
                  </a:lnTo>
                  <a:lnTo>
                    <a:pt x="2513" y="2"/>
                  </a:lnTo>
                  <a:lnTo>
                    <a:pt x="2513" y="2"/>
                  </a:lnTo>
                  <a:lnTo>
                    <a:pt x="2514" y="1"/>
                  </a:lnTo>
                  <a:lnTo>
                    <a:pt x="2515" y="1"/>
                  </a:lnTo>
                  <a:lnTo>
                    <a:pt x="2516" y="4"/>
                  </a:lnTo>
                  <a:lnTo>
                    <a:pt x="2517" y="0"/>
                  </a:lnTo>
                  <a:lnTo>
                    <a:pt x="2518" y="4"/>
                  </a:lnTo>
                  <a:lnTo>
                    <a:pt x="2519" y="1"/>
                  </a:lnTo>
                  <a:lnTo>
                    <a:pt x="2520" y="3"/>
                  </a:lnTo>
                  <a:lnTo>
                    <a:pt x="2521" y="1"/>
                  </a:lnTo>
                  <a:lnTo>
                    <a:pt x="2521" y="2"/>
                  </a:lnTo>
                  <a:lnTo>
                    <a:pt x="2522" y="1"/>
                  </a:lnTo>
                  <a:lnTo>
                    <a:pt x="2523" y="1"/>
                  </a:lnTo>
                  <a:lnTo>
                    <a:pt x="2524" y="1"/>
                  </a:lnTo>
                  <a:lnTo>
                    <a:pt x="2525" y="2"/>
                  </a:lnTo>
                  <a:lnTo>
                    <a:pt x="2526" y="1"/>
                  </a:lnTo>
                  <a:lnTo>
                    <a:pt x="2527" y="2"/>
                  </a:lnTo>
                  <a:lnTo>
                    <a:pt x="2528" y="0"/>
                  </a:lnTo>
                  <a:lnTo>
                    <a:pt x="2528" y="3"/>
                  </a:lnTo>
                  <a:lnTo>
                    <a:pt x="2529" y="14"/>
                  </a:lnTo>
                  <a:lnTo>
                    <a:pt x="2530" y="41"/>
                  </a:lnTo>
                  <a:lnTo>
                    <a:pt x="2531" y="77"/>
                  </a:lnTo>
                  <a:lnTo>
                    <a:pt x="2532" y="126"/>
                  </a:lnTo>
                  <a:lnTo>
                    <a:pt x="2533" y="181"/>
                  </a:lnTo>
                  <a:lnTo>
                    <a:pt x="2534" y="233"/>
                  </a:lnTo>
                  <a:lnTo>
                    <a:pt x="2535" y="249"/>
                  </a:lnTo>
                  <a:lnTo>
                    <a:pt x="2536" y="247"/>
                  </a:lnTo>
                  <a:lnTo>
                    <a:pt x="2536" y="216"/>
                  </a:lnTo>
                  <a:lnTo>
                    <a:pt x="2537" y="169"/>
                  </a:lnTo>
                  <a:lnTo>
                    <a:pt x="2538" y="114"/>
                  </a:lnTo>
                  <a:lnTo>
                    <a:pt x="2539" y="71"/>
                  </a:lnTo>
                  <a:lnTo>
                    <a:pt x="2540" y="43"/>
                  </a:lnTo>
                  <a:lnTo>
                    <a:pt x="2541" y="19"/>
                  </a:lnTo>
                  <a:lnTo>
                    <a:pt x="2542" y="7"/>
                  </a:lnTo>
                  <a:lnTo>
                    <a:pt x="2543" y="2"/>
                  </a:lnTo>
                  <a:lnTo>
                    <a:pt x="2544" y="3"/>
                  </a:lnTo>
                  <a:lnTo>
                    <a:pt x="2545" y="1"/>
                  </a:lnTo>
                  <a:lnTo>
                    <a:pt x="2546" y="1"/>
                  </a:lnTo>
                  <a:lnTo>
                    <a:pt x="2547" y="1"/>
                  </a:lnTo>
                  <a:lnTo>
                    <a:pt x="2548" y="0"/>
                  </a:lnTo>
                  <a:lnTo>
                    <a:pt x="2549" y="1"/>
                  </a:lnTo>
                  <a:lnTo>
                    <a:pt x="2550" y="0"/>
                  </a:lnTo>
                  <a:lnTo>
                    <a:pt x="2551" y="1"/>
                  </a:lnTo>
                  <a:lnTo>
                    <a:pt x="2551" y="2"/>
                  </a:lnTo>
                  <a:lnTo>
                    <a:pt x="2552" y="1"/>
                  </a:lnTo>
                  <a:lnTo>
                    <a:pt x="2553" y="1"/>
                  </a:lnTo>
                  <a:lnTo>
                    <a:pt x="2554" y="3"/>
                  </a:lnTo>
                  <a:lnTo>
                    <a:pt x="2555" y="1"/>
                  </a:lnTo>
                  <a:lnTo>
                    <a:pt x="2556" y="2"/>
                  </a:lnTo>
                  <a:lnTo>
                    <a:pt x="2557" y="1"/>
                  </a:lnTo>
                  <a:lnTo>
                    <a:pt x="2558" y="1"/>
                  </a:lnTo>
                  <a:lnTo>
                    <a:pt x="2558" y="1"/>
                  </a:lnTo>
                  <a:lnTo>
                    <a:pt x="2559" y="1"/>
                  </a:lnTo>
                  <a:lnTo>
                    <a:pt x="2560" y="1"/>
                  </a:lnTo>
                  <a:lnTo>
                    <a:pt x="2561" y="2"/>
                  </a:lnTo>
                  <a:lnTo>
                    <a:pt x="2562" y="2"/>
                  </a:lnTo>
                  <a:lnTo>
                    <a:pt x="2563" y="3"/>
                  </a:lnTo>
                  <a:lnTo>
                    <a:pt x="2564" y="3"/>
                  </a:lnTo>
                  <a:lnTo>
                    <a:pt x="2565" y="2"/>
                  </a:lnTo>
                  <a:lnTo>
                    <a:pt x="2565" y="1"/>
                  </a:lnTo>
                  <a:lnTo>
                    <a:pt x="2566" y="3"/>
                  </a:lnTo>
                  <a:lnTo>
                    <a:pt x="2567" y="1"/>
                  </a:lnTo>
                  <a:lnTo>
                    <a:pt x="2568" y="1"/>
                  </a:lnTo>
                  <a:lnTo>
                    <a:pt x="2569" y="0"/>
                  </a:lnTo>
                  <a:lnTo>
                    <a:pt x="2570" y="1"/>
                  </a:lnTo>
                  <a:lnTo>
                    <a:pt x="2571" y="3"/>
                  </a:lnTo>
                  <a:lnTo>
                    <a:pt x="2572" y="3"/>
                  </a:lnTo>
                  <a:lnTo>
                    <a:pt x="2573" y="3"/>
                  </a:lnTo>
                  <a:lnTo>
                    <a:pt x="2573" y="1"/>
                  </a:lnTo>
                  <a:lnTo>
                    <a:pt x="2574" y="1"/>
                  </a:lnTo>
                  <a:lnTo>
                    <a:pt x="2575" y="6"/>
                  </a:lnTo>
                  <a:lnTo>
                    <a:pt x="2576" y="1"/>
                  </a:lnTo>
                  <a:lnTo>
                    <a:pt x="2577" y="1"/>
                  </a:lnTo>
                  <a:lnTo>
                    <a:pt x="2578" y="1"/>
                  </a:lnTo>
                  <a:lnTo>
                    <a:pt x="2579" y="3"/>
                  </a:lnTo>
                  <a:lnTo>
                    <a:pt x="2580" y="1"/>
                  </a:lnTo>
                  <a:lnTo>
                    <a:pt x="2580" y="2"/>
                  </a:lnTo>
                  <a:lnTo>
                    <a:pt x="2581" y="1"/>
                  </a:lnTo>
                  <a:lnTo>
                    <a:pt x="2582" y="1"/>
                  </a:lnTo>
                  <a:lnTo>
                    <a:pt x="2583" y="1"/>
                  </a:lnTo>
                  <a:lnTo>
                    <a:pt x="2584" y="4"/>
                  </a:lnTo>
                  <a:lnTo>
                    <a:pt x="2585" y="8"/>
                  </a:lnTo>
                  <a:lnTo>
                    <a:pt x="2586" y="13"/>
                  </a:lnTo>
                  <a:lnTo>
                    <a:pt x="2587" y="18"/>
                  </a:lnTo>
                  <a:lnTo>
                    <a:pt x="2588" y="16"/>
                  </a:lnTo>
                  <a:lnTo>
                    <a:pt x="2588" y="23"/>
                  </a:lnTo>
                  <a:lnTo>
                    <a:pt x="2589" y="24"/>
                  </a:lnTo>
                  <a:lnTo>
                    <a:pt x="2590" y="29"/>
                  </a:lnTo>
                  <a:lnTo>
                    <a:pt x="2591" y="22"/>
                  </a:lnTo>
                  <a:lnTo>
                    <a:pt x="2592" y="21"/>
                  </a:lnTo>
                  <a:lnTo>
                    <a:pt x="2593" y="24"/>
                  </a:lnTo>
                  <a:lnTo>
                    <a:pt x="2594" y="16"/>
                  </a:lnTo>
                  <a:lnTo>
                    <a:pt x="2595" y="16"/>
                  </a:lnTo>
                  <a:lnTo>
                    <a:pt x="2595" y="10"/>
                  </a:lnTo>
                  <a:lnTo>
                    <a:pt x="2596" y="8"/>
                  </a:lnTo>
                  <a:lnTo>
                    <a:pt x="2597" y="6"/>
                  </a:lnTo>
                  <a:lnTo>
                    <a:pt x="2598" y="7"/>
                  </a:lnTo>
                  <a:lnTo>
                    <a:pt x="2599" y="4"/>
                  </a:lnTo>
                  <a:lnTo>
                    <a:pt x="2600" y="10"/>
                  </a:lnTo>
                  <a:lnTo>
                    <a:pt x="2601" y="7"/>
                  </a:lnTo>
                  <a:lnTo>
                    <a:pt x="2602" y="10"/>
                  </a:lnTo>
                  <a:lnTo>
                    <a:pt x="2603" y="6"/>
                  </a:lnTo>
                  <a:lnTo>
                    <a:pt x="2603" y="4"/>
                  </a:lnTo>
                  <a:lnTo>
                    <a:pt x="2604" y="6"/>
                  </a:lnTo>
                  <a:lnTo>
                    <a:pt x="2605" y="4"/>
                  </a:lnTo>
                  <a:lnTo>
                    <a:pt x="2606" y="2"/>
                  </a:lnTo>
                  <a:lnTo>
                    <a:pt x="2607" y="1"/>
                  </a:lnTo>
                  <a:lnTo>
                    <a:pt x="2608" y="4"/>
                  </a:lnTo>
                  <a:lnTo>
                    <a:pt x="2609" y="2"/>
                  </a:lnTo>
                  <a:lnTo>
                    <a:pt x="2610" y="3"/>
                  </a:lnTo>
                  <a:lnTo>
                    <a:pt x="2610" y="6"/>
                  </a:lnTo>
                  <a:lnTo>
                    <a:pt x="2611" y="9"/>
                  </a:lnTo>
                  <a:lnTo>
                    <a:pt x="2612" y="3"/>
                  </a:lnTo>
                  <a:lnTo>
                    <a:pt x="2613" y="8"/>
                  </a:lnTo>
                  <a:lnTo>
                    <a:pt x="2614" y="9"/>
                  </a:lnTo>
                  <a:lnTo>
                    <a:pt x="2615" y="11"/>
                  </a:lnTo>
                  <a:lnTo>
                    <a:pt x="2616" y="9"/>
                  </a:lnTo>
                  <a:lnTo>
                    <a:pt x="2617" y="12"/>
                  </a:lnTo>
                  <a:lnTo>
                    <a:pt x="2618" y="17"/>
                  </a:lnTo>
                  <a:lnTo>
                    <a:pt x="2618" y="26"/>
                  </a:lnTo>
                  <a:lnTo>
                    <a:pt x="2619" y="23"/>
                  </a:lnTo>
                  <a:lnTo>
                    <a:pt x="2620" y="22"/>
                  </a:lnTo>
                  <a:lnTo>
                    <a:pt x="2621" y="35"/>
                  </a:lnTo>
                  <a:lnTo>
                    <a:pt x="2622" y="33"/>
                  </a:lnTo>
                  <a:lnTo>
                    <a:pt x="2623" y="38"/>
                  </a:lnTo>
                  <a:lnTo>
                    <a:pt x="2624" y="37"/>
                  </a:lnTo>
                  <a:lnTo>
                    <a:pt x="2625" y="42"/>
                  </a:lnTo>
                  <a:lnTo>
                    <a:pt x="2625" y="40"/>
                  </a:lnTo>
                  <a:lnTo>
                    <a:pt x="2626" y="33"/>
                  </a:lnTo>
                  <a:lnTo>
                    <a:pt x="2627" y="33"/>
                  </a:lnTo>
                  <a:lnTo>
                    <a:pt x="2628" y="26"/>
                  </a:lnTo>
                  <a:lnTo>
                    <a:pt x="2629" y="25"/>
                  </a:lnTo>
                  <a:lnTo>
                    <a:pt x="2630" y="21"/>
                  </a:lnTo>
                  <a:lnTo>
                    <a:pt x="2631" y="19"/>
                  </a:lnTo>
                  <a:lnTo>
                    <a:pt x="2632" y="11"/>
                  </a:lnTo>
                  <a:lnTo>
                    <a:pt x="2633" y="10"/>
                  </a:lnTo>
                  <a:lnTo>
                    <a:pt x="2633" y="5"/>
                  </a:lnTo>
                  <a:lnTo>
                    <a:pt x="2634" y="6"/>
                  </a:lnTo>
                  <a:lnTo>
                    <a:pt x="2635" y="1"/>
                  </a:lnTo>
                  <a:lnTo>
                    <a:pt x="2636" y="1"/>
                  </a:lnTo>
                  <a:lnTo>
                    <a:pt x="2637" y="3"/>
                  </a:lnTo>
                  <a:lnTo>
                    <a:pt x="2638" y="3"/>
                  </a:lnTo>
                  <a:lnTo>
                    <a:pt x="2639" y="1"/>
                  </a:lnTo>
                  <a:lnTo>
                    <a:pt x="2640" y="1"/>
                  </a:lnTo>
                  <a:lnTo>
                    <a:pt x="2640" y="1"/>
                  </a:lnTo>
                  <a:lnTo>
                    <a:pt x="2641" y="2"/>
                  </a:lnTo>
                  <a:lnTo>
                    <a:pt x="2642" y="1"/>
                  </a:lnTo>
                  <a:lnTo>
                    <a:pt x="2643" y="1"/>
                  </a:lnTo>
                  <a:lnTo>
                    <a:pt x="2644" y="1"/>
                  </a:lnTo>
                  <a:lnTo>
                    <a:pt x="2645" y="3"/>
                  </a:lnTo>
                  <a:lnTo>
                    <a:pt x="2646" y="1"/>
                  </a:lnTo>
                  <a:lnTo>
                    <a:pt x="2647" y="1"/>
                  </a:lnTo>
                  <a:lnTo>
                    <a:pt x="2648" y="1"/>
                  </a:lnTo>
                  <a:lnTo>
                    <a:pt x="2648" y="1"/>
                  </a:lnTo>
                  <a:lnTo>
                    <a:pt x="2649" y="1"/>
                  </a:lnTo>
                  <a:lnTo>
                    <a:pt x="2650" y="1"/>
                  </a:lnTo>
                  <a:lnTo>
                    <a:pt x="2651" y="2"/>
                  </a:lnTo>
                  <a:lnTo>
                    <a:pt x="2652" y="2"/>
                  </a:lnTo>
                  <a:lnTo>
                    <a:pt x="2653" y="1"/>
                  </a:lnTo>
                  <a:lnTo>
                    <a:pt x="2654" y="2"/>
                  </a:lnTo>
                  <a:lnTo>
                    <a:pt x="2655" y="2"/>
                  </a:lnTo>
                  <a:lnTo>
                    <a:pt x="2655" y="1"/>
                  </a:lnTo>
                  <a:lnTo>
                    <a:pt x="2656" y="0"/>
                  </a:lnTo>
                  <a:lnTo>
                    <a:pt x="2657" y="1"/>
                  </a:lnTo>
                  <a:lnTo>
                    <a:pt x="2658" y="4"/>
                  </a:lnTo>
                  <a:lnTo>
                    <a:pt x="2659" y="3"/>
                  </a:lnTo>
                  <a:lnTo>
                    <a:pt x="2660" y="1"/>
                  </a:lnTo>
                  <a:lnTo>
                    <a:pt x="2661" y="1"/>
                  </a:lnTo>
                  <a:lnTo>
                    <a:pt x="2662" y="1"/>
                  </a:lnTo>
                  <a:lnTo>
                    <a:pt x="2663" y="3"/>
                  </a:lnTo>
                  <a:lnTo>
                    <a:pt x="2663" y="2"/>
                  </a:lnTo>
                  <a:lnTo>
                    <a:pt x="2664" y="2"/>
                  </a:lnTo>
                  <a:lnTo>
                    <a:pt x="2665" y="1"/>
                  </a:lnTo>
                  <a:lnTo>
                    <a:pt x="2666" y="1"/>
                  </a:lnTo>
                  <a:lnTo>
                    <a:pt x="2667" y="1"/>
                  </a:lnTo>
                  <a:lnTo>
                    <a:pt x="2668" y="1"/>
                  </a:lnTo>
                  <a:lnTo>
                    <a:pt x="2669" y="3"/>
                  </a:lnTo>
                  <a:lnTo>
                    <a:pt x="2670" y="1"/>
                  </a:lnTo>
                  <a:lnTo>
                    <a:pt x="2670" y="1"/>
                  </a:lnTo>
                  <a:lnTo>
                    <a:pt x="2671" y="1"/>
                  </a:lnTo>
                  <a:lnTo>
                    <a:pt x="2672" y="3"/>
                  </a:lnTo>
                  <a:lnTo>
                    <a:pt x="2673" y="0"/>
                  </a:lnTo>
                  <a:lnTo>
                    <a:pt x="2674" y="1"/>
                  </a:lnTo>
                  <a:lnTo>
                    <a:pt x="2675" y="1"/>
                  </a:lnTo>
                  <a:lnTo>
                    <a:pt x="2676" y="2"/>
                  </a:lnTo>
                  <a:lnTo>
                    <a:pt x="2677" y="3"/>
                  </a:lnTo>
                  <a:lnTo>
                    <a:pt x="2678" y="3"/>
                  </a:lnTo>
                  <a:lnTo>
                    <a:pt x="2678" y="1"/>
                  </a:lnTo>
                  <a:lnTo>
                    <a:pt x="2679" y="2"/>
                  </a:lnTo>
                  <a:lnTo>
                    <a:pt x="2680" y="2"/>
                  </a:lnTo>
                  <a:lnTo>
                    <a:pt x="2681" y="6"/>
                  </a:lnTo>
                  <a:lnTo>
                    <a:pt x="2682" y="7"/>
                  </a:lnTo>
                  <a:lnTo>
                    <a:pt x="2683" y="3"/>
                  </a:lnTo>
                  <a:lnTo>
                    <a:pt x="2684" y="6"/>
                  </a:lnTo>
                  <a:lnTo>
                    <a:pt x="2685" y="2"/>
                  </a:lnTo>
                  <a:lnTo>
                    <a:pt x="2685" y="2"/>
                  </a:lnTo>
                  <a:lnTo>
                    <a:pt x="2686" y="1"/>
                  </a:lnTo>
                  <a:lnTo>
                    <a:pt x="2687" y="2"/>
                  </a:lnTo>
                  <a:lnTo>
                    <a:pt x="2688" y="4"/>
                  </a:lnTo>
                  <a:lnTo>
                    <a:pt x="2689" y="1"/>
                  </a:lnTo>
                  <a:lnTo>
                    <a:pt x="2690" y="8"/>
                  </a:lnTo>
                  <a:lnTo>
                    <a:pt x="2691" y="4"/>
                  </a:lnTo>
                  <a:lnTo>
                    <a:pt x="2692" y="5"/>
                  </a:lnTo>
                  <a:lnTo>
                    <a:pt x="2693" y="5"/>
                  </a:lnTo>
                  <a:lnTo>
                    <a:pt x="2693" y="6"/>
                  </a:lnTo>
                  <a:lnTo>
                    <a:pt x="2694" y="3"/>
                  </a:lnTo>
                  <a:lnTo>
                    <a:pt x="2695" y="1"/>
                  </a:lnTo>
                  <a:lnTo>
                    <a:pt x="2696" y="2"/>
                  </a:lnTo>
                  <a:lnTo>
                    <a:pt x="2697" y="1"/>
                  </a:lnTo>
                  <a:lnTo>
                    <a:pt x="2698" y="2"/>
                  </a:lnTo>
                  <a:lnTo>
                    <a:pt x="2699" y="1"/>
                  </a:lnTo>
                  <a:lnTo>
                    <a:pt x="2700" y="2"/>
                  </a:lnTo>
                  <a:lnTo>
                    <a:pt x="2700" y="1"/>
                  </a:lnTo>
                  <a:lnTo>
                    <a:pt x="2701" y="1"/>
                  </a:lnTo>
                  <a:lnTo>
                    <a:pt x="2702" y="3"/>
                  </a:lnTo>
                  <a:lnTo>
                    <a:pt x="2703" y="2"/>
                  </a:lnTo>
                  <a:lnTo>
                    <a:pt x="2704" y="1"/>
                  </a:lnTo>
                  <a:lnTo>
                    <a:pt x="2705" y="1"/>
                  </a:lnTo>
                  <a:lnTo>
                    <a:pt x="2706" y="3"/>
                  </a:lnTo>
                  <a:lnTo>
                    <a:pt x="2707" y="2"/>
                  </a:lnTo>
                  <a:lnTo>
                    <a:pt x="2708" y="1"/>
                  </a:lnTo>
                  <a:lnTo>
                    <a:pt x="2708" y="3"/>
                  </a:lnTo>
                  <a:lnTo>
                    <a:pt x="2709" y="1"/>
                  </a:lnTo>
                  <a:lnTo>
                    <a:pt x="2710" y="1"/>
                  </a:lnTo>
                  <a:lnTo>
                    <a:pt x="2711" y="5"/>
                  </a:lnTo>
                  <a:lnTo>
                    <a:pt x="2712" y="1"/>
                  </a:lnTo>
                  <a:lnTo>
                    <a:pt x="2713" y="1"/>
                  </a:lnTo>
                  <a:lnTo>
                    <a:pt x="2714" y="1"/>
                  </a:lnTo>
                  <a:lnTo>
                    <a:pt x="2715" y="1"/>
                  </a:lnTo>
                  <a:lnTo>
                    <a:pt x="2715" y="3"/>
                  </a:lnTo>
                  <a:lnTo>
                    <a:pt x="2716" y="1"/>
                  </a:lnTo>
                  <a:lnTo>
                    <a:pt x="2717" y="3"/>
                  </a:lnTo>
                  <a:lnTo>
                    <a:pt x="2718" y="2"/>
                  </a:lnTo>
                  <a:lnTo>
                    <a:pt x="2719" y="0"/>
                  </a:lnTo>
                  <a:lnTo>
                    <a:pt x="2720" y="0"/>
                  </a:lnTo>
                  <a:lnTo>
                    <a:pt x="2721" y="1"/>
                  </a:lnTo>
                  <a:lnTo>
                    <a:pt x="2722" y="1"/>
                  </a:lnTo>
                  <a:lnTo>
                    <a:pt x="2723" y="1"/>
                  </a:lnTo>
                  <a:lnTo>
                    <a:pt x="2723" y="2"/>
                  </a:lnTo>
                  <a:lnTo>
                    <a:pt x="2724" y="1"/>
                  </a:lnTo>
                  <a:lnTo>
                    <a:pt x="2725" y="1"/>
                  </a:lnTo>
                  <a:lnTo>
                    <a:pt x="2726" y="0"/>
                  </a:lnTo>
                  <a:lnTo>
                    <a:pt x="2727" y="2"/>
                  </a:lnTo>
                  <a:lnTo>
                    <a:pt x="2728" y="0"/>
                  </a:lnTo>
                  <a:lnTo>
                    <a:pt x="2729" y="1"/>
                  </a:lnTo>
                  <a:lnTo>
                    <a:pt x="2730" y="2"/>
                  </a:lnTo>
                  <a:lnTo>
                    <a:pt x="2730" y="3"/>
                  </a:lnTo>
                  <a:lnTo>
                    <a:pt x="2731" y="7"/>
                  </a:lnTo>
                  <a:lnTo>
                    <a:pt x="2732" y="2"/>
                  </a:lnTo>
                  <a:lnTo>
                    <a:pt x="2733" y="3"/>
                  </a:lnTo>
                  <a:lnTo>
                    <a:pt x="2734" y="2"/>
                  </a:lnTo>
                  <a:lnTo>
                    <a:pt x="2735" y="5"/>
                  </a:lnTo>
                  <a:lnTo>
                    <a:pt x="2736" y="6"/>
                  </a:lnTo>
                  <a:lnTo>
                    <a:pt x="2737" y="9"/>
                  </a:lnTo>
                  <a:lnTo>
                    <a:pt x="2738" y="16"/>
                  </a:lnTo>
                  <a:lnTo>
                    <a:pt x="2738" y="21"/>
                  </a:lnTo>
                  <a:lnTo>
                    <a:pt x="2739" y="27"/>
                  </a:lnTo>
                  <a:lnTo>
                    <a:pt x="2740" y="38"/>
                  </a:lnTo>
                  <a:lnTo>
                    <a:pt x="2741" y="41"/>
                  </a:lnTo>
                  <a:lnTo>
                    <a:pt x="2742" y="53"/>
                  </a:lnTo>
                  <a:lnTo>
                    <a:pt x="2743" y="54"/>
                  </a:lnTo>
                  <a:lnTo>
                    <a:pt x="2744" y="58"/>
                  </a:lnTo>
                  <a:lnTo>
                    <a:pt x="2745" y="59"/>
                  </a:lnTo>
                  <a:lnTo>
                    <a:pt x="2745" y="54"/>
                  </a:lnTo>
                  <a:lnTo>
                    <a:pt x="2746" y="62"/>
                  </a:lnTo>
                  <a:lnTo>
                    <a:pt x="2747" y="54"/>
                  </a:lnTo>
                  <a:lnTo>
                    <a:pt x="2748" y="45"/>
                  </a:lnTo>
                  <a:lnTo>
                    <a:pt x="2749" y="39"/>
                  </a:lnTo>
                  <a:lnTo>
                    <a:pt x="2750" y="32"/>
                  </a:lnTo>
                  <a:lnTo>
                    <a:pt x="2751" y="20"/>
                  </a:lnTo>
                  <a:lnTo>
                    <a:pt x="2752" y="12"/>
                  </a:lnTo>
                  <a:lnTo>
                    <a:pt x="2753" y="13"/>
                  </a:lnTo>
                  <a:lnTo>
                    <a:pt x="2753" y="8"/>
                  </a:lnTo>
                  <a:lnTo>
                    <a:pt x="2754" y="5"/>
                  </a:lnTo>
                  <a:lnTo>
                    <a:pt x="2755" y="3"/>
                  </a:lnTo>
                  <a:lnTo>
                    <a:pt x="2756" y="1"/>
                  </a:lnTo>
                  <a:lnTo>
                    <a:pt x="2757" y="3"/>
                  </a:lnTo>
                  <a:lnTo>
                    <a:pt x="2758" y="5"/>
                  </a:lnTo>
                  <a:lnTo>
                    <a:pt x="2759" y="1"/>
                  </a:lnTo>
                  <a:lnTo>
                    <a:pt x="2760" y="2"/>
                  </a:lnTo>
                  <a:lnTo>
                    <a:pt x="2760" y="5"/>
                  </a:lnTo>
                  <a:lnTo>
                    <a:pt x="2761" y="2"/>
                  </a:lnTo>
                  <a:lnTo>
                    <a:pt x="2762" y="5"/>
                  </a:lnTo>
                  <a:lnTo>
                    <a:pt x="2763" y="4"/>
                  </a:lnTo>
                  <a:lnTo>
                    <a:pt x="2764" y="5"/>
                  </a:lnTo>
                  <a:lnTo>
                    <a:pt x="2765" y="8"/>
                  </a:lnTo>
                  <a:lnTo>
                    <a:pt x="2766" y="15"/>
                  </a:lnTo>
                  <a:lnTo>
                    <a:pt x="2767" y="9"/>
                  </a:lnTo>
                  <a:lnTo>
                    <a:pt x="2767" y="11"/>
                  </a:lnTo>
                  <a:lnTo>
                    <a:pt x="2768" y="18"/>
                  </a:lnTo>
                  <a:lnTo>
                    <a:pt x="2769" y="10"/>
                  </a:lnTo>
                  <a:lnTo>
                    <a:pt x="2770" y="12"/>
                  </a:lnTo>
                  <a:lnTo>
                    <a:pt x="2771" y="9"/>
                  </a:lnTo>
                  <a:lnTo>
                    <a:pt x="2772" y="9"/>
                  </a:lnTo>
                  <a:lnTo>
                    <a:pt x="2773" y="6"/>
                  </a:lnTo>
                  <a:lnTo>
                    <a:pt x="2774" y="6"/>
                  </a:lnTo>
                  <a:lnTo>
                    <a:pt x="2775" y="4"/>
                  </a:lnTo>
                  <a:lnTo>
                    <a:pt x="2775" y="3"/>
                  </a:lnTo>
                  <a:lnTo>
                    <a:pt x="2776" y="6"/>
                  </a:lnTo>
                  <a:lnTo>
                    <a:pt x="2777" y="4"/>
                  </a:lnTo>
                  <a:lnTo>
                    <a:pt x="2778" y="3"/>
                  </a:lnTo>
                  <a:lnTo>
                    <a:pt x="2779" y="6"/>
                  </a:lnTo>
                  <a:lnTo>
                    <a:pt x="2780" y="5"/>
                  </a:lnTo>
                  <a:lnTo>
                    <a:pt x="2781" y="1"/>
                  </a:lnTo>
                  <a:lnTo>
                    <a:pt x="2782" y="0"/>
                  </a:lnTo>
                  <a:lnTo>
                    <a:pt x="2782" y="1"/>
                  </a:lnTo>
                  <a:lnTo>
                    <a:pt x="2783" y="1"/>
                  </a:lnTo>
                  <a:lnTo>
                    <a:pt x="2784" y="1"/>
                  </a:lnTo>
                  <a:lnTo>
                    <a:pt x="2785" y="1"/>
                  </a:lnTo>
                  <a:lnTo>
                    <a:pt x="2786" y="0"/>
                  </a:lnTo>
                  <a:lnTo>
                    <a:pt x="2787" y="1"/>
                  </a:lnTo>
                  <a:lnTo>
                    <a:pt x="2788" y="1"/>
                  </a:lnTo>
                  <a:lnTo>
                    <a:pt x="2789" y="1"/>
                  </a:lnTo>
                  <a:lnTo>
                    <a:pt x="2790" y="2"/>
                  </a:lnTo>
                  <a:lnTo>
                    <a:pt x="2790" y="1"/>
                  </a:lnTo>
                  <a:lnTo>
                    <a:pt x="2791" y="1"/>
                  </a:lnTo>
                  <a:lnTo>
                    <a:pt x="2792" y="1"/>
                  </a:lnTo>
                  <a:lnTo>
                    <a:pt x="2793" y="2"/>
                  </a:lnTo>
                  <a:lnTo>
                    <a:pt x="2794" y="2"/>
                  </a:lnTo>
                  <a:lnTo>
                    <a:pt x="2795" y="1"/>
                  </a:lnTo>
                  <a:lnTo>
                    <a:pt x="2796" y="1"/>
                  </a:lnTo>
                  <a:lnTo>
                    <a:pt x="2797" y="1"/>
                  </a:lnTo>
                  <a:lnTo>
                    <a:pt x="2797" y="2"/>
                  </a:lnTo>
                  <a:lnTo>
                    <a:pt x="2798" y="2"/>
                  </a:lnTo>
                  <a:lnTo>
                    <a:pt x="2799" y="0"/>
                  </a:lnTo>
                  <a:lnTo>
                    <a:pt x="2800" y="0"/>
                  </a:lnTo>
                  <a:lnTo>
                    <a:pt x="2801" y="2"/>
                  </a:lnTo>
                  <a:lnTo>
                    <a:pt x="2802" y="1"/>
                  </a:lnTo>
                  <a:lnTo>
                    <a:pt x="2803" y="1"/>
                  </a:lnTo>
                  <a:lnTo>
                    <a:pt x="2804" y="1"/>
                  </a:lnTo>
                  <a:lnTo>
                    <a:pt x="2805" y="0"/>
                  </a:lnTo>
                  <a:lnTo>
                    <a:pt x="2805" y="4"/>
                  </a:lnTo>
                  <a:lnTo>
                    <a:pt x="2806" y="10"/>
                  </a:lnTo>
                  <a:lnTo>
                    <a:pt x="2807" y="20"/>
                  </a:lnTo>
                  <a:lnTo>
                    <a:pt x="2808" y="30"/>
                  </a:lnTo>
                  <a:lnTo>
                    <a:pt x="2809" y="39"/>
                  </a:lnTo>
                  <a:lnTo>
                    <a:pt x="2810" y="45"/>
                  </a:lnTo>
                  <a:lnTo>
                    <a:pt x="2811" y="53"/>
                  </a:lnTo>
                  <a:lnTo>
                    <a:pt x="2812" y="59"/>
                  </a:lnTo>
                  <a:lnTo>
                    <a:pt x="2812" y="55"/>
                  </a:lnTo>
                  <a:lnTo>
                    <a:pt x="2813" y="43"/>
                  </a:lnTo>
                  <a:lnTo>
                    <a:pt x="2814" y="32"/>
                  </a:lnTo>
                  <a:lnTo>
                    <a:pt x="2815" y="23"/>
                  </a:lnTo>
                  <a:lnTo>
                    <a:pt x="2816" y="13"/>
                  </a:lnTo>
                  <a:lnTo>
                    <a:pt x="2817" y="4"/>
                  </a:lnTo>
                  <a:lnTo>
                    <a:pt x="2818" y="3"/>
                  </a:lnTo>
                  <a:lnTo>
                    <a:pt x="2819" y="2"/>
                  </a:lnTo>
                  <a:lnTo>
                    <a:pt x="2820" y="1"/>
                  </a:lnTo>
                  <a:lnTo>
                    <a:pt x="2820" y="2"/>
                  </a:lnTo>
                  <a:lnTo>
                    <a:pt x="2821" y="2"/>
                  </a:lnTo>
                  <a:lnTo>
                    <a:pt x="2822" y="2"/>
                  </a:lnTo>
                  <a:lnTo>
                    <a:pt x="2823" y="1"/>
                  </a:lnTo>
                  <a:lnTo>
                    <a:pt x="2824" y="3"/>
                  </a:lnTo>
                  <a:lnTo>
                    <a:pt x="2825" y="1"/>
                  </a:lnTo>
                  <a:lnTo>
                    <a:pt x="2826" y="2"/>
                  </a:lnTo>
                  <a:lnTo>
                    <a:pt x="2827" y="1"/>
                  </a:lnTo>
                  <a:lnTo>
                    <a:pt x="2827" y="2"/>
                  </a:lnTo>
                  <a:lnTo>
                    <a:pt x="2828" y="2"/>
                  </a:lnTo>
                  <a:lnTo>
                    <a:pt x="2829" y="1"/>
                  </a:lnTo>
                  <a:lnTo>
                    <a:pt x="2830" y="1"/>
                  </a:lnTo>
                  <a:lnTo>
                    <a:pt x="2831" y="1"/>
                  </a:lnTo>
                  <a:lnTo>
                    <a:pt x="2832" y="3"/>
                  </a:lnTo>
                  <a:lnTo>
                    <a:pt x="2833" y="1"/>
                  </a:lnTo>
                  <a:lnTo>
                    <a:pt x="2834" y="1"/>
                  </a:lnTo>
                  <a:lnTo>
                    <a:pt x="2835" y="0"/>
                  </a:lnTo>
                  <a:lnTo>
                    <a:pt x="2835" y="0"/>
                  </a:lnTo>
                  <a:lnTo>
                    <a:pt x="2836" y="1"/>
                  </a:lnTo>
                  <a:lnTo>
                    <a:pt x="2837" y="1"/>
                  </a:lnTo>
                  <a:lnTo>
                    <a:pt x="2838" y="3"/>
                  </a:lnTo>
                  <a:lnTo>
                    <a:pt x="2839" y="1"/>
                  </a:lnTo>
                  <a:lnTo>
                    <a:pt x="2840" y="1"/>
                  </a:lnTo>
                  <a:lnTo>
                    <a:pt x="2841" y="1"/>
                  </a:lnTo>
                  <a:lnTo>
                    <a:pt x="2842" y="1"/>
                  </a:lnTo>
                  <a:lnTo>
                    <a:pt x="2842" y="2"/>
                  </a:lnTo>
                  <a:lnTo>
                    <a:pt x="2843" y="1"/>
                  </a:lnTo>
                  <a:lnTo>
                    <a:pt x="2844" y="1"/>
                  </a:lnTo>
                  <a:lnTo>
                    <a:pt x="2845" y="2"/>
                  </a:lnTo>
                  <a:lnTo>
                    <a:pt x="2846" y="2"/>
                  </a:lnTo>
                  <a:lnTo>
                    <a:pt x="2847" y="1"/>
                  </a:lnTo>
                  <a:lnTo>
                    <a:pt x="2848" y="1"/>
                  </a:lnTo>
                  <a:lnTo>
                    <a:pt x="2849" y="1"/>
                  </a:lnTo>
                  <a:lnTo>
                    <a:pt x="2850" y="1"/>
                  </a:lnTo>
                  <a:lnTo>
                    <a:pt x="2850" y="3"/>
                  </a:lnTo>
                  <a:lnTo>
                    <a:pt x="2851" y="4"/>
                  </a:lnTo>
                  <a:lnTo>
                    <a:pt x="2852" y="1"/>
                  </a:lnTo>
                  <a:lnTo>
                    <a:pt x="2853" y="2"/>
                  </a:lnTo>
                  <a:lnTo>
                    <a:pt x="2854" y="1"/>
                  </a:lnTo>
                  <a:lnTo>
                    <a:pt x="2855" y="1"/>
                  </a:lnTo>
                  <a:lnTo>
                    <a:pt x="2856" y="2"/>
                  </a:lnTo>
                  <a:lnTo>
                    <a:pt x="2857" y="2"/>
                  </a:lnTo>
                  <a:lnTo>
                    <a:pt x="2857" y="3"/>
                  </a:lnTo>
                  <a:lnTo>
                    <a:pt x="2858" y="4"/>
                  </a:lnTo>
                  <a:lnTo>
                    <a:pt x="2859" y="6"/>
                  </a:lnTo>
                  <a:lnTo>
                    <a:pt x="2860" y="15"/>
                  </a:lnTo>
                  <a:lnTo>
                    <a:pt x="2861" y="18"/>
                  </a:lnTo>
                  <a:lnTo>
                    <a:pt x="2862" y="16"/>
                  </a:lnTo>
                  <a:lnTo>
                    <a:pt x="2863" y="21"/>
                  </a:lnTo>
                  <a:lnTo>
                    <a:pt x="2864" y="27"/>
                  </a:lnTo>
                  <a:lnTo>
                    <a:pt x="2865" y="23"/>
                  </a:lnTo>
                  <a:lnTo>
                    <a:pt x="2865" y="26"/>
                  </a:lnTo>
                  <a:lnTo>
                    <a:pt x="2866" y="27"/>
                  </a:lnTo>
                  <a:lnTo>
                    <a:pt x="2867" y="21"/>
                  </a:lnTo>
                  <a:lnTo>
                    <a:pt x="2868" y="18"/>
                  </a:lnTo>
                  <a:lnTo>
                    <a:pt x="2869" y="18"/>
                  </a:lnTo>
                  <a:lnTo>
                    <a:pt x="2870" y="11"/>
                  </a:lnTo>
                  <a:lnTo>
                    <a:pt x="2871" y="6"/>
                  </a:lnTo>
                  <a:lnTo>
                    <a:pt x="2872" y="2"/>
                  </a:lnTo>
                  <a:lnTo>
                    <a:pt x="2872" y="2"/>
                  </a:lnTo>
                  <a:lnTo>
                    <a:pt x="2873" y="6"/>
                  </a:lnTo>
                  <a:lnTo>
                    <a:pt x="2874" y="1"/>
                  </a:lnTo>
                  <a:lnTo>
                    <a:pt x="2875" y="1"/>
                  </a:lnTo>
                  <a:lnTo>
                    <a:pt x="2876" y="1"/>
                  </a:lnTo>
                  <a:lnTo>
                    <a:pt x="2877" y="2"/>
                  </a:lnTo>
                  <a:lnTo>
                    <a:pt x="2878" y="0"/>
                  </a:lnTo>
                  <a:lnTo>
                    <a:pt x="2879" y="0"/>
                  </a:lnTo>
                  <a:lnTo>
                    <a:pt x="2880" y="2"/>
                  </a:lnTo>
                  <a:lnTo>
                    <a:pt x="2880" y="0"/>
                  </a:lnTo>
                  <a:lnTo>
                    <a:pt x="2881" y="1"/>
                  </a:lnTo>
                  <a:lnTo>
                    <a:pt x="2882" y="1"/>
                  </a:lnTo>
                  <a:lnTo>
                    <a:pt x="2883" y="0"/>
                  </a:lnTo>
                  <a:lnTo>
                    <a:pt x="2884" y="1"/>
                  </a:lnTo>
                  <a:lnTo>
                    <a:pt x="2885" y="1"/>
                  </a:lnTo>
                  <a:lnTo>
                    <a:pt x="2886" y="3"/>
                  </a:lnTo>
                  <a:lnTo>
                    <a:pt x="2887" y="1"/>
                  </a:lnTo>
                  <a:lnTo>
                    <a:pt x="2887" y="3"/>
                  </a:lnTo>
                  <a:lnTo>
                    <a:pt x="2888" y="1"/>
                  </a:lnTo>
                  <a:lnTo>
                    <a:pt x="2889" y="1"/>
                  </a:lnTo>
                  <a:lnTo>
                    <a:pt x="2890" y="2"/>
                  </a:lnTo>
                  <a:lnTo>
                    <a:pt x="2891" y="0"/>
                  </a:lnTo>
                  <a:lnTo>
                    <a:pt x="2892" y="1"/>
                  </a:lnTo>
                  <a:lnTo>
                    <a:pt x="2893" y="0"/>
                  </a:lnTo>
                  <a:lnTo>
                    <a:pt x="2894" y="1"/>
                  </a:lnTo>
                  <a:lnTo>
                    <a:pt x="2895" y="1"/>
                  </a:lnTo>
                  <a:lnTo>
                    <a:pt x="2895" y="2"/>
                  </a:lnTo>
                  <a:lnTo>
                    <a:pt x="2896" y="4"/>
                  </a:lnTo>
                  <a:lnTo>
                    <a:pt x="2897" y="2"/>
                  </a:lnTo>
                  <a:lnTo>
                    <a:pt x="2898" y="2"/>
                  </a:lnTo>
                  <a:lnTo>
                    <a:pt x="2899" y="0"/>
                  </a:lnTo>
                  <a:lnTo>
                    <a:pt x="2900" y="1"/>
                  </a:lnTo>
                  <a:lnTo>
                    <a:pt x="2901" y="3"/>
                  </a:lnTo>
                  <a:lnTo>
                    <a:pt x="2902" y="1"/>
                  </a:lnTo>
                  <a:lnTo>
                    <a:pt x="2902" y="2"/>
                  </a:lnTo>
                  <a:lnTo>
                    <a:pt x="2903" y="2"/>
                  </a:lnTo>
                  <a:lnTo>
                    <a:pt x="2904" y="1"/>
                  </a:lnTo>
                  <a:lnTo>
                    <a:pt x="2905" y="3"/>
                  </a:lnTo>
                  <a:lnTo>
                    <a:pt x="2906" y="1"/>
                  </a:lnTo>
                  <a:lnTo>
                    <a:pt x="2907" y="0"/>
                  </a:lnTo>
                  <a:lnTo>
                    <a:pt x="2908" y="1"/>
                  </a:lnTo>
                  <a:lnTo>
                    <a:pt x="2909" y="3"/>
                  </a:lnTo>
                  <a:lnTo>
                    <a:pt x="2910" y="1"/>
                  </a:lnTo>
                  <a:lnTo>
                    <a:pt x="2910" y="3"/>
                  </a:lnTo>
                  <a:lnTo>
                    <a:pt x="2911" y="2"/>
                  </a:lnTo>
                  <a:lnTo>
                    <a:pt x="2912" y="1"/>
                  </a:lnTo>
                  <a:lnTo>
                    <a:pt x="2913" y="4"/>
                  </a:lnTo>
                  <a:lnTo>
                    <a:pt x="2914" y="1"/>
                  </a:lnTo>
                  <a:lnTo>
                    <a:pt x="2915" y="1"/>
                  </a:lnTo>
                  <a:lnTo>
                    <a:pt x="2916" y="0"/>
                  </a:lnTo>
                  <a:lnTo>
                    <a:pt x="2917" y="1"/>
                  </a:lnTo>
                  <a:lnTo>
                    <a:pt x="2917" y="2"/>
                  </a:lnTo>
                  <a:lnTo>
                    <a:pt x="2918" y="0"/>
                  </a:lnTo>
                  <a:lnTo>
                    <a:pt x="2919" y="0"/>
                  </a:lnTo>
                  <a:lnTo>
                    <a:pt x="2920" y="2"/>
                  </a:lnTo>
                  <a:lnTo>
                    <a:pt x="2921" y="1"/>
                  </a:lnTo>
                  <a:lnTo>
                    <a:pt x="2922" y="1"/>
                  </a:lnTo>
                  <a:lnTo>
                    <a:pt x="2923" y="1"/>
                  </a:lnTo>
                  <a:lnTo>
                    <a:pt x="2924" y="3"/>
                  </a:lnTo>
                  <a:lnTo>
                    <a:pt x="2925" y="4"/>
                  </a:lnTo>
                  <a:lnTo>
                    <a:pt x="2925" y="1"/>
                  </a:lnTo>
                  <a:lnTo>
                    <a:pt x="2926" y="0"/>
                  </a:lnTo>
                  <a:lnTo>
                    <a:pt x="2927" y="0"/>
                  </a:lnTo>
                  <a:lnTo>
                    <a:pt x="2928" y="1"/>
                  </a:lnTo>
                  <a:lnTo>
                    <a:pt x="2929" y="1"/>
                  </a:lnTo>
                  <a:lnTo>
                    <a:pt x="2930" y="2"/>
                  </a:lnTo>
                  <a:lnTo>
                    <a:pt x="2931" y="1"/>
                  </a:lnTo>
                  <a:lnTo>
                    <a:pt x="2932" y="2"/>
                  </a:lnTo>
                  <a:lnTo>
                    <a:pt x="2932" y="2"/>
                  </a:lnTo>
                  <a:lnTo>
                    <a:pt x="2933" y="3"/>
                  </a:lnTo>
                  <a:lnTo>
                    <a:pt x="2934" y="1"/>
                  </a:lnTo>
                  <a:lnTo>
                    <a:pt x="2935" y="2"/>
                  </a:lnTo>
                  <a:lnTo>
                    <a:pt x="2936" y="2"/>
                  </a:lnTo>
                  <a:lnTo>
                    <a:pt x="2937" y="3"/>
                  </a:lnTo>
                  <a:lnTo>
                    <a:pt x="2938" y="1"/>
                  </a:lnTo>
                  <a:lnTo>
                    <a:pt x="2939" y="1"/>
                  </a:lnTo>
                  <a:lnTo>
                    <a:pt x="2940" y="3"/>
                  </a:lnTo>
                  <a:lnTo>
                    <a:pt x="2940" y="2"/>
                  </a:lnTo>
                  <a:lnTo>
                    <a:pt x="2941" y="1"/>
                  </a:lnTo>
                  <a:lnTo>
                    <a:pt x="2942" y="2"/>
                  </a:lnTo>
                  <a:lnTo>
                    <a:pt x="2943" y="2"/>
                  </a:lnTo>
                  <a:lnTo>
                    <a:pt x="2944" y="0"/>
                  </a:lnTo>
                  <a:lnTo>
                    <a:pt x="2945" y="1"/>
                  </a:lnTo>
                  <a:lnTo>
                    <a:pt x="2946" y="0"/>
                  </a:lnTo>
                  <a:lnTo>
                    <a:pt x="2947" y="1"/>
                  </a:lnTo>
                  <a:lnTo>
                    <a:pt x="2947" y="1"/>
                  </a:lnTo>
                  <a:lnTo>
                    <a:pt x="2948" y="3"/>
                  </a:lnTo>
                  <a:lnTo>
                    <a:pt x="2949" y="1"/>
                  </a:lnTo>
                  <a:lnTo>
                    <a:pt x="2950" y="2"/>
                  </a:lnTo>
                  <a:lnTo>
                    <a:pt x="2951" y="1"/>
                  </a:lnTo>
                  <a:lnTo>
                    <a:pt x="2952" y="2"/>
                  </a:lnTo>
                  <a:lnTo>
                    <a:pt x="2953" y="1"/>
                  </a:lnTo>
                  <a:lnTo>
                    <a:pt x="2954" y="1"/>
                  </a:lnTo>
                  <a:lnTo>
                    <a:pt x="2955" y="2"/>
                  </a:lnTo>
                  <a:lnTo>
                    <a:pt x="2955" y="1"/>
                  </a:lnTo>
                  <a:lnTo>
                    <a:pt x="2956" y="0"/>
                  </a:lnTo>
                  <a:lnTo>
                    <a:pt x="2957" y="1"/>
                  </a:lnTo>
                  <a:lnTo>
                    <a:pt x="2958" y="2"/>
                  </a:lnTo>
                  <a:lnTo>
                    <a:pt x="2959" y="1"/>
                  </a:lnTo>
                  <a:lnTo>
                    <a:pt x="2960" y="1"/>
                  </a:lnTo>
                  <a:lnTo>
                    <a:pt x="2961" y="2"/>
                  </a:lnTo>
                  <a:lnTo>
                    <a:pt x="2962" y="1"/>
                  </a:lnTo>
                  <a:lnTo>
                    <a:pt x="2962" y="1"/>
                  </a:lnTo>
                  <a:lnTo>
                    <a:pt x="2963" y="2"/>
                  </a:lnTo>
                  <a:lnTo>
                    <a:pt x="2964" y="2"/>
                  </a:lnTo>
                  <a:lnTo>
                    <a:pt x="2965" y="1"/>
                  </a:lnTo>
                  <a:lnTo>
                    <a:pt x="2966" y="1"/>
                  </a:lnTo>
                  <a:lnTo>
                    <a:pt x="2967" y="1"/>
                  </a:lnTo>
                  <a:lnTo>
                    <a:pt x="2968" y="2"/>
                  </a:lnTo>
                  <a:lnTo>
                    <a:pt x="2969" y="1"/>
                  </a:lnTo>
                  <a:lnTo>
                    <a:pt x="2969" y="4"/>
                  </a:lnTo>
                  <a:lnTo>
                    <a:pt x="2970" y="2"/>
                  </a:lnTo>
                  <a:lnTo>
                    <a:pt x="2971" y="2"/>
                  </a:lnTo>
                  <a:lnTo>
                    <a:pt x="2972" y="2"/>
                  </a:lnTo>
                  <a:lnTo>
                    <a:pt x="2973" y="2"/>
                  </a:lnTo>
                  <a:lnTo>
                    <a:pt x="2974" y="1"/>
                  </a:lnTo>
                  <a:lnTo>
                    <a:pt x="2975" y="1"/>
                  </a:lnTo>
                  <a:lnTo>
                    <a:pt x="2976" y="1"/>
                  </a:lnTo>
                  <a:lnTo>
                    <a:pt x="2977" y="0"/>
                  </a:lnTo>
                  <a:lnTo>
                    <a:pt x="2977" y="1"/>
                  </a:lnTo>
                  <a:lnTo>
                    <a:pt x="2978" y="0"/>
                  </a:lnTo>
                  <a:lnTo>
                    <a:pt x="2979" y="1"/>
                  </a:lnTo>
                  <a:lnTo>
                    <a:pt x="2980" y="2"/>
                  </a:lnTo>
                  <a:lnTo>
                    <a:pt x="2981" y="0"/>
                  </a:lnTo>
                  <a:lnTo>
                    <a:pt x="2982" y="0"/>
                  </a:lnTo>
                  <a:lnTo>
                    <a:pt x="2983" y="2"/>
                  </a:lnTo>
                  <a:lnTo>
                    <a:pt x="2984" y="1"/>
                  </a:lnTo>
                  <a:lnTo>
                    <a:pt x="2984" y="0"/>
                  </a:lnTo>
                  <a:lnTo>
                    <a:pt x="2985" y="2"/>
                  </a:lnTo>
                  <a:lnTo>
                    <a:pt x="2986" y="2"/>
                  </a:lnTo>
                  <a:lnTo>
                    <a:pt x="2987" y="1"/>
                  </a:lnTo>
                  <a:lnTo>
                    <a:pt x="2988" y="0"/>
                  </a:lnTo>
                  <a:lnTo>
                    <a:pt x="2989" y="1"/>
                  </a:lnTo>
                  <a:lnTo>
                    <a:pt x="2990" y="0"/>
                  </a:lnTo>
                  <a:lnTo>
                    <a:pt x="2991" y="0"/>
                  </a:lnTo>
                  <a:lnTo>
                    <a:pt x="2992" y="1"/>
                  </a:lnTo>
                  <a:lnTo>
                    <a:pt x="2992" y="0"/>
                  </a:lnTo>
                  <a:lnTo>
                    <a:pt x="2993" y="2"/>
                  </a:lnTo>
                  <a:lnTo>
                    <a:pt x="2994" y="1"/>
                  </a:lnTo>
                  <a:lnTo>
                    <a:pt x="2995" y="0"/>
                  </a:lnTo>
                  <a:lnTo>
                    <a:pt x="2996" y="1"/>
                  </a:lnTo>
                  <a:lnTo>
                    <a:pt x="2997" y="0"/>
                  </a:lnTo>
                  <a:lnTo>
                    <a:pt x="2998" y="2"/>
                  </a:lnTo>
                  <a:lnTo>
                    <a:pt x="2999" y="3"/>
                  </a:lnTo>
                  <a:lnTo>
                    <a:pt x="2999" y="0"/>
                  </a:lnTo>
                  <a:lnTo>
                    <a:pt x="3000" y="2"/>
                  </a:lnTo>
                  <a:lnTo>
                    <a:pt x="3001" y="1"/>
                  </a:lnTo>
                  <a:lnTo>
                    <a:pt x="3002" y="0"/>
                  </a:lnTo>
                  <a:lnTo>
                    <a:pt x="3003" y="3"/>
                  </a:lnTo>
                  <a:lnTo>
                    <a:pt x="3004" y="2"/>
                  </a:lnTo>
                  <a:lnTo>
                    <a:pt x="3005" y="1"/>
                  </a:lnTo>
                  <a:lnTo>
                    <a:pt x="3006" y="1"/>
                  </a:lnTo>
                  <a:lnTo>
                    <a:pt x="3007" y="1"/>
                  </a:lnTo>
                  <a:lnTo>
                    <a:pt x="3007" y="2"/>
                  </a:lnTo>
                  <a:lnTo>
                    <a:pt x="3008" y="0"/>
                  </a:lnTo>
                  <a:lnTo>
                    <a:pt x="3009" y="0"/>
                  </a:lnTo>
                  <a:lnTo>
                    <a:pt x="3010" y="1"/>
                  </a:lnTo>
                  <a:lnTo>
                    <a:pt x="3011" y="0"/>
                  </a:lnTo>
                  <a:lnTo>
                    <a:pt x="3012" y="1"/>
                  </a:lnTo>
                  <a:lnTo>
                    <a:pt x="3013" y="4"/>
                  </a:lnTo>
                  <a:lnTo>
                    <a:pt x="3014" y="1"/>
                  </a:lnTo>
                  <a:lnTo>
                    <a:pt x="3014" y="3"/>
                  </a:lnTo>
                  <a:lnTo>
                    <a:pt x="3015" y="1"/>
                  </a:lnTo>
                  <a:lnTo>
                    <a:pt x="3016" y="2"/>
                  </a:lnTo>
                  <a:lnTo>
                    <a:pt x="3017" y="2"/>
                  </a:lnTo>
                  <a:lnTo>
                    <a:pt x="3018" y="3"/>
                  </a:lnTo>
                  <a:lnTo>
                    <a:pt x="3019" y="3"/>
                  </a:lnTo>
                  <a:lnTo>
                    <a:pt x="3020" y="0"/>
                  </a:lnTo>
                  <a:lnTo>
                    <a:pt x="3021" y="0"/>
                  </a:lnTo>
                  <a:lnTo>
                    <a:pt x="3022" y="1"/>
                  </a:lnTo>
                  <a:lnTo>
                    <a:pt x="3022" y="3"/>
                  </a:lnTo>
                  <a:lnTo>
                    <a:pt x="3023" y="2"/>
                  </a:lnTo>
                  <a:lnTo>
                    <a:pt x="3024" y="3"/>
                  </a:lnTo>
                  <a:lnTo>
                    <a:pt x="3025" y="3"/>
                  </a:lnTo>
                  <a:lnTo>
                    <a:pt x="3026" y="4"/>
                  </a:lnTo>
                  <a:lnTo>
                    <a:pt x="3027" y="1"/>
                  </a:lnTo>
                  <a:lnTo>
                    <a:pt x="3028" y="1"/>
                  </a:lnTo>
                  <a:lnTo>
                    <a:pt x="3029" y="2"/>
                  </a:lnTo>
                  <a:lnTo>
                    <a:pt x="3029" y="1"/>
                  </a:lnTo>
                  <a:lnTo>
                    <a:pt x="3030" y="2"/>
                  </a:lnTo>
                  <a:lnTo>
                    <a:pt x="3031" y="3"/>
                  </a:lnTo>
                  <a:lnTo>
                    <a:pt x="3032" y="1"/>
                  </a:lnTo>
                  <a:lnTo>
                    <a:pt x="3033" y="1"/>
                  </a:lnTo>
                  <a:lnTo>
                    <a:pt x="3034" y="2"/>
                  </a:lnTo>
                  <a:lnTo>
                    <a:pt x="3035" y="1"/>
                  </a:lnTo>
                  <a:lnTo>
                    <a:pt x="3036" y="3"/>
                  </a:lnTo>
                  <a:lnTo>
                    <a:pt x="3037" y="3"/>
                  </a:lnTo>
                  <a:lnTo>
                    <a:pt x="3037" y="2"/>
                  </a:lnTo>
                  <a:lnTo>
                    <a:pt x="3038" y="3"/>
                  </a:lnTo>
                  <a:lnTo>
                    <a:pt x="3039" y="3"/>
                  </a:lnTo>
                  <a:lnTo>
                    <a:pt x="3040" y="3"/>
                  </a:lnTo>
                  <a:lnTo>
                    <a:pt x="3041" y="3"/>
                  </a:lnTo>
                  <a:lnTo>
                    <a:pt x="3042" y="1"/>
                  </a:lnTo>
                  <a:lnTo>
                    <a:pt x="3043" y="4"/>
                  </a:lnTo>
                  <a:lnTo>
                    <a:pt x="3044" y="10"/>
                  </a:lnTo>
                  <a:lnTo>
                    <a:pt x="3044" y="29"/>
                  </a:lnTo>
                  <a:lnTo>
                    <a:pt x="3045" y="79"/>
                  </a:lnTo>
                  <a:lnTo>
                    <a:pt x="3046" y="170"/>
                  </a:lnTo>
                  <a:lnTo>
                    <a:pt x="3047" y="357"/>
                  </a:lnTo>
                  <a:lnTo>
                    <a:pt x="3048" y="767"/>
                  </a:lnTo>
                  <a:lnTo>
                    <a:pt x="3049" y="1257"/>
                  </a:lnTo>
                  <a:lnTo>
                    <a:pt x="3050" y="1942"/>
                  </a:lnTo>
                  <a:lnTo>
                    <a:pt x="3051" y="2679"/>
                  </a:lnTo>
                  <a:lnTo>
                    <a:pt x="3052" y="3440"/>
                  </a:lnTo>
                  <a:lnTo>
                    <a:pt x="3052" y="4160"/>
                  </a:lnTo>
                  <a:lnTo>
                    <a:pt x="3053" y="4867"/>
                  </a:lnTo>
                  <a:lnTo>
                    <a:pt x="3054" y="5415"/>
                  </a:lnTo>
                  <a:lnTo>
                    <a:pt x="3055" y="5828"/>
                  </a:lnTo>
                  <a:lnTo>
                    <a:pt x="3056" y="6062"/>
                  </a:lnTo>
                  <a:lnTo>
                    <a:pt x="3057" y="5971"/>
                  </a:lnTo>
                  <a:lnTo>
                    <a:pt x="3058" y="5534"/>
                  </a:lnTo>
                  <a:lnTo>
                    <a:pt x="3059" y="4793"/>
                  </a:lnTo>
                  <a:lnTo>
                    <a:pt x="3059" y="3896"/>
                  </a:lnTo>
                  <a:lnTo>
                    <a:pt x="3060" y="2887"/>
                  </a:lnTo>
                  <a:lnTo>
                    <a:pt x="3061" y="1880"/>
                  </a:lnTo>
                  <a:lnTo>
                    <a:pt x="3062" y="1044"/>
                  </a:lnTo>
                  <a:lnTo>
                    <a:pt x="3063" y="429"/>
                  </a:lnTo>
                  <a:lnTo>
                    <a:pt x="3064" y="166"/>
                  </a:lnTo>
                  <a:lnTo>
                    <a:pt x="3065" y="59"/>
                  </a:lnTo>
                  <a:lnTo>
                    <a:pt x="3066" y="18"/>
                  </a:lnTo>
                  <a:lnTo>
                    <a:pt x="3067" y="5"/>
                  </a:lnTo>
                  <a:lnTo>
                    <a:pt x="3067" y="1"/>
                  </a:lnTo>
                  <a:lnTo>
                    <a:pt x="3068" y="3"/>
                  </a:lnTo>
                  <a:lnTo>
                    <a:pt x="3069" y="2"/>
                  </a:lnTo>
                  <a:lnTo>
                    <a:pt x="3070" y="1"/>
                  </a:lnTo>
                  <a:lnTo>
                    <a:pt x="3071" y="1"/>
                  </a:lnTo>
                  <a:lnTo>
                    <a:pt x="3072" y="1"/>
                  </a:lnTo>
                  <a:lnTo>
                    <a:pt x="3073" y="4"/>
                  </a:lnTo>
                  <a:lnTo>
                    <a:pt x="3074" y="2"/>
                  </a:lnTo>
                  <a:lnTo>
                    <a:pt x="3074" y="1"/>
                  </a:lnTo>
                  <a:lnTo>
                    <a:pt x="3075" y="1"/>
                  </a:lnTo>
                  <a:lnTo>
                    <a:pt x="3076" y="6"/>
                  </a:lnTo>
                  <a:lnTo>
                    <a:pt x="3077" y="1"/>
                  </a:lnTo>
                  <a:lnTo>
                    <a:pt x="3078" y="2"/>
                  </a:lnTo>
                  <a:lnTo>
                    <a:pt x="3079" y="1"/>
                  </a:lnTo>
                  <a:lnTo>
                    <a:pt x="3080" y="3"/>
                  </a:lnTo>
                  <a:lnTo>
                    <a:pt x="3081" y="2"/>
                  </a:lnTo>
                  <a:lnTo>
                    <a:pt x="3082" y="2"/>
                  </a:lnTo>
                  <a:lnTo>
                    <a:pt x="3082" y="4"/>
                  </a:lnTo>
                  <a:lnTo>
                    <a:pt x="3083" y="7"/>
                  </a:lnTo>
                  <a:lnTo>
                    <a:pt x="3084" y="8"/>
                  </a:lnTo>
                  <a:lnTo>
                    <a:pt x="3085" y="9"/>
                  </a:lnTo>
                  <a:lnTo>
                    <a:pt x="3086" y="10"/>
                  </a:lnTo>
                  <a:lnTo>
                    <a:pt x="3087" y="9"/>
                  </a:lnTo>
                  <a:lnTo>
                    <a:pt x="3088" y="13"/>
                  </a:lnTo>
                  <a:lnTo>
                    <a:pt x="3089" y="10"/>
                  </a:lnTo>
                  <a:lnTo>
                    <a:pt x="3089" y="10"/>
                  </a:lnTo>
                  <a:lnTo>
                    <a:pt x="3090" y="11"/>
                  </a:lnTo>
                  <a:lnTo>
                    <a:pt x="3091" y="10"/>
                  </a:lnTo>
                  <a:lnTo>
                    <a:pt x="3092" y="8"/>
                  </a:lnTo>
                  <a:lnTo>
                    <a:pt x="3093" y="8"/>
                  </a:lnTo>
                  <a:lnTo>
                    <a:pt x="3094" y="5"/>
                  </a:lnTo>
                  <a:lnTo>
                    <a:pt x="3095" y="6"/>
                  </a:lnTo>
                  <a:lnTo>
                    <a:pt x="3096" y="3"/>
                  </a:lnTo>
                  <a:lnTo>
                    <a:pt x="3097" y="3"/>
                  </a:lnTo>
                  <a:lnTo>
                    <a:pt x="3097" y="3"/>
                  </a:lnTo>
                  <a:lnTo>
                    <a:pt x="3098" y="4"/>
                  </a:lnTo>
                  <a:lnTo>
                    <a:pt x="3099" y="4"/>
                  </a:lnTo>
                  <a:lnTo>
                    <a:pt x="3100" y="1"/>
                  </a:lnTo>
                  <a:lnTo>
                    <a:pt x="3101" y="1"/>
                  </a:lnTo>
                  <a:lnTo>
                    <a:pt x="3102" y="3"/>
                  </a:lnTo>
                  <a:lnTo>
                    <a:pt x="3103" y="1"/>
                  </a:lnTo>
                  <a:lnTo>
                    <a:pt x="3104" y="5"/>
                  </a:lnTo>
                  <a:lnTo>
                    <a:pt x="3104" y="2"/>
                  </a:lnTo>
                  <a:lnTo>
                    <a:pt x="3105" y="0"/>
                  </a:lnTo>
                  <a:lnTo>
                    <a:pt x="3106" y="2"/>
                  </a:lnTo>
                  <a:lnTo>
                    <a:pt x="3107" y="2"/>
                  </a:lnTo>
                  <a:lnTo>
                    <a:pt x="3108" y="1"/>
                  </a:lnTo>
                  <a:lnTo>
                    <a:pt x="3109" y="0"/>
                  </a:lnTo>
                  <a:lnTo>
                    <a:pt x="3110" y="0"/>
                  </a:lnTo>
                  <a:lnTo>
                    <a:pt x="3111" y="1"/>
                  </a:lnTo>
                  <a:lnTo>
                    <a:pt x="3112" y="3"/>
                  </a:lnTo>
                  <a:lnTo>
                    <a:pt x="3112" y="0"/>
                  </a:lnTo>
                  <a:lnTo>
                    <a:pt x="3113" y="2"/>
                  </a:lnTo>
                  <a:lnTo>
                    <a:pt x="3114" y="1"/>
                  </a:lnTo>
                  <a:lnTo>
                    <a:pt x="3115" y="2"/>
                  </a:lnTo>
                  <a:lnTo>
                    <a:pt x="3116" y="1"/>
                  </a:lnTo>
                  <a:lnTo>
                    <a:pt x="3117" y="2"/>
                  </a:lnTo>
                  <a:lnTo>
                    <a:pt x="3118" y="1"/>
                  </a:lnTo>
                  <a:lnTo>
                    <a:pt x="3119" y="1"/>
                  </a:lnTo>
                  <a:lnTo>
                    <a:pt x="3119" y="0"/>
                  </a:lnTo>
                  <a:lnTo>
                    <a:pt x="3120" y="0"/>
                  </a:lnTo>
                  <a:lnTo>
                    <a:pt x="3121" y="2"/>
                  </a:lnTo>
                  <a:lnTo>
                    <a:pt x="3122" y="2"/>
                  </a:lnTo>
                  <a:lnTo>
                    <a:pt x="3123" y="1"/>
                  </a:lnTo>
                  <a:lnTo>
                    <a:pt x="3124" y="2"/>
                  </a:lnTo>
                  <a:lnTo>
                    <a:pt x="3125" y="1"/>
                  </a:lnTo>
                  <a:lnTo>
                    <a:pt x="3126" y="3"/>
                  </a:lnTo>
                  <a:lnTo>
                    <a:pt x="3127" y="1"/>
                  </a:lnTo>
                  <a:lnTo>
                    <a:pt x="3127" y="2"/>
                  </a:lnTo>
                  <a:lnTo>
                    <a:pt x="3128" y="1"/>
                  </a:lnTo>
                  <a:lnTo>
                    <a:pt x="3129" y="1"/>
                  </a:lnTo>
                  <a:lnTo>
                    <a:pt x="3130" y="0"/>
                  </a:lnTo>
                  <a:lnTo>
                    <a:pt x="3131" y="2"/>
                  </a:lnTo>
                  <a:lnTo>
                    <a:pt x="3132" y="0"/>
                  </a:lnTo>
                  <a:lnTo>
                    <a:pt x="3133" y="1"/>
                  </a:lnTo>
                  <a:lnTo>
                    <a:pt x="3134" y="3"/>
                  </a:lnTo>
                  <a:lnTo>
                    <a:pt x="3134" y="3"/>
                  </a:lnTo>
                  <a:lnTo>
                    <a:pt x="3135" y="1"/>
                  </a:lnTo>
                  <a:lnTo>
                    <a:pt x="3136" y="3"/>
                  </a:lnTo>
                  <a:lnTo>
                    <a:pt x="3137" y="2"/>
                  </a:lnTo>
                  <a:lnTo>
                    <a:pt x="3138" y="2"/>
                  </a:lnTo>
                  <a:lnTo>
                    <a:pt x="3139" y="6"/>
                  </a:lnTo>
                  <a:lnTo>
                    <a:pt x="3140" y="2"/>
                  </a:lnTo>
                  <a:lnTo>
                    <a:pt x="3141" y="5"/>
                  </a:lnTo>
                  <a:lnTo>
                    <a:pt x="3142" y="13"/>
                  </a:lnTo>
                  <a:lnTo>
                    <a:pt x="3142" y="18"/>
                  </a:lnTo>
                  <a:lnTo>
                    <a:pt x="3143" y="33"/>
                  </a:lnTo>
                  <a:lnTo>
                    <a:pt x="3144" y="49"/>
                  </a:lnTo>
                  <a:lnTo>
                    <a:pt x="3145" y="63"/>
                  </a:lnTo>
                  <a:lnTo>
                    <a:pt x="3146" y="98"/>
                  </a:lnTo>
                  <a:lnTo>
                    <a:pt x="3147" y="113"/>
                  </a:lnTo>
                  <a:lnTo>
                    <a:pt x="3148" y="126"/>
                  </a:lnTo>
                  <a:lnTo>
                    <a:pt x="3149" y="150"/>
                  </a:lnTo>
                  <a:lnTo>
                    <a:pt x="3149" y="156"/>
                  </a:lnTo>
                  <a:lnTo>
                    <a:pt x="3150" y="144"/>
                  </a:lnTo>
                  <a:lnTo>
                    <a:pt x="3151" y="142"/>
                  </a:lnTo>
                  <a:lnTo>
                    <a:pt x="3152" y="116"/>
                  </a:lnTo>
                  <a:lnTo>
                    <a:pt x="3153" y="98"/>
                  </a:lnTo>
                  <a:lnTo>
                    <a:pt x="3154" y="81"/>
                  </a:lnTo>
                  <a:lnTo>
                    <a:pt x="3155" y="57"/>
                  </a:lnTo>
                  <a:lnTo>
                    <a:pt x="3156" y="39"/>
                  </a:lnTo>
                  <a:lnTo>
                    <a:pt x="3156" y="24"/>
                  </a:lnTo>
                  <a:lnTo>
                    <a:pt x="3157" y="18"/>
                  </a:lnTo>
                  <a:lnTo>
                    <a:pt x="3158" y="12"/>
                  </a:lnTo>
                  <a:lnTo>
                    <a:pt x="3159" y="6"/>
                  </a:lnTo>
                  <a:lnTo>
                    <a:pt x="3160" y="6"/>
                  </a:lnTo>
                  <a:lnTo>
                    <a:pt x="3161" y="1"/>
                  </a:lnTo>
                  <a:lnTo>
                    <a:pt x="3162" y="2"/>
                  </a:lnTo>
                  <a:lnTo>
                    <a:pt x="3163" y="1"/>
                  </a:lnTo>
                  <a:lnTo>
                    <a:pt x="3164" y="0"/>
                  </a:lnTo>
                  <a:lnTo>
                    <a:pt x="3164" y="0"/>
                  </a:lnTo>
                  <a:lnTo>
                    <a:pt x="3165" y="1"/>
                  </a:lnTo>
                  <a:lnTo>
                    <a:pt x="3166" y="2"/>
                  </a:lnTo>
                  <a:lnTo>
                    <a:pt x="3167" y="2"/>
                  </a:lnTo>
                  <a:lnTo>
                    <a:pt x="3168" y="3"/>
                  </a:lnTo>
                  <a:lnTo>
                    <a:pt x="3169" y="0"/>
                  </a:lnTo>
                  <a:lnTo>
                    <a:pt x="3170" y="3"/>
                  </a:lnTo>
                  <a:lnTo>
                    <a:pt x="3171" y="3"/>
                  </a:lnTo>
                  <a:lnTo>
                    <a:pt x="3171" y="2"/>
                  </a:lnTo>
                  <a:lnTo>
                    <a:pt x="3172" y="0"/>
                  </a:lnTo>
                  <a:lnTo>
                    <a:pt x="3173" y="1"/>
                  </a:lnTo>
                  <a:lnTo>
                    <a:pt x="3174" y="0"/>
                  </a:lnTo>
                  <a:lnTo>
                    <a:pt x="3175" y="1"/>
                  </a:lnTo>
                  <a:lnTo>
                    <a:pt x="3176" y="4"/>
                  </a:lnTo>
                  <a:lnTo>
                    <a:pt x="3177" y="2"/>
                  </a:lnTo>
                  <a:lnTo>
                    <a:pt x="3178" y="2"/>
                  </a:lnTo>
                  <a:lnTo>
                    <a:pt x="3179" y="0"/>
                  </a:lnTo>
                  <a:lnTo>
                    <a:pt x="3179" y="2"/>
                  </a:lnTo>
                  <a:lnTo>
                    <a:pt x="3180" y="0"/>
                  </a:lnTo>
                  <a:lnTo>
                    <a:pt x="3181" y="1"/>
                  </a:lnTo>
                  <a:lnTo>
                    <a:pt x="3182" y="1"/>
                  </a:lnTo>
                  <a:lnTo>
                    <a:pt x="3183" y="1"/>
                  </a:lnTo>
                  <a:lnTo>
                    <a:pt x="3184" y="2"/>
                  </a:lnTo>
                  <a:lnTo>
                    <a:pt x="3185" y="1"/>
                  </a:lnTo>
                  <a:lnTo>
                    <a:pt x="3186" y="1"/>
                  </a:lnTo>
                  <a:lnTo>
                    <a:pt x="3186" y="0"/>
                  </a:lnTo>
                  <a:lnTo>
                    <a:pt x="3187" y="1"/>
                  </a:lnTo>
                  <a:lnTo>
                    <a:pt x="3188" y="0"/>
                  </a:lnTo>
                  <a:lnTo>
                    <a:pt x="3189" y="3"/>
                  </a:lnTo>
                  <a:lnTo>
                    <a:pt x="3190" y="1"/>
                  </a:lnTo>
                  <a:lnTo>
                    <a:pt x="3191" y="0"/>
                  </a:lnTo>
                  <a:lnTo>
                    <a:pt x="3192" y="3"/>
                  </a:lnTo>
                  <a:lnTo>
                    <a:pt x="3193" y="3"/>
                  </a:lnTo>
                  <a:lnTo>
                    <a:pt x="3194" y="6"/>
                  </a:lnTo>
                  <a:lnTo>
                    <a:pt x="3194" y="5"/>
                  </a:lnTo>
                  <a:lnTo>
                    <a:pt x="3195" y="12"/>
                  </a:lnTo>
                  <a:lnTo>
                    <a:pt x="3196" y="14"/>
                  </a:lnTo>
                  <a:lnTo>
                    <a:pt x="3197" y="11"/>
                  </a:lnTo>
                  <a:lnTo>
                    <a:pt x="3198" y="10"/>
                  </a:lnTo>
                  <a:lnTo>
                    <a:pt x="3199" y="18"/>
                  </a:lnTo>
                  <a:lnTo>
                    <a:pt x="3200" y="20"/>
                  </a:lnTo>
                  <a:lnTo>
                    <a:pt x="3201" y="13"/>
                  </a:lnTo>
                  <a:lnTo>
                    <a:pt x="3201" y="11"/>
                  </a:lnTo>
                  <a:lnTo>
                    <a:pt x="3202" y="11"/>
                  </a:lnTo>
                  <a:lnTo>
                    <a:pt x="3203" y="12"/>
                  </a:lnTo>
                  <a:lnTo>
                    <a:pt x="3204" y="5"/>
                  </a:lnTo>
                  <a:lnTo>
                    <a:pt x="3205" y="9"/>
                  </a:lnTo>
                  <a:lnTo>
                    <a:pt x="3206" y="11"/>
                  </a:lnTo>
                  <a:lnTo>
                    <a:pt x="3207" y="19"/>
                  </a:lnTo>
                  <a:lnTo>
                    <a:pt x="3208" y="17"/>
                  </a:lnTo>
                  <a:lnTo>
                    <a:pt x="3209" y="20"/>
                  </a:lnTo>
                  <a:lnTo>
                    <a:pt x="3209" y="18"/>
                  </a:lnTo>
                  <a:lnTo>
                    <a:pt x="3210" y="19"/>
                  </a:lnTo>
                  <a:lnTo>
                    <a:pt x="3211" y="16"/>
                  </a:lnTo>
                  <a:lnTo>
                    <a:pt x="3212" y="12"/>
                  </a:lnTo>
                  <a:lnTo>
                    <a:pt x="3213" y="11"/>
                  </a:lnTo>
                  <a:lnTo>
                    <a:pt x="3214" y="4"/>
                  </a:lnTo>
                  <a:lnTo>
                    <a:pt x="3215" y="2"/>
                  </a:lnTo>
                  <a:lnTo>
                    <a:pt x="3216" y="4"/>
                  </a:lnTo>
                  <a:lnTo>
                    <a:pt x="3216" y="2"/>
                  </a:lnTo>
                  <a:lnTo>
                    <a:pt x="3217" y="3"/>
                  </a:lnTo>
                  <a:lnTo>
                    <a:pt x="3218" y="3"/>
                  </a:lnTo>
                  <a:lnTo>
                    <a:pt x="3219" y="3"/>
                  </a:lnTo>
                  <a:lnTo>
                    <a:pt x="3220" y="0"/>
                  </a:lnTo>
                  <a:lnTo>
                    <a:pt x="3221" y="4"/>
                  </a:lnTo>
                  <a:lnTo>
                    <a:pt x="3222" y="3"/>
                  </a:lnTo>
                  <a:lnTo>
                    <a:pt x="3223" y="2"/>
                  </a:lnTo>
                  <a:lnTo>
                    <a:pt x="3224" y="1"/>
                  </a:lnTo>
                  <a:lnTo>
                    <a:pt x="3224" y="0"/>
                  </a:lnTo>
                  <a:lnTo>
                    <a:pt x="3225" y="3"/>
                  </a:lnTo>
                  <a:lnTo>
                    <a:pt x="3226" y="1"/>
                  </a:lnTo>
                  <a:lnTo>
                    <a:pt x="3227" y="1"/>
                  </a:lnTo>
                  <a:lnTo>
                    <a:pt x="3228" y="1"/>
                  </a:lnTo>
                  <a:lnTo>
                    <a:pt x="3229" y="4"/>
                  </a:lnTo>
                  <a:lnTo>
                    <a:pt x="3230" y="0"/>
                  </a:lnTo>
                  <a:lnTo>
                    <a:pt x="3231" y="4"/>
                  </a:lnTo>
                  <a:lnTo>
                    <a:pt x="3231" y="0"/>
                  </a:lnTo>
                  <a:lnTo>
                    <a:pt x="3232" y="2"/>
                  </a:lnTo>
                  <a:lnTo>
                    <a:pt x="3233" y="3"/>
                  </a:lnTo>
                  <a:lnTo>
                    <a:pt x="3234" y="1"/>
                  </a:lnTo>
                  <a:lnTo>
                    <a:pt x="3235" y="2"/>
                  </a:lnTo>
                  <a:lnTo>
                    <a:pt x="3236" y="2"/>
                  </a:lnTo>
                  <a:lnTo>
                    <a:pt x="3237" y="1"/>
                  </a:lnTo>
                  <a:lnTo>
                    <a:pt x="3238" y="0"/>
                  </a:lnTo>
                  <a:lnTo>
                    <a:pt x="3239" y="1"/>
                  </a:lnTo>
                  <a:lnTo>
                    <a:pt x="3239" y="1"/>
                  </a:lnTo>
                  <a:lnTo>
                    <a:pt x="3240" y="2"/>
                  </a:lnTo>
                  <a:lnTo>
                    <a:pt x="3241" y="4"/>
                  </a:lnTo>
                  <a:lnTo>
                    <a:pt x="3242" y="1"/>
                  </a:lnTo>
                  <a:lnTo>
                    <a:pt x="3243" y="1"/>
                  </a:lnTo>
                  <a:lnTo>
                    <a:pt x="3244" y="3"/>
                  </a:lnTo>
                  <a:lnTo>
                    <a:pt x="3245" y="2"/>
                  </a:lnTo>
                  <a:lnTo>
                    <a:pt x="3246" y="2"/>
                  </a:lnTo>
                  <a:lnTo>
                    <a:pt x="3246" y="1"/>
                  </a:lnTo>
                  <a:lnTo>
                    <a:pt x="3247" y="4"/>
                  </a:lnTo>
                  <a:lnTo>
                    <a:pt x="3248" y="2"/>
                  </a:lnTo>
                  <a:lnTo>
                    <a:pt x="3249" y="1"/>
                  </a:lnTo>
                  <a:lnTo>
                    <a:pt x="3250" y="2"/>
                  </a:lnTo>
                  <a:lnTo>
                    <a:pt x="3251" y="5"/>
                  </a:lnTo>
                  <a:lnTo>
                    <a:pt x="3252" y="9"/>
                  </a:lnTo>
                  <a:lnTo>
                    <a:pt x="3253" y="7"/>
                  </a:lnTo>
                  <a:lnTo>
                    <a:pt x="3254" y="12"/>
                  </a:lnTo>
                  <a:lnTo>
                    <a:pt x="3254" y="15"/>
                  </a:lnTo>
                  <a:lnTo>
                    <a:pt x="3255" y="29"/>
                  </a:lnTo>
                  <a:lnTo>
                    <a:pt x="3256" y="31"/>
                  </a:lnTo>
                  <a:lnTo>
                    <a:pt x="3257" y="35"/>
                  </a:lnTo>
                  <a:lnTo>
                    <a:pt x="3258" y="40"/>
                  </a:lnTo>
                  <a:lnTo>
                    <a:pt x="3259" y="38"/>
                  </a:lnTo>
                  <a:lnTo>
                    <a:pt x="3260" y="34"/>
                  </a:lnTo>
                  <a:lnTo>
                    <a:pt x="3261" y="31"/>
                  </a:lnTo>
                  <a:lnTo>
                    <a:pt x="3261" y="28"/>
                  </a:lnTo>
                  <a:lnTo>
                    <a:pt x="3262" y="25"/>
                  </a:lnTo>
                  <a:lnTo>
                    <a:pt x="3263" y="20"/>
                  </a:lnTo>
                  <a:lnTo>
                    <a:pt x="3264" y="9"/>
                  </a:lnTo>
                  <a:lnTo>
                    <a:pt x="3265" y="7"/>
                  </a:lnTo>
                  <a:lnTo>
                    <a:pt x="3266" y="5"/>
                  </a:lnTo>
                  <a:lnTo>
                    <a:pt x="3267" y="4"/>
                  </a:lnTo>
                  <a:lnTo>
                    <a:pt x="3268" y="2"/>
                  </a:lnTo>
                  <a:lnTo>
                    <a:pt x="3269" y="0"/>
                  </a:lnTo>
                  <a:lnTo>
                    <a:pt x="3269" y="4"/>
                  </a:lnTo>
                  <a:lnTo>
                    <a:pt x="3270" y="1"/>
                  </a:lnTo>
                  <a:lnTo>
                    <a:pt x="3271" y="0"/>
                  </a:lnTo>
                  <a:lnTo>
                    <a:pt x="3272" y="0"/>
                  </a:lnTo>
                  <a:lnTo>
                    <a:pt x="3273" y="1"/>
                  </a:lnTo>
                  <a:lnTo>
                    <a:pt x="3274" y="0"/>
                  </a:lnTo>
                  <a:lnTo>
                    <a:pt x="3275" y="2"/>
                  </a:lnTo>
                  <a:lnTo>
                    <a:pt x="3276" y="1"/>
                  </a:lnTo>
                  <a:lnTo>
                    <a:pt x="3276" y="0"/>
                  </a:lnTo>
                  <a:lnTo>
                    <a:pt x="3277" y="0"/>
                  </a:lnTo>
                  <a:lnTo>
                    <a:pt x="3278" y="1"/>
                  </a:lnTo>
                  <a:lnTo>
                    <a:pt x="3279" y="2"/>
                  </a:lnTo>
                  <a:lnTo>
                    <a:pt x="3280" y="1"/>
                  </a:lnTo>
                  <a:lnTo>
                    <a:pt x="3281" y="2"/>
                  </a:lnTo>
                  <a:lnTo>
                    <a:pt x="3282" y="0"/>
                  </a:lnTo>
                  <a:lnTo>
                    <a:pt x="3283" y="0"/>
                  </a:lnTo>
                  <a:lnTo>
                    <a:pt x="3284" y="1"/>
                  </a:lnTo>
                  <a:lnTo>
                    <a:pt x="3284" y="3"/>
                  </a:lnTo>
                  <a:lnTo>
                    <a:pt x="3285" y="1"/>
                  </a:lnTo>
                  <a:lnTo>
                    <a:pt x="3286" y="1"/>
                  </a:lnTo>
                  <a:lnTo>
                    <a:pt x="3287" y="2"/>
                  </a:lnTo>
                  <a:lnTo>
                    <a:pt x="3288" y="1"/>
                  </a:lnTo>
                  <a:lnTo>
                    <a:pt x="3289" y="0"/>
                  </a:lnTo>
                  <a:lnTo>
                    <a:pt x="3290" y="2"/>
                  </a:lnTo>
                  <a:lnTo>
                    <a:pt x="3291" y="1"/>
                  </a:lnTo>
                  <a:lnTo>
                    <a:pt x="3291" y="4"/>
                  </a:lnTo>
                  <a:lnTo>
                    <a:pt x="3292" y="1"/>
                  </a:lnTo>
                  <a:lnTo>
                    <a:pt x="3293" y="1"/>
                  </a:lnTo>
                  <a:lnTo>
                    <a:pt x="3294" y="4"/>
                  </a:lnTo>
                  <a:lnTo>
                    <a:pt x="3295" y="1"/>
                  </a:lnTo>
                  <a:lnTo>
                    <a:pt x="3296" y="1"/>
                  </a:lnTo>
                  <a:lnTo>
                    <a:pt x="3297" y="2"/>
                  </a:lnTo>
                  <a:lnTo>
                    <a:pt x="3298" y="1"/>
                  </a:lnTo>
                  <a:lnTo>
                    <a:pt x="3299" y="1"/>
                  </a:lnTo>
                  <a:lnTo>
                    <a:pt x="3299" y="1"/>
                  </a:lnTo>
                  <a:lnTo>
                    <a:pt x="3300" y="1"/>
                  </a:lnTo>
                  <a:lnTo>
                    <a:pt x="3301" y="1"/>
                  </a:lnTo>
                  <a:lnTo>
                    <a:pt x="3302" y="2"/>
                  </a:lnTo>
                  <a:lnTo>
                    <a:pt x="3303" y="1"/>
                  </a:lnTo>
                  <a:lnTo>
                    <a:pt x="3304" y="3"/>
                  </a:lnTo>
                  <a:lnTo>
                    <a:pt x="3305" y="3"/>
                  </a:lnTo>
                  <a:lnTo>
                    <a:pt x="3306" y="0"/>
                  </a:lnTo>
                  <a:lnTo>
                    <a:pt x="3306" y="1"/>
                  </a:lnTo>
                  <a:lnTo>
                    <a:pt x="3307" y="4"/>
                  </a:lnTo>
                  <a:lnTo>
                    <a:pt x="3308" y="1"/>
                  </a:lnTo>
                  <a:lnTo>
                    <a:pt x="3309" y="1"/>
                  </a:lnTo>
                  <a:lnTo>
                    <a:pt x="3310" y="1"/>
                  </a:lnTo>
                  <a:lnTo>
                    <a:pt x="3311" y="2"/>
                  </a:lnTo>
                  <a:lnTo>
                    <a:pt x="3312" y="0"/>
                  </a:lnTo>
                  <a:lnTo>
                    <a:pt x="3313" y="1"/>
                  </a:lnTo>
                  <a:lnTo>
                    <a:pt x="3314" y="2"/>
                  </a:lnTo>
                  <a:lnTo>
                    <a:pt x="3314" y="0"/>
                  </a:lnTo>
                  <a:lnTo>
                    <a:pt x="3315" y="0"/>
                  </a:lnTo>
                  <a:lnTo>
                    <a:pt x="3316" y="0"/>
                  </a:lnTo>
                  <a:lnTo>
                    <a:pt x="3317" y="2"/>
                  </a:lnTo>
                  <a:lnTo>
                    <a:pt x="3318" y="1"/>
                  </a:lnTo>
                  <a:lnTo>
                    <a:pt x="3319" y="2"/>
                  </a:lnTo>
                  <a:lnTo>
                    <a:pt x="3320" y="3"/>
                  </a:lnTo>
                  <a:lnTo>
                    <a:pt x="3321" y="4"/>
                  </a:lnTo>
                  <a:lnTo>
                    <a:pt x="3321" y="5"/>
                  </a:lnTo>
                  <a:lnTo>
                    <a:pt x="3322" y="10"/>
                  </a:lnTo>
                  <a:lnTo>
                    <a:pt x="3323" y="6"/>
                  </a:lnTo>
                  <a:lnTo>
                    <a:pt x="3324" y="10"/>
                  </a:lnTo>
                  <a:lnTo>
                    <a:pt x="3325" y="7"/>
                  </a:lnTo>
                  <a:lnTo>
                    <a:pt x="3326" y="8"/>
                  </a:lnTo>
                  <a:lnTo>
                    <a:pt x="3327" y="6"/>
                  </a:lnTo>
                  <a:lnTo>
                    <a:pt x="3328" y="6"/>
                  </a:lnTo>
                  <a:lnTo>
                    <a:pt x="3329" y="7"/>
                  </a:lnTo>
                  <a:lnTo>
                    <a:pt x="3329" y="4"/>
                  </a:lnTo>
                  <a:lnTo>
                    <a:pt x="3330" y="3"/>
                  </a:lnTo>
                  <a:lnTo>
                    <a:pt x="3331" y="6"/>
                  </a:lnTo>
                  <a:lnTo>
                    <a:pt x="3332" y="1"/>
                  </a:lnTo>
                  <a:lnTo>
                    <a:pt x="3333" y="4"/>
                  </a:lnTo>
                  <a:lnTo>
                    <a:pt x="3334" y="1"/>
                  </a:lnTo>
                  <a:lnTo>
                    <a:pt x="3335" y="1"/>
                  </a:lnTo>
                  <a:lnTo>
                    <a:pt x="3336" y="2"/>
                  </a:lnTo>
                  <a:lnTo>
                    <a:pt x="3336" y="2"/>
                  </a:lnTo>
                  <a:lnTo>
                    <a:pt x="3337" y="1"/>
                  </a:lnTo>
                  <a:lnTo>
                    <a:pt x="3338" y="1"/>
                  </a:lnTo>
                  <a:lnTo>
                    <a:pt x="3339" y="3"/>
                  </a:lnTo>
                  <a:lnTo>
                    <a:pt x="3340" y="1"/>
                  </a:lnTo>
                  <a:lnTo>
                    <a:pt x="3341" y="0"/>
                  </a:lnTo>
                  <a:lnTo>
                    <a:pt x="3342" y="1"/>
                  </a:lnTo>
                  <a:lnTo>
                    <a:pt x="3343" y="0"/>
                  </a:lnTo>
                  <a:lnTo>
                    <a:pt x="3344" y="0"/>
                  </a:lnTo>
                  <a:lnTo>
                    <a:pt x="3344" y="2"/>
                  </a:lnTo>
                  <a:lnTo>
                    <a:pt x="3345" y="3"/>
                  </a:lnTo>
                  <a:lnTo>
                    <a:pt x="3346" y="2"/>
                  </a:lnTo>
                  <a:lnTo>
                    <a:pt x="3347" y="2"/>
                  </a:lnTo>
                  <a:lnTo>
                    <a:pt x="3348" y="0"/>
                  </a:lnTo>
                  <a:lnTo>
                    <a:pt x="3349" y="3"/>
                  </a:lnTo>
                  <a:lnTo>
                    <a:pt x="3350" y="2"/>
                  </a:lnTo>
                  <a:lnTo>
                    <a:pt x="3351" y="2"/>
                  </a:lnTo>
                  <a:lnTo>
                    <a:pt x="3351" y="0"/>
                  </a:lnTo>
                  <a:lnTo>
                    <a:pt x="3352" y="1"/>
                  </a:lnTo>
                  <a:lnTo>
                    <a:pt x="3353" y="1"/>
                  </a:lnTo>
                  <a:lnTo>
                    <a:pt x="3354" y="1"/>
                  </a:lnTo>
                  <a:lnTo>
                    <a:pt x="3355" y="1"/>
                  </a:lnTo>
                  <a:lnTo>
                    <a:pt x="3356" y="0"/>
                  </a:lnTo>
                  <a:lnTo>
                    <a:pt x="3357" y="0"/>
                  </a:lnTo>
                  <a:lnTo>
                    <a:pt x="3358" y="0"/>
                  </a:lnTo>
                  <a:lnTo>
                    <a:pt x="3358" y="1"/>
                  </a:lnTo>
                  <a:lnTo>
                    <a:pt x="3359" y="1"/>
                  </a:lnTo>
                  <a:lnTo>
                    <a:pt x="3360" y="0"/>
                  </a:lnTo>
                  <a:lnTo>
                    <a:pt x="3361" y="0"/>
                  </a:lnTo>
                  <a:lnTo>
                    <a:pt x="3362" y="3"/>
                  </a:lnTo>
                  <a:lnTo>
                    <a:pt x="3363" y="2"/>
                  </a:lnTo>
                  <a:lnTo>
                    <a:pt x="3364" y="4"/>
                  </a:lnTo>
                  <a:lnTo>
                    <a:pt x="3365" y="2"/>
                  </a:lnTo>
                  <a:lnTo>
                    <a:pt x="3366" y="2"/>
                  </a:lnTo>
                  <a:lnTo>
                    <a:pt x="3366" y="1"/>
                  </a:lnTo>
                  <a:lnTo>
                    <a:pt x="3367" y="3"/>
                  </a:lnTo>
                  <a:lnTo>
                    <a:pt x="3368" y="1"/>
                  </a:lnTo>
                  <a:lnTo>
                    <a:pt x="3369" y="1"/>
                  </a:lnTo>
                  <a:lnTo>
                    <a:pt x="3370" y="0"/>
                  </a:lnTo>
                  <a:lnTo>
                    <a:pt x="3371" y="1"/>
                  </a:lnTo>
                  <a:lnTo>
                    <a:pt x="3372" y="0"/>
                  </a:lnTo>
                  <a:lnTo>
                    <a:pt x="3373" y="2"/>
                  </a:lnTo>
                  <a:lnTo>
                    <a:pt x="3373" y="1"/>
                  </a:lnTo>
                  <a:lnTo>
                    <a:pt x="3374" y="0"/>
                  </a:lnTo>
                  <a:lnTo>
                    <a:pt x="3375" y="2"/>
                  </a:lnTo>
                  <a:lnTo>
                    <a:pt x="3376" y="1"/>
                  </a:lnTo>
                  <a:lnTo>
                    <a:pt x="3377" y="2"/>
                  </a:lnTo>
                  <a:lnTo>
                    <a:pt x="3378" y="2"/>
                  </a:lnTo>
                  <a:lnTo>
                    <a:pt x="3379" y="1"/>
                  </a:lnTo>
                  <a:lnTo>
                    <a:pt x="3380" y="1"/>
                  </a:lnTo>
                  <a:lnTo>
                    <a:pt x="3381" y="0"/>
                  </a:lnTo>
                  <a:lnTo>
                    <a:pt x="3381" y="0"/>
                  </a:lnTo>
                  <a:lnTo>
                    <a:pt x="3382" y="1"/>
                  </a:lnTo>
                  <a:lnTo>
                    <a:pt x="3383" y="1"/>
                  </a:lnTo>
                  <a:lnTo>
                    <a:pt x="3384" y="1"/>
                  </a:lnTo>
                  <a:lnTo>
                    <a:pt x="3385" y="0"/>
                  </a:lnTo>
                  <a:lnTo>
                    <a:pt x="3386" y="1"/>
                  </a:lnTo>
                  <a:lnTo>
                    <a:pt x="3387" y="2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05" name="Group 1804"/>
          <p:cNvGrpSpPr/>
          <p:nvPr/>
        </p:nvGrpSpPr>
        <p:grpSpPr>
          <a:xfrm>
            <a:off x="2456276" y="3623481"/>
            <a:ext cx="1707272" cy="573717"/>
            <a:chOff x="1987551" y="3925888"/>
            <a:chExt cx="3375025" cy="1611313"/>
          </a:xfrm>
        </p:grpSpPr>
        <p:sp>
          <p:nvSpPr>
            <p:cNvPr id="1601" name="Freeform 810"/>
            <p:cNvSpPr>
              <a:spLocks/>
            </p:cNvSpPr>
            <p:nvPr/>
          </p:nvSpPr>
          <p:spPr bwMode="auto">
            <a:xfrm flipV="1">
              <a:off x="1987551" y="3925888"/>
              <a:ext cx="1579563" cy="1608138"/>
            </a:xfrm>
            <a:custGeom>
              <a:avLst/>
              <a:gdLst>
                <a:gd name="T0" fmla="*/ 52 w 3386"/>
                <a:gd name="T1" fmla="*/ 145 h 8722"/>
                <a:gd name="T2" fmla="*/ 105 w 3386"/>
                <a:gd name="T3" fmla="*/ 54 h 8722"/>
                <a:gd name="T4" fmla="*/ 158 w 3386"/>
                <a:gd name="T5" fmla="*/ 46 h 8722"/>
                <a:gd name="T6" fmla="*/ 211 w 3386"/>
                <a:gd name="T7" fmla="*/ 48 h 8722"/>
                <a:gd name="T8" fmla="*/ 264 w 3386"/>
                <a:gd name="T9" fmla="*/ 50 h 8722"/>
                <a:gd name="T10" fmla="*/ 317 w 3386"/>
                <a:gd name="T11" fmla="*/ 52 h 8722"/>
                <a:gd name="T12" fmla="*/ 370 w 3386"/>
                <a:gd name="T13" fmla="*/ 42 h 8722"/>
                <a:gd name="T14" fmla="*/ 423 w 3386"/>
                <a:gd name="T15" fmla="*/ 46 h 8722"/>
                <a:gd name="T16" fmla="*/ 476 w 3386"/>
                <a:gd name="T17" fmla="*/ 36 h 8722"/>
                <a:gd name="T18" fmla="*/ 528 w 3386"/>
                <a:gd name="T19" fmla="*/ 32 h 8722"/>
                <a:gd name="T20" fmla="*/ 581 w 3386"/>
                <a:gd name="T21" fmla="*/ 32 h 8722"/>
                <a:gd name="T22" fmla="*/ 634 w 3386"/>
                <a:gd name="T23" fmla="*/ 26 h 8722"/>
                <a:gd name="T24" fmla="*/ 687 w 3386"/>
                <a:gd name="T25" fmla="*/ 47 h 8722"/>
                <a:gd name="T26" fmla="*/ 740 w 3386"/>
                <a:gd name="T27" fmla="*/ 29 h 8722"/>
                <a:gd name="T28" fmla="*/ 793 w 3386"/>
                <a:gd name="T29" fmla="*/ 26 h 8722"/>
                <a:gd name="T30" fmla="*/ 846 w 3386"/>
                <a:gd name="T31" fmla="*/ 18 h 8722"/>
                <a:gd name="T32" fmla="*/ 899 w 3386"/>
                <a:gd name="T33" fmla="*/ 50 h 8722"/>
                <a:gd name="T34" fmla="*/ 952 w 3386"/>
                <a:gd name="T35" fmla="*/ 51 h 8722"/>
                <a:gd name="T36" fmla="*/ 1005 w 3386"/>
                <a:gd name="T37" fmla="*/ 27 h 8722"/>
                <a:gd name="T38" fmla="*/ 1058 w 3386"/>
                <a:gd name="T39" fmla="*/ 19 h 8722"/>
                <a:gd name="T40" fmla="*/ 1111 w 3386"/>
                <a:gd name="T41" fmla="*/ 22 h 8722"/>
                <a:gd name="T42" fmla="*/ 1164 w 3386"/>
                <a:gd name="T43" fmla="*/ 24 h 8722"/>
                <a:gd name="T44" fmla="*/ 1216 w 3386"/>
                <a:gd name="T45" fmla="*/ 16 h 8722"/>
                <a:gd name="T46" fmla="*/ 1269 w 3386"/>
                <a:gd name="T47" fmla="*/ 13 h 8722"/>
                <a:gd name="T48" fmla="*/ 1322 w 3386"/>
                <a:gd name="T49" fmla="*/ 575 h 8722"/>
                <a:gd name="T50" fmla="*/ 1375 w 3386"/>
                <a:gd name="T51" fmla="*/ 32 h 8722"/>
                <a:gd name="T52" fmla="*/ 1428 w 3386"/>
                <a:gd name="T53" fmla="*/ 15 h 8722"/>
                <a:gd name="T54" fmla="*/ 1481 w 3386"/>
                <a:gd name="T55" fmla="*/ 21 h 8722"/>
                <a:gd name="T56" fmla="*/ 1534 w 3386"/>
                <a:gd name="T57" fmla="*/ 13 h 8722"/>
                <a:gd name="T58" fmla="*/ 1587 w 3386"/>
                <a:gd name="T59" fmla="*/ 32 h 8722"/>
                <a:gd name="T60" fmla="*/ 1640 w 3386"/>
                <a:gd name="T61" fmla="*/ 207 h 8722"/>
                <a:gd name="T62" fmla="*/ 1693 w 3386"/>
                <a:gd name="T63" fmla="*/ 12 h 8722"/>
                <a:gd name="T64" fmla="*/ 1746 w 3386"/>
                <a:gd name="T65" fmla="*/ 13 h 8722"/>
                <a:gd name="T66" fmla="*/ 1799 w 3386"/>
                <a:gd name="T67" fmla="*/ 16 h 8722"/>
                <a:gd name="T68" fmla="*/ 1852 w 3386"/>
                <a:gd name="T69" fmla="*/ 8 h 8722"/>
                <a:gd name="T70" fmla="*/ 1904 w 3386"/>
                <a:gd name="T71" fmla="*/ 9 h 8722"/>
                <a:gd name="T72" fmla="*/ 1957 w 3386"/>
                <a:gd name="T73" fmla="*/ 8 h 8722"/>
                <a:gd name="T74" fmla="*/ 2010 w 3386"/>
                <a:gd name="T75" fmla="*/ 288 h 8722"/>
                <a:gd name="T76" fmla="*/ 2063 w 3386"/>
                <a:gd name="T77" fmla="*/ 33 h 8722"/>
                <a:gd name="T78" fmla="*/ 2116 w 3386"/>
                <a:gd name="T79" fmla="*/ 17 h 8722"/>
                <a:gd name="T80" fmla="*/ 2169 w 3386"/>
                <a:gd name="T81" fmla="*/ 12 h 8722"/>
                <a:gd name="T82" fmla="*/ 2222 w 3386"/>
                <a:gd name="T83" fmla="*/ 33 h 8722"/>
                <a:gd name="T84" fmla="*/ 2275 w 3386"/>
                <a:gd name="T85" fmla="*/ 38 h 8722"/>
                <a:gd name="T86" fmla="*/ 2328 w 3386"/>
                <a:gd name="T87" fmla="*/ 9 h 8722"/>
                <a:gd name="T88" fmla="*/ 2381 w 3386"/>
                <a:gd name="T89" fmla="*/ 16 h 8722"/>
                <a:gd name="T90" fmla="*/ 2434 w 3386"/>
                <a:gd name="T91" fmla="*/ 6 h 8722"/>
                <a:gd name="T92" fmla="*/ 2487 w 3386"/>
                <a:gd name="T93" fmla="*/ 10 h 8722"/>
                <a:gd name="T94" fmla="*/ 2540 w 3386"/>
                <a:gd name="T95" fmla="*/ 13 h 8722"/>
                <a:gd name="T96" fmla="*/ 2593 w 3386"/>
                <a:gd name="T97" fmla="*/ 831 h 8722"/>
                <a:gd name="T98" fmla="*/ 2645 w 3386"/>
                <a:gd name="T99" fmla="*/ 23 h 8722"/>
                <a:gd name="T100" fmla="*/ 2698 w 3386"/>
                <a:gd name="T101" fmla="*/ 25 h 8722"/>
                <a:gd name="T102" fmla="*/ 2751 w 3386"/>
                <a:gd name="T103" fmla="*/ 12 h 8722"/>
                <a:gd name="T104" fmla="*/ 2804 w 3386"/>
                <a:gd name="T105" fmla="*/ 23 h 8722"/>
                <a:gd name="T106" fmla="*/ 2857 w 3386"/>
                <a:gd name="T107" fmla="*/ 19 h 8722"/>
                <a:gd name="T108" fmla="*/ 2910 w 3386"/>
                <a:gd name="T109" fmla="*/ 10 h 8722"/>
                <a:gd name="T110" fmla="*/ 2963 w 3386"/>
                <a:gd name="T111" fmla="*/ 15 h 8722"/>
                <a:gd name="T112" fmla="*/ 3016 w 3386"/>
                <a:gd name="T113" fmla="*/ 6 h 8722"/>
                <a:gd name="T114" fmla="*/ 3069 w 3386"/>
                <a:gd name="T115" fmla="*/ 3 h 8722"/>
                <a:gd name="T116" fmla="*/ 3122 w 3386"/>
                <a:gd name="T117" fmla="*/ 5 h 8722"/>
                <a:gd name="T118" fmla="*/ 3175 w 3386"/>
                <a:gd name="T119" fmla="*/ 11 h 8722"/>
                <a:gd name="T120" fmla="*/ 3228 w 3386"/>
                <a:gd name="T121" fmla="*/ 951 h 8722"/>
                <a:gd name="T122" fmla="*/ 3281 w 3386"/>
                <a:gd name="T123" fmla="*/ 9 h 8722"/>
                <a:gd name="T124" fmla="*/ 3333 w 3386"/>
                <a:gd name="T125" fmla="*/ 8 h 8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86" h="8722">
                  <a:moveTo>
                    <a:pt x="0" y="79"/>
                  </a:moveTo>
                  <a:lnTo>
                    <a:pt x="1" y="87"/>
                  </a:lnTo>
                  <a:lnTo>
                    <a:pt x="2" y="82"/>
                  </a:lnTo>
                  <a:lnTo>
                    <a:pt x="3" y="77"/>
                  </a:lnTo>
                  <a:lnTo>
                    <a:pt x="4" y="72"/>
                  </a:lnTo>
                  <a:lnTo>
                    <a:pt x="4" y="75"/>
                  </a:lnTo>
                  <a:lnTo>
                    <a:pt x="5" y="75"/>
                  </a:lnTo>
                  <a:lnTo>
                    <a:pt x="6" y="72"/>
                  </a:lnTo>
                  <a:lnTo>
                    <a:pt x="7" y="73"/>
                  </a:lnTo>
                  <a:lnTo>
                    <a:pt x="8" y="79"/>
                  </a:lnTo>
                  <a:lnTo>
                    <a:pt x="9" y="70"/>
                  </a:lnTo>
                  <a:lnTo>
                    <a:pt x="10" y="70"/>
                  </a:lnTo>
                  <a:lnTo>
                    <a:pt x="11" y="77"/>
                  </a:lnTo>
                  <a:lnTo>
                    <a:pt x="12" y="78"/>
                  </a:lnTo>
                  <a:lnTo>
                    <a:pt x="12" y="74"/>
                  </a:lnTo>
                  <a:lnTo>
                    <a:pt x="13" y="107"/>
                  </a:lnTo>
                  <a:lnTo>
                    <a:pt x="14" y="146"/>
                  </a:lnTo>
                  <a:lnTo>
                    <a:pt x="15" y="216"/>
                  </a:lnTo>
                  <a:lnTo>
                    <a:pt x="16" y="289"/>
                  </a:lnTo>
                  <a:lnTo>
                    <a:pt x="17" y="383"/>
                  </a:lnTo>
                  <a:lnTo>
                    <a:pt x="18" y="489"/>
                  </a:lnTo>
                  <a:lnTo>
                    <a:pt x="19" y="578"/>
                  </a:lnTo>
                  <a:lnTo>
                    <a:pt x="19" y="655"/>
                  </a:lnTo>
                  <a:lnTo>
                    <a:pt x="20" y="685"/>
                  </a:lnTo>
                  <a:lnTo>
                    <a:pt x="21" y="721"/>
                  </a:lnTo>
                  <a:lnTo>
                    <a:pt x="22" y="686"/>
                  </a:lnTo>
                  <a:lnTo>
                    <a:pt x="23" y="667"/>
                  </a:lnTo>
                  <a:lnTo>
                    <a:pt x="24" y="606"/>
                  </a:lnTo>
                  <a:lnTo>
                    <a:pt x="25" y="531"/>
                  </a:lnTo>
                  <a:lnTo>
                    <a:pt x="26" y="448"/>
                  </a:lnTo>
                  <a:lnTo>
                    <a:pt x="27" y="370"/>
                  </a:lnTo>
                  <a:lnTo>
                    <a:pt x="27" y="310"/>
                  </a:lnTo>
                  <a:lnTo>
                    <a:pt x="28" y="251"/>
                  </a:lnTo>
                  <a:lnTo>
                    <a:pt x="29" y="184"/>
                  </a:lnTo>
                  <a:lnTo>
                    <a:pt x="30" y="143"/>
                  </a:lnTo>
                  <a:lnTo>
                    <a:pt x="31" y="125"/>
                  </a:lnTo>
                  <a:lnTo>
                    <a:pt x="32" y="113"/>
                  </a:lnTo>
                  <a:lnTo>
                    <a:pt x="33" y="97"/>
                  </a:lnTo>
                  <a:lnTo>
                    <a:pt x="34" y="84"/>
                  </a:lnTo>
                  <a:lnTo>
                    <a:pt x="34" y="80"/>
                  </a:lnTo>
                  <a:lnTo>
                    <a:pt x="35" y="75"/>
                  </a:lnTo>
                  <a:lnTo>
                    <a:pt x="36" y="73"/>
                  </a:lnTo>
                  <a:lnTo>
                    <a:pt x="37" y="74"/>
                  </a:lnTo>
                  <a:lnTo>
                    <a:pt x="38" y="70"/>
                  </a:lnTo>
                  <a:lnTo>
                    <a:pt x="39" y="70"/>
                  </a:lnTo>
                  <a:lnTo>
                    <a:pt x="40" y="69"/>
                  </a:lnTo>
                  <a:lnTo>
                    <a:pt x="41" y="75"/>
                  </a:lnTo>
                  <a:lnTo>
                    <a:pt x="42" y="83"/>
                  </a:lnTo>
                  <a:lnTo>
                    <a:pt x="42" y="104"/>
                  </a:lnTo>
                  <a:lnTo>
                    <a:pt x="43" y="110"/>
                  </a:lnTo>
                  <a:lnTo>
                    <a:pt x="44" y="127"/>
                  </a:lnTo>
                  <a:lnTo>
                    <a:pt x="45" y="144"/>
                  </a:lnTo>
                  <a:lnTo>
                    <a:pt x="46" y="143"/>
                  </a:lnTo>
                  <a:lnTo>
                    <a:pt x="47" y="171"/>
                  </a:lnTo>
                  <a:lnTo>
                    <a:pt x="48" y="184"/>
                  </a:lnTo>
                  <a:lnTo>
                    <a:pt x="49" y="200"/>
                  </a:lnTo>
                  <a:lnTo>
                    <a:pt x="49" y="182"/>
                  </a:lnTo>
                  <a:lnTo>
                    <a:pt x="50" y="171"/>
                  </a:lnTo>
                  <a:lnTo>
                    <a:pt x="51" y="156"/>
                  </a:lnTo>
                  <a:lnTo>
                    <a:pt x="52" y="145"/>
                  </a:lnTo>
                  <a:lnTo>
                    <a:pt x="53" y="124"/>
                  </a:lnTo>
                  <a:lnTo>
                    <a:pt x="54" y="102"/>
                  </a:lnTo>
                  <a:lnTo>
                    <a:pt x="55" y="98"/>
                  </a:lnTo>
                  <a:lnTo>
                    <a:pt x="56" y="84"/>
                  </a:lnTo>
                  <a:lnTo>
                    <a:pt x="57" y="78"/>
                  </a:lnTo>
                  <a:lnTo>
                    <a:pt x="57" y="65"/>
                  </a:lnTo>
                  <a:lnTo>
                    <a:pt x="58" y="68"/>
                  </a:lnTo>
                  <a:lnTo>
                    <a:pt x="59" y="66"/>
                  </a:lnTo>
                  <a:lnTo>
                    <a:pt x="60" y="62"/>
                  </a:lnTo>
                  <a:lnTo>
                    <a:pt x="61" y="66"/>
                  </a:lnTo>
                  <a:lnTo>
                    <a:pt x="62" y="58"/>
                  </a:lnTo>
                  <a:lnTo>
                    <a:pt x="63" y="62"/>
                  </a:lnTo>
                  <a:lnTo>
                    <a:pt x="64" y="57"/>
                  </a:lnTo>
                  <a:lnTo>
                    <a:pt x="64" y="62"/>
                  </a:lnTo>
                  <a:lnTo>
                    <a:pt x="65" y="58"/>
                  </a:lnTo>
                  <a:lnTo>
                    <a:pt x="66" y="63"/>
                  </a:lnTo>
                  <a:lnTo>
                    <a:pt x="67" y="63"/>
                  </a:lnTo>
                  <a:lnTo>
                    <a:pt x="68" y="61"/>
                  </a:lnTo>
                  <a:lnTo>
                    <a:pt x="69" y="68"/>
                  </a:lnTo>
                  <a:lnTo>
                    <a:pt x="70" y="54"/>
                  </a:lnTo>
                  <a:lnTo>
                    <a:pt x="71" y="58"/>
                  </a:lnTo>
                  <a:lnTo>
                    <a:pt x="72" y="61"/>
                  </a:lnTo>
                  <a:lnTo>
                    <a:pt x="72" y="56"/>
                  </a:lnTo>
                  <a:lnTo>
                    <a:pt x="73" y="57"/>
                  </a:lnTo>
                  <a:lnTo>
                    <a:pt x="74" y="53"/>
                  </a:lnTo>
                  <a:lnTo>
                    <a:pt x="75" y="59"/>
                  </a:lnTo>
                  <a:lnTo>
                    <a:pt x="76" y="47"/>
                  </a:lnTo>
                  <a:lnTo>
                    <a:pt x="77" y="58"/>
                  </a:lnTo>
                  <a:lnTo>
                    <a:pt x="78" y="61"/>
                  </a:lnTo>
                  <a:lnTo>
                    <a:pt x="79" y="54"/>
                  </a:lnTo>
                  <a:lnTo>
                    <a:pt x="79" y="51"/>
                  </a:lnTo>
                  <a:lnTo>
                    <a:pt x="80" y="64"/>
                  </a:lnTo>
                  <a:lnTo>
                    <a:pt x="81" y="57"/>
                  </a:lnTo>
                  <a:lnTo>
                    <a:pt x="82" y="59"/>
                  </a:lnTo>
                  <a:lnTo>
                    <a:pt x="83" y="58"/>
                  </a:lnTo>
                  <a:lnTo>
                    <a:pt x="84" y="59"/>
                  </a:lnTo>
                  <a:lnTo>
                    <a:pt x="85" y="57"/>
                  </a:lnTo>
                  <a:lnTo>
                    <a:pt x="86" y="52"/>
                  </a:lnTo>
                  <a:lnTo>
                    <a:pt x="87" y="55"/>
                  </a:lnTo>
                  <a:lnTo>
                    <a:pt x="87" y="51"/>
                  </a:lnTo>
                  <a:lnTo>
                    <a:pt x="88" y="56"/>
                  </a:lnTo>
                  <a:lnTo>
                    <a:pt x="89" y="57"/>
                  </a:lnTo>
                  <a:lnTo>
                    <a:pt x="90" y="54"/>
                  </a:lnTo>
                  <a:lnTo>
                    <a:pt x="91" y="58"/>
                  </a:lnTo>
                  <a:lnTo>
                    <a:pt x="92" y="53"/>
                  </a:lnTo>
                  <a:lnTo>
                    <a:pt x="93" y="56"/>
                  </a:lnTo>
                  <a:lnTo>
                    <a:pt x="94" y="53"/>
                  </a:lnTo>
                  <a:lnTo>
                    <a:pt x="94" y="50"/>
                  </a:lnTo>
                  <a:lnTo>
                    <a:pt x="95" y="59"/>
                  </a:lnTo>
                  <a:lnTo>
                    <a:pt x="96" y="58"/>
                  </a:lnTo>
                  <a:lnTo>
                    <a:pt x="97" y="57"/>
                  </a:lnTo>
                  <a:lnTo>
                    <a:pt x="98" y="51"/>
                  </a:lnTo>
                  <a:lnTo>
                    <a:pt x="99" y="56"/>
                  </a:lnTo>
                  <a:lnTo>
                    <a:pt x="100" y="54"/>
                  </a:lnTo>
                  <a:lnTo>
                    <a:pt x="101" y="52"/>
                  </a:lnTo>
                  <a:lnTo>
                    <a:pt x="102" y="52"/>
                  </a:lnTo>
                  <a:lnTo>
                    <a:pt x="102" y="51"/>
                  </a:lnTo>
                  <a:lnTo>
                    <a:pt x="103" y="56"/>
                  </a:lnTo>
                  <a:lnTo>
                    <a:pt x="104" y="55"/>
                  </a:lnTo>
                  <a:lnTo>
                    <a:pt x="105" y="54"/>
                  </a:lnTo>
                  <a:lnTo>
                    <a:pt x="106" y="52"/>
                  </a:lnTo>
                  <a:lnTo>
                    <a:pt x="107" y="52"/>
                  </a:lnTo>
                  <a:lnTo>
                    <a:pt x="108" y="50"/>
                  </a:lnTo>
                  <a:lnTo>
                    <a:pt x="109" y="57"/>
                  </a:lnTo>
                  <a:lnTo>
                    <a:pt x="109" y="50"/>
                  </a:lnTo>
                  <a:lnTo>
                    <a:pt x="110" y="58"/>
                  </a:lnTo>
                  <a:lnTo>
                    <a:pt x="111" y="50"/>
                  </a:lnTo>
                  <a:lnTo>
                    <a:pt x="112" y="55"/>
                  </a:lnTo>
                  <a:lnTo>
                    <a:pt x="113" y="47"/>
                  </a:lnTo>
                  <a:lnTo>
                    <a:pt x="114" y="51"/>
                  </a:lnTo>
                  <a:lnTo>
                    <a:pt x="115" y="48"/>
                  </a:lnTo>
                  <a:lnTo>
                    <a:pt x="116" y="49"/>
                  </a:lnTo>
                  <a:lnTo>
                    <a:pt x="116" y="59"/>
                  </a:lnTo>
                  <a:lnTo>
                    <a:pt x="117" y="55"/>
                  </a:lnTo>
                  <a:lnTo>
                    <a:pt x="118" y="44"/>
                  </a:lnTo>
                  <a:lnTo>
                    <a:pt x="119" y="53"/>
                  </a:lnTo>
                  <a:lnTo>
                    <a:pt x="120" y="47"/>
                  </a:lnTo>
                  <a:lnTo>
                    <a:pt x="121" y="48"/>
                  </a:lnTo>
                  <a:lnTo>
                    <a:pt x="122" y="52"/>
                  </a:lnTo>
                  <a:lnTo>
                    <a:pt x="123" y="55"/>
                  </a:lnTo>
                  <a:lnTo>
                    <a:pt x="124" y="50"/>
                  </a:lnTo>
                  <a:lnTo>
                    <a:pt x="124" y="51"/>
                  </a:lnTo>
                  <a:lnTo>
                    <a:pt x="125" y="52"/>
                  </a:lnTo>
                  <a:lnTo>
                    <a:pt x="126" y="55"/>
                  </a:lnTo>
                  <a:lnTo>
                    <a:pt x="127" y="54"/>
                  </a:lnTo>
                  <a:lnTo>
                    <a:pt x="128" y="49"/>
                  </a:lnTo>
                  <a:lnTo>
                    <a:pt x="129" y="47"/>
                  </a:lnTo>
                  <a:lnTo>
                    <a:pt x="130" y="45"/>
                  </a:lnTo>
                  <a:lnTo>
                    <a:pt x="131" y="52"/>
                  </a:lnTo>
                  <a:lnTo>
                    <a:pt x="131" y="44"/>
                  </a:lnTo>
                  <a:lnTo>
                    <a:pt x="132" y="51"/>
                  </a:lnTo>
                  <a:lnTo>
                    <a:pt x="133" y="50"/>
                  </a:lnTo>
                  <a:lnTo>
                    <a:pt x="134" y="53"/>
                  </a:lnTo>
                  <a:lnTo>
                    <a:pt x="135" y="54"/>
                  </a:lnTo>
                  <a:lnTo>
                    <a:pt x="136" y="49"/>
                  </a:lnTo>
                  <a:lnTo>
                    <a:pt x="137" y="59"/>
                  </a:lnTo>
                  <a:lnTo>
                    <a:pt x="138" y="48"/>
                  </a:lnTo>
                  <a:lnTo>
                    <a:pt x="139" y="46"/>
                  </a:lnTo>
                  <a:lnTo>
                    <a:pt x="139" y="46"/>
                  </a:lnTo>
                  <a:lnTo>
                    <a:pt x="140" y="51"/>
                  </a:lnTo>
                  <a:lnTo>
                    <a:pt x="141" y="47"/>
                  </a:lnTo>
                  <a:lnTo>
                    <a:pt x="142" y="47"/>
                  </a:lnTo>
                  <a:lnTo>
                    <a:pt x="143" y="50"/>
                  </a:lnTo>
                  <a:lnTo>
                    <a:pt x="144" y="47"/>
                  </a:lnTo>
                  <a:lnTo>
                    <a:pt x="145" y="42"/>
                  </a:lnTo>
                  <a:lnTo>
                    <a:pt x="146" y="49"/>
                  </a:lnTo>
                  <a:lnTo>
                    <a:pt x="146" y="43"/>
                  </a:lnTo>
                  <a:lnTo>
                    <a:pt x="147" y="42"/>
                  </a:lnTo>
                  <a:lnTo>
                    <a:pt x="148" y="48"/>
                  </a:lnTo>
                  <a:lnTo>
                    <a:pt x="149" y="44"/>
                  </a:lnTo>
                  <a:lnTo>
                    <a:pt x="150" y="46"/>
                  </a:lnTo>
                  <a:lnTo>
                    <a:pt x="151" y="48"/>
                  </a:lnTo>
                  <a:lnTo>
                    <a:pt x="152" y="43"/>
                  </a:lnTo>
                  <a:lnTo>
                    <a:pt x="153" y="44"/>
                  </a:lnTo>
                  <a:lnTo>
                    <a:pt x="154" y="47"/>
                  </a:lnTo>
                  <a:lnTo>
                    <a:pt x="154" y="43"/>
                  </a:lnTo>
                  <a:lnTo>
                    <a:pt x="155" y="41"/>
                  </a:lnTo>
                  <a:lnTo>
                    <a:pt x="156" y="47"/>
                  </a:lnTo>
                  <a:lnTo>
                    <a:pt x="157" y="48"/>
                  </a:lnTo>
                  <a:lnTo>
                    <a:pt x="158" y="46"/>
                  </a:lnTo>
                  <a:lnTo>
                    <a:pt x="159" y="48"/>
                  </a:lnTo>
                  <a:lnTo>
                    <a:pt x="160" y="48"/>
                  </a:lnTo>
                  <a:lnTo>
                    <a:pt x="161" y="50"/>
                  </a:lnTo>
                  <a:lnTo>
                    <a:pt x="161" y="51"/>
                  </a:lnTo>
                  <a:lnTo>
                    <a:pt x="162" y="42"/>
                  </a:lnTo>
                  <a:lnTo>
                    <a:pt x="163" y="52"/>
                  </a:lnTo>
                  <a:lnTo>
                    <a:pt x="164" y="43"/>
                  </a:lnTo>
                  <a:lnTo>
                    <a:pt x="165" y="47"/>
                  </a:lnTo>
                  <a:lnTo>
                    <a:pt x="166" y="44"/>
                  </a:lnTo>
                  <a:lnTo>
                    <a:pt x="167" y="46"/>
                  </a:lnTo>
                  <a:lnTo>
                    <a:pt x="168" y="43"/>
                  </a:lnTo>
                  <a:lnTo>
                    <a:pt x="169" y="43"/>
                  </a:lnTo>
                  <a:lnTo>
                    <a:pt x="169" y="49"/>
                  </a:lnTo>
                  <a:lnTo>
                    <a:pt x="170" y="46"/>
                  </a:lnTo>
                  <a:lnTo>
                    <a:pt x="171" y="45"/>
                  </a:lnTo>
                  <a:lnTo>
                    <a:pt x="172" y="56"/>
                  </a:lnTo>
                  <a:lnTo>
                    <a:pt x="173" y="51"/>
                  </a:lnTo>
                  <a:lnTo>
                    <a:pt x="174" y="46"/>
                  </a:lnTo>
                  <a:lnTo>
                    <a:pt x="175" y="44"/>
                  </a:lnTo>
                  <a:lnTo>
                    <a:pt x="176" y="46"/>
                  </a:lnTo>
                  <a:lnTo>
                    <a:pt x="176" y="40"/>
                  </a:lnTo>
                  <a:lnTo>
                    <a:pt x="177" y="45"/>
                  </a:lnTo>
                  <a:lnTo>
                    <a:pt x="178" y="41"/>
                  </a:lnTo>
                  <a:lnTo>
                    <a:pt x="179" y="43"/>
                  </a:lnTo>
                  <a:lnTo>
                    <a:pt x="180" y="42"/>
                  </a:lnTo>
                  <a:lnTo>
                    <a:pt x="181" y="40"/>
                  </a:lnTo>
                  <a:lnTo>
                    <a:pt x="182" y="37"/>
                  </a:lnTo>
                  <a:lnTo>
                    <a:pt x="183" y="45"/>
                  </a:lnTo>
                  <a:lnTo>
                    <a:pt x="184" y="39"/>
                  </a:lnTo>
                  <a:lnTo>
                    <a:pt x="184" y="42"/>
                  </a:lnTo>
                  <a:lnTo>
                    <a:pt x="185" y="48"/>
                  </a:lnTo>
                  <a:lnTo>
                    <a:pt x="186" y="49"/>
                  </a:lnTo>
                  <a:lnTo>
                    <a:pt x="187" y="45"/>
                  </a:lnTo>
                  <a:lnTo>
                    <a:pt x="188" y="48"/>
                  </a:lnTo>
                  <a:lnTo>
                    <a:pt x="189" y="45"/>
                  </a:lnTo>
                  <a:lnTo>
                    <a:pt x="190" y="51"/>
                  </a:lnTo>
                  <a:lnTo>
                    <a:pt x="191" y="44"/>
                  </a:lnTo>
                  <a:lnTo>
                    <a:pt x="191" y="47"/>
                  </a:lnTo>
                  <a:lnTo>
                    <a:pt x="192" y="47"/>
                  </a:lnTo>
                  <a:lnTo>
                    <a:pt x="193" y="42"/>
                  </a:lnTo>
                  <a:lnTo>
                    <a:pt x="194" y="50"/>
                  </a:lnTo>
                  <a:lnTo>
                    <a:pt x="195" y="42"/>
                  </a:lnTo>
                  <a:lnTo>
                    <a:pt x="196" y="46"/>
                  </a:lnTo>
                  <a:lnTo>
                    <a:pt x="197" y="41"/>
                  </a:lnTo>
                  <a:lnTo>
                    <a:pt x="198" y="51"/>
                  </a:lnTo>
                  <a:lnTo>
                    <a:pt x="199" y="46"/>
                  </a:lnTo>
                  <a:lnTo>
                    <a:pt x="199" y="47"/>
                  </a:lnTo>
                  <a:lnTo>
                    <a:pt x="200" y="48"/>
                  </a:lnTo>
                  <a:lnTo>
                    <a:pt x="201" y="44"/>
                  </a:lnTo>
                  <a:lnTo>
                    <a:pt x="202" y="42"/>
                  </a:lnTo>
                  <a:lnTo>
                    <a:pt x="203" y="40"/>
                  </a:lnTo>
                  <a:lnTo>
                    <a:pt x="204" y="45"/>
                  </a:lnTo>
                  <a:lnTo>
                    <a:pt x="205" y="48"/>
                  </a:lnTo>
                  <a:lnTo>
                    <a:pt x="206" y="49"/>
                  </a:lnTo>
                  <a:lnTo>
                    <a:pt x="206" y="45"/>
                  </a:lnTo>
                  <a:lnTo>
                    <a:pt x="207" y="47"/>
                  </a:lnTo>
                  <a:lnTo>
                    <a:pt x="208" y="46"/>
                  </a:lnTo>
                  <a:lnTo>
                    <a:pt x="209" y="54"/>
                  </a:lnTo>
                  <a:lnTo>
                    <a:pt x="210" y="52"/>
                  </a:lnTo>
                  <a:lnTo>
                    <a:pt x="211" y="48"/>
                  </a:lnTo>
                  <a:lnTo>
                    <a:pt x="212" y="48"/>
                  </a:lnTo>
                  <a:lnTo>
                    <a:pt x="213" y="48"/>
                  </a:lnTo>
                  <a:lnTo>
                    <a:pt x="214" y="50"/>
                  </a:lnTo>
                  <a:lnTo>
                    <a:pt x="214" y="42"/>
                  </a:lnTo>
                  <a:lnTo>
                    <a:pt x="215" y="51"/>
                  </a:lnTo>
                  <a:lnTo>
                    <a:pt x="216" y="59"/>
                  </a:lnTo>
                  <a:lnTo>
                    <a:pt x="217" y="47"/>
                  </a:lnTo>
                  <a:lnTo>
                    <a:pt x="218" y="49"/>
                  </a:lnTo>
                  <a:lnTo>
                    <a:pt x="219" y="54"/>
                  </a:lnTo>
                  <a:lnTo>
                    <a:pt x="220" y="52"/>
                  </a:lnTo>
                  <a:lnTo>
                    <a:pt x="221" y="50"/>
                  </a:lnTo>
                  <a:lnTo>
                    <a:pt x="221" y="51"/>
                  </a:lnTo>
                  <a:lnTo>
                    <a:pt x="222" y="49"/>
                  </a:lnTo>
                  <a:lnTo>
                    <a:pt x="223" y="53"/>
                  </a:lnTo>
                  <a:lnTo>
                    <a:pt x="224" y="53"/>
                  </a:lnTo>
                  <a:lnTo>
                    <a:pt x="225" y="53"/>
                  </a:lnTo>
                  <a:lnTo>
                    <a:pt x="226" y="54"/>
                  </a:lnTo>
                  <a:lnTo>
                    <a:pt x="227" y="55"/>
                  </a:lnTo>
                  <a:lnTo>
                    <a:pt x="228" y="52"/>
                  </a:lnTo>
                  <a:lnTo>
                    <a:pt x="229" y="45"/>
                  </a:lnTo>
                  <a:lnTo>
                    <a:pt x="229" y="48"/>
                  </a:lnTo>
                  <a:lnTo>
                    <a:pt x="230" y="55"/>
                  </a:lnTo>
                  <a:lnTo>
                    <a:pt x="231" y="52"/>
                  </a:lnTo>
                  <a:lnTo>
                    <a:pt x="232" y="53"/>
                  </a:lnTo>
                  <a:lnTo>
                    <a:pt x="233" y="46"/>
                  </a:lnTo>
                  <a:lnTo>
                    <a:pt x="234" y="51"/>
                  </a:lnTo>
                  <a:lnTo>
                    <a:pt x="235" y="50"/>
                  </a:lnTo>
                  <a:lnTo>
                    <a:pt x="236" y="52"/>
                  </a:lnTo>
                  <a:lnTo>
                    <a:pt x="236" y="57"/>
                  </a:lnTo>
                  <a:lnTo>
                    <a:pt x="237" y="52"/>
                  </a:lnTo>
                  <a:lnTo>
                    <a:pt x="238" y="49"/>
                  </a:lnTo>
                  <a:lnTo>
                    <a:pt x="239" y="48"/>
                  </a:lnTo>
                  <a:lnTo>
                    <a:pt x="240" y="50"/>
                  </a:lnTo>
                  <a:lnTo>
                    <a:pt x="241" y="50"/>
                  </a:lnTo>
                  <a:lnTo>
                    <a:pt x="242" y="47"/>
                  </a:lnTo>
                  <a:lnTo>
                    <a:pt x="243" y="47"/>
                  </a:lnTo>
                  <a:lnTo>
                    <a:pt x="244" y="52"/>
                  </a:lnTo>
                  <a:lnTo>
                    <a:pt x="244" y="46"/>
                  </a:lnTo>
                  <a:lnTo>
                    <a:pt x="245" y="48"/>
                  </a:lnTo>
                  <a:lnTo>
                    <a:pt x="246" y="50"/>
                  </a:lnTo>
                  <a:lnTo>
                    <a:pt x="247" y="49"/>
                  </a:lnTo>
                  <a:lnTo>
                    <a:pt x="248" y="52"/>
                  </a:lnTo>
                  <a:lnTo>
                    <a:pt x="249" y="48"/>
                  </a:lnTo>
                  <a:lnTo>
                    <a:pt x="250" y="47"/>
                  </a:lnTo>
                  <a:lnTo>
                    <a:pt x="251" y="50"/>
                  </a:lnTo>
                  <a:lnTo>
                    <a:pt x="251" y="48"/>
                  </a:lnTo>
                  <a:lnTo>
                    <a:pt x="252" y="50"/>
                  </a:lnTo>
                  <a:lnTo>
                    <a:pt x="253" y="51"/>
                  </a:lnTo>
                  <a:lnTo>
                    <a:pt x="254" y="50"/>
                  </a:lnTo>
                  <a:lnTo>
                    <a:pt x="255" y="44"/>
                  </a:lnTo>
                  <a:lnTo>
                    <a:pt x="256" y="47"/>
                  </a:lnTo>
                  <a:lnTo>
                    <a:pt x="257" y="46"/>
                  </a:lnTo>
                  <a:lnTo>
                    <a:pt x="258" y="55"/>
                  </a:lnTo>
                  <a:lnTo>
                    <a:pt x="259" y="49"/>
                  </a:lnTo>
                  <a:lnTo>
                    <a:pt x="259" y="52"/>
                  </a:lnTo>
                  <a:lnTo>
                    <a:pt x="260" y="47"/>
                  </a:lnTo>
                  <a:lnTo>
                    <a:pt x="261" y="49"/>
                  </a:lnTo>
                  <a:lnTo>
                    <a:pt x="262" y="46"/>
                  </a:lnTo>
                  <a:lnTo>
                    <a:pt x="263" y="51"/>
                  </a:lnTo>
                  <a:lnTo>
                    <a:pt x="264" y="50"/>
                  </a:lnTo>
                  <a:lnTo>
                    <a:pt x="265" y="51"/>
                  </a:lnTo>
                  <a:lnTo>
                    <a:pt x="266" y="45"/>
                  </a:lnTo>
                  <a:lnTo>
                    <a:pt x="266" y="58"/>
                  </a:lnTo>
                  <a:lnTo>
                    <a:pt x="267" y="55"/>
                  </a:lnTo>
                  <a:lnTo>
                    <a:pt x="268" y="58"/>
                  </a:lnTo>
                  <a:lnTo>
                    <a:pt x="269" y="54"/>
                  </a:lnTo>
                  <a:lnTo>
                    <a:pt x="270" y="50"/>
                  </a:lnTo>
                  <a:lnTo>
                    <a:pt x="271" y="47"/>
                  </a:lnTo>
                  <a:lnTo>
                    <a:pt x="272" y="57"/>
                  </a:lnTo>
                  <a:lnTo>
                    <a:pt x="273" y="51"/>
                  </a:lnTo>
                  <a:lnTo>
                    <a:pt x="274" y="54"/>
                  </a:lnTo>
                  <a:lnTo>
                    <a:pt x="274" y="55"/>
                  </a:lnTo>
                  <a:lnTo>
                    <a:pt x="275" y="48"/>
                  </a:lnTo>
                  <a:lnTo>
                    <a:pt x="276" y="53"/>
                  </a:lnTo>
                  <a:lnTo>
                    <a:pt x="277" y="46"/>
                  </a:lnTo>
                  <a:lnTo>
                    <a:pt x="278" y="48"/>
                  </a:lnTo>
                  <a:lnTo>
                    <a:pt x="279" y="46"/>
                  </a:lnTo>
                  <a:lnTo>
                    <a:pt x="280" y="41"/>
                  </a:lnTo>
                  <a:lnTo>
                    <a:pt x="281" y="48"/>
                  </a:lnTo>
                  <a:lnTo>
                    <a:pt x="281" y="50"/>
                  </a:lnTo>
                  <a:lnTo>
                    <a:pt x="282" y="49"/>
                  </a:lnTo>
                  <a:lnTo>
                    <a:pt x="283" y="51"/>
                  </a:lnTo>
                  <a:lnTo>
                    <a:pt x="284" y="43"/>
                  </a:lnTo>
                  <a:lnTo>
                    <a:pt x="285" y="44"/>
                  </a:lnTo>
                  <a:lnTo>
                    <a:pt x="286" y="45"/>
                  </a:lnTo>
                  <a:lnTo>
                    <a:pt x="287" y="50"/>
                  </a:lnTo>
                  <a:lnTo>
                    <a:pt x="288" y="45"/>
                  </a:lnTo>
                  <a:lnTo>
                    <a:pt x="289" y="46"/>
                  </a:lnTo>
                  <a:lnTo>
                    <a:pt x="289" y="42"/>
                  </a:lnTo>
                  <a:lnTo>
                    <a:pt x="290" y="45"/>
                  </a:lnTo>
                  <a:lnTo>
                    <a:pt x="291" y="45"/>
                  </a:lnTo>
                  <a:lnTo>
                    <a:pt x="292" y="47"/>
                  </a:lnTo>
                  <a:lnTo>
                    <a:pt x="293" y="47"/>
                  </a:lnTo>
                  <a:lnTo>
                    <a:pt x="294" y="56"/>
                  </a:lnTo>
                  <a:lnTo>
                    <a:pt x="295" y="65"/>
                  </a:lnTo>
                  <a:lnTo>
                    <a:pt x="296" y="99"/>
                  </a:lnTo>
                  <a:lnTo>
                    <a:pt x="296" y="126"/>
                  </a:lnTo>
                  <a:lnTo>
                    <a:pt x="297" y="185"/>
                  </a:lnTo>
                  <a:lnTo>
                    <a:pt x="298" y="233"/>
                  </a:lnTo>
                  <a:lnTo>
                    <a:pt x="299" y="275"/>
                  </a:lnTo>
                  <a:lnTo>
                    <a:pt x="300" y="335"/>
                  </a:lnTo>
                  <a:lnTo>
                    <a:pt x="301" y="366"/>
                  </a:lnTo>
                  <a:lnTo>
                    <a:pt x="302" y="367"/>
                  </a:lnTo>
                  <a:lnTo>
                    <a:pt x="303" y="376"/>
                  </a:lnTo>
                  <a:lnTo>
                    <a:pt x="303" y="365"/>
                  </a:lnTo>
                  <a:lnTo>
                    <a:pt x="304" y="354"/>
                  </a:lnTo>
                  <a:lnTo>
                    <a:pt x="305" y="330"/>
                  </a:lnTo>
                  <a:lnTo>
                    <a:pt x="306" y="283"/>
                  </a:lnTo>
                  <a:lnTo>
                    <a:pt x="307" y="251"/>
                  </a:lnTo>
                  <a:lnTo>
                    <a:pt x="308" y="204"/>
                  </a:lnTo>
                  <a:lnTo>
                    <a:pt x="309" y="177"/>
                  </a:lnTo>
                  <a:lnTo>
                    <a:pt x="310" y="126"/>
                  </a:lnTo>
                  <a:lnTo>
                    <a:pt x="311" y="113"/>
                  </a:lnTo>
                  <a:lnTo>
                    <a:pt x="311" y="83"/>
                  </a:lnTo>
                  <a:lnTo>
                    <a:pt x="312" y="73"/>
                  </a:lnTo>
                  <a:lnTo>
                    <a:pt x="313" y="62"/>
                  </a:lnTo>
                  <a:lnTo>
                    <a:pt x="314" y="53"/>
                  </a:lnTo>
                  <a:lnTo>
                    <a:pt x="315" y="55"/>
                  </a:lnTo>
                  <a:lnTo>
                    <a:pt x="316" y="54"/>
                  </a:lnTo>
                  <a:lnTo>
                    <a:pt x="317" y="52"/>
                  </a:lnTo>
                  <a:lnTo>
                    <a:pt x="318" y="44"/>
                  </a:lnTo>
                  <a:lnTo>
                    <a:pt x="318" y="46"/>
                  </a:lnTo>
                  <a:lnTo>
                    <a:pt x="319" y="45"/>
                  </a:lnTo>
                  <a:lnTo>
                    <a:pt x="320" y="44"/>
                  </a:lnTo>
                  <a:lnTo>
                    <a:pt x="321" y="41"/>
                  </a:lnTo>
                  <a:lnTo>
                    <a:pt x="322" y="46"/>
                  </a:lnTo>
                  <a:lnTo>
                    <a:pt x="323" y="49"/>
                  </a:lnTo>
                  <a:lnTo>
                    <a:pt x="324" y="47"/>
                  </a:lnTo>
                  <a:lnTo>
                    <a:pt x="325" y="44"/>
                  </a:lnTo>
                  <a:lnTo>
                    <a:pt x="326" y="42"/>
                  </a:lnTo>
                  <a:lnTo>
                    <a:pt x="326" y="44"/>
                  </a:lnTo>
                  <a:lnTo>
                    <a:pt x="327" y="46"/>
                  </a:lnTo>
                  <a:lnTo>
                    <a:pt x="328" y="49"/>
                  </a:lnTo>
                  <a:lnTo>
                    <a:pt x="329" y="43"/>
                  </a:lnTo>
                  <a:lnTo>
                    <a:pt x="330" y="46"/>
                  </a:lnTo>
                  <a:lnTo>
                    <a:pt x="331" y="49"/>
                  </a:lnTo>
                  <a:lnTo>
                    <a:pt x="332" y="55"/>
                  </a:lnTo>
                  <a:lnTo>
                    <a:pt x="333" y="62"/>
                  </a:lnTo>
                  <a:lnTo>
                    <a:pt x="333" y="71"/>
                  </a:lnTo>
                  <a:lnTo>
                    <a:pt x="334" y="84"/>
                  </a:lnTo>
                  <a:lnTo>
                    <a:pt x="335" y="89"/>
                  </a:lnTo>
                  <a:lnTo>
                    <a:pt x="336" y="103"/>
                  </a:lnTo>
                  <a:lnTo>
                    <a:pt x="337" y="113"/>
                  </a:lnTo>
                  <a:lnTo>
                    <a:pt x="338" y="118"/>
                  </a:lnTo>
                  <a:lnTo>
                    <a:pt x="339" y="117"/>
                  </a:lnTo>
                  <a:lnTo>
                    <a:pt x="340" y="112"/>
                  </a:lnTo>
                  <a:lnTo>
                    <a:pt x="341" y="103"/>
                  </a:lnTo>
                  <a:lnTo>
                    <a:pt x="341" y="92"/>
                  </a:lnTo>
                  <a:lnTo>
                    <a:pt x="342" y="84"/>
                  </a:lnTo>
                  <a:lnTo>
                    <a:pt x="343" y="74"/>
                  </a:lnTo>
                  <a:lnTo>
                    <a:pt x="344" y="61"/>
                  </a:lnTo>
                  <a:lnTo>
                    <a:pt x="345" y="61"/>
                  </a:lnTo>
                  <a:lnTo>
                    <a:pt x="346" y="52"/>
                  </a:lnTo>
                  <a:lnTo>
                    <a:pt x="347" y="46"/>
                  </a:lnTo>
                  <a:lnTo>
                    <a:pt x="348" y="44"/>
                  </a:lnTo>
                  <a:lnTo>
                    <a:pt x="348" y="43"/>
                  </a:lnTo>
                  <a:lnTo>
                    <a:pt x="349" y="47"/>
                  </a:lnTo>
                  <a:lnTo>
                    <a:pt x="350" y="44"/>
                  </a:lnTo>
                  <a:lnTo>
                    <a:pt x="351" y="48"/>
                  </a:lnTo>
                  <a:lnTo>
                    <a:pt x="352" y="46"/>
                  </a:lnTo>
                  <a:lnTo>
                    <a:pt x="353" y="43"/>
                  </a:lnTo>
                  <a:lnTo>
                    <a:pt x="354" y="42"/>
                  </a:lnTo>
                  <a:lnTo>
                    <a:pt x="355" y="45"/>
                  </a:lnTo>
                  <a:lnTo>
                    <a:pt x="356" y="42"/>
                  </a:lnTo>
                  <a:lnTo>
                    <a:pt x="356" y="46"/>
                  </a:lnTo>
                  <a:lnTo>
                    <a:pt x="357" y="47"/>
                  </a:lnTo>
                  <a:lnTo>
                    <a:pt x="358" y="49"/>
                  </a:lnTo>
                  <a:lnTo>
                    <a:pt x="359" y="52"/>
                  </a:lnTo>
                  <a:lnTo>
                    <a:pt x="360" y="53"/>
                  </a:lnTo>
                  <a:lnTo>
                    <a:pt x="361" y="47"/>
                  </a:lnTo>
                  <a:lnTo>
                    <a:pt x="362" y="44"/>
                  </a:lnTo>
                  <a:lnTo>
                    <a:pt x="363" y="48"/>
                  </a:lnTo>
                  <a:lnTo>
                    <a:pt x="363" y="43"/>
                  </a:lnTo>
                  <a:lnTo>
                    <a:pt x="364" y="40"/>
                  </a:lnTo>
                  <a:lnTo>
                    <a:pt x="365" y="41"/>
                  </a:lnTo>
                  <a:lnTo>
                    <a:pt x="366" y="46"/>
                  </a:lnTo>
                  <a:lnTo>
                    <a:pt x="367" y="37"/>
                  </a:lnTo>
                  <a:lnTo>
                    <a:pt x="368" y="45"/>
                  </a:lnTo>
                  <a:lnTo>
                    <a:pt x="369" y="39"/>
                  </a:lnTo>
                  <a:lnTo>
                    <a:pt x="370" y="42"/>
                  </a:lnTo>
                  <a:lnTo>
                    <a:pt x="371" y="40"/>
                  </a:lnTo>
                  <a:lnTo>
                    <a:pt x="371" y="36"/>
                  </a:lnTo>
                  <a:lnTo>
                    <a:pt x="372" y="35"/>
                  </a:lnTo>
                  <a:lnTo>
                    <a:pt x="373" y="42"/>
                  </a:lnTo>
                  <a:lnTo>
                    <a:pt x="374" y="43"/>
                  </a:lnTo>
                  <a:lnTo>
                    <a:pt x="375" y="42"/>
                  </a:lnTo>
                  <a:lnTo>
                    <a:pt x="376" y="37"/>
                  </a:lnTo>
                  <a:lnTo>
                    <a:pt x="377" y="42"/>
                  </a:lnTo>
                  <a:lnTo>
                    <a:pt x="378" y="35"/>
                  </a:lnTo>
                  <a:lnTo>
                    <a:pt x="378" y="38"/>
                  </a:lnTo>
                  <a:lnTo>
                    <a:pt x="379" y="45"/>
                  </a:lnTo>
                  <a:lnTo>
                    <a:pt x="380" y="40"/>
                  </a:lnTo>
                  <a:lnTo>
                    <a:pt x="381" y="43"/>
                  </a:lnTo>
                  <a:lnTo>
                    <a:pt x="382" y="37"/>
                  </a:lnTo>
                  <a:lnTo>
                    <a:pt x="383" y="37"/>
                  </a:lnTo>
                  <a:lnTo>
                    <a:pt x="384" y="41"/>
                  </a:lnTo>
                  <a:lnTo>
                    <a:pt x="385" y="39"/>
                  </a:lnTo>
                  <a:lnTo>
                    <a:pt x="386" y="41"/>
                  </a:lnTo>
                  <a:lnTo>
                    <a:pt x="386" y="43"/>
                  </a:lnTo>
                  <a:lnTo>
                    <a:pt x="387" y="36"/>
                  </a:lnTo>
                  <a:lnTo>
                    <a:pt x="388" y="35"/>
                  </a:lnTo>
                  <a:lnTo>
                    <a:pt x="389" y="35"/>
                  </a:lnTo>
                  <a:lnTo>
                    <a:pt x="390" y="45"/>
                  </a:lnTo>
                  <a:lnTo>
                    <a:pt x="391" y="43"/>
                  </a:lnTo>
                  <a:lnTo>
                    <a:pt x="392" y="50"/>
                  </a:lnTo>
                  <a:lnTo>
                    <a:pt x="393" y="49"/>
                  </a:lnTo>
                  <a:lnTo>
                    <a:pt x="393" y="43"/>
                  </a:lnTo>
                  <a:lnTo>
                    <a:pt x="394" y="42"/>
                  </a:lnTo>
                  <a:lnTo>
                    <a:pt x="395" y="49"/>
                  </a:lnTo>
                  <a:lnTo>
                    <a:pt x="396" y="53"/>
                  </a:lnTo>
                  <a:lnTo>
                    <a:pt x="397" y="57"/>
                  </a:lnTo>
                  <a:lnTo>
                    <a:pt x="398" y="59"/>
                  </a:lnTo>
                  <a:lnTo>
                    <a:pt x="399" y="55"/>
                  </a:lnTo>
                  <a:lnTo>
                    <a:pt x="400" y="60"/>
                  </a:lnTo>
                  <a:lnTo>
                    <a:pt x="401" y="58"/>
                  </a:lnTo>
                  <a:lnTo>
                    <a:pt x="401" y="59"/>
                  </a:lnTo>
                  <a:lnTo>
                    <a:pt x="402" y="53"/>
                  </a:lnTo>
                  <a:lnTo>
                    <a:pt x="403" y="51"/>
                  </a:lnTo>
                  <a:lnTo>
                    <a:pt x="404" y="45"/>
                  </a:lnTo>
                  <a:lnTo>
                    <a:pt x="405" y="45"/>
                  </a:lnTo>
                  <a:lnTo>
                    <a:pt x="406" y="44"/>
                  </a:lnTo>
                  <a:lnTo>
                    <a:pt x="407" y="49"/>
                  </a:lnTo>
                  <a:lnTo>
                    <a:pt x="408" y="35"/>
                  </a:lnTo>
                  <a:lnTo>
                    <a:pt x="408" y="34"/>
                  </a:lnTo>
                  <a:lnTo>
                    <a:pt x="409" y="36"/>
                  </a:lnTo>
                  <a:lnTo>
                    <a:pt x="410" y="40"/>
                  </a:lnTo>
                  <a:lnTo>
                    <a:pt x="411" y="34"/>
                  </a:lnTo>
                  <a:lnTo>
                    <a:pt x="412" y="42"/>
                  </a:lnTo>
                  <a:lnTo>
                    <a:pt x="413" y="41"/>
                  </a:lnTo>
                  <a:lnTo>
                    <a:pt x="414" y="37"/>
                  </a:lnTo>
                  <a:lnTo>
                    <a:pt x="415" y="41"/>
                  </a:lnTo>
                  <a:lnTo>
                    <a:pt x="416" y="41"/>
                  </a:lnTo>
                  <a:lnTo>
                    <a:pt x="416" y="43"/>
                  </a:lnTo>
                  <a:lnTo>
                    <a:pt x="417" y="37"/>
                  </a:lnTo>
                  <a:lnTo>
                    <a:pt x="418" y="41"/>
                  </a:lnTo>
                  <a:lnTo>
                    <a:pt x="419" y="38"/>
                  </a:lnTo>
                  <a:lnTo>
                    <a:pt x="420" y="41"/>
                  </a:lnTo>
                  <a:lnTo>
                    <a:pt x="421" y="40"/>
                  </a:lnTo>
                  <a:lnTo>
                    <a:pt x="422" y="48"/>
                  </a:lnTo>
                  <a:lnTo>
                    <a:pt x="423" y="46"/>
                  </a:lnTo>
                  <a:lnTo>
                    <a:pt x="423" y="50"/>
                  </a:lnTo>
                  <a:lnTo>
                    <a:pt x="424" y="48"/>
                  </a:lnTo>
                  <a:lnTo>
                    <a:pt x="425" y="51"/>
                  </a:lnTo>
                  <a:lnTo>
                    <a:pt x="426" y="42"/>
                  </a:lnTo>
                  <a:lnTo>
                    <a:pt x="427" y="38"/>
                  </a:lnTo>
                  <a:lnTo>
                    <a:pt x="428" y="44"/>
                  </a:lnTo>
                  <a:lnTo>
                    <a:pt x="429" y="44"/>
                  </a:lnTo>
                  <a:lnTo>
                    <a:pt x="430" y="45"/>
                  </a:lnTo>
                  <a:lnTo>
                    <a:pt x="431" y="38"/>
                  </a:lnTo>
                  <a:lnTo>
                    <a:pt x="431" y="33"/>
                  </a:lnTo>
                  <a:lnTo>
                    <a:pt x="432" y="39"/>
                  </a:lnTo>
                  <a:lnTo>
                    <a:pt x="433" y="40"/>
                  </a:lnTo>
                  <a:lnTo>
                    <a:pt x="434" y="40"/>
                  </a:lnTo>
                  <a:lnTo>
                    <a:pt x="435" y="35"/>
                  </a:lnTo>
                  <a:lnTo>
                    <a:pt x="436" y="37"/>
                  </a:lnTo>
                  <a:lnTo>
                    <a:pt x="437" y="32"/>
                  </a:lnTo>
                  <a:lnTo>
                    <a:pt x="438" y="38"/>
                  </a:lnTo>
                  <a:lnTo>
                    <a:pt x="438" y="37"/>
                  </a:lnTo>
                  <a:lnTo>
                    <a:pt x="439" y="37"/>
                  </a:lnTo>
                  <a:lnTo>
                    <a:pt x="440" y="40"/>
                  </a:lnTo>
                  <a:lnTo>
                    <a:pt x="441" y="38"/>
                  </a:lnTo>
                  <a:lnTo>
                    <a:pt x="442" y="38"/>
                  </a:lnTo>
                  <a:lnTo>
                    <a:pt x="443" y="33"/>
                  </a:lnTo>
                  <a:lnTo>
                    <a:pt x="444" y="37"/>
                  </a:lnTo>
                  <a:lnTo>
                    <a:pt x="445" y="37"/>
                  </a:lnTo>
                  <a:lnTo>
                    <a:pt x="446" y="32"/>
                  </a:lnTo>
                  <a:lnTo>
                    <a:pt x="446" y="40"/>
                  </a:lnTo>
                  <a:lnTo>
                    <a:pt x="447" y="34"/>
                  </a:lnTo>
                  <a:lnTo>
                    <a:pt x="448" y="32"/>
                  </a:lnTo>
                  <a:lnTo>
                    <a:pt x="449" y="38"/>
                  </a:lnTo>
                  <a:lnTo>
                    <a:pt x="450" y="32"/>
                  </a:lnTo>
                  <a:lnTo>
                    <a:pt x="451" y="37"/>
                  </a:lnTo>
                  <a:lnTo>
                    <a:pt x="452" y="40"/>
                  </a:lnTo>
                  <a:lnTo>
                    <a:pt x="453" y="37"/>
                  </a:lnTo>
                  <a:lnTo>
                    <a:pt x="453" y="31"/>
                  </a:lnTo>
                  <a:lnTo>
                    <a:pt x="454" y="30"/>
                  </a:lnTo>
                  <a:lnTo>
                    <a:pt x="455" y="37"/>
                  </a:lnTo>
                  <a:lnTo>
                    <a:pt x="456" y="37"/>
                  </a:lnTo>
                  <a:lnTo>
                    <a:pt x="457" y="36"/>
                  </a:lnTo>
                  <a:lnTo>
                    <a:pt x="458" y="33"/>
                  </a:lnTo>
                  <a:lnTo>
                    <a:pt x="459" y="28"/>
                  </a:lnTo>
                  <a:lnTo>
                    <a:pt x="460" y="31"/>
                  </a:lnTo>
                  <a:lnTo>
                    <a:pt x="461" y="35"/>
                  </a:lnTo>
                  <a:lnTo>
                    <a:pt x="461" y="39"/>
                  </a:lnTo>
                  <a:lnTo>
                    <a:pt x="462" y="30"/>
                  </a:lnTo>
                  <a:lnTo>
                    <a:pt x="463" y="35"/>
                  </a:lnTo>
                  <a:lnTo>
                    <a:pt x="464" y="32"/>
                  </a:lnTo>
                  <a:lnTo>
                    <a:pt x="465" y="33"/>
                  </a:lnTo>
                  <a:lnTo>
                    <a:pt x="466" y="36"/>
                  </a:lnTo>
                  <a:lnTo>
                    <a:pt x="467" y="29"/>
                  </a:lnTo>
                  <a:lnTo>
                    <a:pt x="468" y="34"/>
                  </a:lnTo>
                  <a:lnTo>
                    <a:pt x="468" y="34"/>
                  </a:lnTo>
                  <a:lnTo>
                    <a:pt x="469" y="37"/>
                  </a:lnTo>
                  <a:lnTo>
                    <a:pt x="470" y="31"/>
                  </a:lnTo>
                  <a:lnTo>
                    <a:pt x="471" y="34"/>
                  </a:lnTo>
                  <a:lnTo>
                    <a:pt x="472" y="32"/>
                  </a:lnTo>
                  <a:lnTo>
                    <a:pt x="473" y="38"/>
                  </a:lnTo>
                  <a:lnTo>
                    <a:pt x="474" y="29"/>
                  </a:lnTo>
                  <a:lnTo>
                    <a:pt x="475" y="34"/>
                  </a:lnTo>
                  <a:lnTo>
                    <a:pt x="476" y="36"/>
                  </a:lnTo>
                  <a:lnTo>
                    <a:pt x="476" y="33"/>
                  </a:lnTo>
                  <a:lnTo>
                    <a:pt x="477" y="36"/>
                  </a:lnTo>
                  <a:lnTo>
                    <a:pt x="478" y="32"/>
                  </a:lnTo>
                  <a:lnTo>
                    <a:pt x="479" y="33"/>
                  </a:lnTo>
                  <a:lnTo>
                    <a:pt x="480" y="36"/>
                  </a:lnTo>
                  <a:lnTo>
                    <a:pt x="481" y="34"/>
                  </a:lnTo>
                  <a:lnTo>
                    <a:pt x="482" y="28"/>
                  </a:lnTo>
                  <a:lnTo>
                    <a:pt x="483" y="32"/>
                  </a:lnTo>
                  <a:lnTo>
                    <a:pt x="483" y="31"/>
                  </a:lnTo>
                  <a:lnTo>
                    <a:pt x="484" y="32"/>
                  </a:lnTo>
                  <a:lnTo>
                    <a:pt x="485" y="32"/>
                  </a:lnTo>
                  <a:lnTo>
                    <a:pt x="486" y="41"/>
                  </a:lnTo>
                  <a:lnTo>
                    <a:pt x="487" y="34"/>
                  </a:lnTo>
                  <a:lnTo>
                    <a:pt x="488" y="32"/>
                  </a:lnTo>
                  <a:lnTo>
                    <a:pt x="489" y="32"/>
                  </a:lnTo>
                  <a:lnTo>
                    <a:pt x="490" y="39"/>
                  </a:lnTo>
                  <a:lnTo>
                    <a:pt x="491" y="30"/>
                  </a:lnTo>
                  <a:lnTo>
                    <a:pt x="491" y="30"/>
                  </a:lnTo>
                  <a:lnTo>
                    <a:pt x="492" y="28"/>
                  </a:lnTo>
                  <a:lnTo>
                    <a:pt x="493" y="35"/>
                  </a:lnTo>
                  <a:lnTo>
                    <a:pt x="494" y="29"/>
                  </a:lnTo>
                  <a:lnTo>
                    <a:pt x="495" y="29"/>
                  </a:lnTo>
                  <a:lnTo>
                    <a:pt x="496" y="32"/>
                  </a:lnTo>
                  <a:lnTo>
                    <a:pt x="497" y="36"/>
                  </a:lnTo>
                  <a:lnTo>
                    <a:pt x="498" y="41"/>
                  </a:lnTo>
                  <a:lnTo>
                    <a:pt x="498" y="36"/>
                  </a:lnTo>
                  <a:lnTo>
                    <a:pt x="499" y="34"/>
                  </a:lnTo>
                  <a:lnTo>
                    <a:pt x="500" y="32"/>
                  </a:lnTo>
                  <a:lnTo>
                    <a:pt x="501" y="32"/>
                  </a:lnTo>
                  <a:lnTo>
                    <a:pt x="502" y="32"/>
                  </a:lnTo>
                  <a:lnTo>
                    <a:pt x="503" y="31"/>
                  </a:lnTo>
                  <a:lnTo>
                    <a:pt x="504" y="34"/>
                  </a:lnTo>
                  <a:lnTo>
                    <a:pt x="505" y="32"/>
                  </a:lnTo>
                  <a:lnTo>
                    <a:pt x="505" y="28"/>
                  </a:lnTo>
                  <a:lnTo>
                    <a:pt x="506" y="33"/>
                  </a:lnTo>
                  <a:lnTo>
                    <a:pt x="507" y="29"/>
                  </a:lnTo>
                  <a:lnTo>
                    <a:pt x="508" y="30"/>
                  </a:lnTo>
                  <a:lnTo>
                    <a:pt x="509" y="35"/>
                  </a:lnTo>
                  <a:lnTo>
                    <a:pt x="510" y="30"/>
                  </a:lnTo>
                  <a:lnTo>
                    <a:pt x="511" y="33"/>
                  </a:lnTo>
                  <a:lnTo>
                    <a:pt x="512" y="29"/>
                  </a:lnTo>
                  <a:lnTo>
                    <a:pt x="513" y="31"/>
                  </a:lnTo>
                  <a:lnTo>
                    <a:pt x="513" y="34"/>
                  </a:lnTo>
                  <a:lnTo>
                    <a:pt x="514" y="30"/>
                  </a:lnTo>
                  <a:lnTo>
                    <a:pt x="515" y="35"/>
                  </a:lnTo>
                  <a:lnTo>
                    <a:pt x="516" y="33"/>
                  </a:lnTo>
                  <a:lnTo>
                    <a:pt x="517" y="32"/>
                  </a:lnTo>
                  <a:lnTo>
                    <a:pt x="518" y="34"/>
                  </a:lnTo>
                  <a:lnTo>
                    <a:pt x="519" y="32"/>
                  </a:lnTo>
                  <a:lnTo>
                    <a:pt x="520" y="31"/>
                  </a:lnTo>
                  <a:lnTo>
                    <a:pt x="520" y="38"/>
                  </a:lnTo>
                  <a:lnTo>
                    <a:pt x="521" y="34"/>
                  </a:lnTo>
                  <a:lnTo>
                    <a:pt x="522" y="30"/>
                  </a:lnTo>
                  <a:lnTo>
                    <a:pt x="523" y="36"/>
                  </a:lnTo>
                  <a:lnTo>
                    <a:pt x="524" y="27"/>
                  </a:lnTo>
                  <a:lnTo>
                    <a:pt x="525" y="26"/>
                  </a:lnTo>
                  <a:lnTo>
                    <a:pt x="526" y="25"/>
                  </a:lnTo>
                  <a:lnTo>
                    <a:pt x="527" y="34"/>
                  </a:lnTo>
                  <a:lnTo>
                    <a:pt x="528" y="34"/>
                  </a:lnTo>
                  <a:lnTo>
                    <a:pt x="528" y="32"/>
                  </a:lnTo>
                  <a:lnTo>
                    <a:pt x="529" y="30"/>
                  </a:lnTo>
                  <a:lnTo>
                    <a:pt x="530" y="31"/>
                  </a:lnTo>
                  <a:lnTo>
                    <a:pt x="531" y="32"/>
                  </a:lnTo>
                  <a:lnTo>
                    <a:pt x="532" y="29"/>
                  </a:lnTo>
                  <a:lnTo>
                    <a:pt x="533" y="31"/>
                  </a:lnTo>
                  <a:lnTo>
                    <a:pt x="534" y="28"/>
                  </a:lnTo>
                  <a:lnTo>
                    <a:pt x="535" y="33"/>
                  </a:lnTo>
                  <a:lnTo>
                    <a:pt x="535" y="28"/>
                  </a:lnTo>
                  <a:lnTo>
                    <a:pt x="536" y="32"/>
                  </a:lnTo>
                  <a:lnTo>
                    <a:pt x="537" y="28"/>
                  </a:lnTo>
                  <a:lnTo>
                    <a:pt x="538" y="30"/>
                  </a:lnTo>
                  <a:lnTo>
                    <a:pt x="539" y="32"/>
                  </a:lnTo>
                  <a:lnTo>
                    <a:pt x="540" y="30"/>
                  </a:lnTo>
                  <a:lnTo>
                    <a:pt x="541" y="35"/>
                  </a:lnTo>
                  <a:lnTo>
                    <a:pt x="542" y="34"/>
                  </a:lnTo>
                  <a:lnTo>
                    <a:pt x="543" y="28"/>
                  </a:lnTo>
                  <a:lnTo>
                    <a:pt x="543" y="34"/>
                  </a:lnTo>
                  <a:lnTo>
                    <a:pt x="544" y="27"/>
                  </a:lnTo>
                  <a:lnTo>
                    <a:pt x="545" y="29"/>
                  </a:lnTo>
                  <a:lnTo>
                    <a:pt x="546" y="32"/>
                  </a:lnTo>
                  <a:lnTo>
                    <a:pt x="547" y="33"/>
                  </a:lnTo>
                  <a:lnTo>
                    <a:pt x="548" y="28"/>
                  </a:lnTo>
                  <a:lnTo>
                    <a:pt x="549" y="31"/>
                  </a:lnTo>
                  <a:lnTo>
                    <a:pt x="550" y="28"/>
                  </a:lnTo>
                  <a:lnTo>
                    <a:pt x="550" y="26"/>
                  </a:lnTo>
                  <a:lnTo>
                    <a:pt x="551" y="36"/>
                  </a:lnTo>
                  <a:lnTo>
                    <a:pt x="552" y="34"/>
                  </a:lnTo>
                  <a:lnTo>
                    <a:pt x="553" y="32"/>
                  </a:lnTo>
                  <a:lnTo>
                    <a:pt x="554" y="24"/>
                  </a:lnTo>
                  <a:lnTo>
                    <a:pt x="555" y="30"/>
                  </a:lnTo>
                  <a:lnTo>
                    <a:pt x="556" y="27"/>
                  </a:lnTo>
                  <a:lnTo>
                    <a:pt x="557" y="28"/>
                  </a:lnTo>
                  <a:lnTo>
                    <a:pt x="558" y="29"/>
                  </a:lnTo>
                  <a:lnTo>
                    <a:pt x="558" y="29"/>
                  </a:lnTo>
                  <a:lnTo>
                    <a:pt x="559" y="28"/>
                  </a:lnTo>
                  <a:lnTo>
                    <a:pt x="560" y="31"/>
                  </a:lnTo>
                  <a:lnTo>
                    <a:pt x="561" y="29"/>
                  </a:lnTo>
                  <a:lnTo>
                    <a:pt x="562" y="33"/>
                  </a:lnTo>
                  <a:lnTo>
                    <a:pt x="563" y="29"/>
                  </a:lnTo>
                  <a:lnTo>
                    <a:pt x="564" y="29"/>
                  </a:lnTo>
                  <a:lnTo>
                    <a:pt x="565" y="30"/>
                  </a:lnTo>
                  <a:lnTo>
                    <a:pt x="565" y="27"/>
                  </a:lnTo>
                  <a:lnTo>
                    <a:pt x="566" y="31"/>
                  </a:lnTo>
                  <a:lnTo>
                    <a:pt x="567" y="29"/>
                  </a:lnTo>
                  <a:lnTo>
                    <a:pt x="568" y="22"/>
                  </a:lnTo>
                  <a:lnTo>
                    <a:pt x="569" y="26"/>
                  </a:lnTo>
                  <a:lnTo>
                    <a:pt x="570" y="26"/>
                  </a:lnTo>
                  <a:lnTo>
                    <a:pt x="571" y="29"/>
                  </a:lnTo>
                  <a:lnTo>
                    <a:pt x="572" y="28"/>
                  </a:lnTo>
                  <a:lnTo>
                    <a:pt x="573" y="32"/>
                  </a:lnTo>
                  <a:lnTo>
                    <a:pt x="573" y="26"/>
                  </a:lnTo>
                  <a:lnTo>
                    <a:pt x="574" y="31"/>
                  </a:lnTo>
                  <a:lnTo>
                    <a:pt x="575" y="23"/>
                  </a:lnTo>
                  <a:lnTo>
                    <a:pt x="576" y="29"/>
                  </a:lnTo>
                  <a:lnTo>
                    <a:pt x="577" y="32"/>
                  </a:lnTo>
                  <a:lnTo>
                    <a:pt x="578" y="32"/>
                  </a:lnTo>
                  <a:lnTo>
                    <a:pt x="579" y="33"/>
                  </a:lnTo>
                  <a:lnTo>
                    <a:pt x="580" y="28"/>
                  </a:lnTo>
                  <a:lnTo>
                    <a:pt x="580" y="25"/>
                  </a:lnTo>
                  <a:lnTo>
                    <a:pt x="581" y="32"/>
                  </a:lnTo>
                  <a:lnTo>
                    <a:pt x="582" y="30"/>
                  </a:lnTo>
                  <a:lnTo>
                    <a:pt x="583" y="32"/>
                  </a:lnTo>
                  <a:lnTo>
                    <a:pt x="584" y="28"/>
                  </a:lnTo>
                  <a:lnTo>
                    <a:pt x="585" y="23"/>
                  </a:lnTo>
                  <a:lnTo>
                    <a:pt x="586" y="26"/>
                  </a:lnTo>
                  <a:lnTo>
                    <a:pt x="587" y="27"/>
                  </a:lnTo>
                  <a:lnTo>
                    <a:pt x="588" y="30"/>
                  </a:lnTo>
                  <a:lnTo>
                    <a:pt x="588" y="32"/>
                  </a:lnTo>
                  <a:lnTo>
                    <a:pt x="589" y="34"/>
                  </a:lnTo>
                  <a:lnTo>
                    <a:pt x="590" y="26"/>
                  </a:lnTo>
                  <a:lnTo>
                    <a:pt x="591" y="23"/>
                  </a:lnTo>
                  <a:lnTo>
                    <a:pt x="592" y="32"/>
                  </a:lnTo>
                  <a:lnTo>
                    <a:pt x="593" y="26"/>
                  </a:lnTo>
                  <a:lnTo>
                    <a:pt x="594" y="29"/>
                  </a:lnTo>
                  <a:lnTo>
                    <a:pt x="595" y="31"/>
                  </a:lnTo>
                  <a:lnTo>
                    <a:pt x="595" y="29"/>
                  </a:lnTo>
                  <a:lnTo>
                    <a:pt x="596" y="31"/>
                  </a:lnTo>
                  <a:lnTo>
                    <a:pt x="597" y="29"/>
                  </a:lnTo>
                  <a:lnTo>
                    <a:pt x="598" y="30"/>
                  </a:lnTo>
                  <a:lnTo>
                    <a:pt x="599" y="25"/>
                  </a:lnTo>
                  <a:lnTo>
                    <a:pt x="600" y="29"/>
                  </a:lnTo>
                  <a:lnTo>
                    <a:pt x="601" y="31"/>
                  </a:lnTo>
                  <a:lnTo>
                    <a:pt x="602" y="26"/>
                  </a:lnTo>
                  <a:lnTo>
                    <a:pt x="603" y="30"/>
                  </a:lnTo>
                  <a:lnTo>
                    <a:pt x="603" y="27"/>
                  </a:lnTo>
                  <a:lnTo>
                    <a:pt x="604" y="31"/>
                  </a:lnTo>
                  <a:lnTo>
                    <a:pt x="605" y="28"/>
                  </a:lnTo>
                  <a:lnTo>
                    <a:pt x="606" y="26"/>
                  </a:lnTo>
                  <a:lnTo>
                    <a:pt x="607" y="28"/>
                  </a:lnTo>
                  <a:lnTo>
                    <a:pt x="608" y="30"/>
                  </a:lnTo>
                  <a:lnTo>
                    <a:pt x="609" y="28"/>
                  </a:lnTo>
                  <a:lnTo>
                    <a:pt x="610" y="33"/>
                  </a:lnTo>
                  <a:lnTo>
                    <a:pt x="610" y="24"/>
                  </a:lnTo>
                  <a:lnTo>
                    <a:pt x="611" y="28"/>
                  </a:lnTo>
                  <a:lnTo>
                    <a:pt x="612" y="29"/>
                  </a:lnTo>
                  <a:lnTo>
                    <a:pt x="613" y="27"/>
                  </a:lnTo>
                  <a:lnTo>
                    <a:pt x="614" y="25"/>
                  </a:lnTo>
                  <a:lnTo>
                    <a:pt x="615" y="26"/>
                  </a:lnTo>
                  <a:lnTo>
                    <a:pt x="616" y="31"/>
                  </a:lnTo>
                  <a:lnTo>
                    <a:pt x="617" y="29"/>
                  </a:lnTo>
                  <a:lnTo>
                    <a:pt x="618" y="27"/>
                  </a:lnTo>
                  <a:lnTo>
                    <a:pt x="618" y="28"/>
                  </a:lnTo>
                  <a:lnTo>
                    <a:pt x="619" y="28"/>
                  </a:lnTo>
                  <a:lnTo>
                    <a:pt x="620" y="26"/>
                  </a:lnTo>
                  <a:lnTo>
                    <a:pt x="621" y="30"/>
                  </a:lnTo>
                  <a:lnTo>
                    <a:pt x="622" y="23"/>
                  </a:lnTo>
                  <a:lnTo>
                    <a:pt x="623" y="26"/>
                  </a:lnTo>
                  <a:lnTo>
                    <a:pt x="624" y="29"/>
                  </a:lnTo>
                  <a:lnTo>
                    <a:pt x="625" y="31"/>
                  </a:lnTo>
                  <a:lnTo>
                    <a:pt x="625" y="25"/>
                  </a:lnTo>
                  <a:lnTo>
                    <a:pt x="626" y="26"/>
                  </a:lnTo>
                  <a:lnTo>
                    <a:pt x="627" y="28"/>
                  </a:lnTo>
                  <a:lnTo>
                    <a:pt x="628" y="25"/>
                  </a:lnTo>
                  <a:lnTo>
                    <a:pt x="629" y="24"/>
                  </a:lnTo>
                  <a:lnTo>
                    <a:pt x="630" y="29"/>
                  </a:lnTo>
                  <a:lnTo>
                    <a:pt x="631" y="29"/>
                  </a:lnTo>
                  <a:lnTo>
                    <a:pt x="632" y="30"/>
                  </a:lnTo>
                  <a:lnTo>
                    <a:pt x="633" y="26"/>
                  </a:lnTo>
                  <a:lnTo>
                    <a:pt x="633" y="32"/>
                  </a:lnTo>
                  <a:lnTo>
                    <a:pt x="634" y="26"/>
                  </a:lnTo>
                  <a:lnTo>
                    <a:pt x="635" y="30"/>
                  </a:lnTo>
                  <a:lnTo>
                    <a:pt x="636" y="23"/>
                  </a:lnTo>
                  <a:lnTo>
                    <a:pt x="637" y="25"/>
                  </a:lnTo>
                  <a:lnTo>
                    <a:pt x="638" y="24"/>
                  </a:lnTo>
                  <a:lnTo>
                    <a:pt x="639" y="28"/>
                  </a:lnTo>
                  <a:lnTo>
                    <a:pt x="640" y="25"/>
                  </a:lnTo>
                  <a:lnTo>
                    <a:pt x="640" y="29"/>
                  </a:lnTo>
                  <a:lnTo>
                    <a:pt x="641" y="24"/>
                  </a:lnTo>
                  <a:lnTo>
                    <a:pt x="642" y="28"/>
                  </a:lnTo>
                  <a:lnTo>
                    <a:pt x="643" y="24"/>
                  </a:lnTo>
                  <a:lnTo>
                    <a:pt x="644" y="26"/>
                  </a:lnTo>
                  <a:lnTo>
                    <a:pt x="645" y="26"/>
                  </a:lnTo>
                  <a:lnTo>
                    <a:pt x="646" y="23"/>
                  </a:lnTo>
                  <a:lnTo>
                    <a:pt x="647" y="28"/>
                  </a:lnTo>
                  <a:lnTo>
                    <a:pt x="648" y="30"/>
                  </a:lnTo>
                  <a:lnTo>
                    <a:pt x="648" y="28"/>
                  </a:lnTo>
                  <a:lnTo>
                    <a:pt x="649" y="27"/>
                  </a:lnTo>
                  <a:lnTo>
                    <a:pt x="650" y="30"/>
                  </a:lnTo>
                  <a:lnTo>
                    <a:pt x="651" y="22"/>
                  </a:lnTo>
                  <a:lnTo>
                    <a:pt x="652" y="29"/>
                  </a:lnTo>
                  <a:lnTo>
                    <a:pt x="653" y="21"/>
                  </a:lnTo>
                  <a:lnTo>
                    <a:pt x="654" y="27"/>
                  </a:lnTo>
                  <a:lnTo>
                    <a:pt x="655" y="25"/>
                  </a:lnTo>
                  <a:lnTo>
                    <a:pt x="655" y="29"/>
                  </a:lnTo>
                  <a:lnTo>
                    <a:pt x="656" y="27"/>
                  </a:lnTo>
                  <a:lnTo>
                    <a:pt x="657" y="23"/>
                  </a:lnTo>
                  <a:lnTo>
                    <a:pt x="658" y="26"/>
                  </a:lnTo>
                  <a:lnTo>
                    <a:pt x="659" y="26"/>
                  </a:lnTo>
                  <a:lnTo>
                    <a:pt x="660" y="29"/>
                  </a:lnTo>
                  <a:lnTo>
                    <a:pt x="661" y="28"/>
                  </a:lnTo>
                  <a:lnTo>
                    <a:pt x="662" y="30"/>
                  </a:lnTo>
                  <a:lnTo>
                    <a:pt x="663" y="31"/>
                  </a:lnTo>
                  <a:lnTo>
                    <a:pt x="663" y="26"/>
                  </a:lnTo>
                  <a:lnTo>
                    <a:pt x="664" y="26"/>
                  </a:lnTo>
                  <a:lnTo>
                    <a:pt x="665" y="30"/>
                  </a:lnTo>
                  <a:lnTo>
                    <a:pt x="666" y="31"/>
                  </a:lnTo>
                  <a:lnTo>
                    <a:pt x="667" y="34"/>
                  </a:lnTo>
                  <a:lnTo>
                    <a:pt x="668" y="37"/>
                  </a:lnTo>
                  <a:lnTo>
                    <a:pt x="669" y="38"/>
                  </a:lnTo>
                  <a:lnTo>
                    <a:pt x="670" y="34"/>
                  </a:lnTo>
                  <a:lnTo>
                    <a:pt x="670" y="37"/>
                  </a:lnTo>
                  <a:lnTo>
                    <a:pt x="671" y="41"/>
                  </a:lnTo>
                  <a:lnTo>
                    <a:pt x="672" y="39"/>
                  </a:lnTo>
                  <a:lnTo>
                    <a:pt x="673" y="35"/>
                  </a:lnTo>
                  <a:lnTo>
                    <a:pt x="674" y="39"/>
                  </a:lnTo>
                  <a:lnTo>
                    <a:pt x="675" y="44"/>
                  </a:lnTo>
                  <a:lnTo>
                    <a:pt x="676" y="45"/>
                  </a:lnTo>
                  <a:lnTo>
                    <a:pt x="677" y="37"/>
                  </a:lnTo>
                  <a:lnTo>
                    <a:pt x="678" y="46"/>
                  </a:lnTo>
                  <a:lnTo>
                    <a:pt x="678" y="47"/>
                  </a:lnTo>
                  <a:lnTo>
                    <a:pt x="679" y="44"/>
                  </a:lnTo>
                  <a:lnTo>
                    <a:pt x="680" y="48"/>
                  </a:lnTo>
                  <a:lnTo>
                    <a:pt x="681" y="44"/>
                  </a:lnTo>
                  <a:lnTo>
                    <a:pt x="682" y="43"/>
                  </a:lnTo>
                  <a:lnTo>
                    <a:pt x="683" y="48"/>
                  </a:lnTo>
                  <a:lnTo>
                    <a:pt x="684" y="48"/>
                  </a:lnTo>
                  <a:lnTo>
                    <a:pt x="685" y="43"/>
                  </a:lnTo>
                  <a:lnTo>
                    <a:pt x="685" y="51"/>
                  </a:lnTo>
                  <a:lnTo>
                    <a:pt x="686" y="44"/>
                  </a:lnTo>
                  <a:lnTo>
                    <a:pt x="687" y="47"/>
                  </a:lnTo>
                  <a:lnTo>
                    <a:pt x="688" y="48"/>
                  </a:lnTo>
                  <a:lnTo>
                    <a:pt x="689" y="46"/>
                  </a:lnTo>
                  <a:lnTo>
                    <a:pt x="690" y="46"/>
                  </a:lnTo>
                  <a:lnTo>
                    <a:pt x="691" y="47"/>
                  </a:lnTo>
                  <a:lnTo>
                    <a:pt x="692" y="43"/>
                  </a:lnTo>
                  <a:lnTo>
                    <a:pt x="693" y="41"/>
                  </a:lnTo>
                  <a:lnTo>
                    <a:pt x="693" y="39"/>
                  </a:lnTo>
                  <a:lnTo>
                    <a:pt x="694" y="40"/>
                  </a:lnTo>
                  <a:lnTo>
                    <a:pt x="695" y="42"/>
                  </a:lnTo>
                  <a:lnTo>
                    <a:pt x="696" y="32"/>
                  </a:lnTo>
                  <a:lnTo>
                    <a:pt x="697" y="39"/>
                  </a:lnTo>
                  <a:lnTo>
                    <a:pt x="698" y="36"/>
                  </a:lnTo>
                  <a:lnTo>
                    <a:pt x="699" y="33"/>
                  </a:lnTo>
                  <a:lnTo>
                    <a:pt x="700" y="40"/>
                  </a:lnTo>
                  <a:lnTo>
                    <a:pt x="700" y="30"/>
                  </a:lnTo>
                  <a:lnTo>
                    <a:pt x="701" y="38"/>
                  </a:lnTo>
                  <a:lnTo>
                    <a:pt x="702" y="29"/>
                  </a:lnTo>
                  <a:lnTo>
                    <a:pt x="703" y="32"/>
                  </a:lnTo>
                  <a:lnTo>
                    <a:pt x="704" y="27"/>
                  </a:lnTo>
                  <a:lnTo>
                    <a:pt x="705" y="27"/>
                  </a:lnTo>
                  <a:lnTo>
                    <a:pt x="706" y="27"/>
                  </a:lnTo>
                  <a:lnTo>
                    <a:pt x="707" y="33"/>
                  </a:lnTo>
                  <a:lnTo>
                    <a:pt x="707" y="26"/>
                  </a:lnTo>
                  <a:lnTo>
                    <a:pt x="708" y="25"/>
                  </a:lnTo>
                  <a:lnTo>
                    <a:pt x="709" y="28"/>
                  </a:lnTo>
                  <a:lnTo>
                    <a:pt x="710" y="30"/>
                  </a:lnTo>
                  <a:lnTo>
                    <a:pt x="711" y="28"/>
                  </a:lnTo>
                  <a:lnTo>
                    <a:pt x="712" y="28"/>
                  </a:lnTo>
                  <a:lnTo>
                    <a:pt x="713" y="23"/>
                  </a:lnTo>
                  <a:lnTo>
                    <a:pt x="714" y="25"/>
                  </a:lnTo>
                  <a:lnTo>
                    <a:pt x="715" y="23"/>
                  </a:lnTo>
                  <a:lnTo>
                    <a:pt x="715" y="23"/>
                  </a:lnTo>
                  <a:lnTo>
                    <a:pt x="716" y="28"/>
                  </a:lnTo>
                  <a:lnTo>
                    <a:pt x="717" y="31"/>
                  </a:lnTo>
                  <a:lnTo>
                    <a:pt x="718" y="24"/>
                  </a:lnTo>
                  <a:lnTo>
                    <a:pt x="719" y="28"/>
                  </a:lnTo>
                  <a:lnTo>
                    <a:pt x="720" y="21"/>
                  </a:lnTo>
                  <a:lnTo>
                    <a:pt x="721" y="26"/>
                  </a:lnTo>
                  <a:lnTo>
                    <a:pt x="722" y="28"/>
                  </a:lnTo>
                  <a:lnTo>
                    <a:pt x="722" y="23"/>
                  </a:lnTo>
                  <a:lnTo>
                    <a:pt x="723" y="24"/>
                  </a:lnTo>
                  <a:lnTo>
                    <a:pt x="724" y="28"/>
                  </a:lnTo>
                  <a:lnTo>
                    <a:pt x="725" y="28"/>
                  </a:lnTo>
                  <a:lnTo>
                    <a:pt x="726" y="22"/>
                  </a:lnTo>
                  <a:lnTo>
                    <a:pt x="727" y="26"/>
                  </a:lnTo>
                  <a:lnTo>
                    <a:pt x="728" y="24"/>
                  </a:lnTo>
                  <a:lnTo>
                    <a:pt x="729" y="24"/>
                  </a:lnTo>
                  <a:lnTo>
                    <a:pt x="730" y="25"/>
                  </a:lnTo>
                  <a:lnTo>
                    <a:pt x="730" y="28"/>
                  </a:lnTo>
                  <a:lnTo>
                    <a:pt x="731" y="24"/>
                  </a:lnTo>
                  <a:lnTo>
                    <a:pt x="732" y="22"/>
                  </a:lnTo>
                  <a:lnTo>
                    <a:pt x="733" y="29"/>
                  </a:lnTo>
                  <a:lnTo>
                    <a:pt x="734" y="25"/>
                  </a:lnTo>
                  <a:lnTo>
                    <a:pt x="735" y="29"/>
                  </a:lnTo>
                  <a:lnTo>
                    <a:pt x="736" y="24"/>
                  </a:lnTo>
                  <a:lnTo>
                    <a:pt x="737" y="24"/>
                  </a:lnTo>
                  <a:lnTo>
                    <a:pt x="737" y="21"/>
                  </a:lnTo>
                  <a:lnTo>
                    <a:pt x="738" y="23"/>
                  </a:lnTo>
                  <a:lnTo>
                    <a:pt x="739" y="25"/>
                  </a:lnTo>
                  <a:lnTo>
                    <a:pt x="740" y="29"/>
                  </a:lnTo>
                  <a:lnTo>
                    <a:pt x="741" y="19"/>
                  </a:lnTo>
                  <a:lnTo>
                    <a:pt x="742" y="25"/>
                  </a:lnTo>
                  <a:lnTo>
                    <a:pt x="743" y="25"/>
                  </a:lnTo>
                  <a:lnTo>
                    <a:pt x="744" y="26"/>
                  </a:lnTo>
                  <a:lnTo>
                    <a:pt x="745" y="23"/>
                  </a:lnTo>
                  <a:lnTo>
                    <a:pt x="745" y="19"/>
                  </a:lnTo>
                  <a:lnTo>
                    <a:pt x="746" y="21"/>
                  </a:lnTo>
                  <a:lnTo>
                    <a:pt x="747" y="26"/>
                  </a:lnTo>
                  <a:lnTo>
                    <a:pt x="748" y="23"/>
                  </a:lnTo>
                  <a:lnTo>
                    <a:pt x="749" y="21"/>
                  </a:lnTo>
                  <a:lnTo>
                    <a:pt x="750" y="23"/>
                  </a:lnTo>
                  <a:lnTo>
                    <a:pt x="751" y="29"/>
                  </a:lnTo>
                  <a:lnTo>
                    <a:pt x="752" y="27"/>
                  </a:lnTo>
                  <a:lnTo>
                    <a:pt x="752" y="22"/>
                  </a:lnTo>
                  <a:lnTo>
                    <a:pt x="753" y="23"/>
                  </a:lnTo>
                  <a:lnTo>
                    <a:pt x="754" y="25"/>
                  </a:lnTo>
                  <a:lnTo>
                    <a:pt x="755" y="23"/>
                  </a:lnTo>
                  <a:lnTo>
                    <a:pt x="756" y="26"/>
                  </a:lnTo>
                  <a:lnTo>
                    <a:pt x="757" y="21"/>
                  </a:lnTo>
                  <a:lnTo>
                    <a:pt x="758" y="23"/>
                  </a:lnTo>
                  <a:lnTo>
                    <a:pt x="759" y="25"/>
                  </a:lnTo>
                  <a:lnTo>
                    <a:pt x="760" y="26"/>
                  </a:lnTo>
                  <a:lnTo>
                    <a:pt x="760" y="25"/>
                  </a:lnTo>
                  <a:lnTo>
                    <a:pt x="761" y="23"/>
                  </a:lnTo>
                  <a:lnTo>
                    <a:pt x="762" y="27"/>
                  </a:lnTo>
                  <a:lnTo>
                    <a:pt x="763" y="19"/>
                  </a:lnTo>
                  <a:lnTo>
                    <a:pt x="764" y="22"/>
                  </a:lnTo>
                  <a:lnTo>
                    <a:pt x="765" y="29"/>
                  </a:lnTo>
                  <a:lnTo>
                    <a:pt x="766" y="22"/>
                  </a:lnTo>
                  <a:lnTo>
                    <a:pt x="767" y="24"/>
                  </a:lnTo>
                  <a:lnTo>
                    <a:pt x="767" y="24"/>
                  </a:lnTo>
                  <a:lnTo>
                    <a:pt x="768" y="23"/>
                  </a:lnTo>
                  <a:lnTo>
                    <a:pt x="769" y="21"/>
                  </a:lnTo>
                  <a:lnTo>
                    <a:pt x="770" y="23"/>
                  </a:lnTo>
                  <a:lnTo>
                    <a:pt x="771" y="21"/>
                  </a:lnTo>
                  <a:lnTo>
                    <a:pt x="772" y="28"/>
                  </a:lnTo>
                  <a:lnTo>
                    <a:pt x="773" y="21"/>
                  </a:lnTo>
                  <a:lnTo>
                    <a:pt x="774" y="27"/>
                  </a:lnTo>
                  <a:lnTo>
                    <a:pt x="775" y="21"/>
                  </a:lnTo>
                  <a:lnTo>
                    <a:pt x="775" y="26"/>
                  </a:lnTo>
                  <a:lnTo>
                    <a:pt x="776" y="30"/>
                  </a:lnTo>
                  <a:lnTo>
                    <a:pt x="777" y="25"/>
                  </a:lnTo>
                  <a:lnTo>
                    <a:pt x="778" y="25"/>
                  </a:lnTo>
                  <a:lnTo>
                    <a:pt x="779" y="30"/>
                  </a:lnTo>
                  <a:lnTo>
                    <a:pt x="780" y="23"/>
                  </a:lnTo>
                  <a:lnTo>
                    <a:pt x="781" y="24"/>
                  </a:lnTo>
                  <a:lnTo>
                    <a:pt x="782" y="28"/>
                  </a:lnTo>
                  <a:lnTo>
                    <a:pt x="782" y="22"/>
                  </a:lnTo>
                  <a:lnTo>
                    <a:pt x="783" y="23"/>
                  </a:lnTo>
                  <a:lnTo>
                    <a:pt x="784" y="23"/>
                  </a:lnTo>
                  <a:lnTo>
                    <a:pt x="785" y="23"/>
                  </a:lnTo>
                  <a:lnTo>
                    <a:pt x="786" y="24"/>
                  </a:lnTo>
                  <a:lnTo>
                    <a:pt x="787" y="23"/>
                  </a:lnTo>
                  <a:lnTo>
                    <a:pt x="788" y="19"/>
                  </a:lnTo>
                  <a:lnTo>
                    <a:pt x="789" y="24"/>
                  </a:lnTo>
                  <a:lnTo>
                    <a:pt x="790" y="25"/>
                  </a:lnTo>
                  <a:lnTo>
                    <a:pt x="790" y="23"/>
                  </a:lnTo>
                  <a:lnTo>
                    <a:pt x="791" y="23"/>
                  </a:lnTo>
                  <a:lnTo>
                    <a:pt x="792" y="26"/>
                  </a:lnTo>
                  <a:lnTo>
                    <a:pt x="793" y="26"/>
                  </a:lnTo>
                  <a:lnTo>
                    <a:pt x="794" y="26"/>
                  </a:lnTo>
                  <a:lnTo>
                    <a:pt x="795" y="24"/>
                  </a:lnTo>
                  <a:lnTo>
                    <a:pt x="796" y="23"/>
                  </a:lnTo>
                  <a:lnTo>
                    <a:pt x="797" y="24"/>
                  </a:lnTo>
                  <a:lnTo>
                    <a:pt x="797" y="21"/>
                  </a:lnTo>
                  <a:lnTo>
                    <a:pt x="798" y="21"/>
                  </a:lnTo>
                  <a:lnTo>
                    <a:pt x="799" y="22"/>
                  </a:lnTo>
                  <a:lnTo>
                    <a:pt x="800" y="27"/>
                  </a:lnTo>
                  <a:lnTo>
                    <a:pt x="801" y="24"/>
                  </a:lnTo>
                  <a:lnTo>
                    <a:pt x="802" y="21"/>
                  </a:lnTo>
                  <a:lnTo>
                    <a:pt x="803" y="23"/>
                  </a:lnTo>
                  <a:lnTo>
                    <a:pt x="804" y="23"/>
                  </a:lnTo>
                  <a:lnTo>
                    <a:pt x="805" y="25"/>
                  </a:lnTo>
                  <a:lnTo>
                    <a:pt x="805" y="25"/>
                  </a:lnTo>
                  <a:lnTo>
                    <a:pt x="806" y="17"/>
                  </a:lnTo>
                  <a:lnTo>
                    <a:pt x="807" y="25"/>
                  </a:lnTo>
                  <a:lnTo>
                    <a:pt x="808" y="22"/>
                  </a:lnTo>
                  <a:lnTo>
                    <a:pt x="809" y="29"/>
                  </a:lnTo>
                  <a:lnTo>
                    <a:pt x="810" y="20"/>
                  </a:lnTo>
                  <a:lnTo>
                    <a:pt x="811" y="30"/>
                  </a:lnTo>
                  <a:lnTo>
                    <a:pt x="812" y="21"/>
                  </a:lnTo>
                  <a:lnTo>
                    <a:pt x="812" y="24"/>
                  </a:lnTo>
                  <a:lnTo>
                    <a:pt x="813" y="27"/>
                  </a:lnTo>
                  <a:lnTo>
                    <a:pt x="814" y="21"/>
                  </a:lnTo>
                  <a:lnTo>
                    <a:pt x="815" y="22"/>
                  </a:lnTo>
                  <a:lnTo>
                    <a:pt x="816" y="18"/>
                  </a:lnTo>
                  <a:lnTo>
                    <a:pt x="817" y="22"/>
                  </a:lnTo>
                  <a:lnTo>
                    <a:pt x="818" y="20"/>
                  </a:lnTo>
                  <a:lnTo>
                    <a:pt x="819" y="25"/>
                  </a:lnTo>
                  <a:lnTo>
                    <a:pt x="820" y="22"/>
                  </a:lnTo>
                  <a:lnTo>
                    <a:pt x="820" y="20"/>
                  </a:lnTo>
                  <a:lnTo>
                    <a:pt x="821" y="25"/>
                  </a:lnTo>
                  <a:lnTo>
                    <a:pt x="822" y="18"/>
                  </a:lnTo>
                  <a:lnTo>
                    <a:pt x="823" y="20"/>
                  </a:lnTo>
                  <a:lnTo>
                    <a:pt x="824" y="19"/>
                  </a:lnTo>
                  <a:lnTo>
                    <a:pt x="825" y="26"/>
                  </a:lnTo>
                  <a:lnTo>
                    <a:pt x="826" y="19"/>
                  </a:lnTo>
                  <a:lnTo>
                    <a:pt x="827" y="21"/>
                  </a:lnTo>
                  <a:lnTo>
                    <a:pt x="827" y="20"/>
                  </a:lnTo>
                  <a:lnTo>
                    <a:pt x="828" y="24"/>
                  </a:lnTo>
                  <a:lnTo>
                    <a:pt x="829" y="27"/>
                  </a:lnTo>
                  <a:lnTo>
                    <a:pt x="830" y="18"/>
                  </a:lnTo>
                  <a:lnTo>
                    <a:pt x="831" y="20"/>
                  </a:lnTo>
                  <a:lnTo>
                    <a:pt x="832" y="25"/>
                  </a:lnTo>
                  <a:lnTo>
                    <a:pt x="833" y="21"/>
                  </a:lnTo>
                  <a:lnTo>
                    <a:pt x="834" y="27"/>
                  </a:lnTo>
                  <a:lnTo>
                    <a:pt x="835" y="24"/>
                  </a:lnTo>
                  <a:lnTo>
                    <a:pt x="835" y="24"/>
                  </a:lnTo>
                  <a:lnTo>
                    <a:pt x="836" y="26"/>
                  </a:lnTo>
                  <a:lnTo>
                    <a:pt x="837" y="25"/>
                  </a:lnTo>
                  <a:lnTo>
                    <a:pt x="838" y="20"/>
                  </a:lnTo>
                  <a:lnTo>
                    <a:pt x="839" y="22"/>
                  </a:lnTo>
                  <a:lnTo>
                    <a:pt x="840" y="24"/>
                  </a:lnTo>
                  <a:lnTo>
                    <a:pt x="841" y="22"/>
                  </a:lnTo>
                  <a:lnTo>
                    <a:pt x="842" y="23"/>
                  </a:lnTo>
                  <a:lnTo>
                    <a:pt x="842" y="21"/>
                  </a:lnTo>
                  <a:lnTo>
                    <a:pt x="843" y="23"/>
                  </a:lnTo>
                  <a:lnTo>
                    <a:pt x="844" y="27"/>
                  </a:lnTo>
                  <a:lnTo>
                    <a:pt x="845" y="23"/>
                  </a:lnTo>
                  <a:lnTo>
                    <a:pt x="846" y="18"/>
                  </a:lnTo>
                  <a:lnTo>
                    <a:pt x="847" y="19"/>
                  </a:lnTo>
                  <a:lnTo>
                    <a:pt x="848" y="22"/>
                  </a:lnTo>
                  <a:lnTo>
                    <a:pt x="849" y="20"/>
                  </a:lnTo>
                  <a:lnTo>
                    <a:pt x="850" y="23"/>
                  </a:lnTo>
                  <a:lnTo>
                    <a:pt x="850" y="21"/>
                  </a:lnTo>
                  <a:lnTo>
                    <a:pt x="851" y="22"/>
                  </a:lnTo>
                  <a:lnTo>
                    <a:pt x="852" y="22"/>
                  </a:lnTo>
                  <a:lnTo>
                    <a:pt x="853" y="23"/>
                  </a:lnTo>
                  <a:lnTo>
                    <a:pt x="854" y="21"/>
                  </a:lnTo>
                  <a:lnTo>
                    <a:pt x="855" y="24"/>
                  </a:lnTo>
                  <a:lnTo>
                    <a:pt x="856" y="26"/>
                  </a:lnTo>
                  <a:lnTo>
                    <a:pt x="857" y="25"/>
                  </a:lnTo>
                  <a:lnTo>
                    <a:pt x="857" y="20"/>
                  </a:lnTo>
                  <a:lnTo>
                    <a:pt x="858" y="21"/>
                  </a:lnTo>
                  <a:lnTo>
                    <a:pt x="859" y="26"/>
                  </a:lnTo>
                  <a:lnTo>
                    <a:pt x="860" y="22"/>
                  </a:lnTo>
                  <a:lnTo>
                    <a:pt x="861" y="22"/>
                  </a:lnTo>
                  <a:lnTo>
                    <a:pt x="862" y="16"/>
                  </a:lnTo>
                  <a:lnTo>
                    <a:pt x="863" y="23"/>
                  </a:lnTo>
                  <a:lnTo>
                    <a:pt x="864" y="24"/>
                  </a:lnTo>
                  <a:lnTo>
                    <a:pt x="865" y="26"/>
                  </a:lnTo>
                  <a:lnTo>
                    <a:pt x="865" y="26"/>
                  </a:lnTo>
                  <a:lnTo>
                    <a:pt x="866" y="26"/>
                  </a:lnTo>
                  <a:lnTo>
                    <a:pt x="867" y="23"/>
                  </a:lnTo>
                  <a:lnTo>
                    <a:pt x="868" y="20"/>
                  </a:lnTo>
                  <a:lnTo>
                    <a:pt x="869" y="34"/>
                  </a:lnTo>
                  <a:lnTo>
                    <a:pt x="870" y="21"/>
                  </a:lnTo>
                  <a:lnTo>
                    <a:pt x="871" y="24"/>
                  </a:lnTo>
                  <a:lnTo>
                    <a:pt x="872" y="25"/>
                  </a:lnTo>
                  <a:lnTo>
                    <a:pt x="872" y="31"/>
                  </a:lnTo>
                  <a:lnTo>
                    <a:pt x="873" y="31"/>
                  </a:lnTo>
                  <a:lnTo>
                    <a:pt x="874" y="32"/>
                  </a:lnTo>
                  <a:lnTo>
                    <a:pt x="875" y="38"/>
                  </a:lnTo>
                  <a:lnTo>
                    <a:pt x="876" y="32"/>
                  </a:lnTo>
                  <a:lnTo>
                    <a:pt x="877" y="41"/>
                  </a:lnTo>
                  <a:lnTo>
                    <a:pt x="878" y="42"/>
                  </a:lnTo>
                  <a:lnTo>
                    <a:pt x="879" y="47"/>
                  </a:lnTo>
                  <a:lnTo>
                    <a:pt x="880" y="44"/>
                  </a:lnTo>
                  <a:lnTo>
                    <a:pt x="880" y="54"/>
                  </a:lnTo>
                  <a:lnTo>
                    <a:pt x="881" y="46"/>
                  </a:lnTo>
                  <a:lnTo>
                    <a:pt x="882" y="48"/>
                  </a:lnTo>
                  <a:lnTo>
                    <a:pt x="883" y="61"/>
                  </a:lnTo>
                  <a:lnTo>
                    <a:pt x="884" y="50"/>
                  </a:lnTo>
                  <a:lnTo>
                    <a:pt x="885" y="54"/>
                  </a:lnTo>
                  <a:lnTo>
                    <a:pt x="886" y="49"/>
                  </a:lnTo>
                  <a:lnTo>
                    <a:pt x="887" y="52"/>
                  </a:lnTo>
                  <a:lnTo>
                    <a:pt x="887" y="50"/>
                  </a:lnTo>
                  <a:lnTo>
                    <a:pt x="888" y="58"/>
                  </a:lnTo>
                  <a:lnTo>
                    <a:pt x="889" y="55"/>
                  </a:lnTo>
                  <a:lnTo>
                    <a:pt x="890" y="50"/>
                  </a:lnTo>
                  <a:lnTo>
                    <a:pt x="891" y="49"/>
                  </a:lnTo>
                  <a:lnTo>
                    <a:pt x="892" y="47"/>
                  </a:lnTo>
                  <a:lnTo>
                    <a:pt x="893" y="57"/>
                  </a:lnTo>
                  <a:lnTo>
                    <a:pt x="894" y="44"/>
                  </a:lnTo>
                  <a:lnTo>
                    <a:pt x="894" y="38"/>
                  </a:lnTo>
                  <a:lnTo>
                    <a:pt x="895" y="36"/>
                  </a:lnTo>
                  <a:lnTo>
                    <a:pt x="896" y="42"/>
                  </a:lnTo>
                  <a:lnTo>
                    <a:pt x="897" y="44"/>
                  </a:lnTo>
                  <a:lnTo>
                    <a:pt x="898" y="38"/>
                  </a:lnTo>
                  <a:lnTo>
                    <a:pt x="899" y="50"/>
                  </a:lnTo>
                  <a:lnTo>
                    <a:pt x="900" y="39"/>
                  </a:lnTo>
                  <a:lnTo>
                    <a:pt x="901" y="39"/>
                  </a:lnTo>
                  <a:lnTo>
                    <a:pt x="902" y="50"/>
                  </a:lnTo>
                  <a:lnTo>
                    <a:pt x="902" y="44"/>
                  </a:lnTo>
                  <a:lnTo>
                    <a:pt x="903" y="40"/>
                  </a:lnTo>
                  <a:lnTo>
                    <a:pt x="904" y="39"/>
                  </a:lnTo>
                  <a:lnTo>
                    <a:pt x="905" y="36"/>
                  </a:lnTo>
                  <a:lnTo>
                    <a:pt x="906" y="40"/>
                  </a:lnTo>
                  <a:lnTo>
                    <a:pt x="907" y="46"/>
                  </a:lnTo>
                  <a:lnTo>
                    <a:pt x="908" y="42"/>
                  </a:lnTo>
                  <a:lnTo>
                    <a:pt x="909" y="48"/>
                  </a:lnTo>
                  <a:lnTo>
                    <a:pt x="909" y="59"/>
                  </a:lnTo>
                  <a:lnTo>
                    <a:pt x="910" y="63"/>
                  </a:lnTo>
                  <a:lnTo>
                    <a:pt x="911" y="82"/>
                  </a:lnTo>
                  <a:lnTo>
                    <a:pt x="912" y="115"/>
                  </a:lnTo>
                  <a:lnTo>
                    <a:pt x="913" y="162"/>
                  </a:lnTo>
                  <a:lnTo>
                    <a:pt x="914" y="231"/>
                  </a:lnTo>
                  <a:lnTo>
                    <a:pt x="915" y="286"/>
                  </a:lnTo>
                  <a:lnTo>
                    <a:pt x="916" y="350"/>
                  </a:lnTo>
                  <a:lnTo>
                    <a:pt x="917" y="424"/>
                  </a:lnTo>
                  <a:lnTo>
                    <a:pt x="917" y="478"/>
                  </a:lnTo>
                  <a:lnTo>
                    <a:pt x="918" y="523"/>
                  </a:lnTo>
                  <a:lnTo>
                    <a:pt x="919" y="566"/>
                  </a:lnTo>
                  <a:lnTo>
                    <a:pt x="920" y="584"/>
                  </a:lnTo>
                  <a:lnTo>
                    <a:pt x="921" y="594"/>
                  </a:lnTo>
                  <a:lnTo>
                    <a:pt x="922" y="587"/>
                  </a:lnTo>
                  <a:lnTo>
                    <a:pt x="923" y="577"/>
                  </a:lnTo>
                  <a:lnTo>
                    <a:pt x="924" y="557"/>
                  </a:lnTo>
                  <a:lnTo>
                    <a:pt x="924" y="521"/>
                  </a:lnTo>
                  <a:lnTo>
                    <a:pt x="925" y="495"/>
                  </a:lnTo>
                  <a:lnTo>
                    <a:pt x="926" y="464"/>
                  </a:lnTo>
                  <a:lnTo>
                    <a:pt x="927" y="417"/>
                  </a:lnTo>
                  <a:lnTo>
                    <a:pt x="928" y="381"/>
                  </a:lnTo>
                  <a:lnTo>
                    <a:pt x="929" y="370"/>
                  </a:lnTo>
                  <a:lnTo>
                    <a:pt x="930" y="343"/>
                  </a:lnTo>
                  <a:lnTo>
                    <a:pt x="931" y="306"/>
                  </a:lnTo>
                  <a:lnTo>
                    <a:pt x="932" y="303"/>
                  </a:lnTo>
                  <a:lnTo>
                    <a:pt x="932" y="278"/>
                  </a:lnTo>
                  <a:lnTo>
                    <a:pt x="933" y="251"/>
                  </a:lnTo>
                  <a:lnTo>
                    <a:pt x="934" y="235"/>
                  </a:lnTo>
                  <a:lnTo>
                    <a:pt x="935" y="212"/>
                  </a:lnTo>
                  <a:lnTo>
                    <a:pt x="936" y="183"/>
                  </a:lnTo>
                  <a:lnTo>
                    <a:pt x="937" y="173"/>
                  </a:lnTo>
                  <a:lnTo>
                    <a:pt x="938" y="168"/>
                  </a:lnTo>
                  <a:lnTo>
                    <a:pt x="939" y="145"/>
                  </a:lnTo>
                  <a:lnTo>
                    <a:pt x="939" y="142"/>
                  </a:lnTo>
                  <a:lnTo>
                    <a:pt x="940" y="133"/>
                  </a:lnTo>
                  <a:lnTo>
                    <a:pt x="941" y="119"/>
                  </a:lnTo>
                  <a:lnTo>
                    <a:pt x="942" y="116"/>
                  </a:lnTo>
                  <a:lnTo>
                    <a:pt x="943" y="111"/>
                  </a:lnTo>
                  <a:lnTo>
                    <a:pt x="944" y="96"/>
                  </a:lnTo>
                  <a:lnTo>
                    <a:pt x="945" y="88"/>
                  </a:lnTo>
                  <a:lnTo>
                    <a:pt x="946" y="78"/>
                  </a:lnTo>
                  <a:lnTo>
                    <a:pt x="947" y="86"/>
                  </a:lnTo>
                  <a:lnTo>
                    <a:pt x="947" y="75"/>
                  </a:lnTo>
                  <a:lnTo>
                    <a:pt x="948" y="62"/>
                  </a:lnTo>
                  <a:lnTo>
                    <a:pt x="949" y="63"/>
                  </a:lnTo>
                  <a:lnTo>
                    <a:pt x="950" y="57"/>
                  </a:lnTo>
                  <a:lnTo>
                    <a:pt x="951" y="52"/>
                  </a:lnTo>
                  <a:lnTo>
                    <a:pt x="952" y="51"/>
                  </a:lnTo>
                  <a:lnTo>
                    <a:pt x="953" y="38"/>
                  </a:lnTo>
                  <a:lnTo>
                    <a:pt x="954" y="44"/>
                  </a:lnTo>
                  <a:lnTo>
                    <a:pt x="954" y="38"/>
                  </a:lnTo>
                  <a:lnTo>
                    <a:pt x="955" y="37"/>
                  </a:lnTo>
                  <a:lnTo>
                    <a:pt x="956" y="33"/>
                  </a:lnTo>
                  <a:lnTo>
                    <a:pt x="957" y="30"/>
                  </a:lnTo>
                  <a:lnTo>
                    <a:pt x="958" y="33"/>
                  </a:lnTo>
                  <a:lnTo>
                    <a:pt x="959" y="29"/>
                  </a:lnTo>
                  <a:lnTo>
                    <a:pt x="960" y="25"/>
                  </a:lnTo>
                  <a:lnTo>
                    <a:pt x="961" y="27"/>
                  </a:lnTo>
                  <a:lnTo>
                    <a:pt x="962" y="20"/>
                  </a:lnTo>
                  <a:lnTo>
                    <a:pt x="962" y="26"/>
                  </a:lnTo>
                  <a:lnTo>
                    <a:pt x="963" y="23"/>
                  </a:lnTo>
                  <a:lnTo>
                    <a:pt x="964" y="21"/>
                  </a:lnTo>
                  <a:lnTo>
                    <a:pt x="965" y="30"/>
                  </a:lnTo>
                  <a:lnTo>
                    <a:pt x="966" y="32"/>
                  </a:lnTo>
                  <a:lnTo>
                    <a:pt x="967" y="26"/>
                  </a:lnTo>
                  <a:lnTo>
                    <a:pt x="968" y="28"/>
                  </a:lnTo>
                  <a:lnTo>
                    <a:pt x="969" y="35"/>
                  </a:lnTo>
                  <a:lnTo>
                    <a:pt x="969" y="37"/>
                  </a:lnTo>
                  <a:lnTo>
                    <a:pt x="970" y="48"/>
                  </a:lnTo>
                  <a:lnTo>
                    <a:pt x="971" y="69"/>
                  </a:lnTo>
                  <a:lnTo>
                    <a:pt x="972" y="99"/>
                  </a:lnTo>
                  <a:lnTo>
                    <a:pt x="973" y="132"/>
                  </a:lnTo>
                  <a:lnTo>
                    <a:pt x="974" y="203"/>
                  </a:lnTo>
                  <a:lnTo>
                    <a:pt x="975" y="232"/>
                  </a:lnTo>
                  <a:lnTo>
                    <a:pt x="976" y="268"/>
                  </a:lnTo>
                  <a:lnTo>
                    <a:pt x="977" y="321"/>
                  </a:lnTo>
                  <a:lnTo>
                    <a:pt x="977" y="341"/>
                  </a:lnTo>
                  <a:lnTo>
                    <a:pt x="978" y="361"/>
                  </a:lnTo>
                  <a:lnTo>
                    <a:pt x="979" y="374"/>
                  </a:lnTo>
                  <a:lnTo>
                    <a:pt x="980" y="372"/>
                  </a:lnTo>
                  <a:lnTo>
                    <a:pt x="981" y="363"/>
                  </a:lnTo>
                  <a:lnTo>
                    <a:pt x="982" y="346"/>
                  </a:lnTo>
                  <a:lnTo>
                    <a:pt x="983" y="322"/>
                  </a:lnTo>
                  <a:lnTo>
                    <a:pt x="984" y="307"/>
                  </a:lnTo>
                  <a:lnTo>
                    <a:pt x="984" y="276"/>
                  </a:lnTo>
                  <a:lnTo>
                    <a:pt x="985" y="248"/>
                  </a:lnTo>
                  <a:lnTo>
                    <a:pt x="986" y="223"/>
                  </a:lnTo>
                  <a:lnTo>
                    <a:pt x="987" y="193"/>
                  </a:lnTo>
                  <a:lnTo>
                    <a:pt x="988" y="181"/>
                  </a:lnTo>
                  <a:lnTo>
                    <a:pt x="989" y="161"/>
                  </a:lnTo>
                  <a:lnTo>
                    <a:pt x="990" y="136"/>
                  </a:lnTo>
                  <a:lnTo>
                    <a:pt x="991" y="124"/>
                  </a:lnTo>
                  <a:lnTo>
                    <a:pt x="992" y="96"/>
                  </a:lnTo>
                  <a:lnTo>
                    <a:pt x="992" y="99"/>
                  </a:lnTo>
                  <a:lnTo>
                    <a:pt x="993" y="88"/>
                  </a:lnTo>
                  <a:lnTo>
                    <a:pt x="994" y="75"/>
                  </a:lnTo>
                  <a:lnTo>
                    <a:pt x="995" y="69"/>
                  </a:lnTo>
                  <a:lnTo>
                    <a:pt x="996" y="57"/>
                  </a:lnTo>
                  <a:lnTo>
                    <a:pt x="997" y="62"/>
                  </a:lnTo>
                  <a:lnTo>
                    <a:pt x="998" y="65"/>
                  </a:lnTo>
                  <a:lnTo>
                    <a:pt x="999" y="45"/>
                  </a:lnTo>
                  <a:lnTo>
                    <a:pt x="999" y="39"/>
                  </a:lnTo>
                  <a:lnTo>
                    <a:pt x="1000" y="41"/>
                  </a:lnTo>
                  <a:lnTo>
                    <a:pt x="1001" y="32"/>
                  </a:lnTo>
                  <a:lnTo>
                    <a:pt x="1002" y="38"/>
                  </a:lnTo>
                  <a:lnTo>
                    <a:pt x="1003" y="27"/>
                  </a:lnTo>
                  <a:lnTo>
                    <a:pt x="1004" y="33"/>
                  </a:lnTo>
                  <a:lnTo>
                    <a:pt x="1005" y="27"/>
                  </a:lnTo>
                  <a:lnTo>
                    <a:pt x="1006" y="29"/>
                  </a:lnTo>
                  <a:lnTo>
                    <a:pt x="1007" y="27"/>
                  </a:lnTo>
                  <a:lnTo>
                    <a:pt x="1007" y="27"/>
                  </a:lnTo>
                  <a:lnTo>
                    <a:pt x="1008" y="25"/>
                  </a:lnTo>
                  <a:lnTo>
                    <a:pt x="1009" y="27"/>
                  </a:lnTo>
                  <a:lnTo>
                    <a:pt x="1010" y="25"/>
                  </a:lnTo>
                  <a:lnTo>
                    <a:pt x="1011" y="23"/>
                  </a:lnTo>
                  <a:lnTo>
                    <a:pt x="1012" y="26"/>
                  </a:lnTo>
                  <a:lnTo>
                    <a:pt x="1013" y="22"/>
                  </a:lnTo>
                  <a:lnTo>
                    <a:pt x="1014" y="20"/>
                  </a:lnTo>
                  <a:lnTo>
                    <a:pt x="1014" y="18"/>
                  </a:lnTo>
                  <a:lnTo>
                    <a:pt x="1015" y="23"/>
                  </a:lnTo>
                  <a:lnTo>
                    <a:pt x="1016" y="21"/>
                  </a:lnTo>
                  <a:lnTo>
                    <a:pt x="1017" y="24"/>
                  </a:lnTo>
                  <a:lnTo>
                    <a:pt x="1018" y="24"/>
                  </a:lnTo>
                  <a:lnTo>
                    <a:pt x="1019" y="27"/>
                  </a:lnTo>
                  <a:lnTo>
                    <a:pt x="1020" y="21"/>
                  </a:lnTo>
                  <a:lnTo>
                    <a:pt x="1021" y="20"/>
                  </a:lnTo>
                  <a:lnTo>
                    <a:pt x="1022" y="20"/>
                  </a:lnTo>
                  <a:lnTo>
                    <a:pt x="1022" y="11"/>
                  </a:lnTo>
                  <a:lnTo>
                    <a:pt x="1023" y="20"/>
                  </a:lnTo>
                  <a:lnTo>
                    <a:pt x="1024" y="20"/>
                  </a:lnTo>
                  <a:lnTo>
                    <a:pt x="1025" y="17"/>
                  </a:lnTo>
                  <a:lnTo>
                    <a:pt x="1026" y="19"/>
                  </a:lnTo>
                  <a:lnTo>
                    <a:pt x="1027" y="19"/>
                  </a:lnTo>
                  <a:lnTo>
                    <a:pt x="1028" y="18"/>
                  </a:lnTo>
                  <a:lnTo>
                    <a:pt x="1029" y="19"/>
                  </a:lnTo>
                  <a:lnTo>
                    <a:pt x="1029" y="18"/>
                  </a:lnTo>
                  <a:lnTo>
                    <a:pt x="1030" y="19"/>
                  </a:lnTo>
                  <a:lnTo>
                    <a:pt x="1031" y="20"/>
                  </a:lnTo>
                  <a:lnTo>
                    <a:pt x="1032" y="21"/>
                  </a:lnTo>
                  <a:lnTo>
                    <a:pt x="1033" y="15"/>
                  </a:lnTo>
                  <a:lnTo>
                    <a:pt x="1034" y="17"/>
                  </a:lnTo>
                  <a:lnTo>
                    <a:pt x="1035" y="15"/>
                  </a:lnTo>
                  <a:lnTo>
                    <a:pt x="1036" y="18"/>
                  </a:lnTo>
                  <a:lnTo>
                    <a:pt x="1037" y="17"/>
                  </a:lnTo>
                  <a:lnTo>
                    <a:pt x="1037" y="18"/>
                  </a:lnTo>
                  <a:lnTo>
                    <a:pt x="1038" y="21"/>
                  </a:lnTo>
                  <a:lnTo>
                    <a:pt x="1039" y="17"/>
                  </a:lnTo>
                  <a:lnTo>
                    <a:pt x="1040" y="19"/>
                  </a:lnTo>
                  <a:lnTo>
                    <a:pt x="1041" y="17"/>
                  </a:lnTo>
                  <a:lnTo>
                    <a:pt x="1042" y="21"/>
                  </a:lnTo>
                  <a:lnTo>
                    <a:pt x="1043" y="22"/>
                  </a:lnTo>
                  <a:lnTo>
                    <a:pt x="1044" y="19"/>
                  </a:lnTo>
                  <a:lnTo>
                    <a:pt x="1044" y="19"/>
                  </a:lnTo>
                  <a:lnTo>
                    <a:pt x="1045" y="22"/>
                  </a:lnTo>
                  <a:lnTo>
                    <a:pt x="1046" y="17"/>
                  </a:lnTo>
                  <a:lnTo>
                    <a:pt x="1047" y="21"/>
                  </a:lnTo>
                  <a:lnTo>
                    <a:pt x="1048" y="18"/>
                  </a:lnTo>
                  <a:lnTo>
                    <a:pt x="1049" y="19"/>
                  </a:lnTo>
                  <a:lnTo>
                    <a:pt x="1050" y="18"/>
                  </a:lnTo>
                  <a:lnTo>
                    <a:pt x="1051" y="18"/>
                  </a:lnTo>
                  <a:lnTo>
                    <a:pt x="1052" y="17"/>
                  </a:lnTo>
                  <a:lnTo>
                    <a:pt x="1052" y="19"/>
                  </a:lnTo>
                  <a:lnTo>
                    <a:pt x="1053" y="19"/>
                  </a:lnTo>
                  <a:lnTo>
                    <a:pt x="1054" y="16"/>
                  </a:lnTo>
                  <a:lnTo>
                    <a:pt x="1055" y="17"/>
                  </a:lnTo>
                  <a:lnTo>
                    <a:pt x="1056" y="20"/>
                  </a:lnTo>
                  <a:lnTo>
                    <a:pt x="1057" y="19"/>
                  </a:lnTo>
                  <a:lnTo>
                    <a:pt x="1058" y="19"/>
                  </a:lnTo>
                  <a:lnTo>
                    <a:pt x="1059" y="21"/>
                  </a:lnTo>
                  <a:lnTo>
                    <a:pt x="1059" y="17"/>
                  </a:lnTo>
                  <a:lnTo>
                    <a:pt x="1060" y="26"/>
                  </a:lnTo>
                  <a:lnTo>
                    <a:pt x="1061" y="21"/>
                  </a:lnTo>
                  <a:lnTo>
                    <a:pt x="1062" y="22"/>
                  </a:lnTo>
                  <a:lnTo>
                    <a:pt x="1063" y="21"/>
                  </a:lnTo>
                  <a:lnTo>
                    <a:pt x="1064" y="21"/>
                  </a:lnTo>
                  <a:lnTo>
                    <a:pt x="1065" y="20"/>
                  </a:lnTo>
                  <a:lnTo>
                    <a:pt x="1066" y="20"/>
                  </a:lnTo>
                  <a:lnTo>
                    <a:pt x="1067" y="18"/>
                  </a:lnTo>
                  <a:lnTo>
                    <a:pt x="1067" y="19"/>
                  </a:lnTo>
                  <a:lnTo>
                    <a:pt x="1068" y="17"/>
                  </a:lnTo>
                  <a:lnTo>
                    <a:pt x="1069" y="16"/>
                  </a:lnTo>
                  <a:lnTo>
                    <a:pt x="1070" y="22"/>
                  </a:lnTo>
                  <a:lnTo>
                    <a:pt x="1071" y="21"/>
                  </a:lnTo>
                  <a:lnTo>
                    <a:pt x="1072" y="19"/>
                  </a:lnTo>
                  <a:lnTo>
                    <a:pt x="1073" y="18"/>
                  </a:lnTo>
                  <a:lnTo>
                    <a:pt x="1074" y="20"/>
                  </a:lnTo>
                  <a:lnTo>
                    <a:pt x="1074" y="20"/>
                  </a:lnTo>
                  <a:lnTo>
                    <a:pt x="1075" y="21"/>
                  </a:lnTo>
                  <a:lnTo>
                    <a:pt x="1076" y="17"/>
                  </a:lnTo>
                  <a:lnTo>
                    <a:pt x="1077" y="22"/>
                  </a:lnTo>
                  <a:lnTo>
                    <a:pt x="1078" y="25"/>
                  </a:lnTo>
                  <a:lnTo>
                    <a:pt x="1079" y="21"/>
                  </a:lnTo>
                  <a:lnTo>
                    <a:pt x="1080" y="26"/>
                  </a:lnTo>
                  <a:lnTo>
                    <a:pt x="1081" y="23"/>
                  </a:lnTo>
                  <a:lnTo>
                    <a:pt x="1082" y="17"/>
                  </a:lnTo>
                  <a:lnTo>
                    <a:pt x="1082" y="19"/>
                  </a:lnTo>
                  <a:lnTo>
                    <a:pt x="1083" y="21"/>
                  </a:lnTo>
                  <a:lnTo>
                    <a:pt x="1084" y="19"/>
                  </a:lnTo>
                  <a:lnTo>
                    <a:pt x="1085" y="16"/>
                  </a:lnTo>
                  <a:lnTo>
                    <a:pt x="1086" y="23"/>
                  </a:lnTo>
                  <a:lnTo>
                    <a:pt x="1087" y="16"/>
                  </a:lnTo>
                  <a:lnTo>
                    <a:pt x="1088" y="16"/>
                  </a:lnTo>
                  <a:lnTo>
                    <a:pt x="1089" y="17"/>
                  </a:lnTo>
                  <a:lnTo>
                    <a:pt x="1089" y="18"/>
                  </a:lnTo>
                  <a:lnTo>
                    <a:pt x="1090" y="17"/>
                  </a:lnTo>
                  <a:lnTo>
                    <a:pt x="1091" y="16"/>
                  </a:lnTo>
                  <a:lnTo>
                    <a:pt x="1092" y="18"/>
                  </a:lnTo>
                  <a:lnTo>
                    <a:pt x="1093" y="14"/>
                  </a:lnTo>
                  <a:lnTo>
                    <a:pt x="1094" y="19"/>
                  </a:lnTo>
                  <a:lnTo>
                    <a:pt x="1095" y="17"/>
                  </a:lnTo>
                  <a:lnTo>
                    <a:pt x="1096" y="15"/>
                  </a:lnTo>
                  <a:lnTo>
                    <a:pt x="1096" y="21"/>
                  </a:lnTo>
                  <a:lnTo>
                    <a:pt x="1097" y="19"/>
                  </a:lnTo>
                  <a:lnTo>
                    <a:pt x="1098" y="15"/>
                  </a:lnTo>
                  <a:lnTo>
                    <a:pt x="1099" y="15"/>
                  </a:lnTo>
                  <a:lnTo>
                    <a:pt x="1100" y="24"/>
                  </a:lnTo>
                  <a:lnTo>
                    <a:pt x="1101" y="16"/>
                  </a:lnTo>
                  <a:lnTo>
                    <a:pt x="1102" y="17"/>
                  </a:lnTo>
                  <a:lnTo>
                    <a:pt x="1103" y="18"/>
                  </a:lnTo>
                  <a:lnTo>
                    <a:pt x="1104" y="16"/>
                  </a:lnTo>
                  <a:lnTo>
                    <a:pt x="1104" y="23"/>
                  </a:lnTo>
                  <a:lnTo>
                    <a:pt x="1105" y="20"/>
                  </a:lnTo>
                  <a:lnTo>
                    <a:pt x="1106" y="19"/>
                  </a:lnTo>
                  <a:lnTo>
                    <a:pt x="1107" y="18"/>
                  </a:lnTo>
                  <a:lnTo>
                    <a:pt x="1108" y="22"/>
                  </a:lnTo>
                  <a:lnTo>
                    <a:pt x="1109" y="20"/>
                  </a:lnTo>
                  <a:lnTo>
                    <a:pt x="1110" y="18"/>
                  </a:lnTo>
                  <a:lnTo>
                    <a:pt x="1111" y="22"/>
                  </a:lnTo>
                  <a:lnTo>
                    <a:pt x="1111" y="20"/>
                  </a:lnTo>
                  <a:lnTo>
                    <a:pt x="1112" y="18"/>
                  </a:lnTo>
                  <a:lnTo>
                    <a:pt x="1113" y="17"/>
                  </a:lnTo>
                  <a:lnTo>
                    <a:pt x="1114" y="21"/>
                  </a:lnTo>
                  <a:lnTo>
                    <a:pt x="1115" y="22"/>
                  </a:lnTo>
                  <a:lnTo>
                    <a:pt x="1116" y="18"/>
                  </a:lnTo>
                  <a:lnTo>
                    <a:pt x="1117" y="21"/>
                  </a:lnTo>
                  <a:lnTo>
                    <a:pt x="1118" y="16"/>
                  </a:lnTo>
                  <a:lnTo>
                    <a:pt x="1119" y="22"/>
                  </a:lnTo>
                  <a:lnTo>
                    <a:pt x="1119" y="19"/>
                  </a:lnTo>
                  <a:lnTo>
                    <a:pt x="1120" y="15"/>
                  </a:lnTo>
                  <a:lnTo>
                    <a:pt x="1121" y="19"/>
                  </a:lnTo>
                  <a:lnTo>
                    <a:pt x="1122" y="18"/>
                  </a:lnTo>
                  <a:lnTo>
                    <a:pt x="1123" y="18"/>
                  </a:lnTo>
                  <a:lnTo>
                    <a:pt x="1124" y="17"/>
                  </a:lnTo>
                  <a:lnTo>
                    <a:pt x="1125" y="19"/>
                  </a:lnTo>
                  <a:lnTo>
                    <a:pt x="1126" y="16"/>
                  </a:lnTo>
                  <a:lnTo>
                    <a:pt x="1126" y="15"/>
                  </a:lnTo>
                  <a:lnTo>
                    <a:pt x="1127" y="17"/>
                  </a:lnTo>
                  <a:lnTo>
                    <a:pt x="1128" y="21"/>
                  </a:lnTo>
                  <a:lnTo>
                    <a:pt x="1129" y="19"/>
                  </a:lnTo>
                  <a:lnTo>
                    <a:pt x="1130" y="18"/>
                  </a:lnTo>
                  <a:lnTo>
                    <a:pt x="1131" y="19"/>
                  </a:lnTo>
                  <a:lnTo>
                    <a:pt x="1132" y="20"/>
                  </a:lnTo>
                  <a:lnTo>
                    <a:pt x="1133" y="18"/>
                  </a:lnTo>
                  <a:lnTo>
                    <a:pt x="1134" y="18"/>
                  </a:lnTo>
                  <a:lnTo>
                    <a:pt x="1134" y="18"/>
                  </a:lnTo>
                  <a:lnTo>
                    <a:pt x="1135" y="20"/>
                  </a:lnTo>
                  <a:lnTo>
                    <a:pt x="1136" y="20"/>
                  </a:lnTo>
                  <a:lnTo>
                    <a:pt x="1137" y="21"/>
                  </a:lnTo>
                  <a:lnTo>
                    <a:pt x="1138" y="17"/>
                  </a:lnTo>
                  <a:lnTo>
                    <a:pt x="1139" y="17"/>
                  </a:lnTo>
                  <a:lnTo>
                    <a:pt x="1140" y="17"/>
                  </a:lnTo>
                  <a:lnTo>
                    <a:pt x="1141" y="17"/>
                  </a:lnTo>
                  <a:lnTo>
                    <a:pt x="1141" y="18"/>
                  </a:lnTo>
                  <a:lnTo>
                    <a:pt x="1142" y="20"/>
                  </a:lnTo>
                  <a:lnTo>
                    <a:pt x="1143" y="19"/>
                  </a:lnTo>
                  <a:lnTo>
                    <a:pt x="1144" y="18"/>
                  </a:lnTo>
                  <a:lnTo>
                    <a:pt x="1145" y="16"/>
                  </a:lnTo>
                  <a:lnTo>
                    <a:pt x="1146" y="18"/>
                  </a:lnTo>
                  <a:lnTo>
                    <a:pt x="1147" y="19"/>
                  </a:lnTo>
                  <a:lnTo>
                    <a:pt x="1148" y="17"/>
                  </a:lnTo>
                  <a:lnTo>
                    <a:pt x="1149" y="17"/>
                  </a:lnTo>
                  <a:lnTo>
                    <a:pt x="1149" y="16"/>
                  </a:lnTo>
                  <a:lnTo>
                    <a:pt x="1150" y="16"/>
                  </a:lnTo>
                  <a:lnTo>
                    <a:pt x="1151" y="21"/>
                  </a:lnTo>
                  <a:lnTo>
                    <a:pt x="1152" y="17"/>
                  </a:lnTo>
                  <a:lnTo>
                    <a:pt x="1153" y="15"/>
                  </a:lnTo>
                  <a:lnTo>
                    <a:pt x="1154" y="19"/>
                  </a:lnTo>
                  <a:lnTo>
                    <a:pt x="1155" y="23"/>
                  </a:lnTo>
                  <a:lnTo>
                    <a:pt x="1156" y="19"/>
                  </a:lnTo>
                  <a:lnTo>
                    <a:pt x="1156" y="16"/>
                  </a:lnTo>
                  <a:lnTo>
                    <a:pt x="1157" y="19"/>
                  </a:lnTo>
                  <a:lnTo>
                    <a:pt x="1158" y="19"/>
                  </a:lnTo>
                  <a:lnTo>
                    <a:pt x="1159" y="13"/>
                  </a:lnTo>
                  <a:lnTo>
                    <a:pt x="1160" y="14"/>
                  </a:lnTo>
                  <a:lnTo>
                    <a:pt x="1161" y="18"/>
                  </a:lnTo>
                  <a:lnTo>
                    <a:pt x="1162" y="17"/>
                  </a:lnTo>
                  <a:lnTo>
                    <a:pt x="1163" y="17"/>
                  </a:lnTo>
                  <a:lnTo>
                    <a:pt x="1164" y="24"/>
                  </a:lnTo>
                  <a:lnTo>
                    <a:pt x="1164" y="16"/>
                  </a:lnTo>
                  <a:lnTo>
                    <a:pt x="1165" y="18"/>
                  </a:lnTo>
                  <a:lnTo>
                    <a:pt x="1166" y="19"/>
                  </a:lnTo>
                  <a:lnTo>
                    <a:pt x="1167" y="17"/>
                  </a:lnTo>
                  <a:lnTo>
                    <a:pt x="1168" y="17"/>
                  </a:lnTo>
                  <a:lnTo>
                    <a:pt x="1169" y="17"/>
                  </a:lnTo>
                  <a:lnTo>
                    <a:pt x="1170" y="21"/>
                  </a:lnTo>
                  <a:lnTo>
                    <a:pt x="1171" y="15"/>
                  </a:lnTo>
                  <a:lnTo>
                    <a:pt x="1171" y="19"/>
                  </a:lnTo>
                  <a:lnTo>
                    <a:pt x="1172" y="20"/>
                  </a:lnTo>
                  <a:lnTo>
                    <a:pt x="1173" y="20"/>
                  </a:lnTo>
                  <a:lnTo>
                    <a:pt x="1174" y="17"/>
                  </a:lnTo>
                  <a:lnTo>
                    <a:pt x="1175" y="19"/>
                  </a:lnTo>
                  <a:lnTo>
                    <a:pt x="1176" y="16"/>
                  </a:lnTo>
                  <a:lnTo>
                    <a:pt x="1177" y="20"/>
                  </a:lnTo>
                  <a:lnTo>
                    <a:pt x="1178" y="16"/>
                  </a:lnTo>
                  <a:lnTo>
                    <a:pt x="1179" y="15"/>
                  </a:lnTo>
                  <a:lnTo>
                    <a:pt x="1179" y="19"/>
                  </a:lnTo>
                  <a:lnTo>
                    <a:pt x="1180" y="15"/>
                  </a:lnTo>
                  <a:lnTo>
                    <a:pt x="1181" y="16"/>
                  </a:lnTo>
                  <a:lnTo>
                    <a:pt x="1182" y="17"/>
                  </a:lnTo>
                  <a:lnTo>
                    <a:pt x="1183" y="17"/>
                  </a:lnTo>
                  <a:lnTo>
                    <a:pt x="1184" y="20"/>
                  </a:lnTo>
                  <a:lnTo>
                    <a:pt x="1185" y="11"/>
                  </a:lnTo>
                  <a:lnTo>
                    <a:pt x="1186" y="17"/>
                  </a:lnTo>
                  <a:lnTo>
                    <a:pt x="1186" y="17"/>
                  </a:lnTo>
                  <a:lnTo>
                    <a:pt x="1187" y="21"/>
                  </a:lnTo>
                  <a:lnTo>
                    <a:pt x="1188" y="19"/>
                  </a:lnTo>
                  <a:lnTo>
                    <a:pt x="1189" y="15"/>
                  </a:lnTo>
                  <a:lnTo>
                    <a:pt x="1190" y="16"/>
                  </a:lnTo>
                  <a:lnTo>
                    <a:pt x="1191" y="16"/>
                  </a:lnTo>
                  <a:lnTo>
                    <a:pt x="1192" y="17"/>
                  </a:lnTo>
                  <a:lnTo>
                    <a:pt x="1193" y="15"/>
                  </a:lnTo>
                  <a:lnTo>
                    <a:pt x="1194" y="22"/>
                  </a:lnTo>
                  <a:lnTo>
                    <a:pt x="1194" y="23"/>
                  </a:lnTo>
                  <a:lnTo>
                    <a:pt x="1195" y="14"/>
                  </a:lnTo>
                  <a:lnTo>
                    <a:pt x="1196" y="19"/>
                  </a:lnTo>
                  <a:lnTo>
                    <a:pt x="1197" y="14"/>
                  </a:lnTo>
                  <a:lnTo>
                    <a:pt x="1198" y="16"/>
                  </a:lnTo>
                  <a:lnTo>
                    <a:pt x="1199" y="16"/>
                  </a:lnTo>
                  <a:lnTo>
                    <a:pt x="1200" y="14"/>
                  </a:lnTo>
                  <a:lnTo>
                    <a:pt x="1201" y="19"/>
                  </a:lnTo>
                  <a:lnTo>
                    <a:pt x="1201" y="14"/>
                  </a:lnTo>
                  <a:lnTo>
                    <a:pt x="1202" y="13"/>
                  </a:lnTo>
                  <a:lnTo>
                    <a:pt x="1203" y="18"/>
                  </a:lnTo>
                  <a:lnTo>
                    <a:pt x="1204" y="15"/>
                  </a:lnTo>
                  <a:lnTo>
                    <a:pt x="1205" y="16"/>
                  </a:lnTo>
                  <a:lnTo>
                    <a:pt x="1206" y="17"/>
                  </a:lnTo>
                  <a:lnTo>
                    <a:pt x="1207" y="15"/>
                  </a:lnTo>
                  <a:lnTo>
                    <a:pt x="1208" y="12"/>
                  </a:lnTo>
                  <a:lnTo>
                    <a:pt x="1209" y="18"/>
                  </a:lnTo>
                  <a:lnTo>
                    <a:pt x="1209" y="20"/>
                  </a:lnTo>
                  <a:lnTo>
                    <a:pt x="1210" y="13"/>
                  </a:lnTo>
                  <a:lnTo>
                    <a:pt x="1211" y="15"/>
                  </a:lnTo>
                  <a:lnTo>
                    <a:pt x="1212" y="12"/>
                  </a:lnTo>
                  <a:lnTo>
                    <a:pt x="1213" y="14"/>
                  </a:lnTo>
                  <a:lnTo>
                    <a:pt x="1214" y="19"/>
                  </a:lnTo>
                  <a:lnTo>
                    <a:pt x="1215" y="19"/>
                  </a:lnTo>
                  <a:lnTo>
                    <a:pt x="1216" y="17"/>
                  </a:lnTo>
                  <a:lnTo>
                    <a:pt x="1216" y="16"/>
                  </a:lnTo>
                  <a:lnTo>
                    <a:pt x="1217" y="23"/>
                  </a:lnTo>
                  <a:lnTo>
                    <a:pt x="1218" y="18"/>
                  </a:lnTo>
                  <a:lnTo>
                    <a:pt x="1219" y="20"/>
                  </a:lnTo>
                  <a:lnTo>
                    <a:pt x="1220" y="14"/>
                  </a:lnTo>
                  <a:lnTo>
                    <a:pt x="1221" y="17"/>
                  </a:lnTo>
                  <a:lnTo>
                    <a:pt x="1222" y="18"/>
                  </a:lnTo>
                  <a:lnTo>
                    <a:pt x="1223" y="19"/>
                  </a:lnTo>
                  <a:lnTo>
                    <a:pt x="1224" y="14"/>
                  </a:lnTo>
                  <a:lnTo>
                    <a:pt x="1224" y="16"/>
                  </a:lnTo>
                  <a:lnTo>
                    <a:pt x="1225" y="17"/>
                  </a:lnTo>
                  <a:lnTo>
                    <a:pt x="1226" y="21"/>
                  </a:lnTo>
                  <a:lnTo>
                    <a:pt x="1227" y="13"/>
                  </a:lnTo>
                  <a:lnTo>
                    <a:pt x="1228" y="19"/>
                  </a:lnTo>
                  <a:lnTo>
                    <a:pt x="1229" y="18"/>
                  </a:lnTo>
                  <a:lnTo>
                    <a:pt x="1230" y="20"/>
                  </a:lnTo>
                  <a:lnTo>
                    <a:pt x="1231" y="17"/>
                  </a:lnTo>
                  <a:lnTo>
                    <a:pt x="1231" y="14"/>
                  </a:lnTo>
                  <a:lnTo>
                    <a:pt x="1232" y="16"/>
                  </a:lnTo>
                  <a:lnTo>
                    <a:pt x="1233" y="17"/>
                  </a:lnTo>
                  <a:lnTo>
                    <a:pt x="1234" y="17"/>
                  </a:lnTo>
                  <a:lnTo>
                    <a:pt x="1235" y="15"/>
                  </a:lnTo>
                  <a:lnTo>
                    <a:pt x="1236" y="17"/>
                  </a:lnTo>
                  <a:lnTo>
                    <a:pt x="1237" y="18"/>
                  </a:lnTo>
                  <a:lnTo>
                    <a:pt x="1238" y="19"/>
                  </a:lnTo>
                  <a:lnTo>
                    <a:pt x="1239" y="19"/>
                  </a:lnTo>
                  <a:lnTo>
                    <a:pt x="1239" y="21"/>
                  </a:lnTo>
                  <a:lnTo>
                    <a:pt x="1240" y="19"/>
                  </a:lnTo>
                  <a:lnTo>
                    <a:pt x="1241" y="18"/>
                  </a:lnTo>
                  <a:lnTo>
                    <a:pt x="1242" y="18"/>
                  </a:lnTo>
                  <a:lnTo>
                    <a:pt x="1243" y="17"/>
                  </a:lnTo>
                  <a:lnTo>
                    <a:pt x="1244" y="15"/>
                  </a:lnTo>
                  <a:lnTo>
                    <a:pt x="1245" y="13"/>
                  </a:lnTo>
                  <a:lnTo>
                    <a:pt x="1246" y="18"/>
                  </a:lnTo>
                  <a:lnTo>
                    <a:pt x="1246" y="18"/>
                  </a:lnTo>
                  <a:lnTo>
                    <a:pt x="1247" y="20"/>
                  </a:lnTo>
                  <a:lnTo>
                    <a:pt x="1248" y="19"/>
                  </a:lnTo>
                  <a:lnTo>
                    <a:pt x="1249" y="14"/>
                  </a:lnTo>
                  <a:lnTo>
                    <a:pt x="1250" y="16"/>
                  </a:lnTo>
                  <a:lnTo>
                    <a:pt x="1251" y="17"/>
                  </a:lnTo>
                  <a:lnTo>
                    <a:pt x="1252" y="17"/>
                  </a:lnTo>
                  <a:lnTo>
                    <a:pt x="1253" y="18"/>
                  </a:lnTo>
                  <a:lnTo>
                    <a:pt x="1254" y="16"/>
                  </a:lnTo>
                  <a:lnTo>
                    <a:pt x="1254" y="19"/>
                  </a:lnTo>
                  <a:lnTo>
                    <a:pt x="1255" y="18"/>
                  </a:lnTo>
                  <a:lnTo>
                    <a:pt x="1256" y="15"/>
                  </a:lnTo>
                  <a:lnTo>
                    <a:pt x="1257" y="15"/>
                  </a:lnTo>
                  <a:lnTo>
                    <a:pt x="1258" y="14"/>
                  </a:lnTo>
                  <a:lnTo>
                    <a:pt x="1259" y="24"/>
                  </a:lnTo>
                  <a:lnTo>
                    <a:pt x="1260" y="17"/>
                  </a:lnTo>
                  <a:lnTo>
                    <a:pt x="1261" y="17"/>
                  </a:lnTo>
                  <a:lnTo>
                    <a:pt x="1261" y="16"/>
                  </a:lnTo>
                  <a:lnTo>
                    <a:pt x="1262" y="22"/>
                  </a:lnTo>
                  <a:lnTo>
                    <a:pt x="1263" y="23"/>
                  </a:lnTo>
                  <a:lnTo>
                    <a:pt x="1264" y="22"/>
                  </a:lnTo>
                  <a:lnTo>
                    <a:pt x="1265" y="16"/>
                  </a:lnTo>
                  <a:lnTo>
                    <a:pt x="1266" y="19"/>
                  </a:lnTo>
                  <a:lnTo>
                    <a:pt x="1267" y="20"/>
                  </a:lnTo>
                  <a:lnTo>
                    <a:pt x="1268" y="19"/>
                  </a:lnTo>
                  <a:lnTo>
                    <a:pt x="1269" y="17"/>
                  </a:lnTo>
                  <a:lnTo>
                    <a:pt x="1269" y="13"/>
                  </a:lnTo>
                  <a:lnTo>
                    <a:pt x="1270" y="17"/>
                  </a:lnTo>
                  <a:lnTo>
                    <a:pt x="1271" y="23"/>
                  </a:lnTo>
                  <a:lnTo>
                    <a:pt x="1272" y="15"/>
                  </a:lnTo>
                  <a:lnTo>
                    <a:pt x="1273" y="17"/>
                  </a:lnTo>
                  <a:lnTo>
                    <a:pt x="1274" y="17"/>
                  </a:lnTo>
                  <a:lnTo>
                    <a:pt x="1275" y="19"/>
                  </a:lnTo>
                  <a:lnTo>
                    <a:pt x="1276" y="20"/>
                  </a:lnTo>
                  <a:lnTo>
                    <a:pt x="1276" y="23"/>
                  </a:lnTo>
                  <a:lnTo>
                    <a:pt x="1277" y="21"/>
                  </a:lnTo>
                  <a:lnTo>
                    <a:pt x="1278" y="16"/>
                  </a:lnTo>
                  <a:lnTo>
                    <a:pt x="1279" y="22"/>
                  </a:lnTo>
                  <a:lnTo>
                    <a:pt x="1280" y="14"/>
                  </a:lnTo>
                  <a:lnTo>
                    <a:pt x="1281" y="20"/>
                  </a:lnTo>
                  <a:lnTo>
                    <a:pt x="1282" y="20"/>
                  </a:lnTo>
                  <a:lnTo>
                    <a:pt x="1283" y="18"/>
                  </a:lnTo>
                  <a:lnTo>
                    <a:pt x="1283" y="21"/>
                  </a:lnTo>
                  <a:lnTo>
                    <a:pt x="1284" y="14"/>
                  </a:lnTo>
                  <a:lnTo>
                    <a:pt x="1285" y="17"/>
                  </a:lnTo>
                  <a:lnTo>
                    <a:pt x="1286" y="22"/>
                  </a:lnTo>
                  <a:lnTo>
                    <a:pt x="1287" y="23"/>
                  </a:lnTo>
                  <a:lnTo>
                    <a:pt x="1288" y="19"/>
                  </a:lnTo>
                  <a:lnTo>
                    <a:pt x="1289" y="22"/>
                  </a:lnTo>
                  <a:lnTo>
                    <a:pt x="1290" y="19"/>
                  </a:lnTo>
                  <a:lnTo>
                    <a:pt x="1291" y="18"/>
                  </a:lnTo>
                  <a:lnTo>
                    <a:pt x="1291" y="19"/>
                  </a:lnTo>
                  <a:lnTo>
                    <a:pt x="1292" y="22"/>
                  </a:lnTo>
                  <a:lnTo>
                    <a:pt x="1293" y="19"/>
                  </a:lnTo>
                  <a:lnTo>
                    <a:pt x="1294" y="22"/>
                  </a:lnTo>
                  <a:lnTo>
                    <a:pt x="1295" y="17"/>
                  </a:lnTo>
                  <a:lnTo>
                    <a:pt x="1296" y="15"/>
                  </a:lnTo>
                  <a:lnTo>
                    <a:pt x="1297" y="21"/>
                  </a:lnTo>
                  <a:lnTo>
                    <a:pt x="1298" y="21"/>
                  </a:lnTo>
                  <a:lnTo>
                    <a:pt x="1298" y="17"/>
                  </a:lnTo>
                  <a:lnTo>
                    <a:pt x="1299" y="17"/>
                  </a:lnTo>
                  <a:lnTo>
                    <a:pt x="1300" y="17"/>
                  </a:lnTo>
                  <a:lnTo>
                    <a:pt x="1301" y="23"/>
                  </a:lnTo>
                  <a:lnTo>
                    <a:pt x="1302" y="26"/>
                  </a:lnTo>
                  <a:lnTo>
                    <a:pt x="1303" y="28"/>
                  </a:lnTo>
                  <a:lnTo>
                    <a:pt x="1304" y="39"/>
                  </a:lnTo>
                  <a:lnTo>
                    <a:pt x="1305" y="43"/>
                  </a:lnTo>
                  <a:lnTo>
                    <a:pt x="1306" y="73"/>
                  </a:lnTo>
                  <a:lnTo>
                    <a:pt x="1306" y="84"/>
                  </a:lnTo>
                  <a:lnTo>
                    <a:pt x="1307" y="134"/>
                  </a:lnTo>
                  <a:lnTo>
                    <a:pt x="1308" y="173"/>
                  </a:lnTo>
                  <a:lnTo>
                    <a:pt x="1309" y="226"/>
                  </a:lnTo>
                  <a:lnTo>
                    <a:pt x="1310" y="270"/>
                  </a:lnTo>
                  <a:lnTo>
                    <a:pt x="1311" y="324"/>
                  </a:lnTo>
                  <a:lnTo>
                    <a:pt x="1312" y="380"/>
                  </a:lnTo>
                  <a:lnTo>
                    <a:pt x="1313" y="433"/>
                  </a:lnTo>
                  <a:lnTo>
                    <a:pt x="1313" y="461"/>
                  </a:lnTo>
                  <a:lnTo>
                    <a:pt x="1314" y="513"/>
                  </a:lnTo>
                  <a:lnTo>
                    <a:pt x="1315" y="549"/>
                  </a:lnTo>
                  <a:lnTo>
                    <a:pt x="1316" y="543"/>
                  </a:lnTo>
                  <a:lnTo>
                    <a:pt x="1317" y="570"/>
                  </a:lnTo>
                  <a:lnTo>
                    <a:pt x="1318" y="574"/>
                  </a:lnTo>
                  <a:lnTo>
                    <a:pt x="1319" y="570"/>
                  </a:lnTo>
                  <a:lnTo>
                    <a:pt x="1320" y="576"/>
                  </a:lnTo>
                  <a:lnTo>
                    <a:pt x="1321" y="580"/>
                  </a:lnTo>
                  <a:lnTo>
                    <a:pt x="1321" y="574"/>
                  </a:lnTo>
                  <a:lnTo>
                    <a:pt x="1322" y="575"/>
                  </a:lnTo>
                  <a:lnTo>
                    <a:pt x="1323" y="559"/>
                  </a:lnTo>
                  <a:lnTo>
                    <a:pt x="1324" y="544"/>
                  </a:lnTo>
                  <a:lnTo>
                    <a:pt x="1325" y="534"/>
                  </a:lnTo>
                  <a:lnTo>
                    <a:pt x="1326" y="505"/>
                  </a:lnTo>
                  <a:lnTo>
                    <a:pt x="1327" y="483"/>
                  </a:lnTo>
                  <a:lnTo>
                    <a:pt x="1328" y="476"/>
                  </a:lnTo>
                  <a:lnTo>
                    <a:pt x="1328" y="470"/>
                  </a:lnTo>
                  <a:lnTo>
                    <a:pt x="1329" y="424"/>
                  </a:lnTo>
                  <a:lnTo>
                    <a:pt x="1330" y="404"/>
                  </a:lnTo>
                  <a:lnTo>
                    <a:pt x="1331" y="379"/>
                  </a:lnTo>
                  <a:lnTo>
                    <a:pt x="1332" y="357"/>
                  </a:lnTo>
                  <a:lnTo>
                    <a:pt x="1333" y="338"/>
                  </a:lnTo>
                  <a:lnTo>
                    <a:pt x="1334" y="314"/>
                  </a:lnTo>
                  <a:lnTo>
                    <a:pt x="1335" y="293"/>
                  </a:lnTo>
                  <a:lnTo>
                    <a:pt x="1336" y="282"/>
                  </a:lnTo>
                  <a:lnTo>
                    <a:pt x="1336" y="276"/>
                  </a:lnTo>
                  <a:lnTo>
                    <a:pt x="1337" y="241"/>
                  </a:lnTo>
                  <a:lnTo>
                    <a:pt x="1338" y="236"/>
                  </a:lnTo>
                  <a:lnTo>
                    <a:pt x="1339" y="214"/>
                  </a:lnTo>
                  <a:lnTo>
                    <a:pt x="1340" y="203"/>
                  </a:lnTo>
                  <a:lnTo>
                    <a:pt x="1341" y="215"/>
                  </a:lnTo>
                  <a:lnTo>
                    <a:pt x="1342" y="186"/>
                  </a:lnTo>
                  <a:lnTo>
                    <a:pt x="1343" y="165"/>
                  </a:lnTo>
                  <a:lnTo>
                    <a:pt x="1343" y="145"/>
                  </a:lnTo>
                  <a:lnTo>
                    <a:pt x="1344" y="141"/>
                  </a:lnTo>
                  <a:lnTo>
                    <a:pt x="1345" y="129"/>
                  </a:lnTo>
                  <a:lnTo>
                    <a:pt x="1346" y="121"/>
                  </a:lnTo>
                  <a:lnTo>
                    <a:pt x="1347" y="97"/>
                  </a:lnTo>
                  <a:lnTo>
                    <a:pt x="1348" y="81"/>
                  </a:lnTo>
                  <a:lnTo>
                    <a:pt x="1349" y="76"/>
                  </a:lnTo>
                  <a:lnTo>
                    <a:pt x="1350" y="62"/>
                  </a:lnTo>
                  <a:lnTo>
                    <a:pt x="1351" y="61"/>
                  </a:lnTo>
                  <a:lnTo>
                    <a:pt x="1351" y="53"/>
                  </a:lnTo>
                  <a:lnTo>
                    <a:pt x="1352" y="38"/>
                  </a:lnTo>
                  <a:lnTo>
                    <a:pt x="1353" y="32"/>
                  </a:lnTo>
                  <a:lnTo>
                    <a:pt x="1354" y="34"/>
                  </a:lnTo>
                  <a:lnTo>
                    <a:pt x="1355" y="30"/>
                  </a:lnTo>
                  <a:lnTo>
                    <a:pt x="1356" y="30"/>
                  </a:lnTo>
                  <a:lnTo>
                    <a:pt x="1357" y="28"/>
                  </a:lnTo>
                  <a:lnTo>
                    <a:pt x="1358" y="26"/>
                  </a:lnTo>
                  <a:lnTo>
                    <a:pt x="1358" y="26"/>
                  </a:lnTo>
                  <a:lnTo>
                    <a:pt x="1359" y="26"/>
                  </a:lnTo>
                  <a:lnTo>
                    <a:pt x="1360" y="28"/>
                  </a:lnTo>
                  <a:lnTo>
                    <a:pt x="1361" y="25"/>
                  </a:lnTo>
                  <a:lnTo>
                    <a:pt x="1362" y="30"/>
                  </a:lnTo>
                  <a:lnTo>
                    <a:pt x="1363" y="28"/>
                  </a:lnTo>
                  <a:lnTo>
                    <a:pt x="1364" y="30"/>
                  </a:lnTo>
                  <a:lnTo>
                    <a:pt x="1365" y="37"/>
                  </a:lnTo>
                  <a:lnTo>
                    <a:pt x="1366" y="42"/>
                  </a:lnTo>
                  <a:lnTo>
                    <a:pt x="1366" y="31"/>
                  </a:lnTo>
                  <a:lnTo>
                    <a:pt x="1367" y="37"/>
                  </a:lnTo>
                  <a:lnTo>
                    <a:pt x="1368" y="36"/>
                  </a:lnTo>
                  <a:lnTo>
                    <a:pt x="1369" y="31"/>
                  </a:lnTo>
                  <a:lnTo>
                    <a:pt x="1370" y="44"/>
                  </a:lnTo>
                  <a:lnTo>
                    <a:pt x="1371" y="35"/>
                  </a:lnTo>
                  <a:lnTo>
                    <a:pt x="1372" y="33"/>
                  </a:lnTo>
                  <a:lnTo>
                    <a:pt x="1373" y="41"/>
                  </a:lnTo>
                  <a:lnTo>
                    <a:pt x="1373" y="38"/>
                  </a:lnTo>
                  <a:lnTo>
                    <a:pt x="1374" y="43"/>
                  </a:lnTo>
                  <a:lnTo>
                    <a:pt x="1375" y="32"/>
                  </a:lnTo>
                  <a:lnTo>
                    <a:pt x="1376" y="30"/>
                  </a:lnTo>
                  <a:lnTo>
                    <a:pt x="1377" y="32"/>
                  </a:lnTo>
                  <a:lnTo>
                    <a:pt x="1378" y="28"/>
                  </a:lnTo>
                  <a:lnTo>
                    <a:pt x="1379" y="28"/>
                  </a:lnTo>
                  <a:lnTo>
                    <a:pt x="1380" y="24"/>
                  </a:lnTo>
                  <a:lnTo>
                    <a:pt x="1381" y="28"/>
                  </a:lnTo>
                  <a:lnTo>
                    <a:pt x="1381" y="23"/>
                  </a:lnTo>
                  <a:lnTo>
                    <a:pt x="1382" y="19"/>
                  </a:lnTo>
                  <a:lnTo>
                    <a:pt x="1383" y="18"/>
                  </a:lnTo>
                  <a:lnTo>
                    <a:pt x="1384" y="24"/>
                  </a:lnTo>
                  <a:lnTo>
                    <a:pt x="1385" y="19"/>
                  </a:lnTo>
                  <a:lnTo>
                    <a:pt x="1386" y="20"/>
                  </a:lnTo>
                  <a:lnTo>
                    <a:pt x="1387" y="19"/>
                  </a:lnTo>
                  <a:lnTo>
                    <a:pt x="1388" y="18"/>
                  </a:lnTo>
                  <a:lnTo>
                    <a:pt x="1388" y="20"/>
                  </a:lnTo>
                  <a:lnTo>
                    <a:pt x="1389" y="22"/>
                  </a:lnTo>
                  <a:lnTo>
                    <a:pt x="1390" y="21"/>
                  </a:lnTo>
                  <a:lnTo>
                    <a:pt x="1391" y="15"/>
                  </a:lnTo>
                  <a:lnTo>
                    <a:pt x="1392" y="16"/>
                  </a:lnTo>
                  <a:lnTo>
                    <a:pt x="1393" y="11"/>
                  </a:lnTo>
                  <a:lnTo>
                    <a:pt x="1394" y="15"/>
                  </a:lnTo>
                  <a:lnTo>
                    <a:pt x="1395" y="20"/>
                  </a:lnTo>
                  <a:lnTo>
                    <a:pt x="1396" y="16"/>
                  </a:lnTo>
                  <a:lnTo>
                    <a:pt x="1396" y="15"/>
                  </a:lnTo>
                  <a:lnTo>
                    <a:pt x="1397" y="18"/>
                  </a:lnTo>
                  <a:lnTo>
                    <a:pt x="1398" y="17"/>
                  </a:lnTo>
                  <a:lnTo>
                    <a:pt x="1399" y="17"/>
                  </a:lnTo>
                  <a:lnTo>
                    <a:pt x="1400" y="12"/>
                  </a:lnTo>
                  <a:lnTo>
                    <a:pt x="1401" y="18"/>
                  </a:lnTo>
                  <a:lnTo>
                    <a:pt x="1402" y="16"/>
                  </a:lnTo>
                  <a:lnTo>
                    <a:pt x="1403" y="25"/>
                  </a:lnTo>
                  <a:lnTo>
                    <a:pt x="1403" y="22"/>
                  </a:lnTo>
                  <a:lnTo>
                    <a:pt x="1404" y="21"/>
                  </a:lnTo>
                  <a:lnTo>
                    <a:pt x="1405" y="28"/>
                  </a:lnTo>
                  <a:lnTo>
                    <a:pt x="1406" y="27"/>
                  </a:lnTo>
                  <a:lnTo>
                    <a:pt x="1407" y="24"/>
                  </a:lnTo>
                  <a:lnTo>
                    <a:pt x="1408" y="27"/>
                  </a:lnTo>
                  <a:lnTo>
                    <a:pt x="1409" y="26"/>
                  </a:lnTo>
                  <a:lnTo>
                    <a:pt x="1410" y="29"/>
                  </a:lnTo>
                  <a:lnTo>
                    <a:pt x="1411" y="29"/>
                  </a:lnTo>
                  <a:lnTo>
                    <a:pt x="1411" y="27"/>
                  </a:lnTo>
                  <a:lnTo>
                    <a:pt x="1412" y="24"/>
                  </a:lnTo>
                  <a:lnTo>
                    <a:pt x="1413" y="32"/>
                  </a:lnTo>
                  <a:lnTo>
                    <a:pt x="1414" y="25"/>
                  </a:lnTo>
                  <a:lnTo>
                    <a:pt x="1415" y="22"/>
                  </a:lnTo>
                  <a:lnTo>
                    <a:pt x="1416" y="25"/>
                  </a:lnTo>
                  <a:lnTo>
                    <a:pt x="1417" y="29"/>
                  </a:lnTo>
                  <a:lnTo>
                    <a:pt x="1418" y="31"/>
                  </a:lnTo>
                  <a:lnTo>
                    <a:pt x="1418" y="21"/>
                  </a:lnTo>
                  <a:lnTo>
                    <a:pt x="1419" y="20"/>
                  </a:lnTo>
                  <a:lnTo>
                    <a:pt x="1420" y="23"/>
                  </a:lnTo>
                  <a:lnTo>
                    <a:pt x="1421" y="19"/>
                  </a:lnTo>
                  <a:lnTo>
                    <a:pt x="1422" y="17"/>
                  </a:lnTo>
                  <a:lnTo>
                    <a:pt x="1423" y="13"/>
                  </a:lnTo>
                  <a:lnTo>
                    <a:pt x="1424" y="19"/>
                  </a:lnTo>
                  <a:lnTo>
                    <a:pt x="1425" y="18"/>
                  </a:lnTo>
                  <a:lnTo>
                    <a:pt x="1426" y="14"/>
                  </a:lnTo>
                  <a:lnTo>
                    <a:pt x="1426" y="18"/>
                  </a:lnTo>
                  <a:lnTo>
                    <a:pt x="1427" y="15"/>
                  </a:lnTo>
                  <a:lnTo>
                    <a:pt x="1428" y="15"/>
                  </a:lnTo>
                  <a:lnTo>
                    <a:pt x="1429" y="18"/>
                  </a:lnTo>
                  <a:lnTo>
                    <a:pt x="1430" y="19"/>
                  </a:lnTo>
                  <a:lnTo>
                    <a:pt x="1431" y="15"/>
                  </a:lnTo>
                  <a:lnTo>
                    <a:pt x="1432" y="16"/>
                  </a:lnTo>
                  <a:lnTo>
                    <a:pt x="1433" y="18"/>
                  </a:lnTo>
                  <a:lnTo>
                    <a:pt x="1433" y="20"/>
                  </a:lnTo>
                  <a:lnTo>
                    <a:pt x="1434" y="20"/>
                  </a:lnTo>
                  <a:lnTo>
                    <a:pt x="1435" y="19"/>
                  </a:lnTo>
                  <a:lnTo>
                    <a:pt x="1436" y="17"/>
                  </a:lnTo>
                  <a:lnTo>
                    <a:pt x="1437" y="19"/>
                  </a:lnTo>
                  <a:lnTo>
                    <a:pt x="1438" y="19"/>
                  </a:lnTo>
                  <a:lnTo>
                    <a:pt x="1439" y="16"/>
                  </a:lnTo>
                  <a:lnTo>
                    <a:pt x="1440" y="15"/>
                  </a:lnTo>
                  <a:lnTo>
                    <a:pt x="1441" y="18"/>
                  </a:lnTo>
                  <a:lnTo>
                    <a:pt x="1441" y="14"/>
                  </a:lnTo>
                  <a:lnTo>
                    <a:pt x="1442" y="15"/>
                  </a:lnTo>
                  <a:lnTo>
                    <a:pt x="1443" y="14"/>
                  </a:lnTo>
                  <a:lnTo>
                    <a:pt x="1444" y="20"/>
                  </a:lnTo>
                  <a:lnTo>
                    <a:pt x="1445" y="18"/>
                  </a:lnTo>
                  <a:lnTo>
                    <a:pt x="1446" y="13"/>
                  </a:lnTo>
                  <a:lnTo>
                    <a:pt x="1447" y="19"/>
                  </a:lnTo>
                  <a:lnTo>
                    <a:pt x="1448" y="16"/>
                  </a:lnTo>
                  <a:lnTo>
                    <a:pt x="1448" y="20"/>
                  </a:lnTo>
                  <a:lnTo>
                    <a:pt x="1449" y="18"/>
                  </a:lnTo>
                  <a:lnTo>
                    <a:pt x="1450" y="15"/>
                  </a:lnTo>
                  <a:lnTo>
                    <a:pt x="1451" y="16"/>
                  </a:lnTo>
                  <a:lnTo>
                    <a:pt x="1452" y="24"/>
                  </a:lnTo>
                  <a:lnTo>
                    <a:pt x="1453" y="17"/>
                  </a:lnTo>
                  <a:lnTo>
                    <a:pt x="1454" y="20"/>
                  </a:lnTo>
                  <a:lnTo>
                    <a:pt x="1455" y="27"/>
                  </a:lnTo>
                  <a:lnTo>
                    <a:pt x="1456" y="31"/>
                  </a:lnTo>
                  <a:lnTo>
                    <a:pt x="1456" y="15"/>
                  </a:lnTo>
                  <a:lnTo>
                    <a:pt x="1457" y="20"/>
                  </a:lnTo>
                  <a:lnTo>
                    <a:pt x="1458" y="24"/>
                  </a:lnTo>
                  <a:lnTo>
                    <a:pt x="1459" y="20"/>
                  </a:lnTo>
                  <a:lnTo>
                    <a:pt x="1460" y="25"/>
                  </a:lnTo>
                  <a:lnTo>
                    <a:pt x="1461" y="24"/>
                  </a:lnTo>
                  <a:lnTo>
                    <a:pt x="1462" y="23"/>
                  </a:lnTo>
                  <a:lnTo>
                    <a:pt x="1463" y="23"/>
                  </a:lnTo>
                  <a:lnTo>
                    <a:pt x="1463" y="17"/>
                  </a:lnTo>
                  <a:lnTo>
                    <a:pt x="1464" y="11"/>
                  </a:lnTo>
                  <a:lnTo>
                    <a:pt x="1465" y="14"/>
                  </a:lnTo>
                  <a:lnTo>
                    <a:pt x="1466" y="13"/>
                  </a:lnTo>
                  <a:lnTo>
                    <a:pt x="1467" y="25"/>
                  </a:lnTo>
                  <a:lnTo>
                    <a:pt x="1468" y="12"/>
                  </a:lnTo>
                  <a:lnTo>
                    <a:pt x="1469" y="16"/>
                  </a:lnTo>
                  <a:lnTo>
                    <a:pt x="1470" y="14"/>
                  </a:lnTo>
                  <a:lnTo>
                    <a:pt x="1471" y="12"/>
                  </a:lnTo>
                  <a:lnTo>
                    <a:pt x="1471" y="16"/>
                  </a:lnTo>
                  <a:lnTo>
                    <a:pt x="1472" y="18"/>
                  </a:lnTo>
                  <a:lnTo>
                    <a:pt x="1473" y="19"/>
                  </a:lnTo>
                  <a:lnTo>
                    <a:pt x="1474" y="16"/>
                  </a:lnTo>
                  <a:lnTo>
                    <a:pt x="1475" y="13"/>
                  </a:lnTo>
                  <a:lnTo>
                    <a:pt x="1476" y="17"/>
                  </a:lnTo>
                  <a:lnTo>
                    <a:pt x="1477" y="11"/>
                  </a:lnTo>
                  <a:lnTo>
                    <a:pt x="1478" y="17"/>
                  </a:lnTo>
                  <a:lnTo>
                    <a:pt x="1478" y="15"/>
                  </a:lnTo>
                  <a:lnTo>
                    <a:pt x="1479" y="20"/>
                  </a:lnTo>
                  <a:lnTo>
                    <a:pt x="1480" y="17"/>
                  </a:lnTo>
                  <a:lnTo>
                    <a:pt x="1481" y="21"/>
                  </a:lnTo>
                  <a:lnTo>
                    <a:pt x="1482" y="21"/>
                  </a:lnTo>
                  <a:lnTo>
                    <a:pt x="1483" y="8"/>
                  </a:lnTo>
                  <a:lnTo>
                    <a:pt x="1484" y="16"/>
                  </a:lnTo>
                  <a:lnTo>
                    <a:pt x="1485" y="16"/>
                  </a:lnTo>
                  <a:lnTo>
                    <a:pt x="1485" y="13"/>
                  </a:lnTo>
                  <a:lnTo>
                    <a:pt x="1486" y="12"/>
                  </a:lnTo>
                  <a:lnTo>
                    <a:pt x="1487" y="17"/>
                  </a:lnTo>
                  <a:lnTo>
                    <a:pt x="1488" y="16"/>
                  </a:lnTo>
                  <a:lnTo>
                    <a:pt x="1489" y="14"/>
                  </a:lnTo>
                  <a:lnTo>
                    <a:pt x="1490" y="13"/>
                  </a:lnTo>
                  <a:lnTo>
                    <a:pt x="1491" y="15"/>
                  </a:lnTo>
                  <a:lnTo>
                    <a:pt x="1492" y="12"/>
                  </a:lnTo>
                  <a:lnTo>
                    <a:pt x="1493" y="12"/>
                  </a:lnTo>
                  <a:lnTo>
                    <a:pt x="1493" y="19"/>
                  </a:lnTo>
                  <a:lnTo>
                    <a:pt x="1494" y="11"/>
                  </a:lnTo>
                  <a:lnTo>
                    <a:pt x="1495" y="12"/>
                  </a:lnTo>
                  <a:lnTo>
                    <a:pt x="1496" y="14"/>
                  </a:lnTo>
                  <a:lnTo>
                    <a:pt x="1497" y="17"/>
                  </a:lnTo>
                  <a:lnTo>
                    <a:pt x="1498" y="21"/>
                  </a:lnTo>
                  <a:lnTo>
                    <a:pt x="1499" y="16"/>
                  </a:lnTo>
                  <a:lnTo>
                    <a:pt x="1500" y="10"/>
                  </a:lnTo>
                  <a:lnTo>
                    <a:pt x="1500" y="14"/>
                  </a:lnTo>
                  <a:lnTo>
                    <a:pt x="1501" y="15"/>
                  </a:lnTo>
                  <a:lnTo>
                    <a:pt x="1502" y="17"/>
                  </a:lnTo>
                  <a:lnTo>
                    <a:pt x="1503" y="12"/>
                  </a:lnTo>
                  <a:lnTo>
                    <a:pt x="1504" y="14"/>
                  </a:lnTo>
                  <a:lnTo>
                    <a:pt x="1505" y="16"/>
                  </a:lnTo>
                  <a:lnTo>
                    <a:pt x="1506" y="13"/>
                  </a:lnTo>
                  <a:lnTo>
                    <a:pt x="1507" y="12"/>
                  </a:lnTo>
                  <a:lnTo>
                    <a:pt x="1508" y="17"/>
                  </a:lnTo>
                  <a:lnTo>
                    <a:pt x="1508" y="17"/>
                  </a:lnTo>
                  <a:lnTo>
                    <a:pt x="1509" y="13"/>
                  </a:lnTo>
                  <a:lnTo>
                    <a:pt x="1510" y="16"/>
                  </a:lnTo>
                  <a:lnTo>
                    <a:pt x="1511" y="14"/>
                  </a:lnTo>
                  <a:lnTo>
                    <a:pt x="1512" y="14"/>
                  </a:lnTo>
                  <a:lnTo>
                    <a:pt x="1513" y="17"/>
                  </a:lnTo>
                  <a:lnTo>
                    <a:pt x="1514" y="14"/>
                  </a:lnTo>
                  <a:lnTo>
                    <a:pt x="1515" y="20"/>
                  </a:lnTo>
                  <a:lnTo>
                    <a:pt x="1515" y="15"/>
                  </a:lnTo>
                  <a:lnTo>
                    <a:pt x="1516" y="17"/>
                  </a:lnTo>
                  <a:lnTo>
                    <a:pt x="1517" y="15"/>
                  </a:lnTo>
                  <a:lnTo>
                    <a:pt x="1518" y="18"/>
                  </a:lnTo>
                  <a:lnTo>
                    <a:pt x="1519" y="12"/>
                  </a:lnTo>
                  <a:lnTo>
                    <a:pt x="1520" y="18"/>
                  </a:lnTo>
                  <a:lnTo>
                    <a:pt x="1521" y="15"/>
                  </a:lnTo>
                  <a:lnTo>
                    <a:pt x="1522" y="12"/>
                  </a:lnTo>
                  <a:lnTo>
                    <a:pt x="1523" y="15"/>
                  </a:lnTo>
                  <a:lnTo>
                    <a:pt x="1523" y="13"/>
                  </a:lnTo>
                  <a:lnTo>
                    <a:pt x="1524" y="12"/>
                  </a:lnTo>
                  <a:lnTo>
                    <a:pt x="1525" y="15"/>
                  </a:lnTo>
                  <a:lnTo>
                    <a:pt x="1526" y="12"/>
                  </a:lnTo>
                  <a:lnTo>
                    <a:pt x="1527" y="12"/>
                  </a:lnTo>
                  <a:lnTo>
                    <a:pt x="1528" y="17"/>
                  </a:lnTo>
                  <a:lnTo>
                    <a:pt x="1529" y="16"/>
                  </a:lnTo>
                  <a:lnTo>
                    <a:pt x="1530" y="16"/>
                  </a:lnTo>
                  <a:lnTo>
                    <a:pt x="1530" y="17"/>
                  </a:lnTo>
                  <a:lnTo>
                    <a:pt x="1531" y="13"/>
                  </a:lnTo>
                  <a:lnTo>
                    <a:pt x="1532" y="12"/>
                  </a:lnTo>
                  <a:lnTo>
                    <a:pt x="1533" y="8"/>
                  </a:lnTo>
                  <a:lnTo>
                    <a:pt x="1534" y="13"/>
                  </a:lnTo>
                  <a:lnTo>
                    <a:pt x="1535" y="16"/>
                  </a:lnTo>
                  <a:lnTo>
                    <a:pt x="1536" y="14"/>
                  </a:lnTo>
                  <a:lnTo>
                    <a:pt x="1537" y="18"/>
                  </a:lnTo>
                  <a:lnTo>
                    <a:pt x="1538" y="14"/>
                  </a:lnTo>
                  <a:lnTo>
                    <a:pt x="1538" y="13"/>
                  </a:lnTo>
                  <a:lnTo>
                    <a:pt x="1539" y="19"/>
                  </a:lnTo>
                  <a:lnTo>
                    <a:pt x="1540" y="12"/>
                  </a:lnTo>
                  <a:lnTo>
                    <a:pt x="1541" y="12"/>
                  </a:lnTo>
                  <a:lnTo>
                    <a:pt x="1542" y="13"/>
                  </a:lnTo>
                  <a:lnTo>
                    <a:pt x="1543" y="13"/>
                  </a:lnTo>
                  <a:lnTo>
                    <a:pt x="1544" y="11"/>
                  </a:lnTo>
                  <a:lnTo>
                    <a:pt x="1545" y="15"/>
                  </a:lnTo>
                  <a:lnTo>
                    <a:pt x="1545" y="15"/>
                  </a:lnTo>
                  <a:lnTo>
                    <a:pt x="1546" y="14"/>
                  </a:lnTo>
                  <a:lnTo>
                    <a:pt x="1547" y="10"/>
                  </a:lnTo>
                  <a:lnTo>
                    <a:pt x="1548" y="14"/>
                  </a:lnTo>
                  <a:lnTo>
                    <a:pt x="1549" y="14"/>
                  </a:lnTo>
                  <a:lnTo>
                    <a:pt x="1550" y="14"/>
                  </a:lnTo>
                  <a:lnTo>
                    <a:pt x="1551" y="20"/>
                  </a:lnTo>
                  <a:lnTo>
                    <a:pt x="1552" y="16"/>
                  </a:lnTo>
                  <a:lnTo>
                    <a:pt x="1553" y="13"/>
                  </a:lnTo>
                  <a:lnTo>
                    <a:pt x="1553" y="12"/>
                  </a:lnTo>
                  <a:lnTo>
                    <a:pt x="1554" y="16"/>
                  </a:lnTo>
                  <a:lnTo>
                    <a:pt x="1555" y="16"/>
                  </a:lnTo>
                  <a:lnTo>
                    <a:pt x="1556" y="12"/>
                  </a:lnTo>
                  <a:lnTo>
                    <a:pt x="1557" y="10"/>
                  </a:lnTo>
                  <a:lnTo>
                    <a:pt x="1558" y="12"/>
                  </a:lnTo>
                  <a:lnTo>
                    <a:pt x="1559" y="14"/>
                  </a:lnTo>
                  <a:lnTo>
                    <a:pt x="1560" y="15"/>
                  </a:lnTo>
                  <a:lnTo>
                    <a:pt x="1560" y="7"/>
                  </a:lnTo>
                  <a:lnTo>
                    <a:pt x="1561" y="15"/>
                  </a:lnTo>
                  <a:lnTo>
                    <a:pt x="1562" y="15"/>
                  </a:lnTo>
                  <a:lnTo>
                    <a:pt x="1563" y="18"/>
                  </a:lnTo>
                  <a:lnTo>
                    <a:pt x="1564" y="13"/>
                  </a:lnTo>
                  <a:lnTo>
                    <a:pt x="1565" y="18"/>
                  </a:lnTo>
                  <a:lnTo>
                    <a:pt x="1566" y="14"/>
                  </a:lnTo>
                  <a:lnTo>
                    <a:pt x="1567" y="17"/>
                  </a:lnTo>
                  <a:lnTo>
                    <a:pt x="1568" y="19"/>
                  </a:lnTo>
                  <a:lnTo>
                    <a:pt x="1568" y="21"/>
                  </a:lnTo>
                  <a:lnTo>
                    <a:pt x="1569" y="9"/>
                  </a:lnTo>
                  <a:lnTo>
                    <a:pt x="1570" y="24"/>
                  </a:lnTo>
                  <a:lnTo>
                    <a:pt x="1571" y="23"/>
                  </a:lnTo>
                  <a:lnTo>
                    <a:pt x="1572" y="19"/>
                  </a:lnTo>
                  <a:lnTo>
                    <a:pt x="1573" y="16"/>
                  </a:lnTo>
                  <a:lnTo>
                    <a:pt x="1574" y="25"/>
                  </a:lnTo>
                  <a:lnTo>
                    <a:pt x="1575" y="29"/>
                  </a:lnTo>
                  <a:lnTo>
                    <a:pt x="1575" y="28"/>
                  </a:lnTo>
                  <a:lnTo>
                    <a:pt x="1576" y="31"/>
                  </a:lnTo>
                  <a:lnTo>
                    <a:pt x="1577" y="33"/>
                  </a:lnTo>
                  <a:lnTo>
                    <a:pt x="1578" y="29"/>
                  </a:lnTo>
                  <a:lnTo>
                    <a:pt x="1579" y="31"/>
                  </a:lnTo>
                  <a:lnTo>
                    <a:pt x="1580" y="31"/>
                  </a:lnTo>
                  <a:lnTo>
                    <a:pt x="1581" y="39"/>
                  </a:lnTo>
                  <a:lnTo>
                    <a:pt x="1582" y="35"/>
                  </a:lnTo>
                  <a:lnTo>
                    <a:pt x="1583" y="32"/>
                  </a:lnTo>
                  <a:lnTo>
                    <a:pt x="1583" y="38"/>
                  </a:lnTo>
                  <a:lnTo>
                    <a:pt x="1584" y="31"/>
                  </a:lnTo>
                  <a:lnTo>
                    <a:pt x="1585" y="32"/>
                  </a:lnTo>
                  <a:lnTo>
                    <a:pt x="1586" y="30"/>
                  </a:lnTo>
                  <a:lnTo>
                    <a:pt x="1587" y="32"/>
                  </a:lnTo>
                  <a:lnTo>
                    <a:pt x="1588" y="36"/>
                  </a:lnTo>
                  <a:lnTo>
                    <a:pt x="1589" y="29"/>
                  </a:lnTo>
                  <a:lnTo>
                    <a:pt x="1590" y="35"/>
                  </a:lnTo>
                  <a:lnTo>
                    <a:pt x="1590" y="29"/>
                  </a:lnTo>
                  <a:lnTo>
                    <a:pt x="1591" y="32"/>
                  </a:lnTo>
                  <a:lnTo>
                    <a:pt x="1592" y="23"/>
                  </a:lnTo>
                  <a:lnTo>
                    <a:pt x="1593" y="27"/>
                  </a:lnTo>
                  <a:lnTo>
                    <a:pt x="1594" y="22"/>
                  </a:lnTo>
                  <a:lnTo>
                    <a:pt x="1595" y="28"/>
                  </a:lnTo>
                  <a:lnTo>
                    <a:pt x="1596" y="22"/>
                  </a:lnTo>
                  <a:lnTo>
                    <a:pt x="1597" y="20"/>
                  </a:lnTo>
                  <a:lnTo>
                    <a:pt x="1598" y="17"/>
                  </a:lnTo>
                  <a:lnTo>
                    <a:pt x="1598" y="21"/>
                  </a:lnTo>
                  <a:lnTo>
                    <a:pt x="1599" y="21"/>
                  </a:lnTo>
                  <a:lnTo>
                    <a:pt x="1600" y="20"/>
                  </a:lnTo>
                  <a:lnTo>
                    <a:pt x="1601" y="17"/>
                  </a:lnTo>
                  <a:lnTo>
                    <a:pt x="1602" y="17"/>
                  </a:lnTo>
                  <a:lnTo>
                    <a:pt x="1603" y="17"/>
                  </a:lnTo>
                  <a:lnTo>
                    <a:pt x="1604" y="12"/>
                  </a:lnTo>
                  <a:lnTo>
                    <a:pt x="1605" y="19"/>
                  </a:lnTo>
                  <a:lnTo>
                    <a:pt x="1605" y="20"/>
                  </a:lnTo>
                  <a:lnTo>
                    <a:pt x="1606" y="22"/>
                  </a:lnTo>
                  <a:lnTo>
                    <a:pt x="1607" y="19"/>
                  </a:lnTo>
                  <a:lnTo>
                    <a:pt x="1608" y="20"/>
                  </a:lnTo>
                  <a:lnTo>
                    <a:pt x="1609" y="19"/>
                  </a:lnTo>
                  <a:lnTo>
                    <a:pt x="1610" y="16"/>
                  </a:lnTo>
                  <a:lnTo>
                    <a:pt x="1611" y="20"/>
                  </a:lnTo>
                  <a:lnTo>
                    <a:pt x="1612" y="17"/>
                  </a:lnTo>
                  <a:lnTo>
                    <a:pt x="1613" y="20"/>
                  </a:lnTo>
                  <a:lnTo>
                    <a:pt x="1613" y="22"/>
                  </a:lnTo>
                  <a:lnTo>
                    <a:pt x="1614" y="24"/>
                  </a:lnTo>
                  <a:lnTo>
                    <a:pt x="1615" y="35"/>
                  </a:lnTo>
                  <a:lnTo>
                    <a:pt x="1616" y="33"/>
                  </a:lnTo>
                  <a:lnTo>
                    <a:pt x="1617" y="42"/>
                  </a:lnTo>
                  <a:lnTo>
                    <a:pt x="1618" y="41"/>
                  </a:lnTo>
                  <a:lnTo>
                    <a:pt x="1619" y="50"/>
                  </a:lnTo>
                  <a:lnTo>
                    <a:pt x="1620" y="53"/>
                  </a:lnTo>
                  <a:lnTo>
                    <a:pt x="1620" y="58"/>
                  </a:lnTo>
                  <a:lnTo>
                    <a:pt x="1621" y="62"/>
                  </a:lnTo>
                  <a:lnTo>
                    <a:pt x="1622" y="66"/>
                  </a:lnTo>
                  <a:lnTo>
                    <a:pt x="1623" y="66"/>
                  </a:lnTo>
                  <a:lnTo>
                    <a:pt x="1624" y="58"/>
                  </a:lnTo>
                  <a:lnTo>
                    <a:pt x="1625" y="71"/>
                  </a:lnTo>
                  <a:lnTo>
                    <a:pt x="1626" y="66"/>
                  </a:lnTo>
                  <a:lnTo>
                    <a:pt x="1627" y="63"/>
                  </a:lnTo>
                  <a:lnTo>
                    <a:pt x="1628" y="71"/>
                  </a:lnTo>
                  <a:lnTo>
                    <a:pt x="1628" y="62"/>
                  </a:lnTo>
                  <a:lnTo>
                    <a:pt x="1629" y="64"/>
                  </a:lnTo>
                  <a:lnTo>
                    <a:pt x="1630" y="66"/>
                  </a:lnTo>
                  <a:lnTo>
                    <a:pt x="1631" y="62"/>
                  </a:lnTo>
                  <a:lnTo>
                    <a:pt x="1632" y="72"/>
                  </a:lnTo>
                  <a:lnTo>
                    <a:pt x="1633" y="75"/>
                  </a:lnTo>
                  <a:lnTo>
                    <a:pt x="1634" y="81"/>
                  </a:lnTo>
                  <a:lnTo>
                    <a:pt x="1635" y="100"/>
                  </a:lnTo>
                  <a:lnTo>
                    <a:pt x="1635" y="127"/>
                  </a:lnTo>
                  <a:lnTo>
                    <a:pt x="1636" y="130"/>
                  </a:lnTo>
                  <a:lnTo>
                    <a:pt x="1637" y="146"/>
                  </a:lnTo>
                  <a:lnTo>
                    <a:pt x="1638" y="170"/>
                  </a:lnTo>
                  <a:lnTo>
                    <a:pt x="1639" y="189"/>
                  </a:lnTo>
                  <a:lnTo>
                    <a:pt x="1640" y="207"/>
                  </a:lnTo>
                  <a:lnTo>
                    <a:pt x="1641" y="218"/>
                  </a:lnTo>
                  <a:lnTo>
                    <a:pt x="1642" y="233"/>
                  </a:lnTo>
                  <a:lnTo>
                    <a:pt x="1643" y="243"/>
                  </a:lnTo>
                  <a:lnTo>
                    <a:pt x="1643" y="247"/>
                  </a:lnTo>
                  <a:lnTo>
                    <a:pt x="1644" y="248"/>
                  </a:lnTo>
                  <a:lnTo>
                    <a:pt x="1645" y="237"/>
                  </a:lnTo>
                  <a:lnTo>
                    <a:pt x="1646" y="244"/>
                  </a:lnTo>
                  <a:lnTo>
                    <a:pt x="1647" y="245"/>
                  </a:lnTo>
                  <a:lnTo>
                    <a:pt x="1648" y="253"/>
                  </a:lnTo>
                  <a:lnTo>
                    <a:pt x="1649" y="236"/>
                  </a:lnTo>
                  <a:lnTo>
                    <a:pt x="1650" y="221"/>
                  </a:lnTo>
                  <a:lnTo>
                    <a:pt x="1650" y="241"/>
                  </a:lnTo>
                  <a:lnTo>
                    <a:pt x="1651" y="225"/>
                  </a:lnTo>
                  <a:lnTo>
                    <a:pt x="1652" y="222"/>
                  </a:lnTo>
                  <a:lnTo>
                    <a:pt x="1653" y="226"/>
                  </a:lnTo>
                  <a:lnTo>
                    <a:pt x="1654" y="193"/>
                  </a:lnTo>
                  <a:lnTo>
                    <a:pt x="1655" y="176"/>
                  </a:lnTo>
                  <a:lnTo>
                    <a:pt x="1656" y="170"/>
                  </a:lnTo>
                  <a:lnTo>
                    <a:pt x="1657" y="169"/>
                  </a:lnTo>
                  <a:lnTo>
                    <a:pt x="1658" y="174"/>
                  </a:lnTo>
                  <a:lnTo>
                    <a:pt x="1658" y="150"/>
                  </a:lnTo>
                  <a:lnTo>
                    <a:pt x="1659" y="129"/>
                  </a:lnTo>
                  <a:lnTo>
                    <a:pt x="1660" y="117"/>
                  </a:lnTo>
                  <a:lnTo>
                    <a:pt x="1661" y="103"/>
                  </a:lnTo>
                  <a:lnTo>
                    <a:pt x="1662" y="96"/>
                  </a:lnTo>
                  <a:lnTo>
                    <a:pt x="1663" y="86"/>
                  </a:lnTo>
                  <a:lnTo>
                    <a:pt x="1664" y="67"/>
                  </a:lnTo>
                  <a:lnTo>
                    <a:pt x="1665" y="66"/>
                  </a:lnTo>
                  <a:lnTo>
                    <a:pt x="1665" y="58"/>
                  </a:lnTo>
                  <a:lnTo>
                    <a:pt x="1666" y="50"/>
                  </a:lnTo>
                  <a:lnTo>
                    <a:pt x="1667" y="42"/>
                  </a:lnTo>
                  <a:lnTo>
                    <a:pt x="1668" y="35"/>
                  </a:lnTo>
                  <a:lnTo>
                    <a:pt x="1669" y="29"/>
                  </a:lnTo>
                  <a:lnTo>
                    <a:pt x="1670" y="27"/>
                  </a:lnTo>
                  <a:lnTo>
                    <a:pt x="1671" y="22"/>
                  </a:lnTo>
                  <a:lnTo>
                    <a:pt x="1672" y="27"/>
                  </a:lnTo>
                  <a:lnTo>
                    <a:pt x="1673" y="25"/>
                  </a:lnTo>
                  <a:lnTo>
                    <a:pt x="1673" y="27"/>
                  </a:lnTo>
                  <a:lnTo>
                    <a:pt x="1674" y="22"/>
                  </a:lnTo>
                  <a:lnTo>
                    <a:pt x="1675" y="28"/>
                  </a:lnTo>
                  <a:lnTo>
                    <a:pt x="1676" y="32"/>
                  </a:lnTo>
                  <a:lnTo>
                    <a:pt x="1677" y="31"/>
                  </a:lnTo>
                  <a:lnTo>
                    <a:pt x="1678" y="24"/>
                  </a:lnTo>
                  <a:lnTo>
                    <a:pt x="1679" y="28"/>
                  </a:lnTo>
                  <a:lnTo>
                    <a:pt x="1680" y="18"/>
                  </a:lnTo>
                  <a:lnTo>
                    <a:pt x="1680" y="22"/>
                  </a:lnTo>
                  <a:lnTo>
                    <a:pt x="1681" y="20"/>
                  </a:lnTo>
                  <a:lnTo>
                    <a:pt x="1682" y="22"/>
                  </a:lnTo>
                  <a:lnTo>
                    <a:pt x="1683" y="16"/>
                  </a:lnTo>
                  <a:lnTo>
                    <a:pt x="1684" y="18"/>
                  </a:lnTo>
                  <a:lnTo>
                    <a:pt x="1685" y="15"/>
                  </a:lnTo>
                  <a:lnTo>
                    <a:pt x="1686" y="17"/>
                  </a:lnTo>
                  <a:lnTo>
                    <a:pt x="1687" y="17"/>
                  </a:lnTo>
                  <a:lnTo>
                    <a:pt x="1687" y="14"/>
                  </a:lnTo>
                  <a:lnTo>
                    <a:pt x="1688" y="9"/>
                  </a:lnTo>
                  <a:lnTo>
                    <a:pt x="1689" y="13"/>
                  </a:lnTo>
                  <a:lnTo>
                    <a:pt x="1690" y="16"/>
                  </a:lnTo>
                  <a:lnTo>
                    <a:pt x="1691" y="20"/>
                  </a:lnTo>
                  <a:lnTo>
                    <a:pt x="1692" y="12"/>
                  </a:lnTo>
                  <a:lnTo>
                    <a:pt x="1693" y="12"/>
                  </a:lnTo>
                  <a:lnTo>
                    <a:pt x="1694" y="7"/>
                  </a:lnTo>
                  <a:lnTo>
                    <a:pt x="1695" y="16"/>
                  </a:lnTo>
                  <a:lnTo>
                    <a:pt x="1695" y="12"/>
                  </a:lnTo>
                  <a:lnTo>
                    <a:pt x="1696" y="19"/>
                  </a:lnTo>
                  <a:lnTo>
                    <a:pt x="1697" y="10"/>
                  </a:lnTo>
                  <a:lnTo>
                    <a:pt x="1698" y="14"/>
                  </a:lnTo>
                  <a:lnTo>
                    <a:pt x="1699" y="11"/>
                  </a:lnTo>
                  <a:lnTo>
                    <a:pt x="1700" y="7"/>
                  </a:lnTo>
                  <a:lnTo>
                    <a:pt x="1701" y="16"/>
                  </a:lnTo>
                  <a:lnTo>
                    <a:pt x="1702" y="13"/>
                  </a:lnTo>
                  <a:lnTo>
                    <a:pt x="1702" y="16"/>
                  </a:lnTo>
                  <a:lnTo>
                    <a:pt x="1703" y="15"/>
                  </a:lnTo>
                  <a:lnTo>
                    <a:pt x="1704" y="21"/>
                  </a:lnTo>
                  <a:lnTo>
                    <a:pt x="1705" y="18"/>
                  </a:lnTo>
                  <a:lnTo>
                    <a:pt x="1706" y="20"/>
                  </a:lnTo>
                  <a:lnTo>
                    <a:pt x="1707" y="24"/>
                  </a:lnTo>
                  <a:lnTo>
                    <a:pt x="1708" y="19"/>
                  </a:lnTo>
                  <a:lnTo>
                    <a:pt x="1709" y="21"/>
                  </a:lnTo>
                  <a:lnTo>
                    <a:pt x="1710" y="21"/>
                  </a:lnTo>
                  <a:lnTo>
                    <a:pt x="1710" y="28"/>
                  </a:lnTo>
                  <a:lnTo>
                    <a:pt x="1711" y="26"/>
                  </a:lnTo>
                  <a:lnTo>
                    <a:pt x="1712" y="32"/>
                  </a:lnTo>
                  <a:lnTo>
                    <a:pt x="1713" y="26"/>
                  </a:lnTo>
                  <a:lnTo>
                    <a:pt x="1714" y="22"/>
                  </a:lnTo>
                  <a:lnTo>
                    <a:pt x="1715" y="29"/>
                  </a:lnTo>
                  <a:lnTo>
                    <a:pt x="1716" y="28"/>
                  </a:lnTo>
                  <a:lnTo>
                    <a:pt x="1717" y="21"/>
                  </a:lnTo>
                  <a:lnTo>
                    <a:pt x="1717" y="23"/>
                  </a:lnTo>
                  <a:lnTo>
                    <a:pt x="1718" y="29"/>
                  </a:lnTo>
                  <a:lnTo>
                    <a:pt x="1719" y="23"/>
                  </a:lnTo>
                  <a:lnTo>
                    <a:pt x="1720" y="22"/>
                  </a:lnTo>
                  <a:lnTo>
                    <a:pt x="1721" y="24"/>
                  </a:lnTo>
                  <a:lnTo>
                    <a:pt x="1722" y="23"/>
                  </a:lnTo>
                  <a:lnTo>
                    <a:pt x="1723" y="20"/>
                  </a:lnTo>
                  <a:lnTo>
                    <a:pt x="1724" y="20"/>
                  </a:lnTo>
                  <a:lnTo>
                    <a:pt x="1725" y="18"/>
                  </a:lnTo>
                  <a:lnTo>
                    <a:pt x="1725" y="18"/>
                  </a:lnTo>
                  <a:lnTo>
                    <a:pt x="1726" y="18"/>
                  </a:lnTo>
                  <a:lnTo>
                    <a:pt x="1727" y="19"/>
                  </a:lnTo>
                  <a:lnTo>
                    <a:pt x="1728" y="14"/>
                  </a:lnTo>
                  <a:lnTo>
                    <a:pt x="1729" y="19"/>
                  </a:lnTo>
                  <a:lnTo>
                    <a:pt x="1730" y="22"/>
                  </a:lnTo>
                  <a:lnTo>
                    <a:pt x="1731" y="17"/>
                  </a:lnTo>
                  <a:lnTo>
                    <a:pt x="1732" y="17"/>
                  </a:lnTo>
                  <a:lnTo>
                    <a:pt x="1732" y="18"/>
                  </a:lnTo>
                  <a:lnTo>
                    <a:pt x="1733" y="16"/>
                  </a:lnTo>
                  <a:lnTo>
                    <a:pt x="1734" y="19"/>
                  </a:lnTo>
                  <a:lnTo>
                    <a:pt x="1735" y="21"/>
                  </a:lnTo>
                  <a:lnTo>
                    <a:pt x="1736" y="17"/>
                  </a:lnTo>
                  <a:lnTo>
                    <a:pt x="1737" y="13"/>
                  </a:lnTo>
                  <a:lnTo>
                    <a:pt x="1738" y="18"/>
                  </a:lnTo>
                  <a:lnTo>
                    <a:pt x="1739" y="15"/>
                  </a:lnTo>
                  <a:lnTo>
                    <a:pt x="1740" y="16"/>
                  </a:lnTo>
                  <a:lnTo>
                    <a:pt x="1740" y="19"/>
                  </a:lnTo>
                  <a:lnTo>
                    <a:pt x="1741" y="10"/>
                  </a:lnTo>
                  <a:lnTo>
                    <a:pt x="1742" y="14"/>
                  </a:lnTo>
                  <a:lnTo>
                    <a:pt x="1743" y="11"/>
                  </a:lnTo>
                  <a:lnTo>
                    <a:pt x="1744" y="16"/>
                  </a:lnTo>
                  <a:lnTo>
                    <a:pt x="1745" y="15"/>
                  </a:lnTo>
                  <a:lnTo>
                    <a:pt x="1746" y="13"/>
                  </a:lnTo>
                  <a:lnTo>
                    <a:pt x="1747" y="17"/>
                  </a:lnTo>
                  <a:lnTo>
                    <a:pt x="1747" y="14"/>
                  </a:lnTo>
                  <a:lnTo>
                    <a:pt x="1748" y="18"/>
                  </a:lnTo>
                  <a:lnTo>
                    <a:pt x="1749" y="20"/>
                  </a:lnTo>
                  <a:lnTo>
                    <a:pt x="1750" y="17"/>
                  </a:lnTo>
                  <a:lnTo>
                    <a:pt x="1751" y="29"/>
                  </a:lnTo>
                  <a:lnTo>
                    <a:pt x="1752" y="28"/>
                  </a:lnTo>
                  <a:lnTo>
                    <a:pt x="1753" y="23"/>
                  </a:lnTo>
                  <a:lnTo>
                    <a:pt x="1754" y="24"/>
                  </a:lnTo>
                  <a:lnTo>
                    <a:pt x="1755" y="22"/>
                  </a:lnTo>
                  <a:lnTo>
                    <a:pt x="1755" y="28"/>
                  </a:lnTo>
                  <a:lnTo>
                    <a:pt x="1756" y="28"/>
                  </a:lnTo>
                  <a:lnTo>
                    <a:pt x="1757" y="24"/>
                  </a:lnTo>
                  <a:lnTo>
                    <a:pt x="1758" y="31"/>
                  </a:lnTo>
                  <a:lnTo>
                    <a:pt x="1759" y="24"/>
                  </a:lnTo>
                  <a:lnTo>
                    <a:pt x="1760" y="23"/>
                  </a:lnTo>
                  <a:lnTo>
                    <a:pt x="1761" y="31"/>
                  </a:lnTo>
                  <a:lnTo>
                    <a:pt x="1762" y="30"/>
                  </a:lnTo>
                  <a:lnTo>
                    <a:pt x="1762" y="23"/>
                  </a:lnTo>
                  <a:lnTo>
                    <a:pt x="1763" y="27"/>
                  </a:lnTo>
                  <a:lnTo>
                    <a:pt x="1764" y="37"/>
                  </a:lnTo>
                  <a:lnTo>
                    <a:pt x="1765" y="30"/>
                  </a:lnTo>
                  <a:lnTo>
                    <a:pt x="1766" y="37"/>
                  </a:lnTo>
                  <a:lnTo>
                    <a:pt x="1767" y="36"/>
                  </a:lnTo>
                  <a:lnTo>
                    <a:pt x="1768" y="40"/>
                  </a:lnTo>
                  <a:lnTo>
                    <a:pt x="1769" y="39"/>
                  </a:lnTo>
                  <a:lnTo>
                    <a:pt x="1770" y="32"/>
                  </a:lnTo>
                  <a:lnTo>
                    <a:pt x="1770" y="39"/>
                  </a:lnTo>
                  <a:lnTo>
                    <a:pt x="1771" y="35"/>
                  </a:lnTo>
                  <a:lnTo>
                    <a:pt x="1772" y="33"/>
                  </a:lnTo>
                  <a:lnTo>
                    <a:pt x="1773" y="32"/>
                  </a:lnTo>
                  <a:lnTo>
                    <a:pt x="1774" y="36"/>
                  </a:lnTo>
                  <a:lnTo>
                    <a:pt x="1775" y="38"/>
                  </a:lnTo>
                  <a:lnTo>
                    <a:pt x="1776" y="30"/>
                  </a:lnTo>
                  <a:lnTo>
                    <a:pt x="1777" y="24"/>
                  </a:lnTo>
                  <a:lnTo>
                    <a:pt x="1777" y="36"/>
                  </a:lnTo>
                  <a:lnTo>
                    <a:pt x="1778" y="22"/>
                  </a:lnTo>
                  <a:lnTo>
                    <a:pt x="1779" y="24"/>
                  </a:lnTo>
                  <a:lnTo>
                    <a:pt x="1780" y="23"/>
                  </a:lnTo>
                  <a:lnTo>
                    <a:pt x="1781" y="14"/>
                  </a:lnTo>
                  <a:lnTo>
                    <a:pt x="1782" y="17"/>
                  </a:lnTo>
                  <a:lnTo>
                    <a:pt x="1783" y="21"/>
                  </a:lnTo>
                  <a:lnTo>
                    <a:pt x="1784" y="13"/>
                  </a:lnTo>
                  <a:lnTo>
                    <a:pt x="1785" y="18"/>
                  </a:lnTo>
                  <a:lnTo>
                    <a:pt x="1785" y="11"/>
                  </a:lnTo>
                  <a:lnTo>
                    <a:pt x="1786" y="12"/>
                  </a:lnTo>
                  <a:lnTo>
                    <a:pt x="1787" y="8"/>
                  </a:lnTo>
                  <a:lnTo>
                    <a:pt x="1788" y="16"/>
                  </a:lnTo>
                  <a:lnTo>
                    <a:pt x="1789" y="13"/>
                  </a:lnTo>
                  <a:lnTo>
                    <a:pt x="1790" y="12"/>
                  </a:lnTo>
                  <a:lnTo>
                    <a:pt x="1791" y="15"/>
                  </a:lnTo>
                  <a:lnTo>
                    <a:pt x="1792" y="11"/>
                  </a:lnTo>
                  <a:lnTo>
                    <a:pt x="1792" y="13"/>
                  </a:lnTo>
                  <a:lnTo>
                    <a:pt x="1793" y="16"/>
                  </a:lnTo>
                  <a:lnTo>
                    <a:pt x="1794" y="13"/>
                  </a:lnTo>
                  <a:lnTo>
                    <a:pt x="1795" y="12"/>
                  </a:lnTo>
                  <a:lnTo>
                    <a:pt x="1796" y="14"/>
                  </a:lnTo>
                  <a:lnTo>
                    <a:pt x="1797" y="14"/>
                  </a:lnTo>
                  <a:lnTo>
                    <a:pt x="1798" y="9"/>
                  </a:lnTo>
                  <a:lnTo>
                    <a:pt x="1799" y="16"/>
                  </a:lnTo>
                  <a:lnTo>
                    <a:pt x="1800" y="13"/>
                  </a:lnTo>
                  <a:lnTo>
                    <a:pt x="1800" y="16"/>
                  </a:lnTo>
                  <a:lnTo>
                    <a:pt x="1801" y="13"/>
                  </a:lnTo>
                  <a:lnTo>
                    <a:pt x="1802" y="15"/>
                  </a:lnTo>
                  <a:lnTo>
                    <a:pt x="1803" y="20"/>
                  </a:lnTo>
                  <a:lnTo>
                    <a:pt x="1804" y="16"/>
                  </a:lnTo>
                  <a:lnTo>
                    <a:pt x="1805" y="21"/>
                  </a:lnTo>
                  <a:lnTo>
                    <a:pt x="1806" y="24"/>
                  </a:lnTo>
                  <a:lnTo>
                    <a:pt x="1807" y="27"/>
                  </a:lnTo>
                  <a:lnTo>
                    <a:pt x="1807" y="18"/>
                  </a:lnTo>
                  <a:lnTo>
                    <a:pt x="1808" y="25"/>
                  </a:lnTo>
                  <a:lnTo>
                    <a:pt x="1809" y="24"/>
                  </a:lnTo>
                  <a:lnTo>
                    <a:pt x="1810" y="26"/>
                  </a:lnTo>
                  <a:lnTo>
                    <a:pt x="1811" y="22"/>
                  </a:lnTo>
                  <a:lnTo>
                    <a:pt x="1812" y="23"/>
                  </a:lnTo>
                  <a:lnTo>
                    <a:pt x="1813" y="33"/>
                  </a:lnTo>
                  <a:lnTo>
                    <a:pt x="1814" y="23"/>
                  </a:lnTo>
                  <a:lnTo>
                    <a:pt x="1815" y="22"/>
                  </a:lnTo>
                  <a:lnTo>
                    <a:pt x="1815" y="23"/>
                  </a:lnTo>
                  <a:lnTo>
                    <a:pt x="1816" y="16"/>
                  </a:lnTo>
                  <a:lnTo>
                    <a:pt x="1817" y="15"/>
                  </a:lnTo>
                  <a:lnTo>
                    <a:pt x="1818" y="18"/>
                  </a:lnTo>
                  <a:lnTo>
                    <a:pt x="1819" y="23"/>
                  </a:lnTo>
                  <a:lnTo>
                    <a:pt x="1820" y="21"/>
                  </a:lnTo>
                  <a:lnTo>
                    <a:pt x="1821" y="19"/>
                  </a:lnTo>
                  <a:lnTo>
                    <a:pt x="1822" y="20"/>
                  </a:lnTo>
                  <a:lnTo>
                    <a:pt x="1822" y="14"/>
                  </a:lnTo>
                  <a:lnTo>
                    <a:pt x="1823" y="7"/>
                  </a:lnTo>
                  <a:lnTo>
                    <a:pt x="1824" y="21"/>
                  </a:lnTo>
                  <a:lnTo>
                    <a:pt x="1825" y="14"/>
                  </a:lnTo>
                  <a:lnTo>
                    <a:pt x="1826" y="14"/>
                  </a:lnTo>
                  <a:lnTo>
                    <a:pt x="1827" y="11"/>
                  </a:lnTo>
                  <a:lnTo>
                    <a:pt x="1828" y="10"/>
                  </a:lnTo>
                  <a:lnTo>
                    <a:pt x="1829" y="12"/>
                  </a:lnTo>
                  <a:lnTo>
                    <a:pt x="1830" y="13"/>
                  </a:lnTo>
                  <a:lnTo>
                    <a:pt x="1830" y="11"/>
                  </a:lnTo>
                  <a:lnTo>
                    <a:pt x="1831" y="9"/>
                  </a:lnTo>
                  <a:lnTo>
                    <a:pt x="1832" y="11"/>
                  </a:lnTo>
                  <a:lnTo>
                    <a:pt x="1833" y="11"/>
                  </a:lnTo>
                  <a:lnTo>
                    <a:pt x="1834" y="11"/>
                  </a:lnTo>
                  <a:lnTo>
                    <a:pt x="1835" y="13"/>
                  </a:lnTo>
                  <a:lnTo>
                    <a:pt x="1836" y="11"/>
                  </a:lnTo>
                  <a:lnTo>
                    <a:pt x="1837" y="14"/>
                  </a:lnTo>
                  <a:lnTo>
                    <a:pt x="1837" y="12"/>
                  </a:lnTo>
                  <a:lnTo>
                    <a:pt x="1838" y="13"/>
                  </a:lnTo>
                  <a:lnTo>
                    <a:pt x="1839" y="14"/>
                  </a:lnTo>
                  <a:lnTo>
                    <a:pt x="1840" y="16"/>
                  </a:lnTo>
                  <a:lnTo>
                    <a:pt x="1841" y="10"/>
                  </a:lnTo>
                  <a:lnTo>
                    <a:pt x="1842" y="11"/>
                  </a:lnTo>
                  <a:lnTo>
                    <a:pt x="1843" y="11"/>
                  </a:lnTo>
                  <a:lnTo>
                    <a:pt x="1844" y="11"/>
                  </a:lnTo>
                  <a:lnTo>
                    <a:pt x="1845" y="12"/>
                  </a:lnTo>
                  <a:lnTo>
                    <a:pt x="1845" y="18"/>
                  </a:lnTo>
                  <a:lnTo>
                    <a:pt x="1846" y="9"/>
                  </a:lnTo>
                  <a:lnTo>
                    <a:pt x="1847" y="10"/>
                  </a:lnTo>
                  <a:lnTo>
                    <a:pt x="1848" y="7"/>
                  </a:lnTo>
                  <a:lnTo>
                    <a:pt x="1849" y="14"/>
                  </a:lnTo>
                  <a:lnTo>
                    <a:pt x="1850" y="16"/>
                  </a:lnTo>
                  <a:lnTo>
                    <a:pt x="1851" y="11"/>
                  </a:lnTo>
                  <a:lnTo>
                    <a:pt x="1852" y="8"/>
                  </a:lnTo>
                  <a:lnTo>
                    <a:pt x="1852" y="14"/>
                  </a:lnTo>
                  <a:lnTo>
                    <a:pt x="1853" y="13"/>
                  </a:lnTo>
                  <a:lnTo>
                    <a:pt x="1854" y="10"/>
                  </a:lnTo>
                  <a:lnTo>
                    <a:pt x="1855" y="10"/>
                  </a:lnTo>
                  <a:lnTo>
                    <a:pt x="1856" y="10"/>
                  </a:lnTo>
                  <a:lnTo>
                    <a:pt x="1857" y="21"/>
                  </a:lnTo>
                  <a:lnTo>
                    <a:pt x="1858" y="17"/>
                  </a:lnTo>
                  <a:lnTo>
                    <a:pt x="1859" y="18"/>
                  </a:lnTo>
                  <a:lnTo>
                    <a:pt x="1860" y="18"/>
                  </a:lnTo>
                  <a:lnTo>
                    <a:pt x="1860" y="16"/>
                  </a:lnTo>
                  <a:lnTo>
                    <a:pt x="1861" y="16"/>
                  </a:lnTo>
                  <a:lnTo>
                    <a:pt x="1862" y="19"/>
                  </a:lnTo>
                  <a:lnTo>
                    <a:pt x="1863" y="18"/>
                  </a:lnTo>
                  <a:lnTo>
                    <a:pt x="1864" y="14"/>
                  </a:lnTo>
                  <a:lnTo>
                    <a:pt x="1865" y="21"/>
                  </a:lnTo>
                  <a:lnTo>
                    <a:pt x="1866" y="21"/>
                  </a:lnTo>
                  <a:lnTo>
                    <a:pt x="1867" y="23"/>
                  </a:lnTo>
                  <a:lnTo>
                    <a:pt x="1867" y="17"/>
                  </a:lnTo>
                  <a:lnTo>
                    <a:pt x="1868" y="18"/>
                  </a:lnTo>
                  <a:lnTo>
                    <a:pt x="1869" y="16"/>
                  </a:lnTo>
                  <a:lnTo>
                    <a:pt x="1870" y="12"/>
                  </a:lnTo>
                  <a:lnTo>
                    <a:pt x="1871" y="12"/>
                  </a:lnTo>
                  <a:lnTo>
                    <a:pt x="1872" y="18"/>
                  </a:lnTo>
                  <a:lnTo>
                    <a:pt x="1873" y="14"/>
                  </a:lnTo>
                  <a:lnTo>
                    <a:pt x="1874" y="12"/>
                  </a:lnTo>
                  <a:lnTo>
                    <a:pt x="1874" y="13"/>
                  </a:lnTo>
                  <a:lnTo>
                    <a:pt x="1875" y="11"/>
                  </a:lnTo>
                  <a:lnTo>
                    <a:pt x="1876" y="11"/>
                  </a:lnTo>
                  <a:lnTo>
                    <a:pt x="1877" y="16"/>
                  </a:lnTo>
                  <a:lnTo>
                    <a:pt x="1878" y="14"/>
                  </a:lnTo>
                  <a:lnTo>
                    <a:pt x="1879" y="8"/>
                  </a:lnTo>
                  <a:lnTo>
                    <a:pt x="1880" y="16"/>
                  </a:lnTo>
                  <a:lnTo>
                    <a:pt x="1881" y="11"/>
                  </a:lnTo>
                  <a:lnTo>
                    <a:pt x="1882" y="10"/>
                  </a:lnTo>
                  <a:lnTo>
                    <a:pt x="1882" y="7"/>
                  </a:lnTo>
                  <a:lnTo>
                    <a:pt x="1883" y="10"/>
                  </a:lnTo>
                  <a:lnTo>
                    <a:pt x="1884" y="9"/>
                  </a:lnTo>
                  <a:lnTo>
                    <a:pt x="1885" y="15"/>
                  </a:lnTo>
                  <a:lnTo>
                    <a:pt x="1886" y="14"/>
                  </a:lnTo>
                  <a:lnTo>
                    <a:pt x="1887" y="12"/>
                  </a:lnTo>
                  <a:lnTo>
                    <a:pt x="1888" y="10"/>
                  </a:lnTo>
                  <a:lnTo>
                    <a:pt x="1889" y="11"/>
                  </a:lnTo>
                  <a:lnTo>
                    <a:pt x="1889" y="13"/>
                  </a:lnTo>
                  <a:lnTo>
                    <a:pt x="1890" y="12"/>
                  </a:lnTo>
                  <a:lnTo>
                    <a:pt x="1891" y="12"/>
                  </a:lnTo>
                  <a:lnTo>
                    <a:pt x="1892" y="13"/>
                  </a:lnTo>
                  <a:lnTo>
                    <a:pt x="1893" y="9"/>
                  </a:lnTo>
                  <a:lnTo>
                    <a:pt x="1894" y="7"/>
                  </a:lnTo>
                  <a:lnTo>
                    <a:pt x="1895" y="11"/>
                  </a:lnTo>
                  <a:lnTo>
                    <a:pt x="1896" y="14"/>
                  </a:lnTo>
                  <a:lnTo>
                    <a:pt x="1897" y="11"/>
                  </a:lnTo>
                  <a:lnTo>
                    <a:pt x="1897" y="11"/>
                  </a:lnTo>
                  <a:lnTo>
                    <a:pt x="1898" y="15"/>
                  </a:lnTo>
                  <a:lnTo>
                    <a:pt x="1899" y="12"/>
                  </a:lnTo>
                  <a:lnTo>
                    <a:pt x="1900" y="13"/>
                  </a:lnTo>
                  <a:lnTo>
                    <a:pt x="1901" y="11"/>
                  </a:lnTo>
                  <a:lnTo>
                    <a:pt x="1902" y="14"/>
                  </a:lnTo>
                  <a:lnTo>
                    <a:pt x="1903" y="10"/>
                  </a:lnTo>
                  <a:lnTo>
                    <a:pt x="1904" y="12"/>
                  </a:lnTo>
                  <a:lnTo>
                    <a:pt x="1904" y="9"/>
                  </a:lnTo>
                  <a:lnTo>
                    <a:pt x="1905" y="14"/>
                  </a:lnTo>
                  <a:lnTo>
                    <a:pt x="1906" y="10"/>
                  </a:lnTo>
                  <a:lnTo>
                    <a:pt x="1907" y="11"/>
                  </a:lnTo>
                  <a:lnTo>
                    <a:pt x="1908" y="13"/>
                  </a:lnTo>
                  <a:lnTo>
                    <a:pt x="1909" y="9"/>
                  </a:lnTo>
                  <a:lnTo>
                    <a:pt x="1910" y="12"/>
                  </a:lnTo>
                  <a:lnTo>
                    <a:pt x="1911" y="13"/>
                  </a:lnTo>
                  <a:lnTo>
                    <a:pt x="1912" y="9"/>
                  </a:lnTo>
                  <a:lnTo>
                    <a:pt x="1912" y="10"/>
                  </a:lnTo>
                  <a:lnTo>
                    <a:pt x="1913" y="13"/>
                  </a:lnTo>
                  <a:lnTo>
                    <a:pt x="1914" y="15"/>
                  </a:lnTo>
                  <a:lnTo>
                    <a:pt x="1915" y="11"/>
                  </a:lnTo>
                  <a:lnTo>
                    <a:pt x="1916" y="10"/>
                  </a:lnTo>
                  <a:lnTo>
                    <a:pt x="1917" y="13"/>
                  </a:lnTo>
                  <a:lnTo>
                    <a:pt x="1918" y="9"/>
                  </a:lnTo>
                  <a:lnTo>
                    <a:pt x="1919" y="11"/>
                  </a:lnTo>
                  <a:lnTo>
                    <a:pt x="1919" y="11"/>
                  </a:lnTo>
                  <a:lnTo>
                    <a:pt x="1920" y="10"/>
                  </a:lnTo>
                  <a:lnTo>
                    <a:pt x="1921" y="12"/>
                  </a:lnTo>
                  <a:lnTo>
                    <a:pt x="1922" y="8"/>
                  </a:lnTo>
                  <a:lnTo>
                    <a:pt x="1923" y="8"/>
                  </a:lnTo>
                  <a:lnTo>
                    <a:pt x="1924" y="9"/>
                  </a:lnTo>
                  <a:lnTo>
                    <a:pt x="1925" y="11"/>
                  </a:lnTo>
                  <a:lnTo>
                    <a:pt x="1926" y="11"/>
                  </a:lnTo>
                  <a:lnTo>
                    <a:pt x="1927" y="9"/>
                  </a:lnTo>
                  <a:lnTo>
                    <a:pt x="1927" y="11"/>
                  </a:lnTo>
                  <a:lnTo>
                    <a:pt x="1928" y="12"/>
                  </a:lnTo>
                  <a:lnTo>
                    <a:pt x="1929" y="12"/>
                  </a:lnTo>
                  <a:lnTo>
                    <a:pt x="1930" y="9"/>
                  </a:lnTo>
                  <a:lnTo>
                    <a:pt x="1931" y="12"/>
                  </a:lnTo>
                  <a:lnTo>
                    <a:pt x="1932" y="12"/>
                  </a:lnTo>
                  <a:lnTo>
                    <a:pt x="1933" y="12"/>
                  </a:lnTo>
                  <a:lnTo>
                    <a:pt x="1934" y="12"/>
                  </a:lnTo>
                  <a:lnTo>
                    <a:pt x="1934" y="7"/>
                  </a:lnTo>
                  <a:lnTo>
                    <a:pt x="1935" y="9"/>
                  </a:lnTo>
                  <a:lnTo>
                    <a:pt x="1936" y="10"/>
                  </a:lnTo>
                  <a:lnTo>
                    <a:pt x="1937" y="13"/>
                  </a:lnTo>
                  <a:lnTo>
                    <a:pt x="1938" y="11"/>
                  </a:lnTo>
                  <a:lnTo>
                    <a:pt x="1939" y="11"/>
                  </a:lnTo>
                  <a:lnTo>
                    <a:pt x="1940" y="11"/>
                  </a:lnTo>
                  <a:lnTo>
                    <a:pt x="1941" y="6"/>
                  </a:lnTo>
                  <a:lnTo>
                    <a:pt x="1942" y="12"/>
                  </a:lnTo>
                  <a:lnTo>
                    <a:pt x="1942" y="8"/>
                  </a:lnTo>
                  <a:lnTo>
                    <a:pt x="1943" y="10"/>
                  </a:lnTo>
                  <a:lnTo>
                    <a:pt x="1944" y="9"/>
                  </a:lnTo>
                  <a:lnTo>
                    <a:pt x="1945" y="12"/>
                  </a:lnTo>
                  <a:lnTo>
                    <a:pt x="1946" y="11"/>
                  </a:lnTo>
                  <a:lnTo>
                    <a:pt x="1947" y="15"/>
                  </a:lnTo>
                  <a:lnTo>
                    <a:pt x="1948" y="11"/>
                  </a:lnTo>
                  <a:lnTo>
                    <a:pt x="1949" y="10"/>
                  </a:lnTo>
                  <a:lnTo>
                    <a:pt x="1949" y="15"/>
                  </a:lnTo>
                  <a:lnTo>
                    <a:pt x="1950" y="14"/>
                  </a:lnTo>
                  <a:lnTo>
                    <a:pt x="1951" y="9"/>
                  </a:lnTo>
                  <a:lnTo>
                    <a:pt x="1952" y="6"/>
                  </a:lnTo>
                  <a:lnTo>
                    <a:pt x="1953" y="6"/>
                  </a:lnTo>
                  <a:lnTo>
                    <a:pt x="1954" y="12"/>
                  </a:lnTo>
                  <a:lnTo>
                    <a:pt x="1955" y="7"/>
                  </a:lnTo>
                  <a:lnTo>
                    <a:pt x="1956" y="8"/>
                  </a:lnTo>
                  <a:lnTo>
                    <a:pt x="1957" y="11"/>
                  </a:lnTo>
                  <a:lnTo>
                    <a:pt x="1957" y="8"/>
                  </a:lnTo>
                  <a:lnTo>
                    <a:pt x="1958" y="7"/>
                  </a:lnTo>
                  <a:lnTo>
                    <a:pt x="1959" y="9"/>
                  </a:lnTo>
                  <a:lnTo>
                    <a:pt x="1960" y="11"/>
                  </a:lnTo>
                  <a:lnTo>
                    <a:pt x="1961" y="14"/>
                  </a:lnTo>
                  <a:lnTo>
                    <a:pt x="1962" y="13"/>
                  </a:lnTo>
                  <a:lnTo>
                    <a:pt x="1963" y="14"/>
                  </a:lnTo>
                  <a:lnTo>
                    <a:pt x="1964" y="16"/>
                  </a:lnTo>
                  <a:lnTo>
                    <a:pt x="1964" y="15"/>
                  </a:lnTo>
                  <a:lnTo>
                    <a:pt x="1965" y="16"/>
                  </a:lnTo>
                  <a:lnTo>
                    <a:pt x="1966" y="19"/>
                  </a:lnTo>
                  <a:lnTo>
                    <a:pt x="1967" y="19"/>
                  </a:lnTo>
                  <a:lnTo>
                    <a:pt x="1968" y="13"/>
                  </a:lnTo>
                  <a:lnTo>
                    <a:pt x="1969" y="17"/>
                  </a:lnTo>
                  <a:lnTo>
                    <a:pt x="1970" y="16"/>
                  </a:lnTo>
                  <a:lnTo>
                    <a:pt x="1971" y="19"/>
                  </a:lnTo>
                  <a:lnTo>
                    <a:pt x="1972" y="20"/>
                  </a:lnTo>
                  <a:lnTo>
                    <a:pt x="1972" y="16"/>
                  </a:lnTo>
                  <a:lnTo>
                    <a:pt x="1973" y="17"/>
                  </a:lnTo>
                  <a:lnTo>
                    <a:pt x="1974" y="11"/>
                  </a:lnTo>
                  <a:lnTo>
                    <a:pt x="1975" y="11"/>
                  </a:lnTo>
                  <a:lnTo>
                    <a:pt x="1976" y="20"/>
                  </a:lnTo>
                  <a:lnTo>
                    <a:pt x="1977" y="13"/>
                  </a:lnTo>
                  <a:lnTo>
                    <a:pt x="1978" y="13"/>
                  </a:lnTo>
                  <a:lnTo>
                    <a:pt x="1979" y="17"/>
                  </a:lnTo>
                  <a:lnTo>
                    <a:pt x="1979" y="16"/>
                  </a:lnTo>
                  <a:lnTo>
                    <a:pt x="1980" y="10"/>
                  </a:lnTo>
                  <a:lnTo>
                    <a:pt x="1981" y="17"/>
                  </a:lnTo>
                  <a:lnTo>
                    <a:pt x="1982" y="16"/>
                  </a:lnTo>
                  <a:lnTo>
                    <a:pt x="1983" y="15"/>
                  </a:lnTo>
                  <a:lnTo>
                    <a:pt x="1984" y="11"/>
                  </a:lnTo>
                  <a:lnTo>
                    <a:pt x="1985" y="13"/>
                  </a:lnTo>
                  <a:lnTo>
                    <a:pt x="1986" y="14"/>
                  </a:lnTo>
                  <a:lnTo>
                    <a:pt x="1987" y="16"/>
                  </a:lnTo>
                  <a:lnTo>
                    <a:pt x="1987" y="11"/>
                  </a:lnTo>
                  <a:lnTo>
                    <a:pt x="1988" y="9"/>
                  </a:lnTo>
                  <a:lnTo>
                    <a:pt x="1989" y="14"/>
                  </a:lnTo>
                  <a:lnTo>
                    <a:pt x="1990" y="12"/>
                  </a:lnTo>
                  <a:lnTo>
                    <a:pt x="1991" y="20"/>
                  </a:lnTo>
                  <a:lnTo>
                    <a:pt x="1992" y="14"/>
                  </a:lnTo>
                  <a:lnTo>
                    <a:pt x="1993" y="16"/>
                  </a:lnTo>
                  <a:lnTo>
                    <a:pt x="1994" y="14"/>
                  </a:lnTo>
                  <a:lnTo>
                    <a:pt x="1994" y="14"/>
                  </a:lnTo>
                  <a:lnTo>
                    <a:pt x="1995" y="17"/>
                  </a:lnTo>
                  <a:lnTo>
                    <a:pt x="1996" y="18"/>
                  </a:lnTo>
                  <a:lnTo>
                    <a:pt x="1997" y="17"/>
                  </a:lnTo>
                  <a:lnTo>
                    <a:pt x="1998" y="24"/>
                  </a:lnTo>
                  <a:lnTo>
                    <a:pt x="1999" y="19"/>
                  </a:lnTo>
                  <a:lnTo>
                    <a:pt x="2000" y="33"/>
                  </a:lnTo>
                  <a:lnTo>
                    <a:pt x="2001" y="38"/>
                  </a:lnTo>
                  <a:lnTo>
                    <a:pt x="2002" y="44"/>
                  </a:lnTo>
                  <a:lnTo>
                    <a:pt x="2002" y="52"/>
                  </a:lnTo>
                  <a:lnTo>
                    <a:pt x="2003" y="72"/>
                  </a:lnTo>
                  <a:lnTo>
                    <a:pt x="2004" y="85"/>
                  </a:lnTo>
                  <a:lnTo>
                    <a:pt x="2005" y="104"/>
                  </a:lnTo>
                  <a:lnTo>
                    <a:pt x="2006" y="124"/>
                  </a:lnTo>
                  <a:lnTo>
                    <a:pt x="2007" y="155"/>
                  </a:lnTo>
                  <a:lnTo>
                    <a:pt x="2008" y="184"/>
                  </a:lnTo>
                  <a:lnTo>
                    <a:pt x="2009" y="195"/>
                  </a:lnTo>
                  <a:lnTo>
                    <a:pt x="2009" y="251"/>
                  </a:lnTo>
                  <a:lnTo>
                    <a:pt x="2010" y="288"/>
                  </a:lnTo>
                  <a:lnTo>
                    <a:pt x="2011" y="311"/>
                  </a:lnTo>
                  <a:lnTo>
                    <a:pt x="2012" y="342"/>
                  </a:lnTo>
                  <a:lnTo>
                    <a:pt x="2013" y="367"/>
                  </a:lnTo>
                  <a:lnTo>
                    <a:pt x="2014" y="384"/>
                  </a:lnTo>
                  <a:lnTo>
                    <a:pt x="2015" y="408"/>
                  </a:lnTo>
                  <a:lnTo>
                    <a:pt x="2016" y="428"/>
                  </a:lnTo>
                  <a:lnTo>
                    <a:pt x="2017" y="403"/>
                  </a:lnTo>
                  <a:lnTo>
                    <a:pt x="2017" y="431"/>
                  </a:lnTo>
                  <a:lnTo>
                    <a:pt x="2018" y="411"/>
                  </a:lnTo>
                  <a:lnTo>
                    <a:pt x="2019" y="414"/>
                  </a:lnTo>
                  <a:lnTo>
                    <a:pt x="2020" y="397"/>
                  </a:lnTo>
                  <a:lnTo>
                    <a:pt x="2021" y="387"/>
                  </a:lnTo>
                  <a:lnTo>
                    <a:pt x="2022" y="350"/>
                  </a:lnTo>
                  <a:lnTo>
                    <a:pt x="2023" y="330"/>
                  </a:lnTo>
                  <a:lnTo>
                    <a:pt x="2024" y="287"/>
                  </a:lnTo>
                  <a:lnTo>
                    <a:pt x="2024" y="269"/>
                  </a:lnTo>
                  <a:lnTo>
                    <a:pt x="2025" y="232"/>
                  </a:lnTo>
                  <a:lnTo>
                    <a:pt x="2026" y="197"/>
                  </a:lnTo>
                  <a:lnTo>
                    <a:pt x="2027" y="171"/>
                  </a:lnTo>
                  <a:lnTo>
                    <a:pt x="2028" y="149"/>
                  </a:lnTo>
                  <a:lnTo>
                    <a:pt x="2029" y="126"/>
                  </a:lnTo>
                  <a:lnTo>
                    <a:pt x="2030" y="103"/>
                  </a:lnTo>
                  <a:lnTo>
                    <a:pt x="2031" y="86"/>
                  </a:lnTo>
                  <a:lnTo>
                    <a:pt x="2032" y="75"/>
                  </a:lnTo>
                  <a:lnTo>
                    <a:pt x="2032" y="63"/>
                  </a:lnTo>
                  <a:lnTo>
                    <a:pt x="2033" y="55"/>
                  </a:lnTo>
                  <a:lnTo>
                    <a:pt x="2034" y="54"/>
                  </a:lnTo>
                  <a:lnTo>
                    <a:pt x="2035" y="38"/>
                  </a:lnTo>
                  <a:lnTo>
                    <a:pt x="2036" y="41"/>
                  </a:lnTo>
                  <a:lnTo>
                    <a:pt x="2037" y="33"/>
                  </a:lnTo>
                  <a:lnTo>
                    <a:pt x="2038" y="35"/>
                  </a:lnTo>
                  <a:lnTo>
                    <a:pt x="2039" y="26"/>
                  </a:lnTo>
                  <a:lnTo>
                    <a:pt x="2039" y="28"/>
                  </a:lnTo>
                  <a:lnTo>
                    <a:pt x="2040" y="33"/>
                  </a:lnTo>
                  <a:lnTo>
                    <a:pt x="2041" y="30"/>
                  </a:lnTo>
                  <a:lnTo>
                    <a:pt x="2042" y="27"/>
                  </a:lnTo>
                  <a:lnTo>
                    <a:pt x="2043" y="30"/>
                  </a:lnTo>
                  <a:lnTo>
                    <a:pt x="2044" y="31"/>
                  </a:lnTo>
                  <a:lnTo>
                    <a:pt x="2045" y="39"/>
                  </a:lnTo>
                  <a:lnTo>
                    <a:pt x="2046" y="38"/>
                  </a:lnTo>
                  <a:lnTo>
                    <a:pt x="2047" y="56"/>
                  </a:lnTo>
                  <a:lnTo>
                    <a:pt x="2047" y="56"/>
                  </a:lnTo>
                  <a:lnTo>
                    <a:pt x="2048" y="66"/>
                  </a:lnTo>
                  <a:lnTo>
                    <a:pt x="2049" y="72"/>
                  </a:lnTo>
                  <a:lnTo>
                    <a:pt x="2050" y="80"/>
                  </a:lnTo>
                  <a:lnTo>
                    <a:pt x="2051" y="87"/>
                  </a:lnTo>
                  <a:lnTo>
                    <a:pt x="2052" y="92"/>
                  </a:lnTo>
                  <a:lnTo>
                    <a:pt x="2053" y="93"/>
                  </a:lnTo>
                  <a:lnTo>
                    <a:pt x="2054" y="97"/>
                  </a:lnTo>
                  <a:lnTo>
                    <a:pt x="2054" y="86"/>
                  </a:lnTo>
                  <a:lnTo>
                    <a:pt x="2055" y="83"/>
                  </a:lnTo>
                  <a:lnTo>
                    <a:pt x="2056" y="64"/>
                  </a:lnTo>
                  <a:lnTo>
                    <a:pt x="2057" y="75"/>
                  </a:lnTo>
                  <a:lnTo>
                    <a:pt x="2058" y="62"/>
                  </a:lnTo>
                  <a:lnTo>
                    <a:pt x="2059" y="55"/>
                  </a:lnTo>
                  <a:lnTo>
                    <a:pt x="2060" y="49"/>
                  </a:lnTo>
                  <a:lnTo>
                    <a:pt x="2061" y="42"/>
                  </a:lnTo>
                  <a:lnTo>
                    <a:pt x="2062" y="42"/>
                  </a:lnTo>
                  <a:lnTo>
                    <a:pt x="2062" y="40"/>
                  </a:lnTo>
                  <a:lnTo>
                    <a:pt x="2063" y="33"/>
                  </a:lnTo>
                  <a:lnTo>
                    <a:pt x="2064" y="32"/>
                  </a:lnTo>
                  <a:lnTo>
                    <a:pt x="2065" y="32"/>
                  </a:lnTo>
                  <a:lnTo>
                    <a:pt x="2066" y="29"/>
                  </a:lnTo>
                  <a:lnTo>
                    <a:pt x="2067" y="25"/>
                  </a:lnTo>
                  <a:lnTo>
                    <a:pt x="2068" y="24"/>
                  </a:lnTo>
                  <a:lnTo>
                    <a:pt x="2069" y="19"/>
                  </a:lnTo>
                  <a:lnTo>
                    <a:pt x="2069" y="22"/>
                  </a:lnTo>
                  <a:lnTo>
                    <a:pt x="2070" y="15"/>
                  </a:lnTo>
                  <a:lnTo>
                    <a:pt x="2071" y="17"/>
                  </a:lnTo>
                  <a:lnTo>
                    <a:pt x="2072" y="23"/>
                  </a:lnTo>
                  <a:lnTo>
                    <a:pt x="2073" y="16"/>
                  </a:lnTo>
                  <a:lnTo>
                    <a:pt x="2074" y="17"/>
                  </a:lnTo>
                  <a:lnTo>
                    <a:pt x="2075" y="13"/>
                  </a:lnTo>
                  <a:lnTo>
                    <a:pt x="2076" y="14"/>
                  </a:lnTo>
                  <a:lnTo>
                    <a:pt x="2076" y="17"/>
                  </a:lnTo>
                  <a:lnTo>
                    <a:pt x="2077" y="15"/>
                  </a:lnTo>
                  <a:lnTo>
                    <a:pt x="2078" y="16"/>
                  </a:lnTo>
                  <a:lnTo>
                    <a:pt x="2079" y="20"/>
                  </a:lnTo>
                  <a:lnTo>
                    <a:pt x="2080" y="16"/>
                  </a:lnTo>
                  <a:lnTo>
                    <a:pt x="2081" y="17"/>
                  </a:lnTo>
                  <a:lnTo>
                    <a:pt x="2082" y="16"/>
                  </a:lnTo>
                  <a:lnTo>
                    <a:pt x="2083" y="16"/>
                  </a:lnTo>
                  <a:lnTo>
                    <a:pt x="2084" y="12"/>
                  </a:lnTo>
                  <a:lnTo>
                    <a:pt x="2084" y="13"/>
                  </a:lnTo>
                  <a:lnTo>
                    <a:pt x="2085" y="12"/>
                  </a:lnTo>
                  <a:lnTo>
                    <a:pt x="2086" y="15"/>
                  </a:lnTo>
                  <a:lnTo>
                    <a:pt x="2087" y="17"/>
                  </a:lnTo>
                  <a:lnTo>
                    <a:pt x="2088" y="14"/>
                  </a:lnTo>
                  <a:lnTo>
                    <a:pt x="2089" y="17"/>
                  </a:lnTo>
                  <a:lnTo>
                    <a:pt x="2090" y="16"/>
                  </a:lnTo>
                  <a:lnTo>
                    <a:pt x="2091" y="15"/>
                  </a:lnTo>
                  <a:lnTo>
                    <a:pt x="2091" y="17"/>
                  </a:lnTo>
                  <a:lnTo>
                    <a:pt x="2092" y="16"/>
                  </a:lnTo>
                  <a:lnTo>
                    <a:pt x="2093" y="14"/>
                  </a:lnTo>
                  <a:lnTo>
                    <a:pt x="2094" y="13"/>
                  </a:lnTo>
                  <a:lnTo>
                    <a:pt x="2095" y="17"/>
                  </a:lnTo>
                  <a:lnTo>
                    <a:pt x="2096" y="15"/>
                  </a:lnTo>
                  <a:lnTo>
                    <a:pt x="2097" y="13"/>
                  </a:lnTo>
                  <a:lnTo>
                    <a:pt x="2098" y="15"/>
                  </a:lnTo>
                  <a:lnTo>
                    <a:pt x="2099" y="13"/>
                  </a:lnTo>
                  <a:lnTo>
                    <a:pt x="2099" y="17"/>
                  </a:lnTo>
                  <a:lnTo>
                    <a:pt x="2100" y="12"/>
                  </a:lnTo>
                  <a:lnTo>
                    <a:pt x="2101" y="17"/>
                  </a:lnTo>
                  <a:lnTo>
                    <a:pt x="2102" y="16"/>
                  </a:lnTo>
                  <a:lnTo>
                    <a:pt x="2103" y="13"/>
                  </a:lnTo>
                  <a:lnTo>
                    <a:pt x="2104" y="13"/>
                  </a:lnTo>
                  <a:lnTo>
                    <a:pt x="2105" y="17"/>
                  </a:lnTo>
                  <a:lnTo>
                    <a:pt x="2106" y="11"/>
                  </a:lnTo>
                  <a:lnTo>
                    <a:pt x="2106" y="10"/>
                  </a:lnTo>
                  <a:lnTo>
                    <a:pt x="2107" y="13"/>
                  </a:lnTo>
                  <a:lnTo>
                    <a:pt x="2108" y="12"/>
                  </a:lnTo>
                  <a:lnTo>
                    <a:pt x="2109" y="15"/>
                  </a:lnTo>
                  <a:lnTo>
                    <a:pt x="2110" y="16"/>
                  </a:lnTo>
                  <a:lnTo>
                    <a:pt x="2111" y="12"/>
                  </a:lnTo>
                  <a:lnTo>
                    <a:pt x="2112" y="15"/>
                  </a:lnTo>
                  <a:lnTo>
                    <a:pt x="2113" y="16"/>
                  </a:lnTo>
                  <a:lnTo>
                    <a:pt x="2114" y="14"/>
                  </a:lnTo>
                  <a:lnTo>
                    <a:pt x="2114" y="11"/>
                  </a:lnTo>
                  <a:lnTo>
                    <a:pt x="2115" y="10"/>
                  </a:lnTo>
                  <a:lnTo>
                    <a:pt x="2116" y="17"/>
                  </a:lnTo>
                  <a:lnTo>
                    <a:pt x="2117" y="11"/>
                  </a:lnTo>
                  <a:lnTo>
                    <a:pt x="2118" y="14"/>
                  </a:lnTo>
                  <a:lnTo>
                    <a:pt x="2119" y="11"/>
                  </a:lnTo>
                  <a:lnTo>
                    <a:pt x="2120" y="16"/>
                  </a:lnTo>
                  <a:lnTo>
                    <a:pt x="2121" y="11"/>
                  </a:lnTo>
                  <a:lnTo>
                    <a:pt x="2121" y="14"/>
                  </a:lnTo>
                  <a:lnTo>
                    <a:pt x="2122" y="15"/>
                  </a:lnTo>
                  <a:lnTo>
                    <a:pt x="2123" y="16"/>
                  </a:lnTo>
                  <a:lnTo>
                    <a:pt x="2124" y="12"/>
                  </a:lnTo>
                  <a:lnTo>
                    <a:pt x="2125" y="13"/>
                  </a:lnTo>
                  <a:lnTo>
                    <a:pt x="2126" y="14"/>
                  </a:lnTo>
                  <a:lnTo>
                    <a:pt x="2127" y="11"/>
                  </a:lnTo>
                  <a:lnTo>
                    <a:pt x="2128" y="16"/>
                  </a:lnTo>
                  <a:lnTo>
                    <a:pt x="2129" y="13"/>
                  </a:lnTo>
                  <a:lnTo>
                    <a:pt x="2129" y="13"/>
                  </a:lnTo>
                  <a:lnTo>
                    <a:pt x="2130" y="12"/>
                  </a:lnTo>
                  <a:lnTo>
                    <a:pt x="2131" y="11"/>
                  </a:lnTo>
                  <a:lnTo>
                    <a:pt x="2132" y="10"/>
                  </a:lnTo>
                  <a:lnTo>
                    <a:pt x="2133" y="10"/>
                  </a:lnTo>
                  <a:lnTo>
                    <a:pt x="2134" y="13"/>
                  </a:lnTo>
                  <a:lnTo>
                    <a:pt x="2135" y="19"/>
                  </a:lnTo>
                  <a:lnTo>
                    <a:pt x="2136" y="17"/>
                  </a:lnTo>
                  <a:lnTo>
                    <a:pt x="2136" y="28"/>
                  </a:lnTo>
                  <a:lnTo>
                    <a:pt x="2137" y="27"/>
                  </a:lnTo>
                  <a:lnTo>
                    <a:pt x="2138" y="40"/>
                  </a:lnTo>
                  <a:lnTo>
                    <a:pt x="2139" y="46"/>
                  </a:lnTo>
                  <a:lnTo>
                    <a:pt x="2140" y="47"/>
                  </a:lnTo>
                  <a:lnTo>
                    <a:pt x="2141" y="45"/>
                  </a:lnTo>
                  <a:lnTo>
                    <a:pt x="2142" y="45"/>
                  </a:lnTo>
                  <a:lnTo>
                    <a:pt x="2143" y="44"/>
                  </a:lnTo>
                  <a:lnTo>
                    <a:pt x="2144" y="33"/>
                  </a:lnTo>
                  <a:lnTo>
                    <a:pt x="2144" y="26"/>
                  </a:lnTo>
                  <a:lnTo>
                    <a:pt x="2145" y="27"/>
                  </a:lnTo>
                  <a:lnTo>
                    <a:pt x="2146" y="16"/>
                  </a:lnTo>
                  <a:lnTo>
                    <a:pt x="2147" y="16"/>
                  </a:lnTo>
                  <a:lnTo>
                    <a:pt x="2148" y="24"/>
                  </a:lnTo>
                  <a:lnTo>
                    <a:pt x="2149" y="14"/>
                  </a:lnTo>
                  <a:lnTo>
                    <a:pt x="2150" y="16"/>
                  </a:lnTo>
                  <a:lnTo>
                    <a:pt x="2151" y="10"/>
                  </a:lnTo>
                  <a:lnTo>
                    <a:pt x="2151" y="16"/>
                  </a:lnTo>
                  <a:lnTo>
                    <a:pt x="2152" y="12"/>
                  </a:lnTo>
                  <a:lnTo>
                    <a:pt x="2153" y="15"/>
                  </a:lnTo>
                  <a:lnTo>
                    <a:pt x="2154" y="12"/>
                  </a:lnTo>
                  <a:lnTo>
                    <a:pt x="2155" y="11"/>
                  </a:lnTo>
                  <a:lnTo>
                    <a:pt x="2156" y="9"/>
                  </a:lnTo>
                  <a:lnTo>
                    <a:pt x="2157" y="11"/>
                  </a:lnTo>
                  <a:lnTo>
                    <a:pt x="2158" y="12"/>
                  </a:lnTo>
                  <a:lnTo>
                    <a:pt x="2159" y="10"/>
                  </a:lnTo>
                  <a:lnTo>
                    <a:pt x="2159" y="8"/>
                  </a:lnTo>
                  <a:lnTo>
                    <a:pt x="2160" y="14"/>
                  </a:lnTo>
                  <a:lnTo>
                    <a:pt x="2161" y="9"/>
                  </a:lnTo>
                  <a:lnTo>
                    <a:pt x="2162" y="13"/>
                  </a:lnTo>
                  <a:lnTo>
                    <a:pt x="2163" y="8"/>
                  </a:lnTo>
                  <a:lnTo>
                    <a:pt x="2164" y="13"/>
                  </a:lnTo>
                  <a:lnTo>
                    <a:pt x="2165" y="11"/>
                  </a:lnTo>
                  <a:lnTo>
                    <a:pt x="2166" y="8"/>
                  </a:lnTo>
                  <a:lnTo>
                    <a:pt x="2166" y="13"/>
                  </a:lnTo>
                  <a:lnTo>
                    <a:pt x="2167" y="14"/>
                  </a:lnTo>
                  <a:lnTo>
                    <a:pt x="2168" y="10"/>
                  </a:lnTo>
                  <a:lnTo>
                    <a:pt x="2169" y="12"/>
                  </a:lnTo>
                  <a:lnTo>
                    <a:pt x="2170" y="10"/>
                  </a:lnTo>
                  <a:lnTo>
                    <a:pt x="2171" y="9"/>
                  </a:lnTo>
                  <a:lnTo>
                    <a:pt x="2172" y="11"/>
                  </a:lnTo>
                  <a:lnTo>
                    <a:pt x="2173" y="16"/>
                  </a:lnTo>
                  <a:lnTo>
                    <a:pt x="2174" y="16"/>
                  </a:lnTo>
                  <a:lnTo>
                    <a:pt x="2174" y="11"/>
                  </a:lnTo>
                  <a:lnTo>
                    <a:pt x="2175" y="13"/>
                  </a:lnTo>
                  <a:lnTo>
                    <a:pt x="2176" y="13"/>
                  </a:lnTo>
                  <a:lnTo>
                    <a:pt x="2177" y="14"/>
                  </a:lnTo>
                  <a:lnTo>
                    <a:pt x="2178" y="17"/>
                  </a:lnTo>
                  <a:lnTo>
                    <a:pt x="2179" y="14"/>
                  </a:lnTo>
                  <a:lnTo>
                    <a:pt x="2180" y="11"/>
                  </a:lnTo>
                  <a:lnTo>
                    <a:pt x="2181" y="11"/>
                  </a:lnTo>
                  <a:lnTo>
                    <a:pt x="2181" y="10"/>
                  </a:lnTo>
                  <a:lnTo>
                    <a:pt x="2182" y="11"/>
                  </a:lnTo>
                  <a:lnTo>
                    <a:pt x="2183" y="6"/>
                  </a:lnTo>
                  <a:lnTo>
                    <a:pt x="2184" y="9"/>
                  </a:lnTo>
                  <a:lnTo>
                    <a:pt x="2185" y="8"/>
                  </a:lnTo>
                  <a:lnTo>
                    <a:pt x="2186" y="18"/>
                  </a:lnTo>
                  <a:lnTo>
                    <a:pt x="2187" y="14"/>
                  </a:lnTo>
                  <a:lnTo>
                    <a:pt x="2188" y="13"/>
                  </a:lnTo>
                  <a:lnTo>
                    <a:pt x="2189" y="16"/>
                  </a:lnTo>
                  <a:lnTo>
                    <a:pt x="2189" y="11"/>
                  </a:lnTo>
                  <a:lnTo>
                    <a:pt x="2190" y="14"/>
                  </a:lnTo>
                  <a:lnTo>
                    <a:pt x="2191" y="13"/>
                  </a:lnTo>
                  <a:lnTo>
                    <a:pt x="2192" y="17"/>
                  </a:lnTo>
                  <a:lnTo>
                    <a:pt x="2193" y="9"/>
                  </a:lnTo>
                  <a:lnTo>
                    <a:pt x="2194" y="9"/>
                  </a:lnTo>
                  <a:lnTo>
                    <a:pt x="2195" y="12"/>
                  </a:lnTo>
                  <a:lnTo>
                    <a:pt x="2196" y="10"/>
                  </a:lnTo>
                  <a:lnTo>
                    <a:pt x="2196" y="10"/>
                  </a:lnTo>
                  <a:lnTo>
                    <a:pt x="2197" y="12"/>
                  </a:lnTo>
                  <a:lnTo>
                    <a:pt x="2198" y="10"/>
                  </a:lnTo>
                  <a:lnTo>
                    <a:pt x="2199" y="8"/>
                  </a:lnTo>
                  <a:lnTo>
                    <a:pt x="2200" y="10"/>
                  </a:lnTo>
                  <a:lnTo>
                    <a:pt x="2201" y="11"/>
                  </a:lnTo>
                  <a:lnTo>
                    <a:pt x="2202" y="13"/>
                  </a:lnTo>
                  <a:lnTo>
                    <a:pt x="2203" y="11"/>
                  </a:lnTo>
                  <a:lnTo>
                    <a:pt x="2204" y="9"/>
                  </a:lnTo>
                  <a:lnTo>
                    <a:pt x="2204" y="9"/>
                  </a:lnTo>
                  <a:lnTo>
                    <a:pt x="2205" y="13"/>
                  </a:lnTo>
                  <a:lnTo>
                    <a:pt x="2206" y="13"/>
                  </a:lnTo>
                  <a:lnTo>
                    <a:pt x="2207" y="13"/>
                  </a:lnTo>
                  <a:lnTo>
                    <a:pt x="2208" y="13"/>
                  </a:lnTo>
                  <a:lnTo>
                    <a:pt x="2209" y="13"/>
                  </a:lnTo>
                  <a:lnTo>
                    <a:pt x="2210" y="13"/>
                  </a:lnTo>
                  <a:lnTo>
                    <a:pt x="2211" y="10"/>
                  </a:lnTo>
                  <a:lnTo>
                    <a:pt x="2211" y="17"/>
                  </a:lnTo>
                  <a:lnTo>
                    <a:pt x="2212" y="13"/>
                  </a:lnTo>
                  <a:lnTo>
                    <a:pt x="2213" y="9"/>
                  </a:lnTo>
                  <a:lnTo>
                    <a:pt x="2214" y="14"/>
                  </a:lnTo>
                  <a:lnTo>
                    <a:pt x="2215" y="9"/>
                  </a:lnTo>
                  <a:lnTo>
                    <a:pt x="2216" y="14"/>
                  </a:lnTo>
                  <a:lnTo>
                    <a:pt x="2217" y="24"/>
                  </a:lnTo>
                  <a:lnTo>
                    <a:pt x="2218" y="25"/>
                  </a:lnTo>
                  <a:lnTo>
                    <a:pt x="2219" y="32"/>
                  </a:lnTo>
                  <a:lnTo>
                    <a:pt x="2219" y="26"/>
                  </a:lnTo>
                  <a:lnTo>
                    <a:pt x="2220" y="27"/>
                  </a:lnTo>
                  <a:lnTo>
                    <a:pt x="2221" y="34"/>
                  </a:lnTo>
                  <a:lnTo>
                    <a:pt x="2222" y="33"/>
                  </a:lnTo>
                  <a:lnTo>
                    <a:pt x="2223" y="36"/>
                  </a:lnTo>
                  <a:lnTo>
                    <a:pt x="2224" y="31"/>
                  </a:lnTo>
                  <a:lnTo>
                    <a:pt x="2225" y="31"/>
                  </a:lnTo>
                  <a:lnTo>
                    <a:pt x="2226" y="32"/>
                  </a:lnTo>
                  <a:lnTo>
                    <a:pt x="2226" y="26"/>
                  </a:lnTo>
                  <a:lnTo>
                    <a:pt x="2227" y="29"/>
                  </a:lnTo>
                  <a:lnTo>
                    <a:pt x="2228" y="25"/>
                  </a:lnTo>
                  <a:lnTo>
                    <a:pt x="2229" y="23"/>
                  </a:lnTo>
                  <a:lnTo>
                    <a:pt x="2230" y="20"/>
                  </a:lnTo>
                  <a:lnTo>
                    <a:pt x="2231" y="25"/>
                  </a:lnTo>
                  <a:lnTo>
                    <a:pt x="2232" y="22"/>
                  </a:lnTo>
                  <a:lnTo>
                    <a:pt x="2233" y="14"/>
                  </a:lnTo>
                  <a:lnTo>
                    <a:pt x="2234" y="20"/>
                  </a:lnTo>
                  <a:lnTo>
                    <a:pt x="2234" y="15"/>
                  </a:lnTo>
                  <a:lnTo>
                    <a:pt x="2235" y="16"/>
                  </a:lnTo>
                  <a:lnTo>
                    <a:pt x="2236" y="12"/>
                  </a:lnTo>
                  <a:lnTo>
                    <a:pt x="2237" y="11"/>
                  </a:lnTo>
                  <a:lnTo>
                    <a:pt x="2238" y="13"/>
                  </a:lnTo>
                  <a:lnTo>
                    <a:pt x="2239" y="4"/>
                  </a:lnTo>
                  <a:lnTo>
                    <a:pt x="2240" y="13"/>
                  </a:lnTo>
                  <a:lnTo>
                    <a:pt x="2241" y="14"/>
                  </a:lnTo>
                  <a:lnTo>
                    <a:pt x="2241" y="9"/>
                  </a:lnTo>
                  <a:lnTo>
                    <a:pt x="2242" y="12"/>
                  </a:lnTo>
                  <a:lnTo>
                    <a:pt x="2243" y="8"/>
                  </a:lnTo>
                  <a:lnTo>
                    <a:pt x="2244" y="17"/>
                  </a:lnTo>
                  <a:lnTo>
                    <a:pt x="2245" y="16"/>
                  </a:lnTo>
                  <a:lnTo>
                    <a:pt x="2246" y="16"/>
                  </a:lnTo>
                  <a:lnTo>
                    <a:pt x="2247" y="28"/>
                  </a:lnTo>
                  <a:lnTo>
                    <a:pt x="2248" y="40"/>
                  </a:lnTo>
                  <a:lnTo>
                    <a:pt x="2249" y="55"/>
                  </a:lnTo>
                  <a:lnTo>
                    <a:pt x="2249" y="69"/>
                  </a:lnTo>
                  <a:lnTo>
                    <a:pt x="2250" y="89"/>
                  </a:lnTo>
                  <a:lnTo>
                    <a:pt x="2251" y="110"/>
                  </a:lnTo>
                  <a:lnTo>
                    <a:pt x="2252" y="135"/>
                  </a:lnTo>
                  <a:lnTo>
                    <a:pt x="2253" y="164"/>
                  </a:lnTo>
                  <a:lnTo>
                    <a:pt x="2254" y="163"/>
                  </a:lnTo>
                  <a:lnTo>
                    <a:pt x="2255" y="203"/>
                  </a:lnTo>
                  <a:lnTo>
                    <a:pt x="2256" y="212"/>
                  </a:lnTo>
                  <a:lnTo>
                    <a:pt x="2256" y="220"/>
                  </a:lnTo>
                  <a:lnTo>
                    <a:pt x="2257" y="228"/>
                  </a:lnTo>
                  <a:lnTo>
                    <a:pt x="2258" y="222"/>
                  </a:lnTo>
                  <a:lnTo>
                    <a:pt x="2259" y="224"/>
                  </a:lnTo>
                  <a:lnTo>
                    <a:pt x="2260" y="233"/>
                  </a:lnTo>
                  <a:lnTo>
                    <a:pt x="2261" y="236"/>
                  </a:lnTo>
                  <a:lnTo>
                    <a:pt x="2262" y="241"/>
                  </a:lnTo>
                  <a:lnTo>
                    <a:pt x="2263" y="213"/>
                  </a:lnTo>
                  <a:lnTo>
                    <a:pt x="2264" y="216"/>
                  </a:lnTo>
                  <a:lnTo>
                    <a:pt x="2264" y="190"/>
                  </a:lnTo>
                  <a:lnTo>
                    <a:pt x="2265" y="192"/>
                  </a:lnTo>
                  <a:lnTo>
                    <a:pt x="2266" y="181"/>
                  </a:lnTo>
                  <a:lnTo>
                    <a:pt x="2267" y="156"/>
                  </a:lnTo>
                  <a:lnTo>
                    <a:pt x="2268" y="135"/>
                  </a:lnTo>
                  <a:lnTo>
                    <a:pt x="2269" y="129"/>
                  </a:lnTo>
                  <a:lnTo>
                    <a:pt x="2270" y="113"/>
                  </a:lnTo>
                  <a:lnTo>
                    <a:pt x="2271" y="105"/>
                  </a:lnTo>
                  <a:lnTo>
                    <a:pt x="2271" y="92"/>
                  </a:lnTo>
                  <a:lnTo>
                    <a:pt x="2272" y="70"/>
                  </a:lnTo>
                  <a:lnTo>
                    <a:pt x="2273" y="50"/>
                  </a:lnTo>
                  <a:lnTo>
                    <a:pt x="2274" y="49"/>
                  </a:lnTo>
                  <a:lnTo>
                    <a:pt x="2275" y="38"/>
                  </a:lnTo>
                  <a:lnTo>
                    <a:pt x="2276" y="35"/>
                  </a:lnTo>
                  <a:lnTo>
                    <a:pt x="2277" y="29"/>
                  </a:lnTo>
                  <a:lnTo>
                    <a:pt x="2278" y="20"/>
                  </a:lnTo>
                  <a:lnTo>
                    <a:pt x="2278" y="16"/>
                  </a:lnTo>
                  <a:lnTo>
                    <a:pt x="2279" y="17"/>
                  </a:lnTo>
                  <a:lnTo>
                    <a:pt x="2280" y="20"/>
                  </a:lnTo>
                  <a:lnTo>
                    <a:pt x="2281" y="17"/>
                  </a:lnTo>
                  <a:lnTo>
                    <a:pt x="2282" y="14"/>
                  </a:lnTo>
                  <a:lnTo>
                    <a:pt x="2283" y="16"/>
                  </a:lnTo>
                  <a:lnTo>
                    <a:pt x="2284" y="15"/>
                  </a:lnTo>
                  <a:lnTo>
                    <a:pt x="2285" y="16"/>
                  </a:lnTo>
                  <a:lnTo>
                    <a:pt x="2286" y="11"/>
                  </a:lnTo>
                  <a:lnTo>
                    <a:pt x="2286" y="12"/>
                  </a:lnTo>
                  <a:lnTo>
                    <a:pt x="2287" y="10"/>
                  </a:lnTo>
                  <a:lnTo>
                    <a:pt x="2288" y="12"/>
                  </a:lnTo>
                  <a:lnTo>
                    <a:pt x="2289" y="13"/>
                  </a:lnTo>
                  <a:lnTo>
                    <a:pt x="2290" y="6"/>
                  </a:lnTo>
                  <a:lnTo>
                    <a:pt x="2291" y="16"/>
                  </a:lnTo>
                  <a:lnTo>
                    <a:pt x="2292" y="9"/>
                  </a:lnTo>
                  <a:lnTo>
                    <a:pt x="2293" y="11"/>
                  </a:lnTo>
                  <a:lnTo>
                    <a:pt x="2293" y="6"/>
                  </a:lnTo>
                  <a:lnTo>
                    <a:pt x="2294" y="6"/>
                  </a:lnTo>
                  <a:lnTo>
                    <a:pt x="2295" y="13"/>
                  </a:lnTo>
                  <a:lnTo>
                    <a:pt x="2296" y="13"/>
                  </a:lnTo>
                  <a:lnTo>
                    <a:pt x="2297" y="6"/>
                  </a:lnTo>
                  <a:lnTo>
                    <a:pt x="2298" y="10"/>
                  </a:lnTo>
                  <a:lnTo>
                    <a:pt x="2299" y="8"/>
                  </a:lnTo>
                  <a:lnTo>
                    <a:pt x="2300" y="10"/>
                  </a:lnTo>
                  <a:lnTo>
                    <a:pt x="2301" y="8"/>
                  </a:lnTo>
                  <a:lnTo>
                    <a:pt x="2301" y="12"/>
                  </a:lnTo>
                  <a:lnTo>
                    <a:pt x="2302" y="11"/>
                  </a:lnTo>
                  <a:lnTo>
                    <a:pt x="2303" y="8"/>
                  </a:lnTo>
                  <a:lnTo>
                    <a:pt x="2304" y="12"/>
                  </a:lnTo>
                  <a:lnTo>
                    <a:pt x="2305" y="12"/>
                  </a:lnTo>
                  <a:lnTo>
                    <a:pt x="2306" y="11"/>
                  </a:lnTo>
                  <a:lnTo>
                    <a:pt x="2307" y="10"/>
                  </a:lnTo>
                  <a:lnTo>
                    <a:pt x="2308" y="10"/>
                  </a:lnTo>
                  <a:lnTo>
                    <a:pt x="2308" y="9"/>
                  </a:lnTo>
                  <a:lnTo>
                    <a:pt x="2309" y="11"/>
                  </a:lnTo>
                  <a:lnTo>
                    <a:pt x="2310" y="14"/>
                  </a:lnTo>
                  <a:lnTo>
                    <a:pt x="2311" y="5"/>
                  </a:lnTo>
                  <a:lnTo>
                    <a:pt x="2312" y="8"/>
                  </a:lnTo>
                  <a:lnTo>
                    <a:pt x="2313" y="12"/>
                  </a:lnTo>
                  <a:lnTo>
                    <a:pt x="2314" y="6"/>
                  </a:lnTo>
                  <a:lnTo>
                    <a:pt x="2315" y="8"/>
                  </a:lnTo>
                  <a:lnTo>
                    <a:pt x="2316" y="10"/>
                  </a:lnTo>
                  <a:lnTo>
                    <a:pt x="2316" y="7"/>
                  </a:lnTo>
                  <a:lnTo>
                    <a:pt x="2317" y="11"/>
                  </a:lnTo>
                  <a:lnTo>
                    <a:pt x="2318" y="6"/>
                  </a:lnTo>
                  <a:lnTo>
                    <a:pt x="2319" y="9"/>
                  </a:lnTo>
                  <a:lnTo>
                    <a:pt x="2320" y="10"/>
                  </a:lnTo>
                  <a:lnTo>
                    <a:pt x="2321" y="8"/>
                  </a:lnTo>
                  <a:lnTo>
                    <a:pt x="2322" y="10"/>
                  </a:lnTo>
                  <a:lnTo>
                    <a:pt x="2323" y="6"/>
                  </a:lnTo>
                  <a:lnTo>
                    <a:pt x="2323" y="13"/>
                  </a:lnTo>
                  <a:lnTo>
                    <a:pt x="2324" y="6"/>
                  </a:lnTo>
                  <a:lnTo>
                    <a:pt x="2325" y="8"/>
                  </a:lnTo>
                  <a:lnTo>
                    <a:pt x="2326" y="11"/>
                  </a:lnTo>
                  <a:lnTo>
                    <a:pt x="2327" y="11"/>
                  </a:lnTo>
                  <a:lnTo>
                    <a:pt x="2328" y="9"/>
                  </a:lnTo>
                  <a:lnTo>
                    <a:pt x="2329" y="6"/>
                  </a:lnTo>
                  <a:lnTo>
                    <a:pt x="2330" y="11"/>
                  </a:lnTo>
                  <a:lnTo>
                    <a:pt x="2331" y="8"/>
                  </a:lnTo>
                  <a:lnTo>
                    <a:pt x="2331" y="8"/>
                  </a:lnTo>
                  <a:lnTo>
                    <a:pt x="2332" y="13"/>
                  </a:lnTo>
                  <a:lnTo>
                    <a:pt x="2333" y="12"/>
                  </a:lnTo>
                  <a:lnTo>
                    <a:pt x="2334" y="8"/>
                  </a:lnTo>
                  <a:lnTo>
                    <a:pt x="2335" y="9"/>
                  </a:lnTo>
                  <a:lnTo>
                    <a:pt x="2336" y="7"/>
                  </a:lnTo>
                  <a:lnTo>
                    <a:pt x="2337" y="12"/>
                  </a:lnTo>
                  <a:lnTo>
                    <a:pt x="2338" y="5"/>
                  </a:lnTo>
                  <a:lnTo>
                    <a:pt x="2338" y="11"/>
                  </a:lnTo>
                  <a:lnTo>
                    <a:pt x="2339" y="17"/>
                  </a:lnTo>
                  <a:lnTo>
                    <a:pt x="2340" y="11"/>
                  </a:lnTo>
                  <a:lnTo>
                    <a:pt x="2341" y="9"/>
                  </a:lnTo>
                  <a:lnTo>
                    <a:pt x="2342" y="16"/>
                  </a:lnTo>
                  <a:lnTo>
                    <a:pt x="2343" y="10"/>
                  </a:lnTo>
                  <a:lnTo>
                    <a:pt x="2344" y="13"/>
                  </a:lnTo>
                  <a:lnTo>
                    <a:pt x="2345" y="19"/>
                  </a:lnTo>
                  <a:lnTo>
                    <a:pt x="2346" y="21"/>
                  </a:lnTo>
                  <a:lnTo>
                    <a:pt x="2346" y="26"/>
                  </a:lnTo>
                  <a:lnTo>
                    <a:pt x="2347" y="33"/>
                  </a:lnTo>
                  <a:lnTo>
                    <a:pt x="2348" y="39"/>
                  </a:lnTo>
                  <a:lnTo>
                    <a:pt x="2349" y="59"/>
                  </a:lnTo>
                  <a:lnTo>
                    <a:pt x="2350" y="62"/>
                  </a:lnTo>
                  <a:lnTo>
                    <a:pt x="2351" y="60"/>
                  </a:lnTo>
                  <a:lnTo>
                    <a:pt x="2352" y="65"/>
                  </a:lnTo>
                  <a:lnTo>
                    <a:pt x="2353" y="66"/>
                  </a:lnTo>
                  <a:lnTo>
                    <a:pt x="2353" y="69"/>
                  </a:lnTo>
                  <a:lnTo>
                    <a:pt x="2354" y="61"/>
                  </a:lnTo>
                  <a:lnTo>
                    <a:pt x="2355" y="43"/>
                  </a:lnTo>
                  <a:lnTo>
                    <a:pt x="2356" y="45"/>
                  </a:lnTo>
                  <a:lnTo>
                    <a:pt x="2357" y="34"/>
                  </a:lnTo>
                  <a:lnTo>
                    <a:pt x="2358" y="36"/>
                  </a:lnTo>
                  <a:lnTo>
                    <a:pt x="2359" y="27"/>
                  </a:lnTo>
                  <a:lnTo>
                    <a:pt x="2360" y="20"/>
                  </a:lnTo>
                  <a:lnTo>
                    <a:pt x="2361" y="12"/>
                  </a:lnTo>
                  <a:lnTo>
                    <a:pt x="2361" y="12"/>
                  </a:lnTo>
                  <a:lnTo>
                    <a:pt x="2362" y="14"/>
                  </a:lnTo>
                  <a:lnTo>
                    <a:pt x="2363" y="8"/>
                  </a:lnTo>
                  <a:lnTo>
                    <a:pt x="2364" y="11"/>
                  </a:lnTo>
                  <a:lnTo>
                    <a:pt x="2365" y="12"/>
                  </a:lnTo>
                  <a:lnTo>
                    <a:pt x="2366" y="12"/>
                  </a:lnTo>
                  <a:lnTo>
                    <a:pt x="2367" y="12"/>
                  </a:lnTo>
                  <a:lnTo>
                    <a:pt x="2368" y="10"/>
                  </a:lnTo>
                  <a:lnTo>
                    <a:pt x="2368" y="12"/>
                  </a:lnTo>
                  <a:lnTo>
                    <a:pt x="2369" y="14"/>
                  </a:lnTo>
                  <a:lnTo>
                    <a:pt x="2370" y="12"/>
                  </a:lnTo>
                  <a:lnTo>
                    <a:pt x="2371" y="17"/>
                  </a:lnTo>
                  <a:lnTo>
                    <a:pt x="2372" y="15"/>
                  </a:lnTo>
                  <a:lnTo>
                    <a:pt x="2373" y="15"/>
                  </a:lnTo>
                  <a:lnTo>
                    <a:pt x="2374" y="16"/>
                  </a:lnTo>
                  <a:lnTo>
                    <a:pt x="2375" y="14"/>
                  </a:lnTo>
                  <a:lnTo>
                    <a:pt x="2376" y="16"/>
                  </a:lnTo>
                  <a:lnTo>
                    <a:pt x="2376" y="19"/>
                  </a:lnTo>
                  <a:lnTo>
                    <a:pt x="2377" y="13"/>
                  </a:lnTo>
                  <a:lnTo>
                    <a:pt x="2378" y="12"/>
                  </a:lnTo>
                  <a:lnTo>
                    <a:pt x="2379" y="11"/>
                  </a:lnTo>
                  <a:lnTo>
                    <a:pt x="2380" y="11"/>
                  </a:lnTo>
                  <a:lnTo>
                    <a:pt x="2381" y="16"/>
                  </a:lnTo>
                  <a:lnTo>
                    <a:pt x="2382" y="9"/>
                  </a:lnTo>
                  <a:lnTo>
                    <a:pt x="2383" y="8"/>
                  </a:lnTo>
                  <a:lnTo>
                    <a:pt x="2383" y="11"/>
                  </a:lnTo>
                  <a:lnTo>
                    <a:pt x="2384" y="13"/>
                  </a:lnTo>
                  <a:lnTo>
                    <a:pt x="2385" y="11"/>
                  </a:lnTo>
                  <a:lnTo>
                    <a:pt x="2386" y="9"/>
                  </a:lnTo>
                  <a:lnTo>
                    <a:pt x="2387" y="11"/>
                  </a:lnTo>
                  <a:lnTo>
                    <a:pt x="2388" y="9"/>
                  </a:lnTo>
                  <a:lnTo>
                    <a:pt x="2389" y="12"/>
                  </a:lnTo>
                  <a:lnTo>
                    <a:pt x="2390" y="13"/>
                  </a:lnTo>
                  <a:lnTo>
                    <a:pt x="2391" y="10"/>
                  </a:lnTo>
                  <a:lnTo>
                    <a:pt x="2391" y="7"/>
                  </a:lnTo>
                  <a:lnTo>
                    <a:pt x="2392" y="11"/>
                  </a:lnTo>
                  <a:lnTo>
                    <a:pt x="2393" y="12"/>
                  </a:lnTo>
                  <a:lnTo>
                    <a:pt x="2394" y="5"/>
                  </a:lnTo>
                  <a:lnTo>
                    <a:pt x="2395" y="12"/>
                  </a:lnTo>
                  <a:lnTo>
                    <a:pt x="2396" y="14"/>
                  </a:lnTo>
                  <a:lnTo>
                    <a:pt x="2397" y="8"/>
                  </a:lnTo>
                  <a:lnTo>
                    <a:pt x="2398" y="9"/>
                  </a:lnTo>
                  <a:lnTo>
                    <a:pt x="2398" y="12"/>
                  </a:lnTo>
                  <a:lnTo>
                    <a:pt x="2399" y="8"/>
                  </a:lnTo>
                  <a:lnTo>
                    <a:pt x="2400" y="8"/>
                  </a:lnTo>
                  <a:lnTo>
                    <a:pt x="2401" y="9"/>
                  </a:lnTo>
                  <a:lnTo>
                    <a:pt x="2402" y="7"/>
                  </a:lnTo>
                  <a:lnTo>
                    <a:pt x="2403" y="12"/>
                  </a:lnTo>
                  <a:lnTo>
                    <a:pt x="2404" y="11"/>
                  </a:lnTo>
                  <a:lnTo>
                    <a:pt x="2405" y="4"/>
                  </a:lnTo>
                  <a:lnTo>
                    <a:pt x="2406" y="13"/>
                  </a:lnTo>
                  <a:lnTo>
                    <a:pt x="2406" y="13"/>
                  </a:lnTo>
                  <a:lnTo>
                    <a:pt x="2407" y="7"/>
                  </a:lnTo>
                  <a:lnTo>
                    <a:pt x="2408" y="9"/>
                  </a:lnTo>
                  <a:lnTo>
                    <a:pt x="2409" y="6"/>
                  </a:lnTo>
                  <a:lnTo>
                    <a:pt x="2410" y="12"/>
                  </a:lnTo>
                  <a:lnTo>
                    <a:pt x="2411" y="6"/>
                  </a:lnTo>
                  <a:lnTo>
                    <a:pt x="2412" y="8"/>
                  </a:lnTo>
                  <a:lnTo>
                    <a:pt x="2413" y="12"/>
                  </a:lnTo>
                  <a:lnTo>
                    <a:pt x="2413" y="6"/>
                  </a:lnTo>
                  <a:lnTo>
                    <a:pt x="2414" y="11"/>
                  </a:lnTo>
                  <a:lnTo>
                    <a:pt x="2415" y="9"/>
                  </a:lnTo>
                  <a:lnTo>
                    <a:pt x="2416" y="10"/>
                  </a:lnTo>
                  <a:lnTo>
                    <a:pt x="2417" y="5"/>
                  </a:lnTo>
                  <a:lnTo>
                    <a:pt x="2418" y="7"/>
                  </a:lnTo>
                  <a:lnTo>
                    <a:pt x="2419" y="12"/>
                  </a:lnTo>
                  <a:lnTo>
                    <a:pt x="2420" y="13"/>
                  </a:lnTo>
                  <a:lnTo>
                    <a:pt x="2421" y="10"/>
                  </a:lnTo>
                  <a:lnTo>
                    <a:pt x="2421" y="8"/>
                  </a:lnTo>
                  <a:lnTo>
                    <a:pt x="2422" y="8"/>
                  </a:lnTo>
                  <a:lnTo>
                    <a:pt x="2423" y="12"/>
                  </a:lnTo>
                  <a:lnTo>
                    <a:pt x="2424" y="12"/>
                  </a:lnTo>
                  <a:lnTo>
                    <a:pt x="2425" y="9"/>
                  </a:lnTo>
                  <a:lnTo>
                    <a:pt x="2426" y="6"/>
                  </a:lnTo>
                  <a:lnTo>
                    <a:pt x="2427" y="10"/>
                  </a:lnTo>
                  <a:lnTo>
                    <a:pt x="2428" y="8"/>
                  </a:lnTo>
                  <a:lnTo>
                    <a:pt x="2428" y="7"/>
                  </a:lnTo>
                  <a:lnTo>
                    <a:pt x="2429" y="14"/>
                  </a:lnTo>
                  <a:lnTo>
                    <a:pt x="2430" y="8"/>
                  </a:lnTo>
                  <a:lnTo>
                    <a:pt x="2431" y="12"/>
                  </a:lnTo>
                  <a:lnTo>
                    <a:pt x="2432" y="11"/>
                  </a:lnTo>
                  <a:lnTo>
                    <a:pt x="2433" y="11"/>
                  </a:lnTo>
                  <a:lnTo>
                    <a:pt x="2434" y="6"/>
                  </a:lnTo>
                  <a:lnTo>
                    <a:pt x="2435" y="8"/>
                  </a:lnTo>
                  <a:lnTo>
                    <a:pt x="2436" y="6"/>
                  </a:lnTo>
                  <a:lnTo>
                    <a:pt x="2436" y="8"/>
                  </a:lnTo>
                  <a:lnTo>
                    <a:pt x="2437" y="7"/>
                  </a:lnTo>
                  <a:lnTo>
                    <a:pt x="2438" y="10"/>
                  </a:lnTo>
                  <a:lnTo>
                    <a:pt x="2439" y="10"/>
                  </a:lnTo>
                  <a:lnTo>
                    <a:pt x="2440" y="7"/>
                  </a:lnTo>
                  <a:lnTo>
                    <a:pt x="2441" y="11"/>
                  </a:lnTo>
                  <a:lnTo>
                    <a:pt x="2442" y="12"/>
                  </a:lnTo>
                  <a:lnTo>
                    <a:pt x="2443" y="14"/>
                  </a:lnTo>
                  <a:lnTo>
                    <a:pt x="2443" y="5"/>
                  </a:lnTo>
                  <a:lnTo>
                    <a:pt x="2444" y="8"/>
                  </a:lnTo>
                  <a:lnTo>
                    <a:pt x="2445" y="11"/>
                  </a:lnTo>
                  <a:lnTo>
                    <a:pt x="2446" y="5"/>
                  </a:lnTo>
                  <a:lnTo>
                    <a:pt x="2447" y="8"/>
                  </a:lnTo>
                  <a:lnTo>
                    <a:pt x="2448" y="7"/>
                  </a:lnTo>
                  <a:lnTo>
                    <a:pt x="2449" y="7"/>
                  </a:lnTo>
                  <a:lnTo>
                    <a:pt x="2450" y="9"/>
                  </a:lnTo>
                  <a:lnTo>
                    <a:pt x="2451" y="11"/>
                  </a:lnTo>
                  <a:lnTo>
                    <a:pt x="2451" y="7"/>
                  </a:lnTo>
                  <a:lnTo>
                    <a:pt x="2452" y="9"/>
                  </a:lnTo>
                  <a:lnTo>
                    <a:pt x="2453" y="7"/>
                  </a:lnTo>
                  <a:lnTo>
                    <a:pt x="2454" y="6"/>
                  </a:lnTo>
                  <a:lnTo>
                    <a:pt x="2455" y="8"/>
                  </a:lnTo>
                  <a:lnTo>
                    <a:pt x="2456" y="7"/>
                  </a:lnTo>
                  <a:lnTo>
                    <a:pt x="2457" y="6"/>
                  </a:lnTo>
                  <a:lnTo>
                    <a:pt x="2458" y="4"/>
                  </a:lnTo>
                  <a:lnTo>
                    <a:pt x="2458" y="7"/>
                  </a:lnTo>
                  <a:lnTo>
                    <a:pt x="2459" y="11"/>
                  </a:lnTo>
                  <a:lnTo>
                    <a:pt x="2460" y="9"/>
                  </a:lnTo>
                  <a:lnTo>
                    <a:pt x="2461" y="10"/>
                  </a:lnTo>
                  <a:lnTo>
                    <a:pt x="2462" y="9"/>
                  </a:lnTo>
                  <a:lnTo>
                    <a:pt x="2463" y="10"/>
                  </a:lnTo>
                  <a:lnTo>
                    <a:pt x="2464" y="12"/>
                  </a:lnTo>
                  <a:lnTo>
                    <a:pt x="2465" y="7"/>
                  </a:lnTo>
                  <a:lnTo>
                    <a:pt x="2465" y="10"/>
                  </a:lnTo>
                  <a:lnTo>
                    <a:pt x="2466" y="12"/>
                  </a:lnTo>
                  <a:lnTo>
                    <a:pt x="2467" y="9"/>
                  </a:lnTo>
                  <a:lnTo>
                    <a:pt x="2468" y="8"/>
                  </a:lnTo>
                  <a:lnTo>
                    <a:pt x="2469" y="6"/>
                  </a:lnTo>
                  <a:lnTo>
                    <a:pt x="2470" y="12"/>
                  </a:lnTo>
                  <a:lnTo>
                    <a:pt x="2471" y="7"/>
                  </a:lnTo>
                  <a:lnTo>
                    <a:pt x="2472" y="8"/>
                  </a:lnTo>
                  <a:lnTo>
                    <a:pt x="2473" y="7"/>
                  </a:lnTo>
                  <a:lnTo>
                    <a:pt x="2473" y="8"/>
                  </a:lnTo>
                  <a:lnTo>
                    <a:pt x="2474" y="5"/>
                  </a:lnTo>
                  <a:lnTo>
                    <a:pt x="2475" y="8"/>
                  </a:lnTo>
                  <a:lnTo>
                    <a:pt x="2476" y="7"/>
                  </a:lnTo>
                  <a:lnTo>
                    <a:pt x="2477" y="9"/>
                  </a:lnTo>
                  <a:lnTo>
                    <a:pt x="2478" y="10"/>
                  </a:lnTo>
                  <a:lnTo>
                    <a:pt x="2479" y="8"/>
                  </a:lnTo>
                  <a:lnTo>
                    <a:pt x="2480" y="7"/>
                  </a:lnTo>
                  <a:lnTo>
                    <a:pt x="2480" y="8"/>
                  </a:lnTo>
                  <a:lnTo>
                    <a:pt x="2481" y="8"/>
                  </a:lnTo>
                  <a:lnTo>
                    <a:pt x="2482" y="8"/>
                  </a:lnTo>
                  <a:lnTo>
                    <a:pt x="2483" y="9"/>
                  </a:lnTo>
                  <a:lnTo>
                    <a:pt x="2484" y="8"/>
                  </a:lnTo>
                  <a:lnTo>
                    <a:pt x="2485" y="8"/>
                  </a:lnTo>
                  <a:lnTo>
                    <a:pt x="2486" y="10"/>
                  </a:lnTo>
                  <a:lnTo>
                    <a:pt x="2487" y="10"/>
                  </a:lnTo>
                  <a:lnTo>
                    <a:pt x="2488" y="7"/>
                  </a:lnTo>
                  <a:lnTo>
                    <a:pt x="2488" y="7"/>
                  </a:lnTo>
                  <a:lnTo>
                    <a:pt x="2489" y="8"/>
                  </a:lnTo>
                  <a:lnTo>
                    <a:pt x="2490" y="9"/>
                  </a:lnTo>
                  <a:lnTo>
                    <a:pt x="2491" y="7"/>
                  </a:lnTo>
                  <a:lnTo>
                    <a:pt x="2492" y="7"/>
                  </a:lnTo>
                  <a:lnTo>
                    <a:pt x="2493" y="12"/>
                  </a:lnTo>
                  <a:lnTo>
                    <a:pt x="2494" y="10"/>
                  </a:lnTo>
                  <a:lnTo>
                    <a:pt x="2495" y="8"/>
                  </a:lnTo>
                  <a:lnTo>
                    <a:pt x="2495" y="9"/>
                  </a:lnTo>
                  <a:lnTo>
                    <a:pt x="2496" y="10"/>
                  </a:lnTo>
                  <a:lnTo>
                    <a:pt x="2497" y="4"/>
                  </a:lnTo>
                  <a:lnTo>
                    <a:pt x="2498" y="6"/>
                  </a:lnTo>
                  <a:lnTo>
                    <a:pt x="2499" y="10"/>
                  </a:lnTo>
                  <a:lnTo>
                    <a:pt x="2500" y="9"/>
                  </a:lnTo>
                  <a:lnTo>
                    <a:pt x="2501" y="10"/>
                  </a:lnTo>
                  <a:lnTo>
                    <a:pt x="2502" y="7"/>
                  </a:lnTo>
                  <a:lnTo>
                    <a:pt x="2503" y="7"/>
                  </a:lnTo>
                  <a:lnTo>
                    <a:pt x="2503" y="10"/>
                  </a:lnTo>
                  <a:lnTo>
                    <a:pt x="2504" y="8"/>
                  </a:lnTo>
                  <a:lnTo>
                    <a:pt x="2505" y="5"/>
                  </a:lnTo>
                  <a:lnTo>
                    <a:pt x="2506" y="6"/>
                  </a:lnTo>
                  <a:lnTo>
                    <a:pt x="2507" y="6"/>
                  </a:lnTo>
                  <a:lnTo>
                    <a:pt x="2508" y="5"/>
                  </a:lnTo>
                  <a:lnTo>
                    <a:pt x="2509" y="5"/>
                  </a:lnTo>
                  <a:lnTo>
                    <a:pt x="2510" y="12"/>
                  </a:lnTo>
                  <a:lnTo>
                    <a:pt x="2510" y="13"/>
                  </a:lnTo>
                  <a:lnTo>
                    <a:pt x="2511" y="4"/>
                  </a:lnTo>
                  <a:lnTo>
                    <a:pt x="2512" y="11"/>
                  </a:lnTo>
                  <a:lnTo>
                    <a:pt x="2513" y="7"/>
                  </a:lnTo>
                  <a:lnTo>
                    <a:pt x="2514" y="10"/>
                  </a:lnTo>
                  <a:lnTo>
                    <a:pt x="2515" y="12"/>
                  </a:lnTo>
                  <a:lnTo>
                    <a:pt x="2516" y="10"/>
                  </a:lnTo>
                  <a:lnTo>
                    <a:pt x="2517" y="9"/>
                  </a:lnTo>
                  <a:lnTo>
                    <a:pt x="2518" y="10"/>
                  </a:lnTo>
                  <a:lnTo>
                    <a:pt x="2518" y="9"/>
                  </a:lnTo>
                  <a:lnTo>
                    <a:pt x="2519" y="7"/>
                  </a:lnTo>
                  <a:lnTo>
                    <a:pt x="2520" y="14"/>
                  </a:lnTo>
                  <a:lnTo>
                    <a:pt x="2521" y="11"/>
                  </a:lnTo>
                  <a:lnTo>
                    <a:pt x="2522" y="13"/>
                  </a:lnTo>
                  <a:lnTo>
                    <a:pt x="2523" y="4"/>
                  </a:lnTo>
                  <a:lnTo>
                    <a:pt x="2524" y="15"/>
                  </a:lnTo>
                  <a:lnTo>
                    <a:pt x="2525" y="11"/>
                  </a:lnTo>
                  <a:lnTo>
                    <a:pt x="2525" y="11"/>
                  </a:lnTo>
                  <a:lnTo>
                    <a:pt x="2526" y="14"/>
                  </a:lnTo>
                  <a:lnTo>
                    <a:pt x="2527" y="10"/>
                  </a:lnTo>
                  <a:lnTo>
                    <a:pt x="2528" y="9"/>
                  </a:lnTo>
                  <a:lnTo>
                    <a:pt x="2529" y="7"/>
                  </a:lnTo>
                  <a:lnTo>
                    <a:pt x="2530" y="8"/>
                  </a:lnTo>
                  <a:lnTo>
                    <a:pt x="2531" y="9"/>
                  </a:lnTo>
                  <a:lnTo>
                    <a:pt x="2532" y="12"/>
                  </a:lnTo>
                  <a:lnTo>
                    <a:pt x="2533" y="11"/>
                  </a:lnTo>
                  <a:lnTo>
                    <a:pt x="2533" y="7"/>
                  </a:lnTo>
                  <a:lnTo>
                    <a:pt x="2534" y="11"/>
                  </a:lnTo>
                  <a:lnTo>
                    <a:pt x="2535" y="9"/>
                  </a:lnTo>
                  <a:lnTo>
                    <a:pt x="2536" y="8"/>
                  </a:lnTo>
                  <a:lnTo>
                    <a:pt x="2537" y="10"/>
                  </a:lnTo>
                  <a:lnTo>
                    <a:pt x="2538" y="6"/>
                  </a:lnTo>
                  <a:lnTo>
                    <a:pt x="2539" y="6"/>
                  </a:lnTo>
                  <a:lnTo>
                    <a:pt x="2540" y="13"/>
                  </a:lnTo>
                  <a:lnTo>
                    <a:pt x="2540" y="10"/>
                  </a:lnTo>
                  <a:lnTo>
                    <a:pt x="2541" y="4"/>
                  </a:lnTo>
                  <a:lnTo>
                    <a:pt x="2542" y="12"/>
                  </a:lnTo>
                  <a:lnTo>
                    <a:pt x="2543" y="6"/>
                  </a:lnTo>
                  <a:lnTo>
                    <a:pt x="2544" y="9"/>
                  </a:lnTo>
                  <a:lnTo>
                    <a:pt x="2545" y="6"/>
                  </a:lnTo>
                  <a:lnTo>
                    <a:pt x="2546" y="12"/>
                  </a:lnTo>
                  <a:lnTo>
                    <a:pt x="2547" y="5"/>
                  </a:lnTo>
                  <a:lnTo>
                    <a:pt x="2548" y="12"/>
                  </a:lnTo>
                  <a:lnTo>
                    <a:pt x="2548" y="9"/>
                  </a:lnTo>
                  <a:lnTo>
                    <a:pt x="2549" y="8"/>
                  </a:lnTo>
                  <a:lnTo>
                    <a:pt x="2550" y="10"/>
                  </a:lnTo>
                  <a:lnTo>
                    <a:pt x="2551" y="7"/>
                  </a:lnTo>
                  <a:lnTo>
                    <a:pt x="2552" y="11"/>
                  </a:lnTo>
                  <a:lnTo>
                    <a:pt x="2553" y="4"/>
                  </a:lnTo>
                  <a:lnTo>
                    <a:pt x="2554" y="10"/>
                  </a:lnTo>
                  <a:lnTo>
                    <a:pt x="2555" y="8"/>
                  </a:lnTo>
                  <a:lnTo>
                    <a:pt x="2555" y="10"/>
                  </a:lnTo>
                  <a:lnTo>
                    <a:pt x="2556" y="11"/>
                  </a:lnTo>
                  <a:lnTo>
                    <a:pt x="2557" y="10"/>
                  </a:lnTo>
                  <a:lnTo>
                    <a:pt x="2558" y="7"/>
                  </a:lnTo>
                  <a:lnTo>
                    <a:pt x="2559" y="9"/>
                  </a:lnTo>
                  <a:lnTo>
                    <a:pt x="2560" y="11"/>
                  </a:lnTo>
                  <a:lnTo>
                    <a:pt x="2561" y="12"/>
                  </a:lnTo>
                  <a:lnTo>
                    <a:pt x="2562" y="11"/>
                  </a:lnTo>
                  <a:lnTo>
                    <a:pt x="2563" y="16"/>
                  </a:lnTo>
                  <a:lnTo>
                    <a:pt x="2563" y="13"/>
                  </a:lnTo>
                  <a:lnTo>
                    <a:pt x="2564" y="16"/>
                  </a:lnTo>
                  <a:lnTo>
                    <a:pt x="2565" y="17"/>
                  </a:lnTo>
                  <a:lnTo>
                    <a:pt x="2566" y="23"/>
                  </a:lnTo>
                  <a:lnTo>
                    <a:pt x="2567" y="23"/>
                  </a:lnTo>
                  <a:lnTo>
                    <a:pt x="2568" y="19"/>
                  </a:lnTo>
                  <a:lnTo>
                    <a:pt x="2569" y="29"/>
                  </a:lnTo>
                  <a:lnTo>
                    <a:pt x="2570" y="29"/>
                  </a:lnTo>
                  <a:lnTo>
                    <a:pt x="2570" y="31"/>
                  </a:lnTo>
                  <a:lnTo>
                    <a:pt x="2571" y="37"/>
                  </a:lnTo>
                  <a:lnTo>
                    <a:pt x="2572" y="39"/>
                  </a:lnTo>
                  <a:lnTo>
                    <a:pt x="2573" y="53"/>
                  </a:lnTo>
                  <a:lnTo>
                    <a:pt x="2574" y="46"/>
                  </a:lnTo>
                  <a:lnTo>
                    <a:pt x="2575" y="59"/>
                  </a:lnTo>
                  <a:lnTo>
                    <a:pt x="2576" y="64"/>
                  </a:lnTo>
                  <a:lnTo>
                    <a:pt x="2577" y="83"/>
                  </a:lnTo>
                  <a:lnTo>
                    <a:pt x="2578" y="110"/>
                  </a:lnTo>
                  <a:lnTo>
                    <a:pt x="2578" y="138"/>
                  </a:lnTo>
                  <a:lnTo>
                    <a:pt x="2579" y="207"/>
                  </a:lnTo>
                  <a:lnTo>
                    <a:pt x="2580" y="262"/>
                  </a:lnTo>
                  <a:lnTo>
                    <a:pt x="2581" y="345"/>
                  </a:lnTo>
                  <a:lnTo>
                    <a:pt x="2582" y="441"/>
                  </a:lnTo>
                  <a:lnTo>
                    <a:pt x="2583" y="532"/>
                  </a:lnTo>
                  <a:lnTo>
                    <a:pt x="2584" y="632"/>
                  </a:lnTo>
                  <a:lnTo>
                    <a:pt x="2585" y="760"/>
                  </a:lnTo>
                  <a:lnTo>
                    <a:pt x="2585" y="850"/>
                  </a:lnTo>
                  <a:lnTo>
                    <a:pt x="2586" y="920"/>
                  </a:lnTo>
                  <a:lnTo>
                    <a:pt x="2587" y="982"/>
                  </a:lnTo>
                  <a:lnTo>
                    <a:pt x="2588" y="1033"/>
                  </a:lnTo>
                  <a:lnTo>
                    <a:pt x="2589" y="1007"/>
                  </a:lnTo>
                  <a:lnTo>
                    <a:pt x="2590" y="981"/>
                  </a:lnTo>
                  <a:lnTo>
                    <a:pt x="2591" y="957"/>
                  </a:lnTo>
                  <a:lnTo>
                    <a:pt x="2592" y="907"/>
                  </a:lnTo>
                  <a:lnTo>
                    <a:pt x="2593" y="831"/>
                  </a:lnTo>
                  <a:lnTo>
                    <a:pt x="2593" y="757"/>
                  </a:lnTo>
                  <a:lnTo>
                    <a:pt x="2594" y="666"/>
                  </a:lnTo>
                  <a:lnTo>
                    <a:pt x="2595" y="610"/>
                  </a:lnTo>
                  <a:lnTo>
                    <a:pt x="2596" y="548"/>
                  </a:lnTo>
                  <a:lnTo>
                    <a:pt x="2597" y="498"/>
                  </a:lnTo>
                  <a:lnTo>
                    <a:pt x="2598" y="436"/>
                  </a:lnTo>
                  <a:lnTo>
                    <a:pt x="2599" y="385"/>
                  </a:lnTo>
                  <a:lnTo>
                    <a:pt x="2600" y="364"/>
                  </a:lnTo>
                  <a:lnTo>
                    <a:pt x="2600" y="313"/>
                  </a:lnTo>
                  <a:lnTo>
                    <a:pt x="2601" y="301"/>
                  </a:lnTo>
                  <a:lnTo>
                    <a:pt x="2602" y="279"/>
                  </a:lnTo>
                  <a:lnTo>
                    <a:pt x="2603" y="267"/>
                  </a:lnTo>
                  <a:lnTo>
                    <a:pt x="2604" y="259"/>
                  </a:lnTo>
                  <a:lnTo>
                    <a:pt x="2605" y="237"/>
                  </a:lnTo>
                  <a:lnTo>
                    <a:pt x="2606" y="255"/>
                  </a:lnTo>
                  <a:lnTo>
                    <a:pt x="2607" y="251"/>
                  </a:lnTo>
                  <a:lnTo>
                    <a:pt x="2608" y="249"/>
                  </a:lnTo>
                  <a:lnTo>
                    <a:pt x="2608" y="264"/>
                  </a:lnTo>
                  <a:lnTo>
                    <a:pt x="2609" y="266"/>
                  </a:lnTo>
                  <a:lnTo>
                    <a:pt x="2610" y="273"/>
                  </a:lnTo>
                  <a:lnTo>
                    <a:pt x="2611" y="261"/>
                  </a:lnTo>
                  <a:lnTo>
                    <a:pt x="2612" y="250"/>
                  </a:lnTo>
                  <a:lnTo>
                    <a:pt x="2613" y="232"/>
                  </a:lnTo>
                  <a:lnTo>
                    <a:pt x="2614" y="210"/>
                  </a:lnTo>
                  <a:lnTo>
                    <a:pt x="2615" y="193"/>
                  </a:lnTo>
                  <a:lnTo>
                    <a:pt x="2615" y="161"/>
                  </a:lnTo>
                  <a:lnTo>
                    <a:pt x="2616" y="142"/>
                  </a:lnTo>
                  <a:lnTo>
                    <a:pt x="2617" y="126"/>
                  </a:lnTo>
                  <a:lnTo>
                    <a:pt x="2618" y="97"/>
                  </a:lnTo>
                  <a:lnTo>
                    <a:pt x="2619" y="78"/>
                  </a:lnTo>
                  <a:lnTo>
                    <a:pt x="2620" y="67"/>
                  </a:lnTo>
                  <a:lnTo>
                    <a:pt x="2621" y="61"/>
                  </a:lnTo>
                  <a:lnTo>
                    <a:pt x="2622" y="49"/>
                  </a:lnTo>
                  <a:lnTo>
                    <a:pt x="2623" y="47"/>
                  </a:lnTo>
                  <a:lnTo>
                    <a:pt x="2623" y="36"/>
                  </a:lnTo>
                  <a:lnTo>
                    <a:pt x="2624" y="34"/>
                  </a:lnTo>
                  <a:lnTo>
                    <a:pt x="2625" y="38"/>
                  </a:lnTo>
                  <a:lnTo>
                    <a:pt x="2626" y="33"/>
                  </a:lnTo>
                  <a:lnTo>
                    <a:pt x="2627" y="33"/>
                  </a:lnTo>
                  <a:lnTo>
                    <a:pt x="2628" y="31"/>
                  </a:lnTo>
                  <a:lnTo>
                    <a:pt x="2629" y="32"/>
                  </a:lnTo>
                  <a:lnTo>
                    <a:pt x="2630" y="28"/>
                  </a:lnTo>
                  <a:lnTo>
                    <a:pt x="2630" y="28"/>
                  </a:lnTo>
                  <a:lnTo>
                    <a:pt x="2631" y="32"/>
                  </a:lnTo>
                  <a:lnTo>
                    <a:pt x="2632" y="30"/>
                  </a:lnTo>
                  <a:lnTo>
                    <a:pt x="2633" y="24"/>
                  </a:lnTo>
                  <a:lnTo>
                    <a:pt x="2634" y="31"/>
                  </a:lnTo>
                  <a:lnTo>
                    <a:pt x="2635" y="19"/>
                  </a:lnTo>
                  <a:lnTo>
                    <a:pt x="2636" y="26"/>
                  </a:lnTo>
                  <a:lnTo>
                    <a:pt x="2637" y="23"/>
                  </a:lnTo>
                  <a:lnTo>
                    <a:pt x="2638" y="24"/>
                  </a:lnTo>
                  <a:lnTo>
                    <a:pt x="2638" y="19"/>
                  </a:lnTo>
                  <a:lnTo>
                    <a:pt x="2639" y="22"/>
                  </a:lnTo>
                  <a:lnTo>
                    <a:pt x="2640" y="20"/>
                  </a:lnTo>
                  <a:lnTo>
                    <a:pt x="2641" y="27"/>
                  </a:lnTo>
                  <a:lnTo>
                    <a:pt x="2642" y="25"/>
                  </a:lnTo>
                  <a:lnTo>
                    <a:pt x="2643" y="28"/>
                  </a:lnTo>
                  <a:lnTo>
                    <a:pt x="2644" y="24"/>
                  </a:lnTo>
                  <a:lnTo>
                    <a:pt x="2645" y="26"/>
                  </a:lnTo>
                  <a:lnTo>
                    <a:pt x="2645" y="23"/>
                  </a:lnTo>
                  <a:lnTo>
                    <a:pt x="2646" y="22"/>
                  </a:lnTo>
                  <a:lnTo>
                    <a:pt x="2647" y="24"/>
                  </a:lnTo>
                  <a:lnTo>
                    <a:pt x="2648" y="20"/>
                  </a:lnTo>
                  <a:lnTo>
                    <a:pt x="2649" y="25"/>
                  </a:lnTo>
                  <a:lnTo>
                    <a:pt x="2650" y="23"/>
                  </a:lnTo>
                  <a:lnTo>
                    <a:pt x="2651" y="21"/>
                  </a:lnTo>
                  <a:lnTo>
                    <a:pt x="2652" y="19"/>
                  </a:lnTo>
                  <a:lnTo>
                    <a:pt x="2653" y="21"/>
                  </a:lnTo>
                  <a:lnTo>
                    <a:pt x="2653" y="23"/>
                  </a:lnTo>
                  <a:lnTo>
                    <a:pt x="2654" y="20"/>
                  </a:lnTo>
                  <a:lnTo>
                    <a:pt x="2655" y="22"/>
                  </a:lnTo>
                  <a:lnTo>
                    <a:pt x="2656" y="24"/>
                  </a:lnTo>
                  <a:lnTo>
                    <a:pt x="2657" y="21"/>
                  </a:lnTo>
                  <a:lnTo>
                    <a:pt x="2658" y="17"/>
                  </a:lnTo>
                  <a:lnTo>
                    <a:pt x="2659" y="25"/>
                  </a:lnTo>
                  <a:lnTo>
                    <a:pt x="2660" y="19"/>
                  </a:lnTo>
                  <a:lnTo>
                    <a:pt x="2660" y="17"/>
                  </a:lnTo>
                  <a:lnTo>
                    <a:pt x="2661" y="18"/>
                  </a:lnTo>
                  <a:lnTo>
                    <a:pt x="2662" y="21"/>
                  </a:lnTo>
                  <a:lnTo>
                    <a:pt x="2663" y="21"/>
                  </a:lnTo>
                  <a:lnTo>
                    <a:pt x="2664" y="21"/>
                  </a:lnTo>
                  <a:lnTo>
                    <a:pt x="2665" y="18"/>
                  </a:lnTo>
                  <a:lnTo>
                    <a:pt x="2666" y="16"/>
                  </a:lnTo>
                  <a:lnTo>
                    <a:pt x="2667" y="20"/>
                  </a:lnTo>
                  <a:lnTo>
                    <a:pt x="2667" y="15"/>
                  </a:lnTo>
                  <a:lnTo>
                    <a:pt x="2668" y="18"/>
                  </a:lnTo>
                  <a:lnTo>
                    <a:pt x="2669" y="17"/>
                  </a:lnTo>
                  <a:lnTo>
                    <a:pt x="2670" y="19"/>
                  </a:lnTo>
                  <a:lnTo>
                    <a:pt x="2671" y="16"/>
                  </a:lnTo>
                  <a:lnTo>
                    <a:pt x="2672" y="19"/>
                  </a:lnTo>
                  <a:lnTo>
                    <a:pt x="2673" y="28"/>
                  </a:lnTo>
                  <a:lnTo>
                    <a:pt x="2674" y="19"/>
                  </a:lnTo>
                  <a:lnTo>
                    <a:pt x="2675" y="11"/>
                  </a:lnTo>
                  <a:lnTo>
                    <a:pt x="2675" y="19"/>
                  </a:lnTo>
                  <a:lnTo>
                    <a:pt x="2676" y="15"/>
                  </a:lnTo>
                  <a:lnTo>
                    <a:pt x="2677" y="16"/>
                  </a:lnTo>
                  <a:lnTo>
                    <a:pt x="2678" y="12"/>
                  </a:lnTo>
                  <a:lnTo>
                    <a:pt x="2679" y="17"/>
                  </a:lnTo>
                  <a:lnTo>
                    <a:pt x="2680" y="18"/>
                  </a:lnTo>
                  <a:lnTo>
                    <a:pt x="2681" y="21"/>
                  </a:lnTo>
                  <a:lnTo>
                    <a:pt x="2682" y="17"/>
                  </a:lnTo>
                  <a:lnTo>
                    <a:pt x="2682" y="20"/>
                  </a:lnTo>
                  <a:lnTo>
                    <a:pt x="2683" y="18"/>
                  </a:lnTo>
                  <a:lnTo>
                    <a:pt x="2684" y="18"/>
                  </a:lnTo>
                  <a:lnTo>
                    <a:pt x="2685" y="19"/>
                  </a:lnTo>
                  <a:lnTo>
                    <a:pt x="2686" y="13"/>
                  </a:lnTo>
                  <a:lnTo>
                    <a:pt x="2687" y="11"/>
                  </a:lnTo>
                  <a:lnTo>
                    <a:pt x="2688" y="20"/>
                  </a:lnTo>
                  <a:lnTo>
                    <a:pt x="2689" y="14"/>
                  </a:lnTo>
                  <a:lnTo>
                    <a:pt x="2690" y="15"/>
                  </a:lnTo>
                  <a:lnTo>
                    <a:pt x="2690" y="17"/>
                  </a:lnTo>
                  <a:lnTo>
                    <a:pt x="2691" y="11"/>
                  </a:lnTo>
                  <a:lnTo>
                    <a:pt x="2692" y="17"/>
                  </a:lnTo>
                  <a:lnTo>
                    <a:pt x="2693" y="23"/>
                  </a:lnTo>
                  <a:lnTo>
                    <a:pt x="2694" y="13"/>
                  </a:lnTo>
                  <a:lnTo>
                    <a:pt x="2695" y="20"/>
                  </a:lnTo>
                  <a:lnTo>
                    <a:pt x="2696" y="26"/>
                  </a:lnTo>
                  <a:lnTo>
                    <a:pt x="2697" y="25"/>
                  </a:lnTo>
                  <a:lnTo>
                    <a:pt x="2697" y="16"/>
                  </a:lnTo>
                  <a:lnTo>
                    <a:pt x="2698" y="25"/>
                  </a:lnTo>
                  <a:lnTo>
                    <a:pt x="2699" y="17"/>
                  </a:lnTo>
                  <a:lnTo>
                    <a:pt x="2700" y="22"/>
                  </a:lnTo>
                  <a:lnTo>
                    <a:pt x="2701" y="12"/>
                  </a:lnTo>
                  <a:lnTo>
                    <a:pt x="2702" y="13"/>
                  </a:lnTo>
                  <a:lnTo>
                    <a:pt x="2703" y="17"/>
                  </a:lnTo>
                  <a:lnTo>
                    <a:pt x="2704" y="13"/>
                  </a:lnTo>
                  <a:lnTo>
                    <a:pt x="2705" y="16"/>
                  </a:lnTo>
                  <a:lnTo>
                    <a:pt x="2705" y="16"/>
                  </a:lnTo>
                  <a:lnTo>
                    <a:pt x="2706" y="11"/>
                  </a:lnTo>
                  <a:lnTo>
                    <a:pt x="2707" y="13"/>
                  </a:lnTo>
                  <a:lnTo>
                    <a:pt x="2708" y="10"/>
                  </a:lnTo>
                  <a:lnTo>
                    <a:pt x="2709" y="12"/>
                  </a:lnTo>
                  <a:lnTo>
                    <a:pt x="2710" y="13"/>
                  </a:lnTo>
                  <a:lnTo>
                    <a:pt x="2711" y="14"/>
                  </a:lnTo>
                  <a:lnTo>
                    <a:pt x="2712" y="11"/>
                  </a:lnTo>
                  <a:lnTo>
                    <a:pt x="2712" y="15"/>
                  </a:lnTo>
                  <a:lnTo>
                    <a:pt x="2713" y="13"/>
                  </a:lnTo>
                  <a:lnTo>
                    <a:pt x="2714" y="12"/>
                  </a:lnTo>
                  <a:lnTo>
                    <a:pt x="2715" y="10"/>
                  </a:lnTo>
                  <a:lnTo>
                    <a:pt x="2716" y="11"/>
                  </a:lnTo>
                  <a:lnTo>
                    <a:pt x="2717" y="14"/>
                  </a:lnTo>
                  <a:lnTo>
                    <a:pt x="2718" y="9"/>
                  </a:lnTo>
                  <a:lnTo>
                    <a:pt x="2719" y="8"/>
                  </a:lnTo>
                  <a:lnTo>
                    <a:pt x="2720" y="13"/>
                  </a:lnTo>
                  <a:lnTo>
                    <a:pt x="2720" y="20"/>
                  </a:lnTo>
                  <a:lnTo>
                    <a:pt x="2721" y="18"/>
                  </a:lnTo>
                  <a:lnTo>
                    <a:pt x="2722" y="16"/>
                  </a:lnTo>
                  <a:lnTo>
                    <a:pt x="2723" y="9"/>
                  </a:lnTo>
                  <a:lnTo>
                    <a:pt x="2724" y="16"/>
                  </a:lnTo>
                  <a:lnTo>
                    <a:pt x="2725" y="14"/>
                  </a:lnTo>
                  <a:lnTo>
                    <a:pt x="2726" y="13"/>
                  </a:lnTo>
                  <a:lnTo>
                    <a:pt x="2727" y="10"/>
                  </a:lnTo>
                  <a:lnTo>
                    <a:pt x="2727" y="19"/>
                  </a:lnTo>
                  <a:lnTo>
                    <a:pt x="2728" y="14"/>
                  </a:lnTo>
                  <a:lnTo>
                    <a:pt x="2729" y="14"/>
                  </a:lnTo>
                  <a:lnTo>
                    <a:pt x="2730" y="14"/>
                  </a:lnTo>
                  <a:lnTo>
                    <a:pt x="2731" y="10"/>
                  </a:lnTo>
                  <a:lnTo>
                    <a:pt x="2732" y="12"/>
                  </a:lnTo>
                  <a:lnTo>
                    <a:pt x="2733" y="11"/>
                  </a:lnTo>
                  <a:lnTo>
                    <a:pt x="2734" y="12"/>
                  </a:lnTo>
                  <a:lnTo>
                    <a:pt x="2735" y="17"/>
                  </a:lnTo>
                  <a:lnTo>
                    <a:pt x="2735" y="12"/>
                  </a:lnTo>
                  <a:lnTo>
                    <a:pt x="2736" y="12"/>
                  </a:lnTo>
                  <a:lnTo>
                    <a:pt x="2737" y="13"/>
                  </a:lnTo>
                  <a:lnTo>
                    <a:pt x="2738" y="8"/>
                  </a:lnTo>
                  <a:lnTo>
                    <a:pt x="2739" y="11"/>
                  </a:lnTo>
                  <a:lnTo>
                    <a:pt x="2740" y="12"/>
                  </a:lnTo>
                  <a:lnTo>
                    <a:pt x="2741" y="16"/>
                  </a:lnTo>
                  <a:lnTo>
                    <a:pt x="2742" y="14"/>
                  </a:lnTo>
                  <a:lnTo>
                    <a:pt x="2742" y="14"/>
                  </a:lnTo>
                  <a:lnTo>
                    <a:pt x="2743" y="11"/>
                  </a:lnTo>
                  <a:lnTo>
                    <a:pt x="2744" y="12"/>
                  </a:lnTo>
                  <a:lnTo>
                    <a:pt x="2745" y="11"/>
                  </a:lnTo>
                  <a:lnTo>
                    <a:pt x="2746" y="9"/>
                  </a:lnTo>
                  <a:lnTo>
                    <a:pt x="2747" y="7"/>
                  </a:lnTo>
                  <a:lnTo>
                    <a:pt x="2748" y="7"/>
                  </a:lnTo>
                  <a:lnTo>
                    <a:pt x="2749" y="13"/>
                  </a:lnTo>
                  <a:lnTo>
                    <a:pt x="2750" y="10"/>
                  </a:lnTo>
                  <a:lnTo>
                    <a:pt x="2750" y="12"/>
                  </a:lnTo>
                  <a:lnTo>
                    <a:pt x="2751" y="12"/>
                  </a:lnTo>
                  <a:lnTo>
                    <a:pt x="2752" y="11"/>
                  </a:lnTo>
                  <a:lnTo>
                    <a:pt x="2753" y="13"/>
                  </a:lnTo>
                  <a:lnTo>
                    <a:pt x="2754" y="10"/>
                  </a:lnTo>
                  <a:lnTo>
                    <a:pt x="2755" y="11"/>
                  </a:lnTo>
                  <a:lnTo>
                    <a:pt x="2756" y="10"/>
                  </a:lnTo>
                  <a:lnTo>
                    <a:pt x="2757" y="9"/>
                  </a:lnTo>
                  <a:lnTo>
                    <a:pt x="2757" y="10"/>
                  </a:lnTo>
                  <a:lnTo>
                    <a:pt x="2758" y="13"/>
                  </a:lnTo>
                  <a:lnTo>
                    <a:pt x="2759" y="14"/>
                  </a:lnTo>
                  <a:lnTo>
                    <a:pt x="2760" y="11"/>
                  </a:lnTo>
                  <a:lnTo>
                    <a:pt x="2761" y="12"/>
                  </a:lnTo>
                  <a:lnTo>
                    <a:pt x="2762" y="13"/>
                  </a:lnTo>
                  <a:lnTo>
                    <a:pt x="2763" y="20"/>
                  </a:lnTo>
                  <a:lnTo>
                    <a:pt x="2764" y="13"/>
                  </a:lnTo>
                  <a:lnTo>
                    <a:pt x="2765" y="13"/>
                  </a:lnTo>
                  <a:lnTo>
                    <a:pt x="2765" y="17"/>
                  </a:lnTo>
                  <a:lnTo>
                    <a:pt x="2766" y="13"/>
                  </a:lnTo>
                  <a:lnTo>
                    <a:pt x="2767" y="13"/>
                  </a:lnTo>
                  <a:lnTo>
                    <a:pt x="2768" y="14"/>
                  </a:lnTo>
                  <a:lnTo>
                    <a:pt x="2769" y="18"/>
                  </a:lnTo>
                  <a:lnTo>
                    <a:pt x="2770" y="14"/>
                  </a:lnTo>
                  <a:lnTo>
                    <a:pt x="2771" y="21"/>
                  </a:lnTo>
                  <a:lnTo>
                    <a:pt x="2772" y="23"/>
                  </a:lnTo>
                  <a:lnTo>
                    <a:pt x="2772" y="26"/>
                  </a:lnTo>
                  <a:lnTo>
                    <a:pt x="2773" y="29"/>
                  </a:lnTo>
                  <a:lnTo>
                    <a:pt x="2774" y="38"/>
                  </a:lnTo>
                  <a:lnTo>
                    <a:pt x="2775" y="42"/>
                  </a:lnTo>
                  <a:lnTo>
                    <a:pt x="2776" y="48"/>
                  </a:lnTo>
                  <a:lnTo>
                    <a:pt x="2777" y="46"/>
                  </a:lnTo>
                  <a:lnTo>
                    <a:pt x="2778" y="59"/>
                  </a:lnTo>
                  <a:lnTo>
                    <a:pt x="2779" y="58"/>
                  </a:lnTo>
                  <a:lnTo>
                    <a:pt x="2780" y="55"/>
                  </a:lnTo>
                  <a:lnTo>
                    <a:pt x="2780" y="62"/>
                  </a:lnTo>
                  <a:lnTo>
                    <a:pt x="2781" y="57"/>
                  </a:lnTo>
                  <a:lnTo>
                    <a:pt x="2782" y="58"/>
                  </a:lnTo>
                  <a:lnTo>
                    <a:pt x="2783" y="55"/>
                  </a:lnTo>
                  <a:lnTo>
                    <a:pt x="2784" y="56"/>
                  </a:lnTo>
                  <a:lnTo>
                    <a:pt x="2785" y="39"/>
                  </a:lnTo>
                  <a:lnTo>
                    <a:pt x="2786" y="40"/>
                  </a:lnTo>
                  <a:lnTo>
                    <a:pt x="2787" y="25"/>
                  </a:lnTo>
                  <a:lnTo>
                    <a:pt x="2787" y="31"/>
                  </a:lnTo>
                  <a:lnTo>
                    <a:pt x="2788" y="32"/>
                  </a:lnTo>
                  <a:lnTo>
                    <a:pt x="2789" y="43"/>
                  </a:lnTo>
                  <a:lnTo>
                    <a:pt x="2790" y="46"/>
                  </a:lnTo>
                  <a:lnTo>
                    <a:pt x="2791" y="76"/>
                  </a:lnTo>
                  <a:lnTo>
                    <a:pt x="2792" y="94"/>
                  </a:lnTo>
                  <a:lnTo>
                    <a:pt x="2793" y="119"/>
                  </a:lnTo>
                  <a:lnTo>
                    <a:pt x="2794" y="145"/>
                  </a:lnTo>
                  <a:lnTo>
                    <a:pt x="2795" y="154"/>
                  </a:lnTo>
                  <a:lnTo>
                    <a:pt x="2795" y="146"/>
                  </a:lnTo>
                  <a:lnTo>
                    <a:pt x="2796" y="146"/>
                  </a:lnTo>
                  <a:lnTo>
                    <a:pt x="2797" y="150"/>
                  </a:lnTo>
                  <a:lnTo>
                    <a:pt x="2798" y="124"/>
                  </a:lnTo>
                  <a:lnTo>
                    <a:pt x="2799" y="107"/>
                  </a:lnTo>
                  <a:lnTo>
                    <a:pt x="2800" y="85"/>
                  </a:lnTo>
                  <a:lnTo>
                    <a:pt x="2801" y="73"/>
                  </a:lnTo>
                  <a:lnTo>
                    <a:pt x="2802" y="66"/>
                  </a:lnTo>
                  <a:lnTo>
                    <a:pt x="2802" y="47"/>
                  </a:lnTo>
                  <a:lnTo>
                    <a:pt x="2803" y="30"/>
                  </a:lnTo>
                  <a:lnTo>
                    <a:pt x="2804" y="23"/>
                  </a:lnTo>
                  <a:lnTo>
                    <a:pt x="2805" y="20"/>
                  </a:lnTo>
                  <a:lnTo>
                    <a:pt x="2806" y="14"/>
                  </a:lnTo>
                  <a:lnTo>
                    <a:pt x="2807" y="17"/>
                  </a:lnTo>
                  <a:lnTo>
                    <a:pt x="2808" y="16"/>
                  </a:lnTo>
                  <a:lnTo>
                    <a:pt x="2809" y="14"/>
                  </a:lnTo>
                  <a:lnTo>
                    <a:pt x="2810" y="10"/>
                  </a:lnTo>
                  <a:lnTo>
                    <a:pt x="2810" y="9"/>
                  </a:lnTo>
                  <a:lnTo>
                    <a:pt x="2811" y="12"/>
                  </a:lnTo>
                  <a:lnTo>
                    <a:pt x="2812" y="14"/>
                  </a:lnTo>
                  <a:lnTo>
                    <a:pt x="2813" y="10"/>
                  </a:lnTo>
                  <a:lnTo>
                    <a:pt x="2814" y="13"/>
                  </a:lnTo>
                  <a:lnTo>
                    <a:pt x="2815" y="16"/>
                  </a:lnTo>
                  <a:lnTo>
                    <a:pt x="2816" y="12"/>
                  </a:lnTo>
                  <a:lnTo>
                    <a:pt x="2817" y="7"/>
                  </a:lnTo>
                  <a:lnTo>
                    <a:pt x="2817" y="7"/>
                  </a:lnTo>
                  <a:lnTo>
                    <a:pt x="2818" y="8"/>
                  </a:lnTo>
                  <a:lnTo>
                    <a:pt x="2819" y="10"/>
                  </a:lnTo>
                  <a:lnTo>
                    <a:pt x="2820" y="14"/>
                  </a:lnTo>
                  <a:lnTo>
                    <a:pt x="2821" y="15"/>
                  </a:lnTo>
                  <a:lnTo>
                    <a:pt x="2822" y="11"/>
                  </a:lnTo>
                  <a:lnTo>
                    <a:pt x="2823" y="12"/>
                  </a:lnTo>
                  <a:lnTo>
                    <a:pt x="2824" y="13"/>
                  </a:lnTo>
                  <a:lnTo>
                    <a:pt x="2825" y="8"/>
                  </a:lnTo>
                  <a:lnTo>
                    <a:pt x="2825" y="7"/>
                  </a:lnTo>
                  <a:lnTo>
                    <a:pt x="2826" y="9"/>
                  </a:lnTo>
                  <a:lnTo>
                    <a:pt x="2827" y="9"/>
                  </a:lnTo>
                  <a:lnTo>
                    <a:pt x="2828" y="10"/>
                  </a:lnTo>
                  <a:lnTo>
                    <a:pt x="2829" y="16"/>
                  </a:lnTo>
                  <a:lnTo>
                    <a:pt x="2830" y="6"/>
                  </a:lnTo>
                  <a:lnTo>
                    <a:pt x="2831" y="16"/>
                  </a:lnTo>
                  <a:lnTo>
                    <a:pt x="2832" y="11"/>
                  </a:lnTo>
                  <a:lnTo>
                    <a:pt x="2832" y="12"/>
                  </a:lnTo>
                  <a:lnTo>
                    <a:pt x="2833" y="8"/>
                  </a:lnTo>
                  <a:lnTo>
                    <a:pt x="2834" y="12"/>
                  </a:lnTo>
                  <a:lnTo>
                    <a:pt x="2835" y="18"/>
                  </a:lnTo>
                  <a:lnTo>
                    <a:pt x="2836" y="5"/>
                  </a:lnTo>
                  <a:lnTo>
                    <a:pt x="2837" y="11"/>
                  </a:lnTo>
                  <a:lnTo>
                    <a:pt x="2838" y="14"/>
                  </a:lnTo>
                  <a:lnTo>
                    <a:pt x="2839" y="14"/>
                  </a:lnTo>
                  <a:lnTo>
                    <a:pt x="2840" y="11"/>
                  </a:lnTo>
                  <a:lnTo>
                    <a:pt x="2840" y="13"/>
                  </a:lnTo>
                  <a:lnTo>
                    <a:pt x="2841" y="10"/>
                  </a:lnTo>
                  <a:lnTo>
                    <a:pt x="2842" y="9"/>
                  </a:lnTo>
                  <a:lnTo>
                    <a:pt x="2843" y="10"/>
                  </a:lnTo>
                  <a:lnTo>
                    <a:pt x="2844" y="11"/>
                  </a:lnTo>
                  <a:lnTo>
                    <a:pt x="2845" y="19"/>
                  </a:lnTo>
                  <a:lnTo>
                    <a:pt x="2846" y="10"/>
                  </a:lnTo>
                  <a:lnTo>
                    <a:pt x="2847" y="8"/>
                  </a:lnTo>
                  <a:lnTo>
                    <a:pt x="2847" y="13"/>
                  </a:lnTo>
                  <a:lnTo>
                    <a:pt x="2848" y="13"/>
                  </a:lnTo>
                  <a:lnTo>
                    <a:pt x="2849" y="10"/>
                  </a:lnTo>
                  <a:lnTo>
                    <a:pt x="2850" y="9"/>
                  </a:lnTo>
                  <a:lnTo>
                    <a:pt x="2851" y="16"/>
                  </a:lnTo>
                  <a:lnTo>
                    <a:pt x="2852" y="11"/>
                  </a:lnTo>
                  <a:lnTo>
                    <a:pt x="2853" y="17"/>
                  </a:lnTo>
                  <a:lnTo>
                    <a:pt x="2854" y="15"/>
                  </a:lnTo>
                  <a:lnTo>
                    <a:pt x="2854" y="19"/>
                  </a:lnTo>
                  <a:lnTo>
                    <a:pt x="2855" y="25"/>
                  </a:lnTo>
                  <a:lnTo>
                    <a:pt x="2856" y="27"/>
                  </a:lnTo>
                  <a:lnTo>
                    <a:pt x="2857" y="19"/>
                  </a:lnTo>
                  <a:lnTo>
                    <a:pt x="2858" y="27"/>
                  </a:lnTo>
                  <a:lnTo>
                    <a:pt x="2859" y="30"/>
                  </a:lnTo>
                  <a:lnTo>
                    <a:pt x="2860" y="22"/>
                  </a:lnTo>
                  <a:lnTo>
                    <a:pt x="2861" y="31"/>
                  </a:lnTo>
                  <a:lnTo>
                    <a:pt x="2862" y="34"/>
                  </a:lnTo>
                  <a:lnTo>
                    <a:pt x="2862" y="21"/>
                  </a:lnTo>
                  <a:lnTo>
                    <a:pt x="2863" y="31"/>
                  </a:lnTo>
                  <a:lnTo>
                    <a:pt x="2864" y="31"/>
                  </a:lnTo>
                  <a:lnTo>
                    <a:pt x="2865" y="32"/>
                  </a:lnTo>
                  <a:lnTo>
                    <a:pt x="2866" y="28"/>
                  </a:lnTo>
                  <a:lnTo>
                    <a:pt x="2867" y="27"/>
                  </a:lnTo>
                  <a:lnTo>
                    <a:pt x="2868" y="26"/>
                  </a:lnTo>
                  <a:lnTo>
                    <a:pt x="2869" y="32"/>
                  </a:lnTo>
                  <a:lnTo>
                    <a:pt x="2869" y="37"/>
                  </a:lnTo>
                  <a:lnTo>
                    <a:pt x="2870" y="38"/>
                  </a:lnTo>
                  <a:lnTo>
                    <a:pt x="2871" y="37"/>
                  </a:lnTo>
                  <a:lnTo>
                    <a:pt x="2872" y="48"/>
                  </a:lnTo>
                  <a:lnTo>
                    <a:pt x="2873" y="54"/>
                  </a:lnTo>
                  <a:lnTo>
                    <a:pt x="2874" y="60"/>
                  </a:lnTo>
                  <a:lnTo>
                    <a:pt x="2875" y="61"/>
                  </a:lnTo>
                  <a:lnTo>
                    <a:pt x="2876" y="84"/>
                  </a:lnTo>
                  <a:lnTo>
                    <a:pt x="2877" y="82"/>
                  </a:lnTo>
                  <a:lnTo>
                    <a:pt x="2877" y="90"/>
                  </a:lnTo>
                  <a:lnTo>
                    <a:pt x="2878" y="88"/>
                  </a:lnTo>
                  <a:lnTo>
                    <a:pt x="2879" y="103"/>
                  </a:lnTo>
                  <a:lnTo>
                    <a:pt x="2880" y="102"/>
                  </a:lnTo>
                  <a:lnTo>
                    <a:pt x="2881" y="108"/>
                  </a:lnTo>
                  <a:lnTo>
                    <a:pt x="2882" y="104"/>
                  </a:lnTo>
                  <a:lnTo>
                    <a:pt x="2883" y="101"/>
                  </a:lnTo>
                  <a:lnTo>
                    <a:pt x="2884" y="107"/>
                  </a:lnTo>
                  <a:lnTo>
                    <a:pt x="2884" y="102"/>
                  </a:lnTo>
                  <a:lnTo>
                    <a:pt x="2885" y="96"/>
                  </a:lnTo>
                  <a:lnTo>
                    <a:pt x="2886" y="96"/>
                  </a:lnTo>
                  <a:lnTo>
                    <a:pt x="2887" y="82"/>
                  </a:lnTo>
                  <a:lnTo>
                    <a:pt x="2888" y="93"/>
                  </a:lnTo>
                  <a:lnTo>
                    <a:pt x="2889" y="77"/>
                  </a:lnTo>
                  <a:lnTo>
                    <a:pt x="2890" y="62"/>
                  </a:lnTo>
                  <a:lnTo>
                    <a:pt x="2891" y="54"/>
                  </a:lnTo>
                  <a:lnTo>
                    <a:pt x="2892" y="51"/>
                  </a:lnTo>
                  <a:lnTo>
                    <a:pt x="2892" y="41"/>
                  </a:lnTo>
                  <a:lnTo>
                    <a:pt x="2893" y="38"/>
                  </a:lnTo>
                  <a:lnTo>
                    <a:pt x="2894" y="28"/>
                  </a:lnTo>
                  <a:lnTo>
                    <a:pt x="2895" y="29"/>
                  </a:lnTo>
                  <a:lnTo>
                    <a:pt x="2896" y="22"/>
                  </a:lnTo>
                  <a:lnTo>
                    <a:pt x="2897" y="22"/>
                  </a:lnTo>
                  <a:lnTo>
                    <a:pt x="2898" y="12"/>
                  </a:lnTo>
                  <a:lnTo>
                    <a:pt x="2899" y="11"/>
                  </a:lnTo>
                  <a:lnTo>
                    <a:pt x="2899" y="16"/>
                  </a:lnTo>
                  <a:lnTo>
                    <a:pt x="2900" y="12"/>
                  </a:lnTo>
                  <a:lnTo>
                    <a:pt x="2901" y="12"/>
                  </a:lnTo>
                  <a:lnTo>
                    <a:pt x="2902" y="9"/>
                  </a:lnTo>
                  <a:lnTo>
                    <a:pt x="2903" y="8"/>
                  </a:lnTo>
                  <a:lnTo>
                    <a:pt x="2904" y="10"/>
                  </a:lnTo>
                  <a:lnTo>
                    <a:pt x="2905" y="14"/>
                  </a:lnTo>
                  <a:lnTo>
                    <a:pt x="2906" y="9"/>
                  </a:lnTo>
                  <a:lnTo>
                    <a:pt x="2907" y="9"/>
                  </a:lnTo>
                  <a:lnTo>
                    <a:pt x="2907" y="7"/>
                  </a:lnTo>
                  <a:lnTo>
                    <a:pt x="2908" y="9"/>
                  </a:lnTo>
                  <a:lnTo>
                    <a:pt x="2909" y="8"/>
                  </a:lnTo>
                  <a:lnTo>
                    <a:pt x="2910" y="10"/>
                  </a:lnTo>
                  <a:lnTo>
                    <a:pt x="2911" y="11"/>
                  </a:lnTo>
                  <a:lnTo>
                    <a:pt x="2912" y="6"/>
                  </a:lnTo>
                  <a:lnTo>
                    <a:pt x="2913" y="12"/>
                  </a:lnTo>
                  <a:lnTo>
                    <a:pt x="2914" y="11"/>
                  </a:lnTo>
                  <a:lnTo>
                    <a:pt x="2914" y="13"/>
                  </a:lnTo>
                  <a:lnTo>
                    <a:pt x="2915" y="10"/>
                  </a:lnTo>
                  <a:lnTo>
                    <a:pt x="2916" y="12"/>
                  </a:lnTo>
                  <a:lnTo>
                    <a:pt x="2917" y="7"/>
                  </a:lnTo>
                  <a:lnTo>
                    <a:pt x="2918" y="11"/>
                  </a:lnTo>
                  <a:lnTo>
                    <a:pt x="2919" y="11"/>
                  </a:lnTo>
                  <a:lnTo>
                    <a:pt x="2920" y="16"/>
                  </a:lnTo>
                  <a:lnTo>
                    <a:pt x="2921" y="9"/>
                  </a:lnTo>
                  <a:lnTo>
                    <a:pt x="2922" y="10"/>
                  </a:lnTo>
                  <a:lnTo>
                    <a:pt x="2922" y="17"/>
                  </a:lnTo>
                  <a:lnTo>
                    <a:pt x="2923" y="11"/>
                  </a:lnTo>
                  <a:lnTo>
                    <a:pt x="2924" y="19"/>
                  </a:lnTo>
                  <a:lnTo>
                    <a:pt x="2925" y="20"/>
                  </a:lnTo>
                  <a:lnTo>
                    <a:pt x="2926" y="18"/>
                  </a:lnTo>
                  <a:lnTo>
                    <a:pt x="2927" y="30"/>
                  </a:lnTo>
                  <a:lnTo>
                    <a:pt x="2928" y="39"/>
                  </a:lnTo>
                  <a:lnTo>
                    <a:pt x="2929" y="40"/>
                  </a:lnTo>
                  <a:lnTo>
                    <a:pt x="2929" y="44"/>
                  </a:lnTo>
                  <a:lnTo>
                    <a:pt x="2930" y="45"/>
                  </a:lnTo>
                  <a:lnTo>
                    <a:pt x="2931" y="58"/>
                  </a:lnTo>
                  <a:lnTo>
                    <a:pt x="2932" y="52"/>
                  </a:lnTo>
                  <a:lnTo>
                    <a:pt x="2933" y="53"/>
                  </a:lnTo>
                  <a:lnTo>
                    <a:pt x="2934" y="48"/>
                  </a:lnTo>
                  <a:lnTo>
                    <a:pt x="2935" y="52"/>
                  </a:lnTo>
                  <a:lnTo>
                    <a:pt x="2936" y="61"/>
                  </a:lnTo>
                  <a:lnTo>
                    <a:pt x="2937" y="70"/>
                  </a:lnTo>
                  <a:lnTo>
                    <a:pt x="2937" y="88"/>
                  </a:lnTo>
                  <a:lnTo>
                    <a:pt x="2938" y="117"/>
                  </a:lnTo>
                  <a:lnTo>
                    <a:pt x="2939" y="152"/>
                  </a:lnTo>
                  <a:lnTo>
                    <a:pt x="2940" y="177"/>
                  </a:lnTo>
                  <a:lnTo>
                    <a:pt x="2941" y="216"/>
                  </a:lnTo>
                  <a:lnTo>
                    <a:pt x="2942" y="244"/>
                  </a:lnTo>
                  <a:lnTo>
                    <a:pt x="2943" y="256"/>
                  </a:lnTo>
                  <a:lnTo>
                    <a:pt x="2944" y="241"/>
                  </a:lnTo>
                  <a:lnTo>
                    <a:pt x="2944" y="251"/>
                  </a:lnTo>
                  <a:lnTo>
                    <a:pt x="2945" y="228"/>
                  </a:lnTo>
                  <a:lnTo>
                    <a:pt x="2946" y="196"/>
                  </a:lnTo>
                  <a:lnTo>
                    <a:pt x="2947" y="173"/>
                  </a:lnTo>
                  <a:lnTo>
                    <a:pt x="2948" y="167"/>
                  </a:lnTo>
                  <a:lnTo>
                    <a:pt x="2949" y="157"/>
                  </a:lnTo>
                  <a:lnTo>
                    <a:pt x="2950" y="135"/>
                  </a:lnTo>
                  <a:lnTo>
                    <a:pt x="2951" y="126"/>
                  </a:lnTo>
                  <a:lnTo>
                    <a:pt x="2952" y="109"/>
                  </a:lnTo>
                  <a:lnTo>
                    <a:pt x="2952" y="102"/>
                  </a:lnTo>
                  <a:lnTo>
                    <a:pt x="2953" y="98"/>
                  </a:lnTo>
                  <a:lnTo>
                    <a:pt x="2954" y="78"/>
                  </a:lnTo>
                  <a:lnTo>
                    <a:pt x="2955" y="65"/>
                  </a:lnTo>
                  <a:lnTo>
                    <a:pt x="2956" y="64"/>
                  </a:lnTo>
                  <a:lnTo>
                    <a:pt x="2957" y="47"/>
                  </a:lnTo>
                  <a:lnTo>
                    <a:pt x="2958" y="35"/>
                  </a:lnTo>
                  <a:lnTo>
                    <a:pt x="2959" y="36"/>
                  </a:lnTo>
                  <a:lnTo>
                    <a:pt x="2959" y="24"/>
                  </a:lnTo>
                  <a:lnTo>
                    <a:pt x="2960" y="26"/>
                  </a:lnTo>
                  <a:lnTo>
                    <a:pt x="2961" y="14"/>
                  </a:lnTo>
                  <a:lnTo>
                    <a:pt x="2962" y="12"/>
                  </a:lnTo>
                  <a:lnTo>
                    <a:pt x="2963" y="15"/>
                  </a:lnTo>
                  <a:lnTo>
                    <a:pt x="2964" y="11"/>
                  </a:lnTo>
                  <a:lnTo>
                    <a:pt x="2965" y="14"/>
                  </a:lnTo>
                  <a:lnTo>
                    <a:pt x="2966" y="6"/>
                  </a:lnTo>
                  <a:lnTo>
                    <a:pt x="2967" y="7"/>
                  </a:lnTo>
                  <a:lnTo>
                    <a:pt x="2967" y="6"/>
                  </a:lnTo>
                  <a:lnTo>
                    <a:pt x="2968" y="9"/>
                  </a:lnTo>
                  <a:lnTo>
                    <a:pt x="2969" y="15"/>
                  </a:lnTo>
                  <a:lnTo>
                    <a:pt x="2970" y="9"/>
                  </a:lnTo>
                  <a:lnTo>
                    <a:pt x="2971" y="11"/>
                  </a:lnTo>
                  <a:lnTo>
                    <a:pt x="2972" y="10"/>
                  </a:lnTo>
                  <a:lnTo>
                    <a:pt x="2973" y="13"/>
                  </a:lnTo>
                  <a:lnTo>
                    <a:pt x="2974" y="13"/>
                  </a:lnTo>
                  <a:lnTo>
                    <a:pt x="2974" y="11"/>
                  </a:lnTo>
                  <a:lnTo>
                    <a:pt x="2975" y="13"/>
                  </a:lnTo>
                  <a:lnTo>
                    <a:pt x="2976" y="11"/>
                  </a:lnTo>
                  <a:lnTo>
                    <a:pt x="2977" y="4"/>
                  </a:lnTo>
                  <a:lnTo>
                    <a:pt x="2978" y="8"/>
                  </a:lnTo>
                  <a:lnTo>
                    <a:pt x="2979" y="7"/>
                  </a:lnTo>
                  <a:lnTo>
                    <a:pt x="2980" y="9"/>
                  </a:lnTo>
                  <a:lnTo>
                    <a:pt x="2981" y="8"/>
                  </a:lnTo>
                  <a:lnTo>
                    <a:pt x="2982" y="8"/>
                  </a:lnTo>
                  <a:lnTo>
                    <a:pt x="2982" y="10"/>
                  </a:lnTo>
                  <a:lnTo>
                    <a:pt x="2983" y="11"/>
                  </a:lnTo>
                  <a:lnTo>
                    <a:pt x="2984" y="9"/>
                  </a:lnTo>
                  <a:lnTo>
                    <a:pt x="2985" y="5"/>
                  </a:lnTo>
                  <a:lnTo>
                    <a:pt x="2986" y="6"/>
                  </a:lnTo>
                  <a:lnTo>
                    <a:pt x="2987" y="11"/>
                  </a:lnTo>
                  <a:lnTo>
                    <a:pt x="2988" y="16"/>
                  </a:lnTo>
                  <a:lnTo>
                    <a:pt x="2989" y="8"/>
                  </a:lnTo>
                  <a:lnTo>
                    <a:pt x="2989" y="7"/>
                  </a:lnTo>
                  <a:lnTo>
                    <a:pt x="2990" y="10"/>
                  </a:lnTo>
                  <a:lnTo>
                    <a:pt x="2991" y="14"/>
                  </a:lnTo>
                  <a:lnTo>
                    <a:pt x="2992" y="12"/>
                  </a:lnTo>
                  <a:lnTo>
                    <a:pt x="2993" y="9"/>
                  </a:lnTo>
                  <a:lnTo>
                    <a:pt x="2994" y="12"/>
                  </a:lnTo>
                  <a:lnTo>
                    <a:pt x="2995" y="8"/>
                  </a:lnTo>
                  <a:lnTo>
                    <a:pt x="2996" y="10"/>
                  </a:lnTo>
                  <a:lnTo>
                    <a:pt x="2997" y="8"/>
                  </a:lnTo>
                  <a:lnTo>
                    <a:pt x="2997" y="13"/>
                  </a:lnTo>
                  <a:lnTo>
                    <a:pt x="2998" y="6"/>
                  </a:lnTo>
                  <a:lnTo>
                    <a:pt x="2999" y="10"/>
                  </a:lnTo>
                  <a:lnTo>
                    <a:pt x="3000" y="11"/>
                  </a:lnTo>
                  <a:lnTo>
                    <a:pt x="3001" y="7"/>
                  </a:lnTo>
                  <a:lnTo>
                    <a:pt x="3002" y="12"/>
                  </a:lnTo>
                  <a:lnTo>
                    <a:pt x="3003" y="11"/>
                  </a:lnTo>
                  <a:lnTo>
                    <a:pt x="3004" y="9"/>
                  </a:lnTo>
                  <a:lnTo>
                    <a:pt x="3004" y="11"/>
                  </a:lnTo>
                  <a:lnTo>
                    <a:pt x="3005" y="6"/>
                  </a:lnTo>
                  <a:lnTo>
                    <a:pt x="3006" y="5"/>
                  </a:lnTo>
                  <a:lnTo>
                    <a:pt x="3007" y="8"/>
                  </a:lnTo>
                  <a:lnTo>
                    <a:pt x="3008" y="11"/>
                  </a:lnTo>
                  <a:lnTo>
                    <a:pt x="3009" y="5"/>
                  </a:lnTo>
                  <a:lnTo>
                    <a:pt x="3010" y="11"/>
                  </a:lnTo>
                  <a:lnTo>
                    <a:pt x="3011" y="4"/>
                  </a:lnTo>
                  <a:lnTo>
                    <a:pt x="3012" y="7"/>
                  </a:lnTo>
                  <a:lnTo>
                    <a:pt x="3012" y="2"/>
                  </a:lnTo>
                  <a:lnTo>
                    <a:pt x="3013" y="4"/>
                  </a:lnTo>
                  <a:lnTo>
                    <a:pt x="3014" y="8"/>
                  </a:lnTo>
                  <a:lnTo>
                    <a:pt x="3015" y="9"/>
                  </a:lnTo>
                  <a:lnTo>
                    <a:pt x="3016" y="6"/>
                  </a:lnTo>
                  <a:lnTo>
                    <a:pt x="3017" y="3"/>
                  </a:lnTo>
                  <a:lnTo>
                    <a:pt x="3018" y="8"/>
                  </a:lnTo>
                  <a:lnTo>
                    <a:pt x="3019" y="10"/>
                  </a:lnTo>
                  <a:lnTo>
                    <a:pt x="3019" y="8"/>
                  </a:lnTo>
                  <a:lnTo>
                    <a:pt x="3020" y="17"/>
                  </a:lnTo>
                  <a:lnTo>
                    <a:pt x="3021" y="14"/>
                  </a:lnTo>
                  <a:lnTo>
                    <a:pt x="3022" y="13"/>
                  </a:lnTo>
                  <a:lnTo>
                    <a:pt x="3023" y="17"/>
                  </a:lnTo>
                  <a:lnTo>
                    <a:pt x="3024" y="19"/>
                  </a:lnTo>
                  <a:lnTo>
                    <a:pt x="3025" y="15"/>
                  </a:lnTo>
                  <a:lnTo>
                    <a:pt x="3026" y="14"/>
                  </a:lnTo>
                  <a:lnTo>
                    <a:pt x="3027" y="19"/>
                  </a:lnTo>
                  <a:lnTo>
                    <a:pt x="3027" y="13"/>
                  </a:lnTo>
                  <a:lnTo>
                    <a:pt x="3028" y="10"/>
                  </a:lnTo>
                  <a:lnTo>
                    <a:pt x="3029" y="6"/>
                  </a:lnTo>
                  <a:lnTo>
                    <a:pt x="3030" y="10"/>
                  </a:lnTo>
                  <a:lnTo>
                    <a:pt x="3031" y="7"/>
                  </a:lnTo>
                  <a:lnTo>
                    <a:pt x="3032" y="11"/>
                  </a:lnTo>
                  <a:lnTo>
                    <a:pt x="3033" y="10"/>
                  </a:lnTo>
                  <a:lnTo>
                    <a:pt x="3034" y="4"/>
                  </a:lnTo>
                  <a:lnTo>
                    <a:pt x="3034" y="8"/>
                  </a:lnTo>
                  <a:lnTo>
                    <a:pt x="3035" y="6"/>
                  </a:lnTo>
                  <a:lnTo>
                    <a:pt x="3036" y="4"/>
                  </a:lnTo>
                  <a:lnTo>
                    <a:pt x="3037" y="5"/>
                  </a:lnTo>
                  <a:lnTo>
                    <a:pt x="3038" y="9"/>
                  </a:lnTo>
                  <a:lnTo>
                    <a:pt x="3039" y="14"/>
                  </a:lnTo>
                  <a:lnTo>
                    <a:pt x="3040" y="7"/>
                  </a:lnTo>
                  <a:lnTo>
                    <a:pt x="3041" y="8"/>
                  </a:lnTo>
                  <a:lnTo>
                    <a:pt x="3042" y="7"/>
                  </a:lnTo>
                  <a:lnTo>
                    <a:pt x="3042" y="5"/>
                  </a:lnTo>
                  <a:lnTo>
                    <a:pt x="3043" y="1"/>
                  </a:lnTo>
                  <a:lnTo>
                    <a:pt x="3044" y="6"/>
                  </a:lnTo>
                  <a:lnTo>
                    <a:pt x="3045" y="3"/>
                  </a:lnTo>
                  <a:lnTo>
                    <a:pt x="3046" y="6"/>
                  </a:lnTo>
                  <a:lnTo>
                    <a:pt x="3047" y="7"/>
                  </a:lnTo>
                  <a:lnTo>
                    <a:pt x="3048" y="6"/>
                  </a:lnTo>
                  <a:lnTo>
                    <a:pt x="3049" y="6"/>
                  </a:lnTo>
                  <a:lnTo>
                    <a:pt x="3049" y="13"/>
                  </a:lnTo>
                  <a:lnTo>
                    <a:pt x="3050" y="4"/>
                  </a:lnTo>
                  <a:lnTo>
                    <a:pt x="3051" y="9"/>
                  </a:lnTo>
                  <a:lnTo>
                    <a:pt x="3052" y="4"/>
                  </a:lnTo>
                  <a:lnTo>
                    <a:pt x="3053" y="10"/>
                  </a:lnTo>
                  <a:lnTo>
                    <a:pt x="3054" y="6"/>
                  </a:lnTo>
                  <a:lnTo>
                    <a:pt x="3055" y="2"/>
                  </a:lnTo>
                  <a:lnTo>
                    <a:pt x="3056" y="12"/>
                  </a:lnTo>
                  <a:lnTo>
                    <a:pt x="3056" y="6"/>
                  </a:lnTo>
                  <a:lnTo>
                    <a:pt x="3057" y="4"/>
                  </a:lnTo>
                  <a:lnTo>
                    <a:pt x="3058" y="4"/>
                  </a:lnTo>
                  <a:lnTo>
                    <a:pt x="3059" y="3"/>
                  </a:lnTo>
                  <a:lnTo>
                    <a:pt x="3060" y="11"/>
                  </a:lnTo>
                  <a:lnTo>
                    <a:pt x="3061" y="3"/>
                  </a:lnTo>
                  <a:lnTo>
                    <a:pt x="3062" y="7"/>
                  </a:lnTo>
                  <a:lnTo>
                    <a:pt x="3063" y="6"/>
                  </a:lnTo>
                  <a:lnTo>
                    <a:pt x="3064" y="10"/>
                  </a:lnTo>
                  <a:lnTo>
                    <a:pt x="3064" y="6"/>
                  </a:lnTo>
                  <a:lnTo>
                    <a:pt x="3065" y="2"/>
                  </a:lnTo>
                  <a:lnTo>
                    <a:pt x="3066" y="3"/>
                  </a:lnTo>
                  <a:lnTo>
                    <a:pt x="3067" y="6"/>
                  </a:lnTo>
                  <a:lnTo>
                    <a:pt x="3068" y="4"/>
                  </a:lnTo>
                  <a:lnTo>
                    <a:pt x="3069" y="3"/>
                  </a:lnTo>
                  <a:lnTo>
                    <a:pt x="3070" y="6"/>
                  </a:lnTo>
                  <a:lnTo>
                    <a:pt x="3071" y="6"/>
                  </a:lnTo>
                  <a:lnTo>
                    <a:pt x="3071" y="8"/>
                  </a:lnTo>
                  <a:lnTo>
                    <a:pt x="3072" y="7"/>
                  </a:lnTo>
                  <a:lnTo>
                    <a:pt x="3073" y="10"/>
                  </a:lnTo>
                  <a:lnTo>
                    <a:pt x="3074" y="9"/>
                  </a:lnTo>
                  <a:lnTo>
                    <a:pt x="3075" y="9"/>
                  </a:lnTo>
                  <a:lnTo>
                    <a:pt x="3076" y="14"/>
                  </a:lnTo>
                  <a:lnTo>
                    <a:pt x="3077" y="18"/>
                  </a:lnTo>
                  <a:lnTo>
                    <a:pt x="3078" y="20"/>
                  </a:lnTo>
                  <a:lnTo>
                    <a:pt x="3079" y="25"/>
                  </a:lnTo>
                  <a:lnTo>
                    <a:pt x="3079" y="21"/>
                  </a:lnTo>
                  <a:lnTo>
                    <a:pt x="3080" y="28"/>
                  </a:lnTo>
                  <a:lnTo>
                    <a:pt x="3081" y="31"/>
                  </a:lnTo>
                  <a:lnTo>
                    <a:pt x="3082" y="26"/>
                  </a:lnTo>
                  <a:lnTo>
                    <a:pt x="3083" y="34"/>
                  </a:lnTo>
                  <a:lnTo>
                    <a:pt x="3084" y="26"/>
                  </a:lnTo>
                  <a:lnTo>
                    <a:pt x="3085" y="28"/>
                  </a:lnTo>
                  <a:lnTo>
                    <a:pt x="3086" y="27"/>
                  </a:lnTo>
                  <a:lnTo>
                    <a:pt x="3086" y="20"/>
                  </a:lnTo>
                  <a:lnTo>
                    <a:pt x="3087" y="12"/>
                  </a:lnTo>
                  <a:lnTo>
                    <a:pt x="3088" y="11"/>
                  </a:lnTo>
                  <a:lnTo>
                    <a:pt x="3089" y="15"/>
                  </a:lnTo>
                  <a:lnTo>
                    <a:pt x="3090" y="8"/>
                  </a:lnTo>
                  <a:lnTo>
                    <a:pt x="3091" y="6"/>
                  </a:lnTo>
                  <a:lnTo>
                    <a:pt x="3092" y="6"/>
                  </a:lnTo>
                  <a:lnTo>
                    <a:pt x="3093" y="5"/>
                  </a:lnTo>
                  <a:lnTo>
                    <a:pt x="3094" y="3"/>
                  </a:lnTo>
                  <a:lnTo>
                    <a:pt x="3094" y="5"/>
                  </a:lnTo>
                  <a:lnTo>
                    <a:pt x="3095" y="2"/>
                  </a:lnTo>
                  <a:lnTo>
                    <a:pt x="3096" y="4"/>
                  </a:lnTo>
                  <a:lnTo>
                    <a:pt x="3097" y="2"/>
                  </a:lnTo>
                  <a:lnTo>
                    <a:pt x="3098" y="13"/>
                  </a:lnTo>
                  <a:lnTo>
                    <a:pt x="3099" y="2"/>
                  </a:lnTo>
                  <a:lnTo>
                    <a:pt x="3100" y="5"/>
                  </a:lnTo>
                  <a:lnTo>
                    <a:pt x="3101" y="5"/>
                  </a:lnTo>
                  <a:lnTo>
                    <a:pt x="3101" y="7"/>
                  </a:lnTo>
                  <a:lnTo>
                    <a:pt x="3102" y="2"/>
                  </a:lnTo>
                  <a:lnTo>
                    <a:pt x="3103" y="6"/>
                  </a:lnTo>
                  <a:lnTo>
                    <a:pt x="3104" y="2"/>
                  </a:lnTo>
                  <a:lnTo>
                    <a:pt x="3105" y="12"/>
                  </a:lnTo>
                  <a:lnTo>
                    <a:pt x="3106" y="4"/>
                  </a:lnTo>
                  <a:lnTo>
                    <a:pt x="3107" y="7"/>
                  </a:lnTo>
                  <a:lnTo>
                    <a:pt x="3108" y="11"/>
                  </a:lnTo>
                  <a:lnTo>
                    <a:pt x="3109" y="8"/>
                  </a:lnTo>
                  <a:lnTo>
                    <a:pt x="3109" y="7"/>
                  </a:lnTo>
                  <a:lnTo>
                    <a:pt x="3110" y="6"/>
                  </a:lnTo>
                  <a:lnTo>
                    <a:pt x="3111" y="3"/>
                  </a:lnTo>
                  <a:lnTo>
                    <a:pt x="3112" y="3"/>
                  </a:lnTo>
                  <a:lnTo>
                    <a:pt x="3113" y="6"/>
                  </a:lnTo>
                  <a:lnTo>
                    <a:pt x="3114" y="7"/>
                  </a:lnTo>
                  <a:lnTo>
                    <a:pt x="3115" y="3"/>
                  </a:lnTo>
                  <a:lnTo>
                    <a:pt x="3116" y="7"/>
                  </a:lnTo>
                  <a:lnTo>
                    <a:pt x="3116" y="0"/>
                  </a:lnTo>
                  <a:lnTo>
                    <a:pt x="3117" y="4"/>
                  </a:lnTo>
                  <a:lnTo>
                    <a:pt x="3118" y="3"/>
                  </a:lnTo>
                  <a:lnTo>
                    <a:pt x="3119" y="4"/>
                  </a:lnTo>
                  <a:lnTo>
                    <a:pt x="3120" y="3"/>
                  </a:lnTo>
                  <a:lnTo>
                    <a:pt x="3121" y="4"/>
                  </a:lnTo>
                  <a:lnTo>
                    <a:pt x="3122" y="5"/>
                  </a:lnTo>
                  <a:lnTo>
                    <a:pt x="3123" y="4"/>
                  </a:lnTo>
                  <a:lnTo>
                    <a:pt x="3124" y="7"/>
                  </a:lnTo>
                  <a:lnTo>
                    <a:pt x="3124" y="11"/>
                  </a:lnTo>
                  <a:lnTo>
                    <a:pt x="3125" y="2"/>
                  </a:lnTo>
                  <a:lnTo>
                    <a:pt x="3126" y="9"/>
                  </a:lnTo>
                  <a:lnTo>
                    <a:pt x="3127" y="4"/>
                  </a:lnTo>
                  <a:lnTo>
                    <a:pt x="3128" y="10"/>
                  </a:lnTo>
                  <a:lnTo>
                    <a:pt x="3129" y="5"/>
                  </a:lnTo>
                  <a:lnTo>
                    <a:pt x="3130" y="1"/>
                  </a:lnTo>
                  <a:lnTo>
                    <a:pt x="3131" y="7"/>
                  </a:lnTo>
                  <a:lnTo>
                    <a:pt x="3131" y="4"/>
                  </a:lnTo>
                  <a:lnTo>
                    <a:pt x="3132" y="11"/>
                  </a:lnTo>
                  <a:lnTo>
                    <a:pt x="3133" y="17"/>
                  </a:lnTo>
                  <a:lnTo>
                    <a:pt x="3134" y="17"/>
                  </a:lnTo>
                  <a:lnTo>
                    <a:pt x="3135" y="28"/>
                  </a:lnTo>
                  <a:lnTo>
                    <a:pt x="3136" y="44"/>
                  </a:lnTo>
                  <a:lnTo>
                    <a:pt x="3137" y="61"/>
                  </a:lnTo>
                  <a:lnTo>
                    <a:pt x="3138" y="71"/>
                  </a:lnTo>
                  <a:lnTo>
                    <a:pt x="3139" y="98"/>
                  </a:lnTo>
                  <a:lnTo>
                    <a:pt x="3139" y="121"/>
                  </a:lnTo>
                  <a:lnTo>
                    <a:pt x="3140" y="136"/>
                  </a:lnTo>
                  <a:lnTo>
                    <a:pt x="3141" y="148"/>
                  </a:lnTo>
                  <a:lnTo>
                    <a:pt x="3142" y="144"/>
                  </a:lnTo>
                  <a:lnTo>
                    <a:pt x="3143" y="132"/>
                  </a:lnTo>
                  <a:lnTo>
                    <a:pt x="3144" y="135"/>
                  </a:lnTo>
                  <a:lnTo>
                    <a:pt x="3145" y="109"/>
                  </a:lnTo>
                  <a:lnTo>
                    <a:pt x="3146" y="90"/>
                  </a:lnTo>
                  <a:lnTo>
                    <a:pt x="3146" y="71"/>
                  </a:lnTo>
                  <a:lnTo>
                    <a:pt x="3147" y="66"/>
                  </a:lnTo>
                  <a:lnTo>
                    <a:pt x="3148" y="50"/>
                  </a:lnTo>
                  <a:lnTo>
                    <a:pt x="3149" y="44"/>
                  </a:lnTo>
                  <a:lnTo>
                    <a:pt x="3150" y="30"/>
                  </a:lnTo>
                  <a:lnTo>
                    <a:pt x="3151" y="29"/>
                  </a:lnTo>
                  <a:lnTo>
                    <a:pt x="3152" y="26"/>
                  </a:lnTo>
                  <a:lnTo>
                    <a:pt x="3153" y="15"/>
                  </a:lnTo>
                  <a:lnTo>
                    <a:pt x="3154" y="15"/>
                  </a:lnTo>
                  <a:lnTo>
                    <a:pt x="3154" y="18"/>
                  </a:lnTo>
                  <a:lnTo>
                    <a:pt x="3155" y="10"/>
                  </a:lnTo>
                  <a:lnTo>
                    <a:pt x="3156" y="13"/>
                  </a:lnTo>
                  <a:lnTo>
                    <a:pt x="3157" y="10"/>
                  </a:lnTo>
                  <a:lnTo>
                    <a:pt x="3158" y="16"/>
                  </a:lnTo>
                  <a:lnTo>
                    <a:pt x="3159" y="9"/>
                  </a:lnTo>
                  <a:lnTo>
                    <a:pt x="3160" y="12"/>
                  </a:lnTo>
                  <a:lnTo>
                    <a:pt x="3161" y="16"/>
                  </a:lnTo>
                  <a:lnTo>
                    <a:pt x="3161" y="11"/>
                  </a:lnTo>
                  <a:lnTo>
                    <a:pt x="3162" y="12"/>
                  </a:lnTo>
                  <a:lnTo>
                    <a:pt x="3163" y="17"/>
                  </a:lnTo>
                  <a:lnTo>
                    <a:pt x="3164" y="11"/>
                  </a:lnTo>
                  <a:lnTo>
                    <a:pt x="3165" y="13"/>
                  </a:lnTo>
                  <a:lnTo>
                    <a:pt x="3166" y="8"/>
                  </a:lnTo>
                  <a:lnTo>
                    <a:pt x="3167" y="10"/>
                  </a:lnTo>
                  <a:lnTo>
                    <a:pt x="3168" y="11"/>
                  </a:lnTo>
                  <a:lnTo>
                    <a:pt x="3169" y="10"/>
                  </a:lnTo>
                  <a:lnTo>
                    <a:pt x="3169" y="10"/>
                  </a:lnTo>
                  <a:lnTo>
                    <a:pt x="3170" y="10"/>
                  </a:lnTo>
                  <a:lnTo>
                    <a:pt x="3171" y="13"/>
                  </a:lnTo>
                  <a:lnTo>
                    <a:pt x="3172" y="12"/>
                  </a:lnTo>
                  <a:lnTo>
                    <a:pt x="3173" y="10"/>
                  </a:lnTo>
                  <a:lnTo>
                    <a:pt x="3174" y="7"/>
                  </a:lnTo>
                  <a:lnTo>
                    <a:pt x="3175" y="11"/>
                  </a:lnTo>
                  <a:lnTo>
                    <a:pt x="3176" y="3"/>
                  </a:lnTo>
                  <a:lnTo>
                    <a:pt x="3176" y="6"/>
                  </a:lnTo>
                  <a:lnTo>
                    <a:pt x="3177" y="9"/>
                  </a:lnTo>
                  <a:lnTo>
                    <a:pt x="3178" y="10"/>
                  </a:lnTo>
                  <a:lnTo>
                    <a:pt x="3179" y="10"/>
                  </a:lnTo>
                  <a:lnTo>
                    <a:pt x="3180" y="9"/>
                  </a:lnTo>
                  <a:lnTo>
                    <a:pt x="3181" y="6"/>
                  </a:lnTo>
                  <a:lnTo>
                    <a:pt x="3182" y="7"/>
                  </a:lnTo>
                  <a:lnTo>
                    <a:pt x="3183" y="12"/>
                  </a:lnTo>
                  <a:lnTo>
                    <a:pt x="3184" y="5"/>
                  </a:lnTo>
                  <a:lnTo>
                    <a:pt x="3184" y="8"/>
                  </a:lnTo>
                  <a:lnTo>
                    <a:pt x="3185" y="8"/>
                  </a:lnTo>
                  <a:lnTo>
                    <a:pt x="3186" y="5"/>
                  </a:lnTo>
                  <a:lnTo>
                    <a:pt x="3187" y="7"/>
                  </a:lnTo>
                  <a:lnTo>
                    <a:pt x="3188" y="15"/>
                  </a:lnTo>
                  <a:lnTo>
                    <a:pt x="3189" y="20"/>
                  </a:lnTo>
                  <a:lnTo>
                    <a:pt x="3190" y="18"/>
                  </a:lnTo>
                  <a:lnTo>
                    <a:pt x="3191" y="24"/>
                  </a:lnTo>
                  <a:lnTo>
                    <a:pt x="3191" y="43"/>
                  </a:lnTo>
                  <a:lnTo>
                    <a:pt x="3192" y="41"/>
                  </a:lnTo>
                  <a:lnTo>
                    <a:pt x="3193" y="59"/>
                  </a:lnTo>
                  <a:lnTo>
                    <a:pt x="3194" y="74"/>
                  </a:lnTo>
                  <a:lnTo>
                    <a:pt x="3195" y="82"/>
                  </a:lnTo>
                  <a:lnTo>
                    <a:pt x="3196" y="95"/>
                  </a:lnTo>
                  <a:lnTo>
                    <a:pt x="3197" y="97"/>
                  </a:lnTo>
                  <a:lnTo>
                    <a:pt x="3198" y="102"/>
                  </a:lnTo>
                  <a:lnTo>
                    <a:pt x="3199" y="109"/>
                  </a:lnTo>
                  <a:lnTo>
                    <a:pt x="3199" y="92"/>
                  </a:lnTo>
                  <a:lnTo>
                    <a:pt x="3200" y="92"/>
                  </a:lnTo>
                  <a:lnTo>
                    <a:pt x="3201" y="77"/>
                  </a:lnTo>
                  <a:lnTo>
                    <a:pt x="3202" y="68"/>
                  </a:lnTo>
                  <a:lnTo>
                    <a:pt x="3203" y="52"/>
                  </a:lnTo>
                  <a:lnTo>
                    <a:pt x="3204" y="45"/>
                  </a:lnTo>
                  <a:lnTo>
                    <a:pt x="3205" y="31"/>
                  </a:lnTo>
                  <a:lnTo>
                    <a:pt x="3206" y="28"/>
                  </a:lnTo>
                  <a:lnTo>
                    <a:pt x="3206" y="26"/>
                  </a:lnTo>
                  <a:lnTo>
                    <a:pt x="3207" y="21"/>
                  </a:lnTo>
                  <a:lnTo>
                    <a:pt x="3208" y="20"/>
                  </a:lnTo>
                  <a:lnTo>
                    <a:pt x="3209" y="15"/>
                  </a:lnTo>
                  <a:lnTo>
                    <a:pt x="3210" y="16"/>
                  </a:lnTo>
                  <a:lnTo>
                    <a:pt x="3211" y="15"/>
                  </a:lnTo>
                  <a:lnTo>
                    <a:pt x="3212" y="19"/>
                  </a:lnTo>
                  <a:lnTo>
                    <a:pt x="3213" y="24"/>
                  </a:lnTo>
                  <a:lnTo>
                    <a:pt x="3214" y="25"/>
                  </a:lnTo>
                  <a:lnTo>
                    <a:pt x="3214" y="29"/>
                  </a:lnTo>
                  <a:lnTo>
                    <a:pt x="3215" y="40"/>
                  </a:lnTo>
                  <a:lnTo>
                    <a:pt x="3216" y="46"/>
                  </a:lnTo>
                  <a:lnTo>
                    <a:pt x="3217" y="52"/>
                  </a:lnTo>
                  <a:lnTo>
                    <a:pt x="3218" y="71"/>
                  </a:lnTo>
                  <a:lnTo>
                    <a:pt x="3219" y="90"/>
                  </a:lnTo>
                  <a:lnTo>
                    <a:pt x="3220" y="112"/>
                  </a:lnTo>
                  <a:lnTo>
                    <a:pt x="3221" y="135"/>
                  </a:lnTo>
                  <a:lnTo>
                    <a:pt x="3221" y="168"/>
                  </a:lnTo>
                  <a:lnTo>
                    <a:pt x="3222" y="195"/>
                  </a:lnTo>
                  <a:lnTo>
                    <a:pt x="3223" y="247"/>
                  </a:lnTo>
                  <a:lnTo>
                    <a:pt x="3224" y="307"/>
                  </a:lnTo>
                  <a:lnTo>
                    <a:pt x="3225" y="387"/>
                  </a:lnTo>
                  <a:lnTo>
                    <a:pt x="3226" y="505"/>
                  </a:lnTo>
                  <a:lnTo>
                    <a:pt x="3227" y="703"/>
                  </a:lnTo>
                  <a:lnTo>
                    <a:pt x="3228" y="951"/>
                  </a:lnTo>
                  <a:lnTo>
                    <a:pt x="3229" y="1276"/>
                  </a:lnTo>
                  <a:lnTo>
                    <a:pt x="3229" y="1710"/>
                  </a:lnTo>
                  <a:lnTo>
                    <a:pt x="3230" y="2218"/>
                  </a:lnTo>
                  <a:lnTo>
                    <a:pt x="3231" y="2916"/>
                  </a:lnTo>
                  <a:lnTo>
                    <a:pt x="3232" y="3666"/>
                  </a:lnTo>
                  <a:lnTo>
                    <a:pt x="3233" y="4427"/>
                  </a:lnTo>
                  <a:lnTo>
                    <a:pt x="3234" y="5288"/>
                  </a:lnTo>
                  <a:lnTo>
                    <a:pt x="3235" y="6159"/>
                  </a:lnTo>
                  <a:lnTo>
                    <a:pt x="3236" y="7049"/>
                  </a:lnTo>
                  <a:lnTo>
                    <a:pt x="3236" y="7835"/>
                  </a:lnTo>
                  <a:lnTo>
                    <a:pt x="3237" y="8290"/>
                  </a:lnTo>
                  <a:lnTo>
                    <a:pt x="3238" y="8623"/>
                  </a:lnTo>
                  <a:lnTo>
                    <a:pt x="3239" y="8722"/>
                  </a:lnTo>
                  <a:lnTo>
                    <a:pt x="3240" y="8674"/>
                  </a:lnTo>
                  <a:lnTo>
                    <a:pt x="3241" y="8291"/>
                  </a:lnTo>
                  <a:lnTo>
                    <a:pt x="3242" y="7523"/>
                  </a:lnTo>
                  <a:lnTo>
                    <a:pt x="3243" y="6720"/>
                  </a:lnTo>
                  <a:lnTo>
                    <a:pt x="3244" y="5711"/>
                  </a:lnTo>
                  <a:lnTo>
                    <a:pt x="3244" y="4730"/>
                  </a:lnTo>
                  <a:lnTo>
                    <a:pt x="3245" y="3745"/>
                  </a:lnTo>
                  <a:lnTo>
                    <a:pt x="3246" y="2912"/>
                  </a:lnTo>
                  <a:lnTo>
                    <a:pt x="3247" y="2084"/>
                  </a:lnTo>
                  <a:lnTo>
                    <a:pt x="3248" y="1442"/>
                  </a:lnTo>
                  <a:lnTo>
                    <a:pt x="3249" y="978"/>
                  </a:lnTo>
                  <a:lnTo>
                    <a:pt x="3250" y="625"/>
                  </a:lnTo>
                  <a:lnTo>
                    <a:pt x="3251" y="390"/>
                  </a:lnTo>
                  <a:lnTo>
                    <a:pt x="3251" y="253"/>
                  </a:lnTo>
                  <a:lnTo>
                    <a:pt x="3252" y="144"/>
                  </a:lnTo>
                  <a:lnTo>
                    <a:pt x="3253" y="93"/>
                  </a:lnTo>
                  <a:lnTo>
                    <a:pt x="3254" y="78"/>
                  </a:lnTo>
                  <a:lnTo>
                    <a:pt x="3255" y="65"/>
                  </a:lnTo>
                  <a:lnTo>
                    <a:pt x="3256" y="63"/>
                  </a:lnTo>
                  <a:lnTo>
                    <a:pt x="3257" y="59"/>
                  </a:lnTo>
                  <a:lnTo>
                    <a:pt x="3258" y="64"/>
                  </a:lnTo>
                  <a:lnTo>
                    <a:pt x="3258" y="65"/>
                  </a:lnTo>
                  <a:lnTo>
                    <a:pt x="3259" y="61"/>
                  </a:lnTo>
                  <a:lnTo>
                    <a:pt x="3260" y="48"/>
                  </a:lnTo>
                  <a:lnTo>
                    <a:pt x="3261" y="53"/>
                  </a:lnTo>
                  <a:lnTo>
                    <a:pt x="3262" y="44"/>
                  </a:lnTo>
                  <a:lnTo>
                    <a:pt x="3263" y="39"/>
                  </a:lnTo>
                  <a:lnTo>
                    <a:pt x="3264" y="24"/>
                  </a:lnTo>
                  <a:lnTo>
                    <a:pt x="3265" y="24"/>
                  </a:lnTo>
                  <a:lnTo>
                    <a:pt x="3266" y="17"/>
                  </a:lnTo>
                  <a:lnTo>
                    <a:pt x="3266" y="15"/>
                  </a:lnTo>
                  <a:lnTo>
                    <a:pt x="3267" y="23"/>
                  </a:lnTo>
                  <a:lnTo>
                    <a:pt x="3268" y="15"/>
                  </a:lnTo>
                  <a:lnTo>
                    <a:pt x="3269" y="11"/>
                  </a:lnTo>
                  <a:lnTo>
                    <a:pt x="3270" y="11"/>
                  </a:lnTo>
                  <a:lnTo>
                    <a:pt x="3271" y="9"/>
                  </a:lnTo>
                  <a:lnTo>
                    <a:pt x="3272" y="8"/>
                  </a:lnTo>
                  <a:lnTo>
                    <a:pt x="3273" y="8"/>
                  </a:lnTo>
                  <a:lnTo>
                    <a:pt x="3273" y="16"/>
                  </a:lnTo>
                  <a:lnTo>
                    <a:pt x="3274" y="14"/>
                  </a:lnTo>
                  <a:lnTo>
                    <a:pt x="3275" y="8"/>
                  </a:lnTo>
                  <a:lnTo>
                    <a:pt x="3276" y="3"/>
                  </a:lnTo>
                  <a:lnTo>
                    <a:pt x="3277" y="16"/>
                  </a:lnTo>
                  <a:lnTo>
                    <a:pt x="3278" y="14"/>
                  </a:lnTo>
                  <a:lnTo>
                    <a:pt x="3279" y="11"/>
                  </a:lnTo>
                  <a:lnTo>
                    <a:pt x="3280" y="9"/>
                  </a:lnTo>
                  <a:lnTo>
                    <a:pt x="3281" y="9"/>
                  </a:lnTo>
                  <a:lnTo>
                    <a:pt x="3281" y="14"/>
                  </a:lnTo>
                  <a:lnTo>
                    <a:pt x="3282" y="9"/>
                  </a:lnTo>
                  <a:lnTo>
                    <a:pt x="3283" y="9"/>
                  </a:lnTo>
                  <a:lnTo>
                    <a:pt x="3284" y="9"/>
                  </a:lnTo>
                  <a:lnTo>
                    <a:pt x="3285" y="8"/>
                  </a:lnTo>
                  <a:lnTo>
                    <a:pt x="3286" y="9"/>
                  </a:lnTo>
                  <a:lnTo>
                    <a:pt x="3287" y="12"/>
                  </a:lnTo>
                  <a:lnTo>
                    <a:pt x="3288" y="5"/>
                  </a:lnTo>
                  <a:lnTo>
                    <a:pt x="3288" y="9"/>
                  </a:lnTo>
                  <a:lnTo>
                    <a:pt x="3289" y="5"/>
                  </a:lnTo>
                  <a:lnTo>
                    <a:pt x="3290" y="7"/>
                  </a:lnTo>
                  <a:lnTo>
                    <a:pt x="3291" y="15"/>
                  </a:lnTo>
                  <a:lnTo>
                    <a:pt x="3292" y="9"/>
                  </a:lnTo>
                  <a:lnTo>
                    <a:pt x="3293" y="6"/>
                  </a:lnTo>
                  <a:lnTo>
                    <a:pt x="3294" y="8"/>
                  </a:lnTo>
                  <a:lnTo>
                    <a:pt x="3295" y="4"/>
                  </a:lnTo>
                  <a:lnTo>
                    <a:pt x="3296" y="7"/>
                  </a:lnTo>
                  <a:lnTo>
                    <a:pt x="3296" y="9"/>
                  </a:lnTo>
                  <a:lnTo>
                    <a:pt x="3297" y="6"/>
                  </a:lnTo>
                  <a:lnTo>
                    <a:pt x="3298" y="9"/>
                  </a:lnTo>
                  <a:lnTo>
                    <a:pt x="3299" y="11"/>
                  </a:lnTo>
                  <a:lnTo>
                    <a:pt x="3300" y="10"/>
                  </a:lnTo>
                  <a:lnTo>
                    <a:pt x="3301" y="13"/>
                  </a:lnTo>
                  <a:lnTo>
                    <a:pt x="3302" y="16"/>
                  </a:lnTo>
                  <a:lnTo>
                    <a:pt x="3303" y="15"/>
                  </a:lnTo>
                  <a:lnTo>
                    <a:pt x="3303" y="15"/>
                  </a:lnTo>
                  <a:lnTo>
                    <a:pt x="3304" y="12"/>
                  </a:lnTo>
                  <a:lnTo>
                    <a:pt x="3305" y="11"/>
                  </a:lnTo>
                  <a:lnTo>
                    <a:pt x="3306" y="15"/>
                  </a:lnTo>
                  <a:lnTo>
                    <a:pt x="3307" y="16"/>
                  </a:lnTo>
                  <a:lnTo>
                    <a:pt x="3308" y="17"/>
                  </a:lnTo>
                  <a:lnTo>
                    <a:pt x="3309" y="12"/>
                  </a:lnTo>
                  <a:lnTo>
                    <a:pt x="3310" y="15"/>
                  </a:lnTo>
                  <a:lnTo>
                    <a:pt x="3311" y="10"/>
                  </a:lnTo>
                  <a:lnTo>
                    <a:pt x="3311" y="11"/>
                  </a:lnTo>
                  <a:lnTo>
                    <a:pt x="3312" y="11"/>
                  </a:lnTo>
                  <a:lnTo>
                    <a:pt x="3313" y="11"/>
                  </a:lnTo>
                  <a:lnTo>
                    <a:pt x="3314" y="6"/>
                  </a:lnTo>
                  <a:lnTo>
                    <a:pt x="3315" y="9"/>
                  </a:lnTo>
                  <a:lnTo>
                    <a:pt x="3316" y="6"/>
                  </a:lnTo>
                  <a:lnTo>
                    <a:pt x="3317" y="7"/>
                  </a:lnTo>
                  <a:lnTo>
                    <a:pt x="3318" y="6"/>
                  </a:lnTo>
                  <a:lnTo>
                    <a:pt x="3318" y="6"/>
                  </a:lnTo>
                  <a:lnTo>
                    <a:pt x="3319" y="5"/>
                  </a:lnTo>
                  <a:lnTo>
                    <a:pt x="3320" y="6"/>
                  </a:lnTo>
                  <a:lnTo>
                    <a:pt x="3321" y="8"/>
                  </a:lnTo>
                  <a:lnTo>
                    <a:pt x="3322" y="6"/>
                  </a:lnTo>
                  <a:lnTo>
                    <a:pt x="3323" y="10"/>
                  </a:lnTo>
                  <a:lnTo>
                    <a:pt x="3324" y="3"/>
                  </a:lnTo>
                  <a:lnTo>
                    <a:pt x="3325" y="8"/>
                  </a:lnTo>
                  <a:lnTo>
                    <a:pt x="3326" y="8"/>
                  </a:lnTo>
                  <a:lnTo>
                    <a:pt x="3326" y="9"/>
                  </a:lnTo>
                  <a:lnTo>
                    <a:pt x="3327" y="5"/>
                  </a:lnTo>
                  <a:lnTo>
                    <a:pt x="3328" y="1"/>
                  </a:lnTo>
                  <a:lnTo>
                    <a:pt x="3329" y="5"/>
                  </a:lnTo>
                  <a:lnTo>
                    <a:pt x="3330" y="4"/>
                  </a:lnTo>
                  <a:lnTo>
                    <a:pt x="3331" y="5"/>
                  </a:lnTo>
                  <a:lnTo>
                    <a:pt x="3332" y="3"/>
                  </a:lnTo>
                  <a:lnTo>
                    <a:pt x="3333" y="7"/>
                  </a:lnTo>
                  <a:lnTo>
                    <a:pt x="3333" y="8"/>
                  </a:lnTo>
                  <a:lnTo>
                    <a:pt x="3334" y="9"/>
                  </a:lnTo>
                  <a:lnTo>
                    <a:pt x="3335" y="9"/>
                  </a:lnTo>
                  <a:lnTo>
                    <a:pt x="3336" y="5"/>
                  </a:lnTo>
                  <a:lnTo>
                    <a:pt x="3337" y="7"/>
                  </a:lnTo>
                  <a:lnTo>
                    <a:pt x="3338" y="7"/>
                  </a:lnTo>
                  <a:lnTo>
                    <a:pt x="3339" y="7"/>
                  </a:lnTo>
                  <a:lnTo>
                    <a:pt x="3340" y="6"/>
                  </a:lnTo>
                  <a:lnTo>
                    <a:pt x="3341" y="6"/>
                  </a:lnTo>
                  <a:lnTo>
                    <a:pt x="3341" y="7"/>
                  </a:lnTo>
                  <a:lnTo>
                    <a:pt x="3342" y="3"/>
                  </a:lnTo>
                  <a:lnTo>
                    <a:pt x="3343" y="4"/>
                  </a:lnTo>
                  <a:lnTo>
                    <a:pt x="3344" y="7"/>
                  </a:lnTo>
                  <a:lnTo>
                    <a:pt x="3345" y="9"/>
                  </a:lnTo>
                  <a:lnTo>
                    <a:pt x="3346" y="6"/>
                  </a:lnTo>
                  <a:lnTo>
                    <a:pt x="3347" y="12"/>
                  </a:lnTo>
                  <a:lnTo>
                    <a:pt x="3348" y="11"/>
                  </a:lnTo>
                  <a:lnTo>
                    <a:pt x="3348" y="14"/>
                  </a:lnTo>
                  <a:lnTo>
                    <a:pt x="3349" y="13"/>
                  </a:lnTo>
                  <a:lnTo>
                    <a:pt x="3350" y="17"/>
                  </a:lnTo>
                  <a:lnTo>
                    <a:pt x="3351" y="24"/>
                  </a:lnTo>
                  <a:lnTo>
                    <a:pt x="3352" y="19"/>
                  </a:lnTo>
                  <a:lnTo>
                    <a:pt x="3353" y="28"/>
                  </a:lnTo>
                  <a:lnTo>
                    <a:pt x="3354" y="24"/>
                  </a:lnTo>
                  <a:lnTo>
                    <a:pt x="3355" y="23"/>
                  </a:lnTo>
                  <a:lnTo>
                    <a:pt x="3356" y="18"/>
                  </a:lnTo>
                  <a:lnTo>
                    <a:pt x="3356" y="17"/>
                  </a:lnTo>
                  <a:lnTo>
                    <a:pt x="3357" y="11"/>
                  </a:lnTo>
                  <a:lnTo>
                    <a:pt x="3358" y="15"/>
                  </a:lnTo>
                  <a:lnTo>
                    <a:pt x="3359" y="8"/>
                  </a:lnTo>
                  <a:lnTo>
                    <a:pt x="3360" y="15"/>
                  </a:lnTo>
                  <a:lnTo>
                    <a:pt x="3361" y="7"/>
                  </a:lnTo>
                  <a:lnTo>
                    <a:pt x="3362" y="1"/>
                  </a:lnTo>
                  <a:lnTo>
                    <a:pt x="3363" y="11"/>
                  </a:lnTo>
                  <a:lnTo>
                    <a:pt x="3363" y="6"/>
                  </a:lnTo>
                  <a:lnTo>
                    <a:pt x="3364" y="5"/>
                  </a:lnTo>
                  <a:lnTo>
                    <a:pt x="3365" y="6"/>
                  </a:lnTo>
                  <a:lnTo>
                    <a:pt x="3366" y="4"/>
                  </a:lnTo>
                  <a:lnTo>
                    <a:pt x="3367" y="6"/>
                  </a:lnTo>
                  <a:lnTo>
                    <a:pt x="3368" y="5"/>
                  </a:lnTo>
                  <a:lnTo>
                    <a:pt x="3369" y="4"/>
                  </a:lnTo>
                  <a:lnTo>
                    <a:pt x="3370" y="1"/>
                  </a:lnTo>
                  <a:lnTo>
                    <a:pt x="3371" y="2"/>
                  </a:lnTo>
                  <a:lnTo>
                    <a:pt x="3371" y="9"/>
                  </a:lnTo>
                  <a:lnTo>
                    <a:pt x="3372" y="4"/>
                  </a:lnTo>
                  <a:lnTo>
                    <a:pt x="3373" y="8"/>
                  </a:lnTo>
                  <a:lnTo>
                    <a:pt x="3374" y="1"/>
                  </a:lnTo>
                  <a:lnTo>
                    <a:pt x="3375" y="11"/>
                  </a:lnTo>
                  <a:lnTo>
                    <a:pt x="3376" y="10"/>
                  </a:lnTo>
                  <a:lnTo>
                    <a:pt x="3377" y="7"/>
                  </a:lnTo>
                  <a:lnTo>
                    <a:pt x="3378" y="13"/>
                  </a:lnTo>
                  <a:lnTo>
                    <a:pt x="3378" y="19"/>
                  </a:lnTo>
                  <a:lnTo>
                    <a:pt x="3379" y="16"/>
                  </a:lnTo>
                  <a:lnTo>
                    <a:pt x="3380" y="18"/>
                  </a:lnTo>
                  <a:lnTo>
                    <a:pt x="3381" y="22"/>
                  </a:lnTo>
                  <a:lnTo>
                    <a:pt x="3382" y="15"/>
                  </a:lnTo>
                  <a:lnTo>
                    <a:pt x="3383" y="20"/>
                  </a:lnTo>
                  <a:lnTo>
                    <a:pt x="3384" y="21"/>
                  </a:lnTo>
                  <a:lnTo>
                    <a:pt x="3385" y="17"/>
                  </a:lnTo>
                  <a:lnTo>
                    <a:pt x="3386" y="9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2" name="Freeform 811"/>
            <p:cNvSpPr>
              <a:spLocks/>
            </p:cNvSpPr>
            <p:nvPr/>
          </p:nvSpPr>
          <p:spPr bwMode="auto">
            <a:xfrm flipV="1">
              <a:off x="3567113" y="5368925"/>
              <a:ext cx="1579563" cy="168275"/>
            </a:xfrm>
            <a:custGeom>
              <a:avLst/>
              <a:gdLst>
                <a:gd name="T0" fmla="*/ 52 w 3385"/>
                <a:gd name="T1" fmla="*/ 124 h 913"/>
                <a:gd name="T2" fmla="*/ 104 w 3385"/>
                <a:gd name="T3" fmla="*/ 16 h 913"/>
                <a:gd name="T4" fmla="*/ 157 w 3385"/>
                <a:gd name="T5" fmla="*/ 16 h 913"/>
                <a:gd name="T6" fmla="*/ 210 w 3385"/>
                <a:gd name="T7" fmla="*/ 20 h 913"/>
                <a:gd name="T8" fmla="*/ 263 w 3385"/>
                <a:gd name="T9" fmla="*/ 27 h 913"/>
                <a:gd name="T10" fmla="*/ 316 w 3385"/>
                <a:gd name="T11" fmla="*/ 19 h 913"/>
                <a:gd name="T12" fmla="*/ 369 w 3385"/>
                <a:gd name="T13" fmla="*/ 14 h 913"/>
                <a:gd name="T14" fmla="*/ 422 w 3385"/>
                <a:gd name="T15" fmla="*/ 23 h 913"/>
                <a:gd name="T16" fmla="*/ 475 w 3385"/>
                <a:gd name="T17" fmla="*/ 19 h 913"/>
                <a:gd name="T18" fmla="*/ 528 w 3385"/>
                <a:gd name="T19" fmla="*/ 18 h 913"/>
                <a:gd name="T20" fmla="*/ 581 w 3385"/>
                <a:gd name="T21" fmla="*/ 30 h 913"/>
                <a:gd name="T22" fmla="*/ 634 w 3385"/>
                <a:gd name="T23" fmla="*/ 19 h 913"/>
                <a:gd name="T24" fmla="*/ 687 w 3385"/>
                <a:gd name="T25" fmla="*/ 39 h 913"/>
                <a:gd name="T26" fmla="*/ 740 w 3385"/>
                <a:gd name="T27" fmla="*/ 15 h 913"/>
                <a:gd name="T28" fmla="*/ 793 w 3385"/>
                <a:gd name="T29" fmla="*/ 21 h 913"/>
                <a:gd name="T30" fmla="*/ 845 w 3385"/>
                <a:gd name="T31" fmla="*/ 25 h 913"/>
                <a:gd name="T32" fmla="*/ 898 w 3385"/>
                <a:gd name="T33" fmla="*/ 20 h 913"/>
                <a:gd name="T34" fmla="*/ 951 w 3385"/>
                <a:gd name="T35" fmla="*/ 366 h 913"/>
                <a:gd name="T36" fmla="*/ 1004 w 3385"/>
                <a:gd name="T37" fmla="*/ 26 h 913"/>
                <a:gd name="T38" fmla="*/ 1057 w 3385"/>
                <a:gd name="T39" fmla="*/ 17 h 913"/>
                <a:gd name="T40" fmla="*/ 1110 w 3385"/>
                <a:gd name="T41" fmla="*/ 23 h 913"/>
                <a:gd name="T42" fmla="*/ 1163 w 3385"/>
                <a:gd name="T43" fmla="*/ 55 h 913"/>
                <a:gd name="T44" fmla="*/ 1216 w 3385"/>
                <a:gd name="T45" fmla="*/ 21 h 913"/>
                <a:gd name="T46" fmla="*/ 1269 w 3385"/>
                <a:gd name="T47" fmla="*/ 13 h 913"/>
                <a:gd name="T48" fmla="*/ 1322 w 3385"/>
                <a:gd name="T49" fmla="*/ 53 h 913"/>
                <a:gd name="T50" fmla="*/ 1375 w 3385"/>
                <a:gd name="T51" fmla="*/ 28 h 913"/>
                <a:gd name="T52" fmla="*/ 1428 w 3385"/>
                <a:gd name="T53" fmla="*/ 9 h 913"/>
                <a:gd name="T54" fmla="*/ 1481 w 3385"/>
                <a:gd name="T55" fmla="*/ 30 h 913"/>
                <a:gd name="T56" fmla="*/ 1533 w 3385"/>
                <a:gd name="T57" fmla="*/ 10 h 913"/>
                <a:gd name="T58" fmla="*/ 1586 w 3385"/>
                <a:gd name="T59" fmla="*/ 45 h 913"/>
                <a:gd name="T60" fmla="*/ 1639 w 3385"/>
                <a:gd name="T61" fmla="*/ 14 h 913"/>
                <a:gd name="T62" fmla="*/ 1692 w 3385"/>
                <a:gd name="T63" fmla="*/ 12 h 913"/>
                <a:gd name="T64" fmla="*/ 1745 w 3385"/>
                <a:gd name="T65" fmla="*/ 25 h 913"/>
                <a:gd name="T66" fmla="*/ 1798 w 3385"/>
                <a:gd name="T67" fmla="*/ 17 h 913"/>
                <a:gd name="T68" fmla="*/ 1851 w 3385"/>
                <a:gd name="T69" fmla="*/ 25 h 913"/>
                <a:gd name="T70" fmla="*/ 1904 w 3385"/>
                <a:gd name="T71" fmla="*/ 13 h 913"/>
                <a:gd name="T72" fmla="*/ 1957 w 3385"/>
                <a:gd name="T73" fmla="*/ 100 h 913"/>
                <a:gd name="T74" fmla="*/ 2010 w 3385"/>
                <a:gd name="T75" fmla="*/ 6 h 913"/>
                <a:gd name="T76" fmla="*/ 2063 w 3385"/>
                <a:gd name="T77" fmla="*/ 15 h 913"/>
                <a:gd name="T78" fmla="*/ 2116 w 3385"/>
                <a:gd name="T79" fmla="*/ 8 h 913"/>
                <a:gd name="T80" fmla="*/ 2169 w 3385"/>
                <a:gd name="T81" fmla="*/ 10 h 913"/>
                <a:gd name="T82" fmla="*/ 2221 w 3385"/>
                <a:gd name="T83" fmla="*/ 31 h 913"/>
                <a:gd name="T84" fmla="*/ 2274 w 3385"/>
                <a:gd name="T85" fmla="*/ 30 h 913"/>
                <a:gd name="T86" fmla="*/ 2327 w 3385"/>
                <a:gd name="T87" fmla="*/ 12 h 913"/>
                <a:gd name="T88" fmla="*/ 2380 w 3385"/>
                <a:gd name="T89" fmla="*/ 8 h 913"/>
                <a:gd name="T90" fmla="*/ 2433 w 3385"/>
                <a:gd name="T91" fmla="*/ 7 h 913"/>
                <a:gd name="T92" fmla="*/ 2486 w 3385"/>
                <a:gd name="T93" fmla="*/ 2 h 913"/>
                <a:gd name="T94" fmla="*/ 2539 w 3385"/>
                <a:gd name="T95" fmla="*/ 41 h 913"/>
                <a:gd name="T96" fmla="*/ 2592 w 3385"/>
                <a:gd name="T97" fmla="*/ 7 h 913"/>
                <a:gd name="T98" fmla="*/ 2645 w 3385"/>
                <a:gd name="T99" fmla="*/ 27 h 913"/>
                <a:gd name="T100" fmla="*/ 2698 w 3385"/>
                <a:gd name="T101" fmla="*/ 7 h 913"/>
                <a:gd name="T102" fmla="*/ 2751 w 3385"/>
                <a:gd name="T103" fmla="*/ 10 h 913"/>
                <a:gd name="T104" fmla="*/ 2804 w 3385"/>
                <a:gd name="T105" fmla="*/ 8 h 913"/>
                <a:gd name="T106" fmla="*/ 2857 w 3385"/>
                <a:gd name="T107" fmla="*/ 14 h 913"/>
                <a:gd name="T108" fmla="*/ 2910 w 3385"/>
                <a:gd name="T109" fmla="*/ 7 h 913"/>
                <a:gd name="T110" fmla="*/ 2962 w 3385"/>
                <a:gd name="T111" fmla="*/ 69 h 913"/>
                <a:gd name="T112" fmla="*/ 3015 w 3385"/>
                <a:gd name="T113" fmla="*/ 123 h 913"/>
                <a:gd name="T114" fmla="*/ 3068 w 3385"/>
                <a:gd name="T115" fmla="*/ 22 h 913"/>
                <a:gd name="T116" fmla="*/ 3121 w 3385"/>
                <a:gd name="T117" fmla="*/ 26 h 913"/>
                <a:gd name="T118" fmla="*/ 3174 w 3385"/>
                <a:gd name="T119" fmla="*/ 11 h 913"/>
                <a:gd name="T120" fmla="*/ 3227 w 3385"/>
                <a:gd name="T121" fmla="*/ 15 h 913"/>
                <a:gd name="T122" fmla="*/ 3280 w 3385"/>
                <a:gd name="T123" fmla="*/ 75 h 913"/>
                <a:gd name="T124" fmla="*/ 3333 w 3385"/>
                <a:gd name="T125" fmla="*/ 22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85" h="913">
                  <a:moveTo>
                    <a:pt x="0" y="22"/>
                  </a:moveTo>
                  <a:lnTo>
                    <a:pt x="0" y="27"/>
                  </a:lnTo>
                  <a:lnTo>
                    <a:pt x="1" y="23"/>
                  </a:lnTo>
                  <a:lnTo>
                    <a:pt x="2" y="22"/>
                  </a:lnTo>
                  <a:lnTo>
                    <a:pt x="3" y="15"/>
                  </a:lnTo>
                  <a:lnTo>
                    <a:pt x="4" y="19"/>
                  </a:lnTo>
                  <a:lnTo>
                    <a:pt x="5" y="16"/>
                  </a:lnTo>
                  <a:lnTo>
                    <a:pt x="6" y="18"/>
                  </a:lnTo>
                  <a:lnTo>
                    <a:pt x="7" y="14"/>
                  </a:lnTo>
                  <a:lnTo>
                    <a:pt x="7" y="19"/>
                  </a:lnTo>
                  <a:lnTo>
                    <a:pt x="8" y="20"/>
                  </a:lnTo>
                  <a:lnTo>
                    <a:pt x="9" y="17"/>
                  </a:lnTo>
                  <a:lnTo>
                    <a:pt x="10" y="19"/>
                  </a:lnTo>
                  <a:lnTo>
                    <a:pt x="11" y="22"/>
                  </a:lnTo>
                  <a:lnTo>
                    <a:pt x="12" y="19"/>
                  </a:lnTo>
                  <a:lnTo>
                    <a:pt x="13" y="21"/>
                  </a:lnTo>
                  <a:lnTo>
                    <a:pt x="14" y="18"/>
                  </a:lnTo>
                  <a:lnTo>
                    <a:pt x="15" y="12"/>
                  </a:lnTo>
                  <a:lnTo>
                    <a:pt x="15" y="21"/>
                  </a:lnTo>
                  <a:lnTo>
                    <a:pt x="16" y="16"/>
                  </a:lnTo>
                  <a:lnTo>
                    <a:pt x="17" y="16"/>
                  </a:lnTo>
                  <a:lnTo>
                    <a:pt x="18" y="21"/>
                  </a:lnTo>
                  <a:lnTo>
                    <a:pt x="19" y="16"/>
                  </a:lnTo>
                  <a:lnTo>
                    <a:pt x="20" y="22"/>
                  </a:lnTo>
                  <a:lnTo>
                    <a:pt x="21" y="21"/>
                  </a:lnTo>
                  <a:lnTo>
                    <a:pt x="22" y="25"/>
                  </a:lnTo>
                  <a:lnTo>
                    <a:pt x="22" y="17"/>
                  </a:lnTo>
                  <a:lnTo>
                    <a:pt x="23" y="18"/>
                  </a:lnTo>
                  <a:lnTo>
                    <a:pt x="24" y="18"/>
                  </a:lnTo>
                  <a:lnTo>
                    <a:pt x="25" y="17"/>
                  </a:lnTo>
                  <a:lnTo>
                    <a:pt x="26" y="19"/>
                  </a:lnTo>
                  <a:lnTo>
                    <a:pt x="27" y="23"/>
                  </a:lnTo>
                  <a:lnTo>
                    <a:pt x="28" y="20"/>
                  </a:lnTo>
                  <a:lnTo>
                    <a:pt x="29" y="17"/>
                  </a:lnTo>
                  <a:lnTo>
                    <a:pt x="30" y="18"/>
                  </a:lnTo>
                  <a:lnTo>
                    <a:pt x="30" y="20"/>
                  </a:lnTo>
                  <a:lnTo>
                    <a:pt x="31" y="24"/>
                  </a:lnTo>
                  <a:lnTo>
                    <a:pt x="32" y="20"/>
                  </a:lnTo>
                  <a:lnTo>
                    <a:pt x="33" y="25"/>
                  </a:lnTo>
                  <a:lnTo>
                    <a:pt x="34" y="20"/>
                  </a:lnTo>
                  <a:lnTo>
                    <a:pt x="35" y="20"/>
                  </a:lnTo>
                  <a:lnTo>
                    <a:pt x="36" y="18"/>
                  </a:lnTo>
                  <a:lnTo>
                    <a:pt x="37" y="23"/>
                  </a:lnTo>
                  <a:lnTo>
                    <a:pt x="37" y="22"/>
                  </a:lnTo>
                  <a:lnTo>
                    <a:pt x="38" y="22"/>
                  </a:lnTo>
                  <a:lnTo>
                    <a:pt x="39" y="20"/>
                  </a:lnTo>
                  <a:lnTo>
                    <a:pt x="40" y="35"/>
                  </a:lnTo>
                  <a:lnTo>
                    <a:pt x="41" y="30"/>
                  </a:lnTo>
                  <a:lnTo>
                    <a:pt x="42" y="45"/>
                  </a:lnTo>
                  <a:lnTo>
                    <a:pt x="43" y="62"/>
                  </a:lnTo>
                  <a:lnTo>
                    <a:pt x="44" y="70"/>
                  </a:lnTo>
                  <a:lnTo>
                    <a:pt x="45" y="84"/>
                  </a:lnTo>
                  <a:lnTo>
                    <a:pt x="45" y="97"/>
                  </a:lnTo>
                  <a:lnTo>
                    <a:pt x="46" y="109"/>
                  </a:lnTo>
                  <a:lnTo>
                    <a:pt x="47" y="120"/>
                  </a:lnTo>
                  <a:lnTo>
                    <a:pt x="48" y="136"/>
                  </a:lnTo>
                  <a:lnTo>
                    <a:pt x="49" y="122"/>
                  </a:lnTo>
                  <a:lnTo>
                    <a:pt x="50" y="142"/>
                  </a:lnTo>
                  <a:lnTo>
                    <a:pt x="51" y="133"/>
                  </a:lnTo>
                  <a:lnTo>
                    <a:pt x="52" y="124"/>
                  </a:lnTo>
                  <a:lnTo>
                    <a:pt x="52" y="125"/>
                  </a:lnTo>
                  <a:lnTo>
                    <a:pt x="53" y="104"/>
                  </a:lnTo>
                  <a:lnTo>
                    <a:pt x="54" y="101"/>
                  </a:lnTo>
                  <a:lnTo>
                    <a:pt x="55" y="103"/>
                  </a:lnTo>
                  <a:lnTo>
                    <a:pt x="56" y="81"/>
                  </a:lnTo>
                  <a:lnTo>
                    <a:pt x="57" y="79"/>
                  </a:lnTo>
                  <a:lnTo>
                    <a:pt x="58" y="59"/>
                  </a:lnTo>
                  <a:lnTo>
                    <a:pt x="59" y="52"/>
                  </a:lnTo>
                  <a:lnTo>
                    <a:pt x="59" y="51"/>
                  </a:lnTo>
                  <a:lnTo>
                    <a:pt x="60" y="43"/>
                  </a:lnTo>
                  <a:lnTo>
                    <a:pt x="61" y="38"/>
                  </a:lnTo>
                  <a:lnTo>
                    <a:pt x="62" y="32"/>
                  </a:lnTo>
                  <a:lnTo>
                    <a:pt x="63" y="29"/>
                  </a:lnTo>
                  <a:lnTo>
                    <a:pt x="64" y="26"/>
                  </a:lnTo>
                  <a:lnTo>
                    <a:pt x="65" y="27"/>
                  </a:lnTo>
                  <a:lnTo>
                    <a:pt x="66" y="26"/>
                  </a:lnTo>
                  <a:lnTo>
                    <a:pt x="67" y="23"/>
                  </a:lnTo>
                  <a:lnTo>
                    <a:pt x="67" y="22"/>
                  </a:lnTo>
                  <a:lnTo>
                    <a:pt x="68" y="25"/>
                  </a:lnTo>
                  <a:lnTo>
                    <a:pt x="69" y="23"/>
                  </a:lnTo>
                  <a:lnTo>
                    <a:pt x="70" y="25"/>
                  </a:lnTo>
                  <a:lnTo>
                    <a:pt x="71" y="20"/>
                  </a:lnTo>
                  <a:lnTo>
                    <a:pt x="72" y="18"/>
                  </a:lnTo>
                  <a:lnTo>
                    <a:pt x="73" y="24"/>
                  </a:lnTo>
                  <a:lnTo>
                    <a:pt x="74" y="16"/>
                  </a:lnTo>
                  <a:lnTo>
                    <a:pt x="74" y="20"/>
                  </a:lnTo>
                  <a:lnTo>
                    <a:pt x="75" y="21"/>
                  </a:lnTo>
                  <a:lnTo>
                    <a:pt x="76" y="19"/>
                  </a:lnTo>
                  <a:lnTo>
                    <a:pt x="77" y="23"/>
                  </a:lnTo>
                  <a:lnTo>
                    <a:pt x="78" y="17"/>
                  </a:lnTo>
                  <a:lnTo>
                    <a:pt x="79" y="17"/>
                  </a:lnTo>
                  <a:lnTo>
                    <a:pt x="80" y="24"/>
                  </a:lnTo>
                  <a:lnTo>
                    <a:pt x="81" y="20"/>
                  </a:lnTo>
                  <a:lnTo>
                    <a:pt x="82" y="18"/>
                  </a:lnTo>
                  <a:lnTo>
                    <a:pt x="82" y="19"/>
                  </a:lnTo>
                  <a:lnTo>
                    <a:pt x="83" y="15"/>
                  </a:lnTo>
                  <a:lnTo>
                    <a:pt x="84" y="20"/>
                  </a:lnTo>
                  <a:lnTo>
                    <a:pt x="85" y="16"/>
                  </a:lnTo>
                  <a:lnTo>
                    <a:pt x="86" y="19"/>
                  </a:lnTo>
                  <a:lnTo>
                    <a:pt x="87" y="17"/>
                  </a:lnTo>
                  <a:lnTo>
                    <a:pt x="88" y="14"/>
                  </a:lnTo>
                  <a:lnTo>
                    <a:pt x="89" y="14"/>
                  </a:lnTo>
                  <a:lnTo>
                    <a:pt x="89" y="14"/>
                  </a:lnTo>
                  <a:lnTo>
                    <a:pt x="90" y="19"/>
                  </a:lnTo>
                  <a:lnTo>
                    <a:pt x="91" y="15"/>
                  </a:lnTo>
                  <a:lnTo>
                    <a:pt x="92" y="15"/>
                  </a:lnTo>
                  <a:lnTo>
                    <a:pt x="93" y="15"/>
                  </a:lnTo>
                  <a:lnTo>
                    <a:pt x="94" y="18"/>
                  </a:lnTo>
                  <a:lnTo>
                    <a:pt x="95" y="13"/>
                  </a:lnTo>
                  <a:lnTo>
                    <a:pt x="96" y="14"/>
                  </a:lnTo>
                  <a:lnTo>
                    <a:pt x="97" y="18"/>
                  </a:lnTo>
                  <a:lnTo>
                    <a:pt x="97" y="11"/>
                  </a:lnTo>
                  <a:lnTo>
                    <a:pt x="98" y="14"/>
                  </a:lnTo>
                  <a:lnTo>
                    <a:pt x="99" y="19"/>
                  </a:lnTo>
                  <a:lnTo>
                    <a:pt x="100" y="15"/>
                  </a:lnTo>
                  <a:lnTo>
                    <a:pt x="101" y="14"/>
                  </a:lnTo>
                  <a:lnTo>
                    <a:pt x="102" y="16"/>
                  </a:lnTo>
                  <a:lnTo>
                    <a:pt x="103" y="14"/>
                  </a:lnTo>
                  <a:lnTo>
                    <a:pt x="104" y="22"/>
                  </a:lnTo>
                  <a:lnTo>
                    <a:pt x="104" y="16"/>
                  </a:lnTo>
                  <a:lnTo>
                    <a:pt x="105" y="19"/>
                  </a:lnTo>
                  <a:lnTo>
                    <a:pt x="106" y="20"/>
                  </a:lnTo>
                  <a:lnTo>
                    <a:pt x="107" y="17"/>
                  </a:lnTo>
                  <a:lnTo>
                    <a:pt x="108" y="18"/>
                  </a:lnTo>
                  <a:lnTo>
                    <a:pt x="109" y="13"/>
                  </a:lnTo>
                  <a:lnTo>
                    <a:pt x="110" y="16"/>
                  </a:lnTo>
                  <a:lnTo>
                    <a:pt x="111" y="19"/>
                  </a:lnTo>
                  <a:lnTo>
                    <a:pt x="112" y="14"/>
                  </a:lnTo>
                  <a:lnTo>
                    <a:pt x="112" y="15"/>
                  </a:lnTo>
                  <a:lnTo>
                    <a:pt x="113" y="16"/>
                  </a:lnTo>
                  <a:lnTo>
                    <a:pt x="114" y="14"/>
                  </a:lnTo>
                  <a:lnTo>
                    <a:pt x="115" y="17"/>
                  </a:lnTo>
                  <a:lnTo>
                    <a:pt x="116" y="15"/>
                  </a:lnTo>
                  <a:lnTo>
                    <a:pt x="117" y="14"/>
                  </a:lnTo>
                  <a:lnTo>
                    <a:pt x="118" y="18"/>
                  </a:lnTo>
                  <a:lnTo>
                    <a:pt x="119" y="15"/>
                  </a:lnTo>
                  <a:lnTo>
                    <a:pt x="119" y="19"/>
                  </a:lnTo>
                  <a:lnTo>
                    <a:pt x="120" y="15"/>
                  </a:lnTo>
                  <a:lnTo>
                    <a:pt x="121" y="14"/>
                  </a:lnTo>
                  <a:lnTo>
                    <a:pt x="122" y="17"/>
                  </a:lnTo>
                  <a:lnTo>
                    <a:pt x="123" y="14"/>
                  </a:lnTo>
                  <a:lnTo>
                    <a:pt x="124" y="14"/>
                  </a:lnTo>
                  <a:lnTo>
                    <a:pt x="125" y="17"/>
                  </a:lnTo>
                  <a:lnTo>
                    <a:pt x="126" y="19"/>
                  </a:lnTo>
                  <a:lnTo>
                    <a:pt x="127" y="15"/>
                  </a:lnTo>
                  <a:lnTo>
                    <a:pt x="127" y="18"/>
                  </a:lnTo>
                  <a:lnTo>
                    <a:pt x="128" y="18"/>
                  </a:lnTo>
                  <a:lnTo>
                    <a:pt x="129" y="21"/>
                  </a:lnTo>
                  <a:lnTo>
                    <a:pt x="130" y="15"/>
                  </a:lnTo>
                  <a:lnTo>
                    <a:pt x="131" y="15"/>
                  </a:lnTo>
                  <a:lnTo>
                    <a:pt x="132" y="14"/>
                  </a:lnTo>
                  <a:lnTo>
                    <a:pt x="133" y="16"/>
                  </a:lnTo>
                  <a:lnTo>
                    <a:pt x="134" y="13"/>
                  </a:lnTo>
                  <a:lnTo>
                    <a:pt x="134" y="16"/>
                  </a:lnTo>
                  <a:lnTo>
                    <a:pt x="135" y="17"/>
                  </a:lnTo>
                  <a:lnTo>
                    <a:pt x="136" y="14"/>
                  </a:lnTo>
                  <a:lnTo>
                    <a:pt x="137" y="16"/>
                  </a:lnTo>
                  <a:lnTo>
                    <a:pt x="138" y="13"/>
                  </a:lnTo>
                  <a:lnTo>
                    <a:pt x="139" y="14"/>
                  </a:lnTo>
                  <a:lnTo>
                    <a:pt x="140" y="16"/>
                  </a:lnTo>
                  <a:lnTo>
                    <a:pt x="141" y="14"/>
                  </a:lnTo>
                  <a:lnTo>
                    <a:pt x="142" y="18"/>
                  </a:lnTo>
                  <a:lnTo>
                    <a:pt x="142" y="16"/>
                  </a:lnTo>
                  <a:lnTo>
                    <a:pt x="143" y="17"/>
                  </a:lnTo>
                  <a:lnTo>
                    <a:pt x="144" y="13"/>
                  </a:lnTo>
                  <a:lnTo>
                    <a:pt x="145" y="16"/>
                  </a:lnTo>
                  <a:lnTo>
                    <a:pt x="146" y="20"/>
                  </a:lnTo>
                  <a:lnTo>
                    <a:pt x="147" y="14"/>
                  </a:lnTo>
                  <a:lnTo>
                    <a:pt x="148" y="21"/>
                  </a:lnTo>
                  <a:lnTo>
                    <a:pt x="149" y="16"/>
                  </a:lnTo>
                  <a:lnTo>
                    <a:pt x="149" y="15"/>
                  </a:lnTo>
                  <a:lnTo>
                    <a:pt x="150" y="18"/>
                  </a:lnTo>
                  <a:lnTo>
                    <a:pt x="151" y="18"/>
                  </a:lnTo>
                  <a:lnTo>
                    <a:pt x="152" y="15"/>
                  </a:lnTo>
                  <a:lnTo>
                    <a:pt x="153" y="17"/>
                  </a:lnTo>
                  <a:lnTo>
                    <a:pt x="154" y="16"/>
                  </a:lnTo>
                  <a:lnTo>
                    <a:pt x="155" y="16"/>
                  </a:lnTo>
                  <a:lnTo>
                    <a:pt x="156" y="15"/>
                  </a:lnTo>
                  <a:lnTo>
                    <a:pt x="157" y="13"/>
                  </a:lnTo>
                  <a:lnTo>
                    <a:pt x="157" y="16"/>
                  </a:lnTo>
                  <a:lnTo>
                    <a:pt x="158" y="15"/>
                  </a:lnTo>
                  <a:lnTo>
                    <a:pt x="159" y="16"/>
                  </a:lnTo>
                  <a:lnTo>
                    <a:pt x="160" y="14"/>
                  </a:lnTo>
                  <a:lnTo>
                    <a:pt x="161" y="17"/>
                  </a:lnTo>
                  <a:lnTo>
                    <a:pt x="162" y="13"/>
                  </a:lnTo>
                  <a:lnTo>
                    <a:pt x="163" y="13"/>
                  </a:lnTo>
                  <a:lnTo>
                    <a:pt x="164" y="15"/>
                  </a:lnTo>
                  <a:lnTo>
                    <a:pt x="164" y="17"/>
                  </a:lnTo>
                  <a:lnTo>
                    <a:pt x="165" y="15"/>
                  </a:lnTo>
                  <a:lnTo>
                    <a:pt x="166" y="17"/>
                  </a:lnTo>
                  <a:lnTo>
                    <a:pt x="167" y="17"/>
                  </a:lnTo>
                  <a:lnTo>
                    <a:pt x="168" y="19"/>
                  </a:lnTo>
                  <a:lnTo>
                    <a:pt x="169" y="20"/>
                  </a:lnTo>
                  <a:lnTo>
                    <a:pt x="170" y="20"/>
                  </a:lnTo>
                  <a:lnTo>
                    <a:pt x="171" y="18"/>
                  </a:lnTo>
                  <a:lnTo>
                    <a:pt x="172" y="15"/>
                  </a:lnTo>
                  <a:lnTo>
                    <a:pt x="172" y="17"/>
                  </a:lnTo>
                  <a:lnTo>
                    <a:pt x="173" y="15"/>
                  </a:lnTo>
                  <a:lnTo>
                    <a:pt x="174" y="16"/>
                  </a:lnTo>
                  <a:lnTo>
                    <a:pt x="175" y="16"/>
                  </a:lnTo>
                  <a:lnTo>
                    <a:pt x="176" y="19"/>
                  </a:lnTo>
                  <a:lnTo>
                    <a:pt x="177" y="21"/>
                  </a:lnTo>
                  <a:lnTo>
                    <a:pt x="178" y="14"/>
                  </a:lnTo>
                  <a:lnTo>
                    <a:pt x="179" y="14"/>
                  </a:lnTo>
                  <a:lnTo>
                    <a:pt x="179" y="17"/>
                  </a:lnTo>
                  <a:lnTo>
                    <a:pt x="180" y="18"/>
                  </a:lnTo>
                  <a:lnTo>
                    <a:pt x="181" y="18"/>
                  </a:lnTo>
                  <a:lnTo>
                    <a:pt x="182" y="18"/>
                  </a:lnTo>
                  <a:lnTo>
                    <a:pt x="183" y="18"/>
                  </a:lnTo>
                  <a:lnTo>
                    <a:pt x="184" y="17"/>
                  </a:lnTo>
                  <a:lnTo>
                    <a:pt x="185" y="17"/>
                  </a:lnTo>
                  <a:lnTo>
                    <a:pt x="186" y="16"/>
                  </a:lnTo>
                  <a:lnTo>
                    <a:pt x="187" y="13"/>
                  </a:lnTo>
                  <a:lnTo>
                    <a:pt x="187" y="18"/>
                  </a:lnTo>
                  <a:lnTo>
                    <a:pt x="188" y="16"/>
                  </a:lnTo>
                  <a:lnTo>
                    <a:pt x="189" y="16"/>
                  </a:lnTo>
                  <a:lnTo>
                    <a:pt x="190" y="13"/>
                  </a:lnTo>
                  <a:lnTo>
                    <a:pt x="191" y="17"/>
                  </a:lnTo>
                  <a:lnTo>
                    <a:pt x="192" y="16"/>
                  </a:lnTo>
                  <a:lnTo>
                    <a:pt x="193" y="18"/>
                  </a:lnTo>
                  <a:lnTo>
                    <a:pt x="194" y="13"/>
                  </a:lnTo>
                  <a:lnTo>
                    <a:pt x="194" y="15"/>
                  </a:lnTo>
                  <a:lnTo>
                    <a:pt x="195" y="17"/>
                  </a:lnTo>
                  <a:lnTo>
                    <a:pt x="196" y="13"/>
                  </a:lnTo>
                  <a:lnTo>
                    <a:pt x="197" y="17"/>
                  </a:lnTo>
                  <a:lnTo>
                    <a:pt x="198" y="17"/>
                  </a:lnTo>
                  <a:lnTo>
                    <a:pt x="199" y="12"/>
                  </a:lnTo>
                  <a:lnTo>
                    <a:pt x="200" y="16"/>
                  </a:lnTo>
                  <a:lnTo>
                    <a:pt x="201" y="19"/>
                  </a:lnTo>
                  <a:lnTo>
                    <a:pt x="202" y="16"/>
                  </a:lnTo>
                  <a:lnTo>
                    <a:pt x="202" y="19"/>
                  </a:lnTo>
                  <a:lnTo>
                    <a:pt x="203" y="17"/>
                  </a:lnTo>
                  <a:lnTo>
                    <a:pt x="204" y="17"/>
                  </a:lnTo>
                  <a:lnTo>
                    <a:pt x="205" y="16"/>
                  </a:lnTo>
                  <a:lnTo>
                    <a:pt x="206" y="15"/>
                  </a:lnTo>
                  <a:lnTo>
                    <a:pt x="207" y="20"/>
                  </a:lnTo>
                  <a:lnTo>
                    <a:pt x="208" y="13"/>
                  </a:lnTo>
                  <a:lnTo>
                    <a:pt x="209" y="18"/>
                  </a:lnTo>
                  <a:lnTo>
                    <a:pt x="209" y="18"/>
                  </a:lnTo>
                  <a:lnTo>
                    <a:pt x="210" y="20"/>
                  </a:lnTo>
                  <a:lnTo>
                    <a:pt x="211" y="11"/>
                  </a:lnTo>
                  <a:lnTo>
                    <a:pt x="212" y="21"/>
                  </a:lnTo>
                  <a:lnTo>
                    <a:pt x="213" y="17"/>
                  </a:lnTo>
                  <a:lnTo>
                    <a:pt x="214" y="16"/>
                  </a:lnTo>
                  <a:lnTo>
                    <a:pt x="215" y="15"/>
                  </a:lnTo>
                  <a:lnTo>
                    <a:pt x="216" y="15"/>
                  </a:lnTo>
                  <a:lnTo>
                    <a:pt x="217" y="17"/>
                  </a:lnTo>
                  <a:lnTo>
                    <a:pt x="217" y="14"/>
                  </a:lnTo>
                  <a:lnTo>
                    <a:pt x="218" y="20"/>
                  </a:lnTo>
                  <a:lnTo>
                    <a:pt x="219" y="15"/>
                  </a:lnTo>
                  <a:lnTo>
                    <a:pt x="220" y="19"/>
                  </a:lnTo>
                  <a:lnTo>
                    <a:pt x="221" y="16"/>
                  </a:lnTo>
                  <a:lnTo>
                    <a:pt x="222" y="14"/>
                  </a:lnTo>
                  <a:lnTo>
                    <a:pt x="223" y="12"/>
                  </a:lnTo>
                  <a:lnTo>
                    <a:pt x="224" y="14"/>
                  </a:lnTo>
                  <a:lnTo>
                    <a:pt x="224" y="13"/>
                  </a:lnTo>
                  <a:lnTo>
                    <a:pt x="225" y="17"/>
                  </a:lnTo>
                  <a:lnTo>
                    <a:pt x="226" y="18"/>
                  </a:lnTo>
                  <a:lnTo>
                    <a:pt x="227" y="15"/>
                  </a:lnTo>
                  <a:lnTo>
                    <a:pt x="228" y="18"/>
                  </a:lnTo>
                  <a:lnTo>
                    <a:pt x="229" y="17"/>
                  </a:lnTo>
                  <a:lnTo>
                    <a:pt x="230" y="22"/>
                  </a:lnTo>
                  <a:lnTo>
                    <a:pt x="231" y="15"/>
                  </a:lnTo>
                  <a:lnTo>
                    <a:pt x="232" y="15"/>
                  </a:lnTo>
                  <a:lnTo>
                    <a:pt x="232" y="17"/>
                  </a:lnTo>
                  <a:lnTo>
                    <a:pt x="233" y="19"/>
                  </a:lnTo>
                  <a:lnTo>
                    <a:pt x="234" y="14"/>
                  </a:lnTo>
                  <a:lnTo>
                    <a:pt x="235" y="14"/>
                  </a:lnTo>
                  <a:lnTo>
                    <a:pt x="236" y="16"/>
                  </a:lnTo>
                  <a:lnTo>
                    <a:pt x="237" y="14"/>
                  </a:lnTo>
                  <a:lnTo>
                    <a:pt x="238" y="15"/>
                  </a:lnTo>
                  <a:lnTo>
                    <a:pt x="239" y="20"/>
                  </a:lnTo>
                  <a:lnTo>
                    <a:pt x="239" y="15"/>
                  </a:lnTo>
                  <a:lnTo>
                    <a:pt x="240" y="11"/>
                  </a:lnTo>
                  <a:lnTo>
                    <a:pt x="241" y="14"/>
                  </a:lnTo>
                  <a:lnTo>
                    <a:pt x="242" y="15"/>
                  </a:lnTo>
                  <a:lnTo>
                    <a:pt x="243" y="15"/>
                  </a:lnTo>
                  <a:lnTo>
                    <a:pt x="244" y="21"/>
                  </a:lnTo>
                  <a:lnTo>
                    <a:pt x="245" y="15"/>
                  </a:lnTo>
                  <a:lnTo>
                    <a:pt x="246" y="15"/>
                  </a:lnTo>
                  <a:lnTo>
                    <a:pt x="247" y="14"/>
                  </a:lnTo>
                  <a:lnTo>
                    <a:pt x="247" y="17"/>
                  </a:lnTo>
                  <a:lnTo>
                    <a:pt x="248" y="18"/>
                  </a:lnTo>
                  <a:lnTo>
                    <a:pt x="249" y="17"/>
                  </a:lnTo>
                  <a:lnTo>
                    <a:pt x="250" y="17"/>
                  </a:lnTo>
                  <a:lnTo>
                    <a:pt x="251" y="15"/>
                  </a:lnTo>
                  <a:lnTo>
                    <a:pt x="252" y="16"/>
                  </a:lnTo>
                  <a:lnTo>
                    <a:pt x="253" y="15"/>
                  </a:lnTo>
                  <a:lnTo>
                    <a:pt x="254" y="15"/>
                  </a:lnTo>
                  <a:lnTo>
                    <a:pt x="254" y="21"/>
                  </a:lnTo>
                  <a:lnTo>
                    <a:pt x="255" y="17"/>
                  </a:lnTo>
                  <a:lnTo>
                    <a:pt x="256" y="16"/>
                  </a:lnTo>
                  <a:lnTo>
                    <a:pt x="257" y="14"/>
                  </a:lnTo>
                  <a:lnTo>
                    <a:pt x="258" y="17"/>
                  </a:lnTo>
                  <a:lnTo>
                    <a:pt x="259" y="18"/>
                  </a:lnTo>
                  <a:lnTo>
                    <a:pt x="260" y="17"/>
                  </a:lnTo>
                  <a:lnTo>
                    <a:pt x="261" y="13"/>
                  </a:lnTo>
                  <a:lnTo>
                    <a:pt x="261" y="25"/>
                  </a:lnTo>
                  <a:lnTo>
                    <a:pt x="262" y="16"/>
                  </a:lnTo>
                  <a:lnTo>
                    <a:pt x="263" y="27"/>
                  </a:lnTo>
                  <a:lnTo>
                    <a:pt x="264" y="21"/>
                  </a:lnTo>
                  <a:lnTo>
                    <a:pt x="265" y="19"/>
                  </a:lnTo>
                  <a:lnTo>
                    <a:pt x="266" y="18"/>
                  </a:lnTo>
                  <a:lnTo>
                    <a:pt x="267" y="20"/>
                  </a:lnTo>
                  <a:lnTo>
                    <a:pt x="268" y="19"/>
                  </a:lnTo>
                  <a:lnTo>
                    <a:pt x="269" y="23"/>
                  </a:lnTo>
                  <a:lnTo>
                    <a:pt x="269" y="21"/>
                  </a:lnTo>
                  <a:lnTo>
                    <a:pt x="270" y="19"/>
                  </a:lnTo>
                  <a:lnTo>
                    <a:pt x="271" y="24"/>
                  </a:lnTo>
                  <a:lnTo>
                    <a:pt x="272" y="22"/>
                  </a:lnTo>
                  <a:lnTo>
                    <a:pt x="273" y="22"/>
                  </a:lnTo>
                  <a:lnTo>
                    <a:pt x="274" y="22"/>
                  </a:lnTo>
                  <a:lnTo>
                    <a:pt x="275" y="19"/>
                  </a:lnTo>
                  <a:lnTo>
                    <a:pt x="276" y="20"/>
                  </a:lnTo>
                  <a:lnTo>
                    <a:pt x="276" y="21"/>
                  </a:lnTo>
                  <a:lnTo>
                    <a:pt x="277" y="14"/>
                  </a:lnTo>
                  <a:lnTo>
                    <a:pt x="278" y="17"/>
                  </a:lnTo>
                  <a:lnTo>
                    <a:pt x="279" y="22"/>
                  </a:lnTo>
                  <a:lnTo>
                    <a:pt x="280" y="21"/>
                  </a:lnTo>
                  <a:lnTo>
                    <a:pt x="281" y="18"/>
                  </a:lnTo>
                  <a:lnTo>
                    <a:pt x="282" y="22"/>
                  </a:lnTo>
                  <a:lnTo>
                    <a:pt x="283" y="25"/>
                  </a:lnTo>
                  <a:lnTo>
                    <a:pt x="284" y="26"/>
                  </a:lnTo>
                  <a:lnTo>
                    <a:pt x="284" y="44"/>
                  </a:lnTo>
                  <a:lnTo>
                    <a:pt x="285" y="44"/>
                  </a:lnTo>
                  <a:lnTo>
                    <a:pt x="286" y="42"/>
                  </a:lnTo>
                  <a:lnTo>
                    <a:pt x="287" y="48"/>
                  </a:lnTo>
                  <a:lnTo>
                    <a:pt x="288" y="44"/>
                  </a:lnTo>
                  <a:lnTo>
                    <a:pt x="289" y="48"/>
                  </a:lnTo>
                  <a:lnTo>
                    <a:pt x="290" y="54"/>
                  </a:lnTo>
                  <a:lnTo>
                    <a:pt x="291" y="54"/>
                  </a:lnTo>
                  <a:lnTo>
                    <a:pt x="291" y="42"/>
                  </a:lnTo>
                  <a:lnTo>
                    <a:pt x="292" y="45"/>
                  </a:lnTo>
                  <a:lnTo>
                    <a:pt x="293" y="40"/>
                  </a:lnTo>
                  <a:lnTo>
                    <a:pt x="294" y="42"/>
                  </a:lnTo>
                  <a:lnTo>
                    <a:pt x="295" y="35"/>
                  </a:lnTo>
                  <a:lnTo>
                    <a:pt x="296" y="33"/>
                  </a:lnTo>
                  <a:lnTo>
                    <a:pt x="297" y="28"/>
                  </a:lnTo>
                  <a:lnTo>
                    <a:pt x="298" y="26"/>
                  </a:lnTo>
                  <a:lnTo>
                    <a:pt x="299" y="21"/>
                  </a:lnTo>
                  <a:lnTo>
                    <a:pt x="299" y="29"/>
                  </a:lnTo>
                  <a:lnTo>
                    <a:pt x="300" y="18"/>
                  </a:lnTo>
                  <a:lnTo>
                    <a:pt x="301" y="21"/>
                  </a:lnTo>
                  <a:lnTo>
                    <a:pt x="302" y="15"/>
                  </a:lnTo>
                  <a:lnTo>
                    <a:pt x="303" y="16"/>
                  </a:lnTo>
                  <a:lnTo>
                    <a:pt x="304" y="22"/>
                  </a:lnTo>
                  <a:lnTo>
                    <a:pt x="305" y="12"/>
                  </a:lnTo>
                  <a:lnTo>
                    <a:pt x="306" y="22"/>
                  </a:lnTo>
                  <a:lnTo>
                    <a:pt x="306" y="20"/>
                  </a:lnTo>
                  <a:lnTo>
                    <a:pt x="307" y="22"/>
                  </a:lnTo>
                  <a:lnTo>
                    <a:pt x="308" y="14"/>
                  </a:lnTo>
                  <a:lnTo>
                    <a:pt x="309" y="15"/>
                  </a:lnTo>
                  <a:lnTo>
                    <a:pt x="310" y="23"/>
                  </a:lnTo>
                  <a:lnTo>
                    <a:pt x="311" y="16"/>
                  </a:lnTo>
                  <a:lnTo>
                    <a:pt x="312" y="20"/>
                  </a:lnTo>
                  <a:lnTo>
                    <a:pt x="313" y="17"/>
                  </a:lnTo>
                  <a:lnTo>
                    <a:pt x="314" y="20"/>
                  </a:lnTo>
                  <a:lnTo>
                    <a:pt x="314" y="18"/>
                  </a:lnTo>
                  <a:lnTo>
                    <a:pt x="315" y="13"/>
                  </a:lnTo>
                  <a:lnTo>
                    <a:pt x="316" y="19"/>
                  </a:lnTo>
                  <a:lnTo>
                    <a:pt x="317" y="16"/>
                  </a:lnTo>
                  <a:lnTo>
                    <a:pt x="318" y="21"/>
                  </a:lnTo>
                  <a:lnTo>
                    <a:pt x="319" y="17"/>
                  </a:lnTo>
                  <a:lnTo>
                    <a:pt x="320" y="20"/>
                  </a:lnTo>
                  <a:lnTo>
                    <a:pt x="321" y="24"/>
                  </a:lnTo>
                  <a:lnTo>
                    <a:pt x="321" y="21"/>
                  </a:lnTo>
                  <a:lnTo>
                    <a:pt x="322" y="26"/>
                  </a:lnTo>
                  <a:lnTo>
                    <a:pt x="323" y="25"/>
                  </a:lnTo>
                  <a:lnTo>
                    <a:pt x="324" y="39"/>
                  </a:lnTo>
                  <a:lnTo>
                    <a:pt x="325" y="48"/>
                  </a:lnTo>
                  <a:lnTo>
                    <a:pt x="326" y="55"/>
                  </a:lnTo>
                  <a:lnTo>
                    <a:pt x="327" y="63"/>
                  </a:lnTo>
                  <a:lnTo>
                    <a:pt x="328" y="68"/>
                  </a:lnTo>
                  <a:lnTo>
                    <a:pt x="329" y="62"/>
                  </a:lnTo>
                  <a:lnTo>
                    <a:pt x="329" y="77"/>
                  </a:lnTo>
                  <a:lnTo>
                    <a:pt x="330" y="82"/>
                  </a:lnTo>
                  <a:lnTo>
                    <a:pt x="331" y="71"/>
                  </a:lnTo>
                  <a:lnTo>
                    <a:pt x="332" y="75"/>
                  </a:lnTo>
                  <a:lnTo>
                    <a:pt x="333" y="80"/>
                  </a:lnTo>
                  <a:lnTo>
                    <a:pt x="334" y="78"/>
                  </a:lnTo>
                  <a:lnTo>
                    <a:pt x="335" y="76"/>
                  </a:lnTo>
                  <a:lnTo>
                    <a:pt x="336" y="65"/>
                  </a:lnTo>
                  <a:lnTo>
                    <a:pt x="336" y="65"/>
                  </a:lnTo>
                  <a:lnTo>
                    <a:pt x="337" y="62"/>
                  </a:lnTo>
                  <a:lnTo>
                    <a:pt x="338" y="58"/>
                  </a:lnTo>
                  <a:lnTo>
                    <a:pt x="339" y="52"/>
                  </a:lnTo>
                  <a:lnTo>
                    <a:pt x="340" y="42"/>
                  </a:lnTo>
                  <a:lnTo>
                    <a:pt x="341" y="40"/>
                  </a:lnTo>
                  <a:lnTo>
                    <a:pt x="342" y="35"/>
                  </a:lnTo>
                  <a:lnTo>
                    <a:pt x="343" y="31"/>
                  </a:lnTo>
                  <a:lnTo>
                    <a:pt x="344" y="26"/>
                  </a:lnTo>
                  <a:lnTo>
                    <a:pt x="344" y="25"/>
                  </a:lnTo>
                  <a:lnTo>
                    <a:pt x="345" y="23"/>
                  </a:lnTo>
                  <a:lnTo>
                    <a:pt x="346" y="20"/>
                  </a:lnTo>
                  <a:lnTo>
                    <a:pt x="347" y="20"/>
                  </a:lnTo>
                  <a:lnTo>
                    <a:pt x="348" y="15"/>
                  </a:lnTo>
                  <a:lnTo>
                    <a:pt x="349" y="15"/>
                  </a:lnTo>
                  <a:lnTo>
                    <a:pt x="350" y="11"/>
                  </a:lnTo>
                  <a:lnTo>
                    <a:pt x="351" y="15"/>
                  </a:lnTo>
                  <a:lnTo>
                    <a:pt x="351" y="17"/>
                  </a:lnTo>
                  <a:lnTo>
                    <a:pt x="352" y="14"/>
                  </a:lnTo>
                  <a:lnTo>
                    <a:pt x="353" y="12"/>
                  </a:lnTo>
                  <a:lnTo>
                    <a:pt x="354" y="16"/>
                  </a:lnTo>
                  <a:lnTo>
                    <a:pt x="355" y="13"/>
                  </a:lnTo>
                  <a:lnTo>
                    <a:pt x="356" y="19"/>
                  </a:lnTo>
                  <a:lnTo>
                    <a:pt x="357" y="16"/>
                  </a:lnTo>
                  <a:lnTo>
                    <a:pt x="358" y="15"/>
                  </a:lnTo>
                  <a:lnTo>
                    <a:pt x="359" y="16"/>
                  </a:lnTo>
                  <a:lnTo>
                    <a:pt x="359" y="16"/>
                  </a:lnTo>
                  <a:lnTo>
                    <a:pt x="360" y="14"/>
                  </a:lnTo>
                  <a:lnTo>
                    <a:pt x="361" y="14"/>
                  </a:lnTo>
                  <a:lnTo>
                    <a:pt x="362" y="12"/>
                  </a:lnTo>
                  <a:lnTo>
                    <a:pt x="363" y="21"/>
                  </a:lnTo>
                  <a:lnTo>
                    <a:pt x="364" y="14"/>
                  </a:lnTo>
                  <a:lnTo>
                    <a:pt x="365" y="15"/>
                  </a:lnTo>
                  <a:lnTo>
                    <a:pt x="366" y="16"/>
                  </a:lnTo>
                  <a:lnTo>
                    <a:pt x="366" y="19"/>
                  </a:lnTo>
                  <a:lnTo>
                    <a:pt x="367" y="14"/>
                  </a:lnTo>
                  <a:lnTo>
                    <a:pt x="368" y="14"/>
                  </a:lnTo>
                  <a:lnTo>
                    <a:pt x="369" y="14"/>
                  </a:lnTo>
                  <a:lnTo>
                    <a:pt x="370" y="15"/>
                  </a:lnTo>
                  <a:lnTo>
                    <a:pt x="371" y="18"/>
                  </a:lnTo>
                  <a:lnTo>
                    <a:pt x="372" y="18"/>
                  </a:lnTo>
                  <a:lnTo>
                    <a:pt x="373" y="15"/>
                  </a:lnTo>
                  <a:lnTo>
                    <a:pt x="374" y="16"/>
                  </a:lnTo>
                  <a:lnTo>
                    <a:pt x="374" y="14"/>
                  </a:lnTo>
                  <a:lnTo>
                    <a:pt x="375" y="19"/>
                  </a:lnTo>
                  <a:lnTo>
                    <a:pt x="376" y="14"/>
                  </a:lnTo>
                  <a:lnTo>
                    <a:pt x="377" y="17"/>
                  </a:lnTo>
                  <a:lnTo>
                    <a:pt x="378" y="23"/>
                  </a:lnTo>
                  <a:lnTo>
                    <a:pt x="379" y="24"/>
                  </a:lnTo>
                  <a:lnTo>
                    <a:pt x="380" y="27"/>
                  </a:lnTo>
                  <a:lnTo>
                    <a:pt x="381" y="30"/>
                  </a:lnTo>
                  <a:lnTo>
                    <a:pt x="381" y="29"/>
                  </a:lnTo>
                  <a:lnTo>
                    <a:pt x="382" y="33"/>
                  </a:lnTo>
                  <a:lnTo>
                    <a:pt x="383" y="29"/>
                  </a:lnTo>
                  <a:lnTo>
                    <a:pt x="384" y="32"/>
                  </a:lnTo>
                  <a:lnTo>
                    <a:pt x="385" y="28"/>
                  </a:lnTo>
                  <a:lnTo>
                    <a:pt x="386" y="25"/>
                  </a:lnTo>
                  <a:lnTo>
                    <a:pt x="387" y="27"/>
                  </a:lnTo>
                  <a:lnTo>
                    <a:pt x="388" y="27"/>
                  </a:lnTo>
                  <a:lnTo>
                    <a:pt x="389" y="18"/>
                  </a:lnTo>
                  <a:lnTo>
                    <a:pt x="389" y="17"/>
                  </a:lnTo>
                  <a:lnTo>
                    <a:pt x="390" y="14"/>
                  </a:lnTo>
                  <a:lnTo>
                    <a:pt x="391" y="18"/>
                  </a:lnTo>
                  <a:lnTo>
                    <a:pt x="392" y="16"/>
                  </a:lnTo>
                  <a:lnTo>
                    <a:pt x="393" y="20"/>
                  </a:lnTo>
                  <a:lnTo>
                    <a:pt x="394" y="15"/>
                  </a:lnTo>
                  <a:lnTo>
                    <a:pt x="395" y="18"/>
                  </a:lnTo>
                  <a:lnTo>
                    <a:pt x="396" y="16"/>
                  </a:lnTo>
                  <a:lnTo>
                    <a:pt x="396" y="23"/>
                  </a:lnTo>
                  <a:lnTo>
                    <a:pt x="397" y="29"/>
                  </a:lnTo>
                  <a:lnTo>
                    <a:pt x="398" y="39"/>
                  </a:lnTo>
                  <a:lnTo>
                    <a:pt x="399" y="53"/>
                  </a:lnTo>
                  <a:lnTo>
                    <a:pt x="400" y="63"/>
                  </a:lnTo>
                  <a:lnTo>
                    <a:pt x="401" y="71"/>
                  </a:lnTo>
                  <a:lnTo>
                    <a:pt x="402" y="77"/>
                  </a:lnTo>
                  <a:lnTo>
                    <a:pt x="403" y="66"/>
                  </a:lnTo>
                  <a:lnTo>
                    <a:pt x="404" y="80"/>
                  </a:lnTo>
                  <a:lnTo>
                    <a:pt x="404" y="72"/>
                  </a:lnTo>
                  <a:lnTo>
                    <a:pt x="405" y="72"/>
                  </a:lnTo>
                  <a:lnTo>
                    <a:pt x="406" y="72"/>
                  </a:lnTo>
                  <a:lnTo>
                    <a:pt x="407" y="57"/>
                  </a:lnTo>
                  <a:lnTo>
                    <a:pt x="408" y="58"/>
                  </a:lnTo>
                  <a:lnTo>
                    <a:pt x="409" y="59"/>
                  </a:lnTo>
                  <a:lnTo>
                    <a:pt x="410" y="44"/>
                  </a:lnTo>
                  <a:lnTo>
                    <a:pt x="411" y="41"/>
                  </a:lnTo>
                  <a:lnTo>
                    <a:pt x="411" y="51"/>
                  </a:lnTo>
                  <a:lnTo>
                    <a:pt x="412" y="38"/>
                  </a:lnTo>
                  <a:lnTo>
                    <a:pt x="413" y="35"/>
                  </a:lnTo>
                  <a:lnTo>
                    <a:pt x="414" y="39"/>
                  </a:lnTo>
                  <a:lnTo>
                    <a:pt x="415" y="40"/>
                  </a:lnTo>
                  <a:lnTo>
                    <a:pt x="416" y="33"/>
                  </a:lnTo>
                  <a:lnTo>
                    <a:pt x="417" y="27"/>
                  </a:lnTo>
                  <a:lnTo>
                    <a:pt x="418" y="31"/>
                  </a:lnTo>
                  <a:lnTo>
                    <a:pt x="419" y="24"/>
                  </a:lnTo>
                  <a:lnTo>
                    <a:pt x="419" y="24"/>
                  </a:lnTo>
                  <a:lnTo>
                    <a:pt x="420" y="18"/>
                  </a:lnTo>
                  <a:lnTo>
                    <a:pt x="421" y="21"/>
                  </a:lnTo>
                  <a:lnTo>
                    <a:pt x="422" y="23"/>
                  </a:lnTo>
                  <a:lnTo>
                    <a:pt x="423" y="23"/>
                  </a:lnTo>
                  <a:lnTo>
                    <a:pt x="424" y="17"/>
                  </a:lnTo>
                  <a:lnTo>
                    <a:pt x="425" y="11"/>
                  </a:lnTo>
                  <a:lnTo>
                    <a:pt x="426" y="18"/>
                  </a:lnTo>
                  <a:lnTo>
                    <a:pt x="426" y="14"/>
                  </a:lnTo>
                  <a:lnTo>
                    <a:pt x="427" y="19"/>
                  </a:lnTo>
                  <a:lnTo>
                    <a:pt x="428" y="13"/>
                  </a:lnTo>
                  <a:lnTo>
                    <a:pt x="429" y="18"/>
                  </a:lnTo>
                  <a:lnTo>
                    <a:pt x="430" y="15"/>
                  </a:lnTo>
                  <a:lnTo>
                    <a:pt x="431" y="19"/>
                  </a:lnTo>
                  <a:lnTo>
                    <a:pt x="432" y="18"/>
                  </a:lnTo>
                  <a:lnTo>
                    <a:pt x="433" y="13"/>
                  </a:lnTo>
                  <a:lnTo>
                    <a:pt x="434" y="11"/>
                  </a:lnTo>
                  <a:lnTo>
                    <a:pt x="434" y="12"/>
                  </a:lnTo>
                  <a:lnTo>
                    <a:pt x="435" y="17"/>
                  </a:lnTo>
                  <a:lnTo>
                    <a:pt x="436" y="15"/>
                  </a:lnTo>
                  <a:lnTo>
                    <a:pt x="437" y="14"/>
                  </a:lnTo>
                  <a:lnTo>
                    <a:pt x="438" y="14"/>
                  </a:lnTo>
                  <a:lnTo>
                    <a:pt x="439" y="14"/>
                  </a:lnTo>
                  <a:lnTo>
                    <a:pt x="440" y="15"/>
                  </a:lnTo>
                  <a:lnTo>
                    <a:pt x="441" y="13"/>
                  </a:lnTo>
                  <a:lnTo>
                    <a:pt x="441" y="12"/>
                  </a:lnTo>
                  <a:lnTo>
                    <a:pt x="442" y="14"/>
                  </a:lnTo>
                  <a:lnTo>
                    <a:pt x="443" y="16"/>
                  </a:lnTo>
                  <a:lnTo>
                    <a:pt x="444" y="15"/>
                  </a:lnTo>
                  <a:lnTo>
                    <a:pt x="445" y="10"/>
                  </a:lnTo>
                  <a:lnTo>
                    <a:pt x="446" y="21"/>
                  </a:lnTo>
                  <a:lnTo>
                    <a:pt x="447" y="21"/>
                  </a:lnTo>
                  <a:lnTo>
                    <a:pt x="448" y="25"/>
                  </a:lnTo>
                  <a:lnTo>
                    <a:pt x="448" y="17"/>
                  </a:lnTo>
                  <a:lnTo>
                    <a:pt x="449" y="22"/>
                  </a:lnTo>
                  <a:lnTo>
                    <a:pt x="450" y="32"/>
                  </a:lnTo>
                  <a:lnTo>
                    <a:pt x="451" y="33"/>
                  </a:lnTo>
                  <a:lnTo>
                    <a:pt x="452" y="35"/>
                  </a:lnTo>
                  <a:lnTo>
                    <a:pt x="453" y="36"/>
                  </a:lnTo>
                  <a:lnTo>
                    <a:pt x="454" y="45"/>
                  </a:lnTo>
                  <a:lnTo>
                    <a:pt x="455" y="49"/>
                  </a:lnTo>
                  <a:lnTo>
                    <a:pt x="456" y="42"/>
                  </a:lnTo>
                  <a:lnTo>
                    <a:pt x="456" y="32"/>
                  </a:lnTo>
                  <a:lnTo>
                    <a:pt x="457" y="30"/>
                  </a:lnTo>
                  <a:lnTo>
                    <a:pt x="458" y="30"/>
                  </a:lnTo>
                  <a:lnTo>
                    <a:pt x="459" y="20"/>
                  </a:lnTo>
                  <a:lnTo>
                    <a:pt x="460" y="27"/>
                  </a:lnTo>
                  <a:lnTo>
                    <a:pt x="461" y="24"/>
                  </a:lnTo>
                  <a:lnTo>
                    <a:pt x="462" y="23"/>
                  </a:lnTo>
                  <a:lnTo>
                    <a:pt x="463" y="27"/>
                  </a:lnTo>
                  <a:lnTo>
                    <a:pt x="463" y="15"/>
                  </a:lnTo>
                  <a:lnTo>
                    <a:pt x="464" y="19"/>
                  </a:lnTo>
                  <a:lnTo>
                    <a:pt x="465" y="16"/>
                  </a:lnTo>
                  <a:lnTo>
                    <a:pt x="466" y="17"/>
                  </a:lnTo>
                  <a:lnTo>
                    <a:pt x="467" y="20"/>
                  </a:lnTo>
                  <a:lnTo>
                    <a:pt x="468" y="14"/>
                  </a:lnTo>
                  <a:lnTo>
                    <a:pt x="469" y="16"/>
                  </a:lnTo>
                  <a:lnTo>
                    <a:pt x="470" y="23"/>
                  </a:lnTo>
                  <a:lnTo>
                    <a:pt x="471" y="27"/>
                  </a:lnTo>
                  <a:lnTo>
                    <a:pt x="471" y="20"/>
                  </a:lnTo>
                  <a:lnTo>
                    <a:pt x="472" y="20"/>
                  </a:lnTo>
                  <a:lnTo>
                    <a:pt x="473" y="20"/>
                  </a:lnTo>
                  <a:lnTo>
                    <a:pt x="474" y="14"/>
                  </a:lnTo>
                  <a:lnTo>
                    <a:pt x="475" y="19"/>
                  </a:lnTo>
                  <a:lnTo>
                    <a:pt x="476" y="14"/>
                  </a:lnTo>
                  <a:lnTo>
                    <a:pt x="477" y="15"/>
                  </a:lnTo>
                  <a:lnTo>
                    <a:pt x="478" y="21"/>
                  </a:lnTo>
                  <a:lnTo>
                    <a:pt x="478" y="17"/>
                  </a:lnTo>
                  <a:lnTo>
                    <a:pt x="479" y="15"/>
                  </a:lnTo>
                  <a:lnTo>
                    <a:pt x="480" y="14"/>
                  </a:lnTo>
                  <a:lnTo>
                    <a:pt x="481" y="19"/>
                  </a:lnTo>
                  <a:lnTo>
                    <a:pt x="482" y="16"/>
                  </a:lnTo>
                  <a:lnTo>
                    <a:pt x="483" y="12"/>
                  </a:lnTo>
                  <a:lnTo>
                    <a:pt x="484" y="13"/>
                  </a:lnTo>
                  <a:lnTo>
                    <a:pt x="485" y="18"/>
                  </a:lnTo>
                  <a:lnTo>
                    <a:pt x="486" y="16"/>
                  </a:lnTo>
                  <a:lnTo>
                    <a:pt x="486" y="11"/>
                  </a:lnTo>
                  <a:lnTo>
                    <a:pt x="487" y="11"/>
                  </a:lnTo>
                  <a:lnTo>
                    <a:pt x="488" y="14"/>
                  </a:lnTo>
                  <a:lnTo>
                    <a:pt x="489" y="9"/>
                  </a:lnTo>
                  <a:lnTo>
                    <a:pt x="490" y="12"/>
                  </a:lnTo>
                  <a:lnTo>
                    <a:pt x="491" y="19"/>
                  </a:lnTo>
                  <a:lnTo>
                    <a:pt x="492" y="9"/>
                  </a:lnTo>
                  <a:lnTo>
                    <a:pt x="493" y="17"/>
                  </a:lnTo>
                  <a:lnTo>
                    <a:pt x="493" y="18"/>
                  </a:lnTo>
                  <a:lnTo>
                    <a:pt x="494" y="11"/>
                  </a:lnTo>
                  <a:lnTo>
                    <a:pt x="495" y="15"/>
                  </a:lnTo>
                  <a:lnTo>
                    <a:pt x="496" y="16"/>
                  </a:lnTo>
                  <a:lnTo>
                    <a:pt x="497" y="13"/>
                  </a:lnTo>
                  <a:lnTo>
                    <a:pt x="498" y="15"/>
                  </a:lnTo>
                  <a:lnTo>
                    <a:pt x="499" y="17"/>
                  </a:lnTo>
                  <a:lnTo>
                    <a:pt x="500" y="14"/>
                  </a:lnTo>
                  <a:lnTo>
                    <a:pt x="501" y="15"/>
                  </a:lnTo>
                  <a:lnTo>
                    <a:pt x="501" y="11"/>
                  </a:lnTo>
                  <a:lnTo>
                    <a:pt x="502" y="17"/>
                  </a:lnTo>
                  <a:lnTo>
                    <a:pt x="503" y="14"/>
                  </a:lnTo>
                  <a:lnTo>
                    <a:pt x="504" y="14"/>
                  </a:lnTo>
                  <a:lnTo>
                    <a:pt x="505" y="19"/>
                  </a:lnTo>
                  <a:lnTo>
                    <a:pt x="506" y="17"/>
                  </a:lnTo>
                  <a:lnTo>
                    <a:pt x="507" y="17"/>
                  </a:lnTo>
                  <a:lnTo>
                    <a:pt x="508" y="15"/>
                  </a:lnTo>
                  <a:lnTo>
                    <a:pt x="508" y="16"/>
                  </a:lnTo>
                  <a:lnTo>
                    <a:pt x="509" y="16"/>
                  </a:lnTo>
                  <a:lnTo>
                    <a:pt x="510" y="18"/>
                  </a:lnTo>
                  <a:lnTo>
                    <a:pt x="511" y="14"/>
                  </a:lnTo>
                  <a:lnTo>
                    <a:pt x="512" y="23"/>
                  </a:lnTo>
                  <a:lnTo>
                    <a:pt x="513" y="21"/>
                  </a:lnTo>
                  <a:lnTo>
                    <a:pt x="514" y="22"/>
                  </a:lnTo>
                  <a:lnTo>
                    <a:pt x="515" y="18"/>
                  </a:lnTo>
                  <a:lnTo>
                    <a:pt x="516" y="19"/>
                  </a:lnTo>
                  <a:lnTo>
                    <a:pt x="516" y="22"/>
                  </a:lnTo>
                  <a:lnTo>
                    <a:pt x="517" y="20"/>
                  </a:lnTo>
                  <a:lnTo>
                    <a:pt x="518" y="20"/>
                  </a:lnTo>
                  <a:lnTo>
                    <a:pt x="519" y="21"/>
                  </a:lnTo>
                  <a:lnTo>
                    <a:pt x="520" y="23"/>
                  </a:lnTo>
                  <a:lnTo>
                    <a:pt x="521" y="15"/>
                  </a:lnTo>
                  <a:lnTo>
                    <a:pt x="522" y="14"/>
                  </a:lnTo>
                  <a:lnTo>
                    <a:pt x="523" y="20"/>
                  </a:lnTo>
                  <a:lnTo>
                    <a:pt x="523" y="11"/>
                  </a:lnTo>
                  <a:lnTo>
                    <a:pt x="524" y="14"/>
                  </a:lnTo>
                  <a:lnTo>
                    <a:pt x="525" y="11"/>
                  </a:lnTo>
                  <a:lnTo>
                    <a:pt x="526" y="14"/>
                  </a:lnTo>
                  <a:lnTo>
                    <a:pt x="527" y="13"/>
                  </a:lnTo>
                  <a:lnTo>
                    <a:pt x="528" y="18"/>
                  </a:lnTo>
                  <a:lnTo>
                    <a:pt x="529" y="15"/>
                  </a:lnTo>
                  <a:lnTo>
                    <a:pt x="530" y="20"/>
                  </a:lnTo>
                  <a:lnTo>
                    <a:pt x="531" y="14"/>
                  </a:lnTo>
                  <a:lnTo>
                    <a:pt x="531" y="14"/>
                  </a:lnTo>
                  <a:lnTo>
                    <a:pt x="532" y="15"/>
                  </a:lnTo>
                  <a:lnTo>
                    <a:pt x="533" y="11"/>
                  </a:lnTo>
                  <a:lnTo>
                    <a:pt x="534" y="6"/>
                  </a:lnTo>
                  <a:lnTo>
                    <a:pt x="535" y="13"/>
                  </a:lnTo>
                  <a:lnTo>
                    <a:pt x="536" y="17"/>
                  </a:lnTo>
                  <a:lnTo>
                    <a:pt x="537" y="20"/>
                  </a:lnTo>
                  <a:lnTo>
                    <a:pt x="538" y="13"/>
                  </a:lnTo>
                  <a:lnTo>
                    <a:pt x="538" y="18"/>
                  </a:lnTo>
                  <a:lnTo>
                    <a:pt x="539" y="10"/>
                  </a:lnTo>
                  <a:lnTo>
                    <a:pt x="540" y="15"/>
                  </a:lnTo>
                  <a:lnTo>
                    <a:pt x="541" y="19"/>
                  </a:lnTo>
                  <a:lnTo>
                    <a:pt x="542" y="24"/>
                  </a:lnTo>
                  <a:lnTo>
                    <a:pt x="543" y="16"/>
                  </a:lnTo>
                  <a:lnTo>
                    <a:pt x="544" y="13"/>
                  </a:lnTo>
                  <a:lnTo>
                    <a:pt x="545" y="16"/>
                  </a:lnTo>
                  <a:lnTo>
                    <a:pt x="546" y="13"/>
                  </a:lnTo>
                  <a:lnTo>
                    <a:pt x="546" y="17"/>
                  </a:lnTo>
                  <a:lnTo>
                    <a:pt x="547" y="14"/>
                  </a:lnTo>
                  <a:lnTo>
                    <a:pt x="548" y="16"/>
                  </a:lnTo>
                  <a:lnTo>
                    <a:pt x="549" y="12"/>
                  </a:lnTo>
                  <a:lnTo>
                    <a:pt x="550" y="11"/>
                  </a:lnTo>
                  <a:lnTo>
                    <a:pt x="551" y="12"/>
                  </a:lnTo>
                  <a:lnTo>
                    <a:pt x="552" y="12"/>
                  </a:lnTo>
                  <a:lnTo>
                    <a:pt x="553" y="13"/>
                  </a:lnTo>
                  <a:lnTo>
                    <a:pt x="553" y="16"/>
                  </a:lnTo>
                  <a:lnTo>
                    <a:pt x="554" y="13"/>
                  </a:lnTo>
                  <a:lnTo>
                    <a:pt x="555" y="16"/>
                  </a:lnTo>
                  <a:lnTo>
                    <a:pt x="556" y="19"/>
                  </a:lnTo>
                  <a:lnTo>
                    <a:pt x="557" y="13"/>
                  </a:lnTo>
                  <a:lnTo>
                    <a:pt x="558" y="12"/>
                  </a:lnTo>
                  <a:lnTo>
                    <a:pt x="559" y="12"/>
                  </a:lnTo>
                  <a:lnTo>
                    <a:pt x="560" y="10"/>
                  </a:lnTo>
                  <a:lnTo>
                    <a:pt x="561" y="12"/>
                  </a:lnTo>
                  <a:lnTo>
                    <a:pt x="561" y="14"/>
                  </a:lnTo>
                  <a:lnTo>
                    <a:pt x="562" y="14"/>
                  </a:lnTo>
                  <a:lnTo>
                    <a:pt x="563" y="12"/>
                  </a:lnTo>
                  <a:lnTo>
                    <a:pt x="564" y="12"/>
                  </a:lnTo>
                  <a:lnTo>
                    <a:pt x="565" y="14"/>
                  </a:lnTo>
                  <a:lnTo>
                    <a:pt x="566" y="20"/>
                  </a:lnTo>
                  <a:lnTo>
                    <a:pt x="567" y="21"/>
                  </a:lnTo>
                  <a:lnTo>
                    <a:pt x="568" y="13"/>
                  </a:lnTo>
                  <a:lnTo>
                    <a:pt x="568" y="19"/>
                  </a:lnTo>
                  <a:lnTo>
                    <a:pt x="569" y="15"/>
                  </a:lnTo>
                  <a:lnTo>
                    <a:pt x="570" y="13"/>
                  </a:lnTo>
                  <a:lnTo>
                    <a:pt x="571" y="13"/>
                  </a:lnTo>
                  <a:lnTo>
                    <a:pt x="572" y="18"/>
                  </a:lnTo>
                  <a:lnTo>
                    <a:pt x="573" y="14"/>
                  </a:lnTo>
                  <a:lnTo>
                    <a:pt x="574" y="15"/>
                  </a:lnTo>
                  <a:lnTo>
                    <a:pt x="575" y="12"/>
                  </a:lnTo>
                  <a:lnTo>
                    <a:pt x="576" y="14"/>
                  </a:lnTo>
                  <a:lnTo>
                    <a:pt x="576" y="22"/>
                  </a:lnTo>
                  <a:lnTo>
                    <a:pt x="577" y="22"/>
                  </a:lnTo>
                  <a:lnTo>
                    <a:pt x="578" y="22"/>
                  </a:lnTo>
                  <a:lnTo>
                    <a:pt x="579" y="23"/>
                  </a:lnTo>
                  <a:lnTo>
                    <a:pt x="580" y="19"/>
                  </a:lnTo>
                  <a:lnTo>
                    <a:pt x="581" y="30"/>
                  </a:lnTo>
                  <a:lnTo>
                    <a:pt x="582" y="30"/>
                  </a:lnTo>
                  <a:lnTo>
                    <a:pt x="583" y="36"/>
                  </a:lnTo>
                  <a:lnTo>
                    <a:pt x="583" y="31"/>
                  </a:lnTo>
                  <a:lnTo>
                    <a:pt x="584" y="42"/>
                  </a:lnTo>
                  <a:lnTo>
                    <a:pt x="585" y="35"/>
                  </a:lnTo>
                  <a:lnTo>
                    <a:pt x="586" y="40"/>
                  </a:lnTo>
                  <a:lnTo>
                    <a:pt x="587" y="46"/>
                  </a:lnTo>
                  <a:lnTo>
                    <a:pt x="588" y="58"/>
                  </a:lnTo>
                  <a:lnTo>
                    <a:pt x="589" y="55"/>
                  </a:lnTo>
                  <a:lnTo>
                    <a:pt x="590" y="66"/>
                  </a:lnTo>
                  <a:lnTo>
                    <a:pt x="591" y="59"/>
                  </a:lnTo>
                  <a:lnTo>
                    <a:pt x="591" y="81"/>
                  </a:lnTo>
                  <a:lnTo>
                    <a:pt x="592" y="81"/>
                  </a:lnTo>
                  <a:lnTo>
                    <a:pt x="593" y="91"/>
                  </a:lnTo>
                  <a:lnTo>
                    <a:pt x="594" y="97"/>
                  </a:lnTo>
                  <a:lnTo>
                    <a:pt x="595" y="120"/>
                  </a:lnTo>
                  <a:lnTo>
                    <a:pt x="596" y="129"/>
                  </a:lnTo>
                  <a:lnTo>
                    <a:pt x="597" y="157"/>
                  </a:lnTo>
                  <a:lnTo>
                    <a:pt x="598" y="156"/>
                  </a:lnTo>
                  <a:lnTo>
                    <a:pt x="598" y="166"/>
                  </a:lnTo>
                  <a:lnTo>
                    <a:pt x="599" y="172"/>
                  </a:lnTo>
                  <a:lnTo>
                    <a:pt x="600" y="179"/>
                  </a:lnTo>
                  <a:lnTo>
                    <a:pt x="601" y="182"/>
                  </a:lnTo>
                  <a:lnTo>
                    <a:pt x="602" y="176"/>
                  </a:lnTo>
                  <a:lnTo>
                    <a:pt x="603" y="182"/>
                  </a:lnTo>
                  <a:lnTo>
                    <a:pt x="604" y="143"/>
                  </a:lnTo>
                  <a:lnTo>
                    <a:pt x="605" y="136"/>
                  </a:lnTo>
                  <a:lnTo>
                    <a:pt x="606" y="136"/>
                  </a:lnTo>
                  <a:lnTo>
                    <a:pt x="606" y="128"/>
                  </a:lnTo>
                  <a:lnTo>
                    <a:pt x="607" y="108"/>
                  </a:lnTo>
                  <a:lnTo>
                    <a:pt x="608" y="107"/>
                  </a:lnTo>
                  <a:lnTo>
                    <a:pt x="609" y="95"/>
                  </a:lnTo>
                  <a:lnTo>
                    <a:pt x="610" y="89"/>
                  </a:lnTo>
                  <a:lnTo>
                    <a:pt x="611" y="78"/>
                  </a:lnTo>
                  <a:lnTo>
                    <a:pt x="612" y="64"/>
                  </a:lnTo>
                  <a:lnTo>
                    <a:pt x="613" y="57"/>
                  </a:lnTo>
                  <a:lnTo>
                    <a:pt x="613" y="41"/>
                  </a:lnTo>
                  <a:lnTo>
                    <a:pt x="614" y="31"/>
                  </a:lnTo>
                  <a:lnTo>
                    <a:pt x="615" y="33"/>
                  </a:lnTo>
                  <a:lnTo>
                    <a:pt x="616" y="20"/>
                  </a:lnTo>
                  <a:lnTo>
                    <a:pt x="617" y="21"/>
                  </a:lnTo>
                  <a:lnTo>
                    <a:pt x="618" y="21"/>
                  </a:lnTo>
                  <a:lnTo>
                    <a:pt x="619" y="23"/>
                  </a:lnTo>
                  <a:lnTo>
                    <a:pt x="620" y="16"/>
                  </a:lnTo>
                  <a:lnTo>
                    <a:pt x="621" y="17"/>
                  </a:lnTo>
                  <a:lnTo>
                    <a:pt x="621" y="17"/>
                  </a:lnTo>
                  <a:lnTo>
                    <a:pt x="622" y="23"/>
                  </a:lnTo>
                  <a:lnTo>
                    <a:pt x="623" y="20"/>
                  </a:lnTo>
                  <a:lnTo>
                    <a:pt x="624" y="23"/>
                  </a:lnTo>
                  <a:lnTo>
                    <a:pt x="625" y="35"/>
                  </a:lnTo>
                  <a:lnTo>
                    <a:pt x="626" y="37"/>
                  </a:lnTo>
                  <a:lnTo>
                    <a:pt x="627" y="36"/>
                  </a:lnTo>
                  <a:lnTo>
                    <a:pt x="628" y="44"/>
                  </a:lnTo>
                  <a:lnTo>
                    <a:pt x="628" y="48"/>
                  </a:lnTo>
                  <a:lnTo>
                    <a:pt x="629" y="38"/>
                  </a:lnTo>
                  <a:lnTo>
                    <a:pt x="630" y="35"/>
                  </a:lnTo>
                  <a:lnTo>
                    <a:pt x="631" y="31"/>
                  </a:lnTo>
                  <a:lnTo>
                    <a:pt x="632" y="27"/>
                  </a:lnTo>
                  <a:lnTo>
                    <a:pt x="633" y="26"/>
                  </a:lnTo>
                  <a:lnTo>
                    <a:pt x="634" y="19"/>
                  </a:lnTo>
                  <a:lnTo>
                    <a:pt x="635" y="23"/>
                  </a:lnTo>
                  <a:lnTo>
                    <a:pt x="636" y="19"/>
                  </a:lnTo>
                  <a:lnTo>
                    <a:pt x="636" y="22"/>
                  </a:lnTo>
                  <a:lnTo>
                    <a:pt x="637" y="19"/>
                  </a:lnTo>
                  <a:lnTo>
                    <a:pt x="638" y="19"/>
                  </a:lnTo>
                  <a:lnTo>
                    <a:pt x="639" y="27"/>
                  </a:lnTo>
                  <a:lnTo>
                    <a:pt x="640" y="36"/>
                  </a:lnTo>
                  <a:lnTo>
                    <a:pt x="641" y="59"/>
                  </a:lnTo>
                  <a:lnTo>
                    <a:pt x="642" y="74"/>
                  </a:lnTo>
                  <a:lnTo>
                    <a:pt x="643" y="117"/>
                  </a:lnTo>
                  <a:lnTo>
                    <a:pt x="643" y="166"/>
                  </a:lnTo>
                  <a:lnTo>
                    <a:pt x="644" y="230"/>
                  </a:lnTo>
                  <a:lnTo>
                    <a:pt x="645" y="305"/>
                  </a:lnTo>
                  <a:lnTo>
                    <a:pt x="646" y="397"/>
                  </a:lnTo>
                  <a:lnTo>
                    <a:pt x="647" y="489"/>
                  </a:lnTo>
                  <a:lnTo>
                    <a:pt x="648" y="622"/>
                  </a:lnTo>
                  <a:lnTo>
                    <a:pt x="649" y="703"/>
                  </a:lnTo>
                  <a:lnTo>
                    <a:pt x="650" y="817"/>
                  </a:lnTo>
                  <a:lnTo>
                    <a:pt x="650" y="861"/>
                  </a:lnTo>
                  <a:lnTo>
                    <a:pt x="651" y="894"/>
                  </a:lnTo>
                  <a:lnTo>
                    <a:pt x="652" y="913"/>
                  </a:lnTo>
                  <a:lnTo>
                    <a:pt x="653" y="900"/>
                  </a:lnTo>
                  <a:lnTo>
                    <a:pt x="654" y="814"/>
                  </a:lnTo>
                  <a:lnTo>
                    <a:pt x="655" y="735"/>
                  </a:lnTo>
                  <a:lnTo>
                    <a:pt x="656" y="655"/>
                  </a:lnTo>
                  <a:lnTo>
                    <a:pt x="657" y="568"/>
                  </a:lnTo>
                  <a:lnTo>
                    <a:pt x="658" y="475"/>
                  </a:lnTo>
                  <a:lnTo>
                    <a:pt x="658" y="405"/>
                  </a:lnTo>
                  <a:lnTo>
                    <a:pt x="659" y="339"/>
                  </a:lnTo>
                  <a:lnTo>
                    <a:pt x="660" y="287"/>
                  </a:lnTo>
                  <a:lnTo>
                    <a:pt x="661" y="253"/>
                  </a:lnTo>
                  <a:lnTo>
                    <a:pt x="662" y="220"/>
                  </a:lnTo>
                  <a:lnTo>
                    <a:pt x="663" y="191"/>
                  </a:lnTo>
                  <a:lnTo>
                    <a:pt x="664" y="174"/>
                  </a:lnTo>
                  <a:lnTo>
                    <a:pt x="665" y="149"/>
                  </a:lnTo>
                  <a:lnTo>
                    <a:pt x="665" y="142"/>
                  </a:lnTo>
                  <a:lnTo>
                    <a:pt x="666" y="134"/>
                  </a:lnTo>
                  <a:lnTo>
                    <a:pt x="667" y="126"/>
                  </a:lnTo>
                  <a:lnTo>
                    <a:pt x="668" y="120"/>
                  </a:lnTo>
                  <a:lnTo>
                    <a:pt x="669" y="106"/>
                  </a:lnTo>
                  <a:lnTo>
                    <a:pt x="670" y="101"/>
                  </a:lnTo>
                  <a:lnTo>
                    <a:pt x="671" y="93"/>
                  </a:lnTo>
                  <a:lnTo>
                    <a:pt x="672" y="86"/>
                  </a:lnTo>
                  <a:lnTo>
                    <a:pt x="673" y="84"/>
                  </a:lnTo>
                  <a:lnTo>
                    <a:pt x="673" y="76"/>
                  </a:lnTo>
                  <a:lnTo>
                    <a:pt x="674" y="64"/>
                  </a:lnTo>
                  <a:lnTo>
                    <a:pt x="675" y="62"/>
                  </a:lnTo>
                  <a:lnTo>
                    <a:pt x="676" y="57"/>
                  </a:lnTo>
                  <a:lnTo>
                    <a:pt x="677" y="44"/>
                  </a:lnTo>
                  <a:lnTo>
                    <a:pt x="678" y="51"/>
                  </a:lnTo>
                  <a:lnTo>
                    <a:pt x="679" y="40"/>
                  </a:lnTo>
                  <a:lnTo>
                    <a:pt x="680" y="40"/>
                  </a:lnTo>
                  <a:lnTo>
                    <a:pt x="680" y="44"/>
                  </a:lnTo>
                  <a:lnTo>
                    <a:pt x="681" y="38"/>
                  </a:lnTo>
                  <a:lnTo>
                    <a:pt x="682" y="34"/>
                  </a:lnTo>
                  <a:lnTo>
                    <a:pt x="683" y="31"/>
                  </a:lnTo>
                  <a:lnTo>
                    <a:pt x="684" y="35"/>
                  </a:lnTo>
                  <a:lnTo>
                    <a:pt x="685" y="37"/>
                  </a:lnTo>
                  <a:lnTo>
                    <a:pt x="686" y="28"/>
                  </a:lnTo>
                  <a:lnTo>
                    <a:pt x="687" y="39"/>
                  </a:lnTo>
                  <a:lnTo>
                    <a:pt x="688" y="34"/>
                  </a:lnTo>
                  <a:lnTo>
                    <a:pt x="688" y="33"/>
                  </a:lnTo>
                  <a:lnTo>
                    <a:pt x="689" y="34"/>
                  </a:lnTo>
                  <a:lnTo>
                    <a:pt x="690" y="44"/>
                  </a:lnTo>
                  <a:lnTo>
                    <a:pt x="691" y="43"/>
                  </a:lnTo>
                  <a:lnTo>
                    <a:pt x="692" y="36"/>
                  </a:lnTo>
                  <a:lnTo>
                    <a:pt x="693" y="39"/>
                  </a:lnTo>
                  <a:lnTo>
                    <a:pt x="694" y="39"/>
                  </a:lnTo>
                  <a:lnTo>
                    <a:pt x="695" y="38"/>
                  </a:lnTo>
                  <a:lnTo>
                    <a:pt x="695" y="33"/>
                  </a:lnTo>
                  <a:lnTo>
                    <a:pt x="696" y="30"/>
                  </a:lnTo>
                  <a:lnTo>
                    <a:pt x="697" y="24"/>
                  </a:lnTo>
                  <a:lnTo>
                    <a:pt x="698" y="21"/>
                  </a:lnTo>
                  <a:lnTo>
                    <a:pt x="699" y="20"/>
                  </a:lnTo>
                  <a:lnTo>
                    <a:pt x="700" y="29"/>
                  </a:lnTo>
                  <a:lnTo>
                    <a:pt x="701" y="27"/>
                  </a:lnTo>
                  <a:lnTo>
                    <a:pt x="702" y="28"/>
                  </a:lnTo>
                  <a:lnTo>
                    <a:pt x="703" y="21"/>
                  </a:lnTo>
                  <a:lnTo>
                    <a:pt x="703" y="21"/>
                  </a:lnTo>
                  <a:lnTo>
                    <a:pt x="704" y="25"/>
                  </a:lnTo>
                  <a:lnTo>
                    <a:pt x="705" y="28"/>
                  </a:lnTo>
                  <a:lnTo>
                    <a:pt x="706" y="31"/>
                  </a:lnTo>
                  <a:lnTo>
                    <a:pt x="707" y="22"/>
                  </a:lnTo>
                  <a:lnTo>
                    <a:pt x="708" y="30"/>
                  </a:lnTo>
                  <a:lnTo>
                    <a:pt x="709" y="33"/>
                  </a:lnTo>
                  <a:lnTo>
                    <a:pt x="710" y="29"/>
                  </a:lnTo>
                  <a:lnTo>
                    <a:pt x="710" y="22"/>
                  </a:lnTo>
                  <a:lnTo>
                    <a:pt x="711" y="20"/>
                  </a:lnTo>
                  <a:lnTo>
                    <a:pt x="712" y="24"/>
                  </a:lnTo>
                  <a:lnTo>
                    <a:pt x="713" y="22"/>
                  </a:lnTo>
                  <a:lnTo>
                    <a:pt x="714" y="20"/>
                  </a:lnTo>
                  <a:lnTo>
                    <a:pt x="715" y="24"/>
                  </a:lnTo>
                  <a:lnTo>
                    <a:pt x="716" y="20"/>
                  </a:lnTo>
                  <a:lnTo>
                    <a:pt x="717" y="24"/>
                  </a:lnTo>
                  <a:lnTo>
                    <a:pt x="718" y="18"/>
                  </a:lnTo>
                  <a:lnTo>
                    <a:pt x="718" y="20"/>
                  </a:lnTo>
                  <a:lnTo>
                    <a:pt x="719" y="21"/>
                  </a:lnTo>
                  <a:lnTo>
                    <a:pt x="720" y="23"/>
                  </a:lnTo>
                  <a:lnTo>
                    <a:pt x="721" y="24"/>
                  </a:lnTo>
                  <a:lnTo>
                    <a:pt x="722" y="18"/>
                  </a:lnTo>
                  <a:lnTo>
                    <a:pt x="723" y="18"/>
                  </a:lnTo>
                  <a:lnTo>
                    <a:pt x="724" y="19"/>
                  </a:lnTo>
                  <a:lnTo>
                    <a:pt x="725" y="21"/>
                  </a:lnTo>
                  <a:lnTo>
                    <a:pt x="725" y="21"/>
                  </a:lnTo>
                  <a:lnTo>
                    <a:pt x="726" y="26"/>
                  </a:lnTo>
                  <a:lnTo>
                    <a:pt x="727" y="30"/>
                  </a:lnTo>
                  <a:lnTo>
                    <a:pt x="728" y="26"/>
                  </a:lnTo>
                  <a:lnTo>
                    <a:pt x="729" y="33"/>
                  </a:lnTo>
                  <a:lnTo>
                    <a:pt x="730" y="31"/>
                  </a:lnTo>
                  <a:lnTo>
                    <a:pt x="731" y="36"/>
                  </a:lnTo>
                  <a:lnTo>
                    <a:pt x="732" y="36"/>
                  </a:lnTo>
                  <a:lnTo>
                    <a:pt x="733" y="38"/>
                  </a:lnTo>
                  <a:lnTo>
                    <a:pt x="733" y="37"/>
                  </a:lnTo>
                  <a:lnTo>
                    <a:pt x="734" y="31"/>
                  </a:lnTo>
                  <a:lnTo>
                    <a:pt x="735" y="31"/>
                  </a:lnTo>
                  <a:lnTo>
                    <a:pt x="736" y="36"/>
                  </a:lnTo>
                  <a:lnTo>
                    <a:pt x="737" y="22"/>
                  </a:lnTo>
                  <a:lnTo>
                    <a:pt x="738" y="29"/>
                  </a:lnTo>
                  <a:lnTo>
                    <a:pt x="739" y="22"/>
                  </a:lnTo>
                  <a:lnTo>
                    <a:pt x="740" y="15"/>
                  </a:lnTo>
                  <a:lnTo>
                    <a:pt x="740" y="21"/>
                  </a:lnTo>
                  <a:lnTo>
                    <a:pt x="741" y="10"/>
                  </a:lnTo>
                  <a:lnTo>
                    <a:pt x="742" y="20"/>
                  </a:lnTo>
                  <a:lnTo>
                    <a:pt x="743" y="12"/>
                  </a:lnTo>
                  <a:lnTo>
                    <a:pt x="744" y="15"/>
                  </a:lnTo>
                  <a:lnTo>
                    <a:pt x="745" y="17"/>
                  </a:lnTo>
                  <a:lnTo>
                    <a:pt x="746" y="17"/>
                  </a:lnTo>
                  <a:lnTo>
                    <a:pt x="747" y="14"/>
                  </a:lnTo>
                  <a:lnTo>
                    <a:pt x="748" y="13"/>
                  </a:lnTo>
                  <a:lnTo>
                    <a:pt x="748" y="13"/>
                  </a:lnTo>
                  <a:lnTo>
                    <a:pt x="749" y="12"/>
                  </a:lnTo>
                  <a:lnTo>
                    <a:pt x="750" y="19"/>
                  </a:lnTo>
                  <a:lnTo>
                    <a:pt x="751" y="19"/>
                  </a:lnTo>
                  <a:lnTo>
                    <a:pt x="752" y="15"/>
                  </a:lnTo>
                  <a:lnTo>
                    <a:pt x="753" y="20"/>
                  </a:lnTo>
                  <a:lnTo>
                    <a:pt x="754" y="17"/>
                  </a:lnTo>
                  <a:lnTo>
                    <a:pt x="755" y="18"/>
                  </a:lnTo>
                  <a:lnTo>
                    <a:pt x="755" y="18"/>
                  </a:lnTo>
                  <a:lnTo>
                    <a:pt x="756" y="14"/>
                  </a:lnTo>
                  <a:lnTo>
                    <a:pt x="757" y="23"/>
                  </a:lnTo>
                  <a:lnTo>
                    <a:pt x="758" y="18"/>
                  </a:lnTo>
                  <a:lnTo>
                    <a:pt x="759" y="18"/>
                  </a:lnTo>
                  <a:lnTo>
                    <a:pt x="760" y="21"/>
                  </a:lnTo>
                  <a:lnTo>
                    <a:pt x="761" y="21"/>
                  </a:lnTo>
                  <a:lnTo>
                    <a:pt x="762" y="31"/>
                  </a:lnTo>
                  <a:lnTo>
                    <a:pt x="763" y="24"/>
                  </a:lnTo>
                  <a:lnTo>
                    <a:pt x="763" y="29"/>
                  </a:lnTo>
                  <a:lnTo>
                    <a:pt x="764" y="38"/>
                  </a:lnTo>
                  <a:lnTo>
                    <a:pt x="765" y="44"/>
                  </a:lnTo>
                  <a:lnTo>
                    <a:pt x="766" y="40"/>
                  </a:lnTo>
                  <a:lnTo>
                    <a:pt x="767" y="43"/>
                  </a:lnTo>
                  <a:lnTo>
                    <a:pt x="768" y="51"/>
                  </a:lnTo>
                  <a:lnTo>
                    <a:pt x="769" y="48"/>
                  </a:lnTo>
                  <a:lnTo>
                    <a:pt x="770" y="47"/>
                  </a:lnTo>
                  <a:lnTo>
                    <a:pt x="770" y="47"/>
                  </a:lnTo>
                  <a:lnTo>
                    <a:pt x="771" y="46"/>
                  </a:lnTo>
                  <a:lnTo>
                    <a:pt x="772" y="39"/>
                  </a:lnTo>
                  <a:lnTo>
                    <a:pt x="773" y="39"/>
                  </a:lnTo>
                  <a:lnTo>
                    <a:pt x="774" y="33"/>
                  </a:lnTo>
                  <a:lnTo>
                    <a:pt x="775" y="35"/>
                  </a:lnTo>
                  <a:lnTo>
                    <a:pt x="776" y="31"/>
                  </a:lnTo>
                  <a:lnTo>
                    <a:pt x="777" y="23"/>
                  </a:lnTo>
                  <a:lnTo>
                    <a:pt x="778" y="22"/>
                  </a:lnTo>
                  <a:lnTo>
                    <a:pt x="778" y="23"/>
                  </a:lnTo>
                  <a:lnTo>
                    <a:pt x="779" y="16"/>
                  </a:lnTo>
                  <a:lnTo>
                    <a:pt x="780" y="16"/>
                  </a:lnTo>
                  <a:lnTo>
                    <a:pt x="781" y="18"/>
                  </a:lnTo>
                  <a:lnTo>
                    <a:pt x="782" y="18"/>
                  </a:lnTo>
                  <a:lnTo>
                    <a:pt x="783" y="23"/>
                  </a:lnTo>
                  <a:lnTo>
                    <a:pt x="784" y="18"/>
                  </a:lnTo>
                  <a:lnTo>
                    <a:pt x="785" y="20"/>
                  </a:lnTo>
                  <a:lnTo>
                    <a:pt x="785" y="20"/>
                  </a:lnTo>
                  <a:lnTo>
                    <a:pt x="786" y="19"/>
                  </a:lnTo>
                  <a:lnTo>
                    <a:pt x="787" y="17"/>
                  </a:lnTo>
                  <a:lnTo>
                    <a:pt x="788" y="17"/>
                  </a:lnTo>
                  <a:lnTo>
                    <a:pt x="789" y="22"/>
                  </a:lnTo>
                  <a:lnTo>
                    <a:pt x="790" y="13"/>
                  </a:lnTo>
                  <a:lnTo>
                    <a:pt x="791" y="14"/>
                  </a:lnTo>
                  <a:lnTo>
                    <a:pt x="792" y="19"/>
                  </a:lnTo>
                  <a:lnTo>
                    <a:pt x="793" y="21"/>
                  </a:lnTo>
                  <a:lnTo>
                    <a:pt x="793" y="13"/>
                  </a:lnTo>
                  <a:lnTo>
                    <a:pt x="794" y="15"/>
                  </a:lnTo>
                  <a:lnTo>
                    <a:pt x="795" y="17"/>
                  </a:lnTo>
                  <a:lnTo>
                    <a:pt x="796" y="12"/>
                  </a:lnTo>
                  <a:lnTo>
                    <a:pt x="797" y="12"/>
                  </a:lnTo>
                  <a:lnTo>
                    <a:pt x="798" y="16"/>
                  </a:lnTo>
                  <a:lnTo>
                    <a:pt x="799" y="13"/>
                  </a:lnTo>
                  <a:lnTo>
                    <a:pt x="800" y="14"/>
                  </a:lnTo>
                  <a:lnTo>
                    <a:pt x="800" y="12"/>
                  </a:lnTo>
                  <a:lnTo>
                    <a:pt x="801" y="12"/>
                  </a:lnTo>
                  <a:lnTo>
                    <a:pt x="802" y="14"/>
                  </a:lnTo>
                  <a:lnTo>
                    <a:pt x="803" y="11"/>
                  </a:lnTo>
                  <a:lnTo>
                    <a:pt x="804" y="14"/>
                  </a:lnTo>
                  <a:lnTo>
                    <a:pt x="805" y="14"/>
                  </a:lnTo>
                  <a:lnTo>
                    <a:pt x="806" y="9"/>
                  </a:lnTo>
                  <a:lnTo>
                    <a:pt x="807" y="20"/>
                  </a:lnTo>
                  <a:lnTo>
                    <a:pt x="808" y="15"/>
                  </a:lnTo>
                  <a:lnTo>
                    <a:pt x="808" y="11"/>
                  </a:lnTo>
                  <a:lnTo>
                    <a:pt x="809" y="11"/>
                  </a:lnTo>
                  <a:lnTo>
                    <a:pt x="810" y="17"/>
                  </a:lnTo>
                  <a:lnTo>
                    <a:pt x="811" y="11"/>
                  </a:lnTo>
                  <a:lnTo>
                    <a:pt x="812" y="15"/>
                  </a:lnTo>
                  <a:lnTo>
                    <a:pt x="813" y="11"/>
                  </a:lnTo>
                  <a:lnTo>
                    <a:pt x="814" y="12"/>
                  </a:lnTo>
                  <a:lnTo>
                    <a:pt x="815" y="13"/>
                  </a:lnTo>
                  <a:lnTo>
                    <a:pt x="815" y="11"/>
                  </a:lnTo>
                  <a:lnTo>
                    <a:pt x="816" y="9"/>
                  </a:lnTo>
                  <a:lnTo>
                    <a:pt x="817" y="15"/>
                  </a:lnTo>
                  <a:lnTo>
                    <a:pt x="818" y="16"/>
                  </a:lnTo>
                  <a:lnTo>
                    <a:pt x="819" y="12"/>
                  </a:lnTo>
                  <a:lnTo>
                    <a:pt x="820" y="11"/>
                  </a:lnTo>
                  <a:lnTo>
                    <a:pt x="821" y="9"/>
                  </a:lnTo>
                  <a:lnTo>
                    <a:pt x="822" y="11"/>
                  </a:lnTo>
                  <a:lnTo>
                    <a:pt x="823" y="10"/>
                  </a:lnTo>
                  <a:lnTo>
                    <a:pt x="823" y="14"/>
                  </a:lnTo>
                  <a:lnTo>
                    <a:pt x="824" y="10"/>
                  </a:lnTo>
                  <a:lnTo>
                    <a:pt x="825" y="12"/>
                  </a:lnTo>
                  <a:lnTo>
                    <a:pt x="826" y="16"/>
                  </a:lnTo>
                  <a:lnTo>
                    <a:pt x="827" y="11"/>
                  </a:lnTo>
                  <a:lnTo>
                    <a:pt x="828" y="12"/>
                  </a:lnTo>
                  <a:lnTo>
                    <a:pt x="829" y="14"/>
                  </a:lnTo>
                  <a:lnTo>
                    <a:pt x="830" y="16"/>
                  </a:lnTo>
                  <a:lnTo>
                    <a:pt x="830" y="14"/>
                  </a:lnTo>
                  <a:lnTo>
                    <a:pt x="831" y="14"/>
                  </a:lnTo>
                  <a:lnTo>
                    <a:pt x="832" y="14"/>
                  </a:lnTo>
                  <a:lnTo>
                    <a:pt x="833" y="11"/>
                  </a:lnTo>
                  <a:lnTo>
                    <a:pt x="834" y="8"/>
                  </a:lnTo>
                  <a:lnTo>
                    <a:pt x="835" y="11"/>
                  </a:lnTo>
                  <a:lnTo>
                    <a:pt x="836" y="13"/>
                  </a:lnTo>
                  <a:lnTo>
                    <a:pt x="837" y="13"/>
                  </a:lnTo>
                  <a:lnTo>
                    <a:pt x="838" y="13"/>
                  </a:lnTo>
                  <a:lnTo>
                    <a:pt x="838" y="11"/>
                  </a:lnTo>
                  <a:lnTo>
                    <a:pt x="839" y="15"/>
                  </a:lnTo>
                  <a:lnTo>
                    <a:pt x="840" y="14"/>
                  </a:lnTo>
                  <a:lnTo>
                    <a:pt x="841" y="17"/>
                  </a:lnTo>
                  <a:lnTo>
                    <a:pt x="842" y="12"/>
                  </a:lnTo>
                  <a:lnTo>
                    <a:pt x="843" y="20"/>
                  </a:lnTo>
                  <a:lnTo>
                    <a:pt x="844" y="16"/>
                  </a:lnTo>
                  <a:lnTo>
                    <a:pt x="845" y="20"/>
                  </a:lnTo>
                  <a:lnTo>
                    <a:pt x="845" y="25"/>
                  </a:lnTo>
                  <a:lnTo>
                    <a:pt x="846" y="22"/>
                  </a:lnTo>
                  <a:lnTo>
                    <a:pt x="847" y="22"/>
                  </a:lnTo>
                  <a:lnTo>
                    <a:pt x="848" y="21"/>
                  </a:lnTo>
                  <a:lnTo>
                    <a:pt x="849" y="16"/>
                  </a:lnTo>
                  <a:lnTo>
                    <a:pt x="850" y="19"/>
                  </a:lnTo>
                  <a:lnTo>
                    <a:pt x="851" y="21"/>
                  </a:lnTo>
                  <a:lnTo>
                    <a:pt x="852" y="22"/>
                  </a:lnTo>
                  <a:lnTo>
                    <a:pt x="852" y="13"/>
                  </a:lnTo>
                  <a:lnTo>
                    <a:pt x="853" y="16"/>
                  </a:lnTo>
                  <a:lnTo>
                    <a:pt x="854" y="18"/>
                  </a:lnTo>
                  <a:lnTo>
                    <a:pt x="855" y="11"/>
                  </a:lnTo>
                  <a:lnTo>
                    <a:pt x="856" y="13"/>
                  </a:lnTo>
                  <a:lnTo>
                    <a:pt x="857" y="19"/>
                  </a:lnTo>
                  <a:lnTo>
                    <a:pt x="858" y="14"/>
                  </a:lnTo>
                  <a:lnTo>
                    <a:pt x="859" y="15"/>
                  </a:lnTo>
                  <a:lnTo>
                    <a:pt x="860" y="19"/>
                  </a:lnTo>
                  <a:lnTo>
                    <a:pt x="860" y="23"/>
                  </a:lnTo>
                  <a:lnTo>
                    <a:pt x="861" y="21"/>
                  </a:lnTo>
                  <a:lnTo>
                    <a:pt x="862" y="19"/>
                  </a:lnTo>
                  <a:lnTo>
                    <a:pt x="863" y="13"/>
                  </a:lnTo>
                  <a:lnTo>
                    <a:pt x="864" y="18"/>
                  </a:lnTo>
                  <a:lnTo>
                    <a:pt x="865" y="21"/>
                  </a:lnTo>
                  <a:lnTo>
                    <a:pt x="866" y="20"/>
                  </a:lnTo>
                  <a:lnTo>
                    <a:pt x="867" y="14"/>
                  </a:lnTo>
                  <a:lnTo>
                    <a:pt x="867" y="19"/>
                  </a:lnTo>
                  <a:lnTo>
                    <a:pt x="868" y="13"/>
                  </a:lnTo>
                  <a:lnTo>
                    <a:pt x="869" y="17"/>
                  </a:lnTo>
                  <a:lnTo>
                    <a:pt x="870" y="10"/>
                  </a:lnTo>
                  <a:lnTo>
                    <a:pt x="871" y="11"/>
                  </a:lnTo>
                  <a:lnTo>
                    <a:pt x="872" y="16"/>
                  </a:lnTo>
                  <a:lnTo>
                    <a:pt x="873" y="16"/>
                  </a:lnTo>
                  <a:lnTo>
                    <a:pt x="874" y="14"/>
                  </a:lnTo>
                  <a:lnTo>
                    <a:pt x="875" y="11"/>
                  </a:lnTo>
                  <a:lnTo>
                    <a:pt x="875" y="15"/>
                  </a:lnTo>
                  <a:lnTo>
                    <a:pt x="876" y="11"/>
                  </a:lnTo>
                  <a:lnTo>
                    <a:pt x="877" y="12"/>
                  </a:lnTo>
                  <a:lnTo>
                    <a:pt x="878" y="9"/>
                  </a:lnTo>
                  <a:lnTo>
                    <a:pt x="879" y="7"/>
                  </a:lnTo>
                  <a:lnTo>
                    <a:pt x="880" y="12"/>
                  </a:lnTo>
                  <a:lnTo>
                    <a:pt x="881" y="13"/>
                  </a:lnTo>
                  <a:lnTo>
                    <a:pt x="882" y="9"/>
                  </a:lnTo>
                  <a:lnTo>
                    <a:pt x="882" y="12"/>
                  </a:lnTo>
                  <a:lnTo>
                    <a:pt x="883" y="12"/>
                  </a:lnTo>
                  <a:lnTo>
                    <a:pt x="884" y="11"/>
                  </a:lnTo>
                  <a:lnTo>
                    <a:pt x="885" y="10"/>
                  </a:lnTo>
                  <a:lnTo>
                    <a:pt x="886" y="14"/>
                  </a:lnTo>
                  <a:lnTo>
                    <a:pt x="887" y="14"/>
                  </a:lnTo>
                  <a:lnTo>
                    <a:pt x="888" y="11"/>
                  </a:lnTo>
                  <a:lnTo>
                    <a:pt x="889" y="9"/>
                  </a:lnTo>
                  <a:lnTo>
                    <a:pt x="890" y="10"/>
                  </a:lnTo>
                  <a:lnTo>
                    <a:pt x="890" y="11"/>
                  </a:lnTo>
                  <a:lnTo>
                    <a:pt x="891" y="14"/>
                  </a:lnTo>
                  <a:lnTo>
                    <a:pt x="892" y="16"/>
                  </a:lnTo>
                  <a:lnTo>
                    <a:pt x="893" y="22"/>
                  </a:lnTo>
                  <a:lnTo>
                    <a:pt x="894" y="11"/>
                  </a:lnTo>
                  <a:lnTo>
                    <a:pt x="895" y="16"/>
                  </a:lnTo>
                  <a:lnTo>
                    <a:pt x="896" y="19"/>
                  </a:lnTo>
                  <a:lnTo>
                    <a:pt x="897" y="14"/>
                  </a:lnTo>
                  <a:lnTo>
                    <a:pt x="897" y="13"/>
                  </a:lnTo>
                  <a:lnTo>
                    <a:pt x="898" y="20"/>
                  </a:lnTo>
                  <a:lnTo>
                    <a:pt x="899" y="10"/>
                  </a:lnTo>
                  <a:lnTo>
                    <a:pt x="900" y="14"/>
                  </a:lnTo>
                  <a:lnTo>
                    <a:pt x="901" y="13"/>
                  </a:lnTo>
                  <a:lnTo>
                    <a:pt x="902" y="11"/>
                  </a:lnTo>
                  <a:lnTo>
                    <a:pt x="903" y="11"/>
                  </a:lnTo>
                  <a:lnTo>
                    <a:pt x="904" y="11"/>
                  </a:lnTo>
                  <a:lnTo>
                    <a:pt x="905" y="17"/>
                  </a:lnTo>
                  <a:lnTo>
                    <a:pt x="905" y="10"/>
                  </a:lnTo>
                  <a:lnTo>
                    <a:pt x="906" y="12"/>
                  </a:lnTo>
                  <a:lnTo>
                    <a:pt x="907" y="11"/>
                  </a:lnTo>
                  <a:lnTo>
                    <a:pt x="908" y="14"/>
                  </a:lnTo>
                  <a:lnTo>
                    <a:pt x="909" y="14"/>
                  </a:lnTo>
                  <a:lnTo>
                    <a:pt x="910" y="16"/>
                  </a:lnTo>
                  <a:lnTo>
                    <a:pt x="911" y="8"/>
                  </a:lnTo>
                  <a:lnTo>
                    <a:pt x="912" y="13"/>
                  </a:lnTo>
                  <a:lnTo>
                    <a:pt x="912" y="10"/>
                  </a:lnTo>
                  <a:lnTo>
                    <a:pt x="913" y="9"/>
                  </a:lnTo>
                  <a:lnTo>
                    <a:pt x="914" y="13"/>
                  </a:lnTo>
                  <a:lnTo>
                    <a:pt x="915" y="12"/>
                  </a:lnTo>
                  <a:lnTo>
                    <a:pt x="916" y="8"/>
                  </a:lnTo>
                  <a:lnTo>
                    <a:pt x="917" y="8"/>
                  </a:lnTo>
                  <a:lnTo>
                    <a:pt x="918" y="7"/>
                  </a:lnTo>
                  <a:lnTo>
                    <a:pt x="919" y="13"/>
                  </a:lnTo>
                  <a:lnTo>
                    <a:pt x="920" y="14"/>
                  </a:lnTo>
                  <a:lnTo>
                    <a:pt x="920" y="14"/>
                  </a:lnTo>
                  <a:lnTo>
                    <a:pt x="921" y="9"/>
                  </a:lnTo>
                  <a:lnTo>
                    <a:pt x="922" y="10"/>
                  </a:lnTo>
                  <a:lnTo>
                    <a:pt x="923" y="8"/>
                  </a:lnTo>
                  <a:lnTo>
                    <a:pt x="924" y="13"/>
                  </a:lnTo>
                  <a:lnTo>
                    <a:pt x="925" y="12"/>
                  </a:lnTo>
                  <a:lnTo>
                    <a:pt x="926" y="11"/>
                  </a:lnTo>
                  <a:lnTo>
                    <a:pt x="927" y="9"/>
                  </a:lnTo>
                  <a:lnTo>
                    <a:pt x="927" y="12"/>
                  </a:lnTo>
                  <a:lnTo>
                    <a:pt x="928" y="14"/>
                  </a:lnTo>
                  <a:lnTo>
                    <a:pt x="929" y="12"/>
                  </a:lnTo>
                  <a:lnTo>
                    <a:pt x="930" y="8"/>
                  </a:lnTo>
                  <a:lnTo>
                    <a:pt x="931" y="13"/>
                  </a:lnTo>
                  <a:lnTo>
                    <a:pt x="932" y="9"/>
                  </a:lnTo>
                  <a:lnTo>
                    <a:pt x="933" y="12"/>
                  </a:lnTo>
                  <a:lnTo>
                    <a:pt x="934" y="12"/>
                  </a:lnTo>
                  <a:lnTo>
                    <a:pt x="935" y="21"/>
                  </a:lnTo>
                  <a:lnTo>
                    <a:pt x="935" y="23"/>
                  </a:lnTo>
                  <a:lnTo>
                    <a:pt x="936" y="27"/>
                  </a:lnTo>
                  <a:lnTo>
                    <a:pt x="937" y="45"/>
                  </a:lnTo>
                  <a:lnTo>
                    <a:pt x="938" y="57"/>
                  </a:lnTo>
                  <a:lnTo>
                    <a:pt x="939" y="84"/>
                  </a:lnTo>
                  <a:lnTo>
                    <a:pt x="940" y="110"/>
                  </a:lnTo>
                  <a:lnTo>
                    <a:pt x="941" y="155"/>
                  </a:lnTo>
                  <a:lnTo>
                    <a:pt x="942" y="192"/>
                  </a:lnTo>
                  <a:lnTo>
                    <a:pt x="942" y="244"/>
                  </a:lnTo>
                  <a:lnTo>
                    <a:pt x="943" y="300"/>
                  </a:lnTo>
                  <a:lnTo>
                    <a:pt x="944" y="357"/>
                  </a:lnTo>
                  <a:lnTo>
                    <a:pt x="945" y="384"/>
                  </a:lnTo>
                  <a:lnTo>
                    <a:pt x="946" y="431"/>
                  </a:lnTo>
                  <a:lnTo>
                    <a:pt x="947" y="471"/>
                  </a:lnTo>
                  <a:lnTo>
                    <a:pt x="948" y="469"/>
                  </a:lnTo>
                  <a:lnTo>
                    <a:pt x="949" y="445"/>
                  </a:lnTo>
                  <a:lnTo>
                    <a:pt x="950" y="425"/>
                  </a:lnTo>
                  <a:lnTo>
                    <a:pt x="950" y="415"/>
                  </a:lnTo>
                  <a:lnTo>
                    <a:pt x="951" y="366"/>
                  </a:lnTo>
                  <a:lnTo>
                    <a:pt x="952" y="327"/>
                  </a:lnTo>
                  <a:lnTo>
                    <a:pt x="953" y="274"/>
                  </a:lnTo>
                  <a:lnTo>
                    <a:pt x="954" y="249"/>
                  </a:lnTo>
                  <a:lnTo>
                    <a:pt x="955" y="211"/>
                  </a:lnTo>
                  <a:lnTo>
                    <a:pt x="956" y="202"/>
                  </a:lnTo>
                  <a:lnTo>
                    <a:pt x="957" y="163"/>
                  </a:lnTo>
                  <a:lnTo>
                    <a:pt x="957" y="139"/>
                  </a:lnTo>
                  <a:lnTo>
                    <a:pt x="958" y="128"/>
                  </a:lnTo>
                  <a:lnTo>
                    <a:pt x="959" y="116"/>
                  </a:lnTo>
                  <a:lnTo>
                    <a:pt x="960" y="109"/>
                  </a:lnTo>
                  <a:lnTo>
                    <a:pt x="961" y="100"/>
                  </a:lnTo>
                  <a:lnTo>
                    <a:pt x="962" y="92"/>
                  </a:lnTo>
                  <a:lnTo>
                    <a:pt x="963" y="87"/>
                  </a:lnTo>
                  <a:lnTo>
                    <a:pt x="964" y="80"/>
                  </a:lnTo>
                  <a:lnTo>
                    <a:pt x="965" y="73"/>
                  </a:lnTo>
                  <a:lnTo>
                    <a:pt x="965" y="73"/>
                  </a:lnTo>
                  <a:lnTo>
                    <a:pt x="966" y="70"/>
                  </a:lnTo>
                  <a:lnTo>
                    <a:pt x="967" y="60"/>
                  </a:lnTo>
                  <a:lnTo>
                    <a:pt x="968" y="61"/>
                  </a:lnTo>
                  <a:lnTo>
                    <a:pt x="969" y="57"/>
                  </a:lnTo>
                  <a:lnTo>
                    <a:pt x="970" y="59"/>
                  </a:lnTo>
                  <a:lnTo>
                    <a:pt x="971" y="61"/>
                  </a:lnTo>
                  <a:lnTo>
                    <a:pt x="972" y="58"/>
                  </a:lnTo>
                  <a:lnTo>
                    <a:pt x="972" y="54"/>
                  </a:lnTo>
                  <a:lnTo>
                    <a:pt x="973" y="52"/>
                  </a:lnTo>
                  <a:lnTo>
                    <a:pt x="974" y="47"/>
                  </a:lnTo>
                  <a:lnTo>
                    <a:pt x="975" y="58"/>
                  </a:lnTo>
                  <a:lnTo>
                    <a:pt x="976" y="52"/>
                  </a:lnTo>
                  <a:lnTo>
                    <a:pt x="977" y="49"/>
                  </a:lnTo>
                  <a:lnTo>
                    <a:pt x="978" y="47"/>
                  </a:lnTo>
                  <a:lnTo>
                    <a:pt x="979" y="57"/>
                  </a:lnTo>
                  <a:lnTo>
                    <a:pt x="980" y="52"/>
                  </a:lnTo>
                  <a:lnTo>
                    <a:pt x="980" y="57"/>
                  </a:lnTo>
                  <a:lnTo>
                    <a:pt x="981" y="64"/>
                  </a:lnTo>
                  <a:lnTo>
                    <a:pt x="982" y="53"/>
                  </a:lnTo>
                  <a:lnTo>
                    <a:pt x="983" y="59"/>
                  </a:lnTo>
                  <a:lnTo>
                    <a:pt x="984" y="56"/>
                  </a:lnTo>
                  <a:lnTo>
                    <a:pt x="985" y="57"/>
                  </a:lnTo>
                  <a:lnTo>
                    <a:pt x="986" y="74"/>
                  </a:lnTo>
                  <a:lnTo>
                    <a:pt x="987" y="70"/>
                  </a:lnTo>
                  <a:lnTo>
                    <a:pt x="987" y="58"/>
                  </a:lnTo>
                  <a:lnTo>
                    <a:pt x="988" y="50"/>
                  </a:lnTo>
                  <a:lnTo>
                    <a:pt x="989" y="48"/>
                  </a:lnTo>
                  <a:lnTo>
                    <a:pt x="990" y="56"/>
                  </a:lnTo>
                  <a:lnTo>
                    <a:pt x="991" y="40"/>
                  </a:lnTo>
                  <a:lnTo>
                    <a:pt x="992" y="45"/>
                  </a:lnTo>
                  <a:lnTo>
                    <a:pt x="993" y="46"/>
                  </a:lnTo>
                  <a:lnTo>
                    <a:pt x="994" y="41"/>
                  </a:lnTo>
                  <a:lnTo>
                    <a:pt x="995" y="42"/>
                  </a:lnTo>
                  <a:lnTo>
                    <a:pt x="995" y="43"/>
                  </a:lnTo>
                  <a:lnTo>
                    <a:pt x="996" y="41"/>
                  </a:lnTo>
                  <a:lnTo>
                    <a:pt x="997" y="36"/>
                  </a:lnTo>
                  <a:lnTo>
                    <a:pt x="998" y="34"/>
                  </a:lnTo>
                  <a:lnTo>
                    <a:pt x="999" y="31"/>
                  </a:lnTo>
                  <a:lnTo>
                    <a:pt x="1000" y="34"/>
                  </a:lnTo>
                  <a:lnTo>
                    <a:pt x="1001" y="34"/>
                  </a:lnTo>
                  <a:lnTo>
                    <a:pt x="1002" y="30"/>
                  </a:lnTo>
                  <a:lnTo>
                    <a:pt x="1002" y="26"/>
                  </a:lnTo>
                  <a:lnTo>
                    <a:pt x="1003" y="28"/>
                  </a:lnTo>
                  <a:lnTo>
                    <a:pt x="1004" y="26"/>
                  </a:lnTo>
                  <a:lnTo>
                    <a:pt x="1005" y="27"/>
                  </a:lnTo>
                  <a:lnTo>
                    <a:pt x="1006" y="34"/>
                  </a:lnTo>
                  <a:lnTo>
                    <a:pt x="1007" y="31"/>
                  </a:lnTo>
                  <a:lnTo>
                    <a:pt x="1008" y="29"/>
                  </a:lnTo>
                  <a:lnTo>
                    <a:pt x="1009" y="22"/>
                  </a:lnTo>
                  <a:lnTo>
                    <a:pt x="1010" y="25"/>
                  </a:lnTo>
                  <a:lnTo>
                    <a:pt x="1010" y="26"/>
                  </a:lnTo>
                  <a:lnTo>
                    <a:pt x="1011" y="25"/>
                  </a:lnTo>
                  <a:lnTo>
                    <a:pt x="1012" y="23"/>
                  </a:lnTo>
                  <a:lnTo>
                    <a:pt x="1013" y="27"/>
                  </a:lnTo>
                  <a:lnTo>
                    <a:pt x="1014" y="23"/>
                  </a:lnTo>
                  <a:lnTo>
                    <a:pt x="1015" y="25"/>
                  </a:lnTo>
                  <a:lnTo>
                    <a:pt x="1016" y="21"/>
                  </a:lnTo>
                  <a:lnTo>
                    <a:pt x="1017" y="26"/>
                  </a:lnTo>
                  <a:lnTo>
                    <a:pt x="1017" y="30"/>
                  </a:lnTo>
                  <a:lnTo>
                    <a:pt x="1018" y="24"/>
                  </a:lnTo>
                  <a:lnTo>
                    <a:pt x="1019" y="20"/>
                  </a:lnTo>
                  <a:lnTo>
                    <a:pt x="1020" y="29"/>
                  </a:lnTo>
                  <a:lnTo>
                    <a:pt x="1021" y="26"/>
                  </a:lnTo>
                  <a:lnTo>
                    <a:pt x="1022" y="22"/>
                  </a:lnTo>
                  <a:lnTo>
                    <a:pt x="1023" y="21"/>
                  </a:lnTo>
                  <a:lnTo>
                    <a:pt x="1024" y="17"/>
                  </a:lnTo>
                  <a:lnTo>
                    <a:pt x="1025" y="18"/>
                  </a:lnTo>
                  <a:lnTo>
                    <a:pt x="1025" y="20"/>
                  </a:lnTo>
                  <a:lnTo>
                    <a:pt x="1026" y="21"/>
                  </a:lnTo>
                  <a:lnTo>
                    <a:pt x="1027" y="22"/>
                  </a:lnTo>
                  <a:lnTo>
                    <a:pt x="1028" y="27"/>
                  </a:lnTo>
                  <a:lnTo>
                    <a:pt x="1029" y="23"/>
                  </a:lnTo>
                  <a:lnTo>
                    <a:pt x="1030" y="21"/>
                  </a:lnTo>
                  <a:lnTo>
                    <a:pt x="1031" y="19"/>
                  </a:lnTo>
                  <a:lnTo>
                    <a:pt x="1032" y="18"/>
                  </a:lnTo>
                  <a:lnTo>
                    <a:pt x="1032" y="25"/>
                  </a:lnTo>
                  <a:lnTo>
                    <a:pt x="1033" y="27"/>
                  </a:lnTo>
                  <a:lnTo>
                    <a:pt x="1034" y="34"/>
                  </a:lnTo>
                  <a:lnTo>
                    <a:pt x="1035" y="34"/>
                  </a:lnTo>
                  <a:lnTo>
                    <a:pt x="1036" y="33"/>
                  </a:lnTo>
                  <a:lnTo>
                    <a:pt x="1037" y="33"/>
                  </a:lnTo>
                  <a:lnTo>
                    <a:pt x="1038" y="40"/>
                  </a:lnTo>
                  <a:lnTo>
                    <a:pt x="1039" y="36"/>
                  </a:lnTo>
                  <a:lnTo>
                    <a:pt x="1039" y="47"/>
                  </a:lnTo>
                  <a:lnTo>
                    <a:pt x="1040" y="42"/>
                  </a:lnTo>
                  <a:lnTo>
                    <a:pt x="1041" y="37"/>
                  </a:lnTo>
                  <a:lnTo>
                    <a:pt x="1042" y="41"/>
                  </a:lnTo>
                  <a:lnTo>
                    <a:pt x="1043" y="38"/>
                  </a:lnTo>
                  <a:lnTo>
                    <a:pt x="1044" y="32"/>
                  </a:lnTo>
                  <a:lnTo>
                    <a:pt x="1045" y="36"/>
                  </a:lnTo>
                  <a:lnTo>
                    <a:pt x="1046" y="31"/>
                  </a:lnTo>
                  <a:lnTo>
                    <a:pt x="1047" y="32"/>
                  </a:lnTo>
                  <a:lnTo>
                    <a:pt x="1047" y="29"/>
                  </a:lnTo>
                  <a:lnTo>
                    <a:pt x="1048" y="24"/>
                  </a:lnTo>
                  <a:lnTo>
                    <a:pt x="1049" y="23"/>
                  </a:lnTo>
                  <a:lnTo>
                    <a:pt x="1050" y="18"/>
                  </a:lnTo>
                  <a:lnTo>
                    <a:pt x="1051" y="23"/>
                  </a:lnTo>
                  <a:lnTo>
                    <a:pt x="1052" y="16"/>
                  </a:lnTo>
                  <a:lnTo>
                    <a:pt x="1053" y="17"/>
                  </a:lnTo>
                  <a:lnTo>
                    <a:pt x="1054" y="19"/>
                  </a:lnTo>
                  <a:lnTo>
                    <a:pt x="1054" y="16"/>
                  </a:lnTo>
                  <a:lnTo>
                    <a:pt x="1055" y="19"/>
                  </a:lnTo>
                  <a:lnTo>
                    <a:pt x="1056" y="22"/>
                  </a:lnTo>
                  <a:lnTo>
                    <a:pt x="1057" y="17"/>
                  </a:lnTo>
                  <a:lnTo>
                    <a:pt x="1058" y="18"/>
                  </a:lnTo>
                  <a:lnTo>
                    <a:pt x="1059" y="18"/>
                  </a:lnTo>
                  <a:lnTo>
                    <a:pt x="1060" y="22"/>
                  </a:lnTo>
                  <a:lnTo>
                    <a:pt x="1061" y="21"/>
                  </a:lnTo>
                  <a:lnTo>
                    <a:pt x="1062" y="18"/>
                  </a:lnTo>
                  <a:lnTo>
                    <a:pt x="1062" y="17"/>
                  </a:lnTo>
                  <a:lnTo>
                    <a:pt x="1063" y="12"/>
                  </a:lnTo>
                  <a:lnTo>
                    <a:pt x="1064" y="17"/>
                  </a:lnTo>
                  <a:lnTo>
                    <a:pt x="1065" y="19"/>
                  </a:lnTo>
                  <a:lnTo>
                    <a:pt x="1066" y="14"/>
                  </a:lnTo>
                  <a:lnTo>
                    <a:pt x="1067" y="17"/>
                  </a:lnTo>
                  <a:lnTo>
                    <a:pt x="1068" y="15"/>
                  </a:lnTo>
                  <a:lnTo>
                    <a:pt x="1069" y="15"/>
                  </a:lnTo>
                  <a:lnTo>
                    <a:pt x="1069" y="16"/>
                  </a:lnTo>
                  <a:lnTo>
                    <a:pt x="1070" y="17"/>
                  </a:lnTo>
                  <a:lnTo>
                    <a:pt x="1071" y="20"/>
                  </a:lnTo>
                  <a:lnTo>
                    <a:pt x="1072" y="13"/>
                  </a:lnTo>
                  <a:lnTo>
                    <a:pt x="1073" y="16"/>
                  </a:lnTo>
                  <a:lnTo>
                    <a:pt x="1074" y="11"/>
                  </a:lnTo>
                  <a:lnTo>
                    <a:pt x="1075" y="15"/>
                  </a:lnTo>
                  <a:lnTo>
                    <a:pt x="1076" y="18"/>
                  </a:lnTo>
                  <a:lnTo>
                    <a:pt x="1077" y="13"/>
                  </a:lnTo>
                  <a:lnTo>
                    <a:pt x="1077" y="15"/>
                  </a:lnTo>
                  <a:lnTo>
                    <a:pt x="1078" y="17"/>
                  </a:lnTo>
                  <a:lnTo>
                    <a:pt x="1079" y="14"/>
                  </a:lnTo>
                  <a:lnTo>
                    <a:pt x="1080" y="16"/>
                  </a:lnTo>
                  <a:lnTo>
                    <a:pt x="1081" y="13"/>
                  </a:lnTo>
                  <a:lnTo>
                    <a:pt x="1082" y="16"/>
                  </a:lnTo>
                  <a:lnTo>
                    <a:pt x="1083" y="13"/>
                  </a:lnTo>
                  <a:lnTo>
                    <a:pt x="1084" y="9"/>
                  </a:lnTo>
                  <a:lnTo>
                    <a:pt x="1084" y="14"/>
                  </a:lnTo>
                  <a:lnTo>
                    <a:pt x="1085" y="17"/>
                  </a:lnTo>
                  <a:lnTo>
                    <a:pt x="1086" y="13"/>
                  </a:lnTo>
                  <a:lnTo>
                    <a:pt x="1087" y="13"/>
                  </a:lnTo>
                  <a:lnTo>
                    <a:pt x="1088" y="13"/>
                  </a:lnTo>
                  <a:lnTo>
                    <a:pt x="1089" y="15"/>
                  </a:lnTo>
                  <a:lnTo>
                    <a:pt x="1090" y="14"/>
                  </a:lnTo>
                  <a:lnTo>
                    <a:pt x="1091" y="15"/>
                  </a:lnTo>
                  <a:lnTo>
                    <a:pt x="1092" y="11"/>
                  </a:lnTo>
                  <a:lnTo>
                    <a:pt x="1092" y="10"/>
                  </a:lnTo>
                  <a:lnTo>
                    <a:pt x="1093" y="19"/>
                  </a:lnTo>
                  <a:lnTo>
                    <a:pt x="1094" y="15"/>
                  </a:lnTo>
                  <a:lnTo>
                    <a:pt x="1095" y="17"/>
                  </a:lnTo>
                  <a:lnTo>
                    <a:pt x="1096" y="14"/>
                  </a:lnTo>
                  <a:lnTo>
                    <a:pt x="1097" y="13"/>
                  </a:lnTo>
                  <a:lnTo>
                    <a:pt x="1098" y="16"/>
                  </a:lnTo>
                  <a:lnTo>
                    <a:pt x="1099" y="15"/>
                  </a:lnTo>
                  <a:lnTo>
                    <a:pt x="1099" y="15"/>
                  </a:lnTo>
                  <a:lnTo>
                    <a:pt x="1100" y="12"/>
                  </a:lnTo>
                  <a:lnTo>
                    <a:pt x="1101" y="16"/>
                  </a:lnTo>
                  <a:lnTo>
                    <a:pt x="1102" y="13"/>
                  </a:lnTo>
                  <a:lnTo>
                    <a:pt x="1103" y="14"/>
                  </a:lnTo>
                  <a:lnTo>
                    <a:pt x="1104" y="20"/>
                  </a:lnTo>
                  <a:lnTo>
                    <a:pt x="1105" y="14"/>
                  </a:lnTo>
                  <a:lnTo>
                    <a:pt x="1106" y="12"/>
                  </a:lnTo>
                  <a:lnTo>
                    <a:pt x="1107" y="14"/>
                  </a:lnTo>
                  <a:lnTo>
                    <a:pt x="1107" y="24"/>
                  </a:lnTo>
                  <a:lnTo>
                    <a:pt x="1108" y="16"/>
                  </a:lnTo>
                  <a:lnTo>
                    <a:pt x="1109" y="22"/>
                  </a:lnTo>
                  <a:lnTo>
                    <a:pt x="1110" y="23"/>
                  </a:lnTo>
                  <a:lnTo>
                    <a:pt x="1111" y="26"/>
                  </a:lnTo>
                  <a:lnTo>
                    <a:pt x="1112" y="36"/>
                  </a:lnTo>
                  <a:lnTo>
                    <a:pt x="1113" y="40"/>
                  </a:lnTo>
                  <a:lnTo>
                    <a:pt x="1114" y="44"/>
                  </a:lnTo>
                  <a:lnTo>
                    <a:pt x="1114" y="52"/>
                  </a:lnTo>
                  <a:lnTo>
                    <a:pt x="1115" y="49"/>
                  </a:lnTo>
                  <a:lnTo>
                    <a:pt x="1116" y="47"/>
                  </a:lnTo>
                  <a:lnTo>
                    <a:pt x="1117" y="49"/>
                  </a:lnTo>
                  <a:lnTo>
                    <a:pt x="1118" y="43"/>
                  </a:lnTo>
                  <a:lnTo>
                    <a:pt x="1119" y="38"/>
                  </a:lnTo>
                  <a:lnTo>
                    <a:pt x="1120" y="38"/>
                  </a:lnTo>
                  <a:lnTo>
                    <a:pt x="1121" y="36"/>
                  </a:lnTo>
                  <a:lnTo>
                    <a:pt x="1122" y="40"/>
                  </a:lnTo>
                  <a:lnTo>
                    <a:pt x="1122" y="29"/>
                  </a:lnTo>
                  <a:lnTo>
                    <a:pt x="1123" y="27"/>
                  </a:lnTo>
                  <a:lnTo>
                    <a:pt x="1124" y="28"/>
                  </a:lnTo>
                  <a:lnTo>
                    <a:pt x="1125" y="17"/>
                  </a:lnTo>
                  <a:lnTo>
                    <a:pt x="1126" y="26"/>
                  </a:lnTo>
                  <a:lnTo>
                    <a:pt x="1127" y="21"/>
                  </a:lnTo>
                  <a:lnTo>
                    <a:pt x="1128" y="16"/>
                  </a:lnTo>
                  <a:lnTo>
                    <a:pt x="1129" y="14"/>
                  </a:lnTo>
                  <a:lnTo>
                    <a:pt x="1129" y="13"/>
                  </a:lnTo>
                  <a:lnTo>
                    <a:pt x="1130" y="12"/>
                  </a:lnTo>
                  <a:lnTo>
                    <a:pt x="1131" y="13"/>
                  </a:lnTo>
                  <a:lnTo>
                    <a:pt x="1132" y="11"/>
                  </a:lnTo>
                  <a:lnTo>
                    <a:pt x="1133" y="8"/>
                  </a:lnTo>
                  <a:lnTo>
                    <a:pt x="1134" y="12"/>
                  </a:lnTo>
                  <a:lnTo>
                    <a:pt x="1135" y="14"/>
                  </a:lnTo>
                  <a:lnTo>
                    <a:pt x="1136" y="14"/>
                  </a:lnTo>
                  <a:lnTo>
                    <a:pt x="1137" y="19"/>
                  </a:lnTo>
                  <a:lnTo>
                    <a:pt x="1137" y="16"/>
                  </a:lnTo>
                  <a:lnTo>
                    <a:pt x="1138" y="20"/>
                  </a:lnTo>
                  <a:lnTo>
                    <a:pt x="1139" y="22"/>
                  </a:lnTo>
                  <a:lnTo>
                    <a:pt x="1140" y="20"/>
                  </a:lnTo>
                  <a:lnTo>
                    <a:pt x="1141" y="22"/>
                  </a:lnTo>
                  <a:lnTo>
                    <a:pt x="1142" y="25"/>
                  </a:lnTo>
                  <a:lnTo>
                    <a:pt x="1143" y="25"/>
                  </a:lnTo>
                  <a:lnTo>
                    <a:pt x="1144" y="26"/>
                  </a:lnTo>
                  <a:lnTo>
                    <a:pt x="1144" y="21"/>
                  </a:lnTo>
                  <a:lnTo>
                    <a:pt x="1145" y="22"/>
                  </a:lnTo>
                  <a:lnTo>
                    <a:pt x="1146" y="24"/>
                  </a:lnTo>
                  <a:lnTo>
                    <a:pt x="1147" y="25"/>
                  </a:lnTo>
                  <a:lnTo>
                    <a:pt x="1148" y="24"/>
                  </a:lnTo>
                  <a:lnTo>
                    <a:pt x="1149" y="25"/>
                  </a:lnTo>
                  <a:lnTo>
                    <a:pt x="1150" y="25"/>
                  </a:lnTo>
                  <a:lnTo>
                    <a:pt x="1151" y="20"/>
                  </a:lnTo>
                  <a:lnTo>
                    <a:pt x="1152" y="29"/>
                  </a:lnTo>
                  <a:lnTo>
                    <a:pt x="1152" y="33"/>
                  </a:lnTo>
                  <a:lnTo>
                    <a:pt x="1153" y="31"/>
                  </a:lnTo>
                  <a:lnTo>
                    <a:pt x="1154" y="42"/>
                  </a:lnTo>
                  <a:lnTo>
                    <a:pt x="1155" y="41"/>
                  </a:lnTo>
                  <a:lnTo>
                    <a:pt x="1156" y="55"/>
                  </a:lnTo>
                  <a:lnTo>
                    <a:pt x="1157" y="58"/>
                  </a:lnTo>
                  <a:lnTo>
                    <a:pt x="1158" y="68"/>
                  </a:lnTo>
                  <a:lnTo>
                    <a:pt x="1159" y="69"/>
                  </a:lnTo>
                  <a:lnTo>
                    <a:pt x="1159" y="67"/>
                  </a:lnTo>
                  <a:lnTo>
                    <a:pt x="1160" y="72"/>
                  </a:lnTo>
                  <a:lnTo>
                    <a:pt x="1161" y="71"/>
                  </a:lnTo>
                  <a:lnTo>
                    <a:pt x="1162" y="66"/>
                  </a:lnTo>
                  <a:lnTo>
                    <a:pt x="1163" y="55"/>
                  </a:lnTo>
                  <a:lnTo>
                    <a:pt x="1164" y="52"/>
                  </a:lnTo>
                  <a:lnTo>
                    <a:pt x="1165" y="35"/>
                  </a:lnTo>
                  <a:lnTo>
                    <a:pt x="1166" y="46"/>
                  </a:lnTo>
                  <a:lnTo>
                    <a:pt x="1167" y="29"/>
                  </a:lnTo>
                  <a:lnTo>
                    <a:pt x="1167" y="22"/>
                  </a:lnTo>
                  <a:lnTo>
                    <a:pt x="1168" y="14"/>
                  </a:lnTo>
                  <a:lnTo>
                    <a:pt x="1169" y="20"/>
                  </a:lnTo>
                  <a:lnTo>
                    <a:pt x="1170" y="17"/>
                  </a:lnTo>
                  <a:lnTo>
                    <a:pt x="1171" y="16"/>
                  </a:lnTo>
                  <a:lnTo>
                    <a:pt x="1172" y="16"/>
                  </a:lnTo>
                  <a:lnTo>
                    <a:pt x="1173" y="12"/>
                  </a:lnTo>
                  <a:lnTo>
                    <a:pt x="1174" y="14"/>
                  </a:lnTo>
                  <a:lnTo>
                    <a:pt x="1174" y="11"/>
                  </a:lnTo>
                  <a:lnTo>
                    <a:pt x="1175" y="13"/>
                  </a:lnTo>
                  <a:lnTo>
                    <a:pt x="1176" y="13"/>
                  </a:lnTo>
                  <a:lnTo>
                    <a:pt x="1177" y="12"/>
                  </a:lnTo>
                  <a:lnTo>
                    <a:pt x="1178" y="15"/>
                  </a:lnTo>
                  <a:lnTo>
                    <a:pt x="1179" y="13"/>
                  </a:lnTo>
                  <a:lnTo>
                    <a:pt x="1180" y="12"/>
                  </a:lnTo>
                  <a:lnTo>
                    <a:pt x="1181" y="18"/>
                  </a:lnTo>
                  <a:lnTo>
                    <a:pt x="1182" y="16"/>
                  </a:lnTo>
                  <a:lnTo>
                    <a:pt x="1182" y="15"/>
                  </a:lnTo>
                  <a:lnTo>
                    <a:pt x="1183" y="11"/>
                  </a:lnTo>
                  <a:lnTo>
                    <a:pt x="1184" y="13"/>
                  </a:lnTo>
                  <a:lnTo>
                    <a:pt x="1185" y="15"/>
                  </a:lnTo>
                  <a:lnTo>
                    <a:pt x="1186" y="16"/>
                  </a:lnTo>
                  <a:lnTo>
                    <a:pt x="1187" y="14"/>
                  </a:lnTo>
                  <a:lnTo>
                    <a:pt x="1188" y="17"/>
                  </a:lnTo>
                  <a:lnTo>
                    <a:pt x="1189" y="15"/>
                  </a:lnTo>
                  <a:lnTo>
                    <a:pt x="1189" y="8"/>
                  </a:lnTo>
                  <a:lnTo>
                    <a:pt x="1190" y="12"/>
                  </a:lnTo>
                  <a:lnTo>
                    <a:pt x="1191" y="10"/>
                  </a:lnTo>
                  <a:lnTo>
                    <a:pt x="1192" y="15"/>
                  </a:lnTo>
                  <a:lnTo>
                    <a:pt x="1193" y="11"/>
                  </a:lnTo>
                  <a:lnTo>
                    <a:pt x="1194" y="9"/>
                  </a:lnTo>
                  <a:lnTo>
                    <a:pt x="1195" y="13"/>
                  </a:lnTo>
                  <a:lnTo>
                    <a:pt x="1196" y="14"/>
                  </a:lnTo>
                  <a:lnTo>
                    <a:pt x="1197" y="7"/>
                  </a:lnTo>
                  <a:lnTo>
                    <a:pt x="1197" y="12"/>
                  </a:lnTo>
                  <a:lnTo>
                    <a:pt x="1198" y="11"/>
                  </a:lnTo>
                  <a:lnTo>
                    <a:pt x="1199" y="18"/>
                  </a:lnTo>
                  <a:lnTo>
                    <a:pt x="1200" y="12"/>
                  </a:lnTo>
                  <a:lnTo>
                    <a:pt x="1201" y="11"/>
                  </a:lnTo>
                  <a:lnTo>
                    <a:pt x="1202" y="11"/>
                  </a:lnTo>
                  <a:lnTo>
                    <a:pt x="1203" y="15"/>
                  </a:lnTo>
                  <a:lnTo>
                    <a:pt x="1204" y="14"/>
                  </a:lnTo>
                  <a:lnTo>
                    <a:pt x="1204" y="13"/>
                  </a:lnTo>
                  <a:lnTo>
                    <a:pt x="1205" y="21"/>
                  </a:lnTo>
                  <a:lnTo>
                    <a:pt x="1206" y="32"/>
                  </a:lnTo>
                  <a:lnTo>
                    <a:pt x="1207" y="28"/>
                  </a:lnTo>
                  <a:lnTo>
                    <a:pt x="1208" y="25"/>
                  </a:lnTo>
                  <a:lnTo>
                    <a:pt x="1209" y="24"/>
                  </a:lnTo>
                  <a:lnTo>
                    <a:pt x="1210" y="31"/>
                  </a:lnTo>
                  <a:lnTo>
                    <a:pt x="1211" y="26"/>
                  </a:lnTo>
                  <a:lnTo>
                    <a:pt x="1212" y="27"/>
                  </a:lnTo>
                  <a:lnTo>
                    <a:pt x="1212" y="24"/>
                  </a:lnTo>
                  <a:lnTo>
                    <a:pt x="1213" y="23"/>
                  </a:lnTo>
                  <a:lnTo>
                    <a:pt x="1214" y="14"/>
                  </a:lnTo>
                  <a:lnTo>
                    <a:pt x="1215" y="16"/>
                  </a:lnTo>
                  <a:lnTo>
                    <a:pt x="1216" y="21"/>
                  </a:lnTo>
                  <a:lnTo>
                    <a:pt x="1217" y="18"/>
                  </a:lnTo>
                  <a:lnTo>
                    <a:pt x="1218" y="18"/>
                  </a:lnTo>
                  <a:lnTo>
                    <a:pt x="1219" y="25"/>
                  </a:lnTo>
                  <a:lnTo>
                    <a:pt x="1219" y="22"/>
                  </a:lnTo>
                  <a:lnTo>
                    <a:pt x="1220" y="20"/>
                  </a:lnTo>
                  <a:lnTo>
                    <a:pt x="1221" y="22"/>
                  </a:lnTo>
                  <a:lnTo>
                    <a:pt x="1222" y="23"/>
                  </a:lnTo>
                  <a:lnTo>
                    <a:pt x="1223" y="24"/>
                  </a:lnTo>
                  <a:lnTo>
                    <a:pt x="1224" y="15"/>
                  </a:lnTo>
                  <a:lnTo>
                    <a:pt x="1225" y="21"/>
                  </a:lnTo>
                  <a:lnTo>
                    <a:pt x="1226" y="17"/>
                  </a:lnTo>
                  <a:lnTo>
                    <a:pt x="1227" y="24"/>
                  </a:lnTo>
                  <a:lnTo>
                    <a:pt x="1227" y="18"/>
                  </a:lnTo>
                  <a:lnTo>
                    <a:pt x="1228" y="19"/>
                  </a:lnTo>
                  <a:lnTo>
                    <a:pt x="1229" y="15"/>
                  </a:lnTo>
                  <a:lnTo>
                    <a:pt x="1230" y="11"/>
                  </a:lnTo>
                  <a:lnTo>
                    <a:pt x="1231" y="15"/>
                  </a:lnTo>
                  <a:lnTo>
                    <a:pt x="1232" y="16"/>
                  </a:lnTo>
                  <a:lnTo>
                    <a:pt x="1233" y="9"/>
                  </a:lnTo>
                  <a:lnTo>
                    <a:pt x="1234" y="15"/>
                  </a:lnTo>
                  <a:lnTo>
                    <a:pt x="1234" y="12"/>
                  </a:lnTo>
                  <a:lnTo>
                    <a:pt x="1235" y="17"/>
                  </a:lnTo>
                  <a:lnTo>
                    <a:pt x="1236" y="18"/>
                  </a:lnTo>
                  <a:lnTo>
                    <a:pt x="1237" y="9"/>
                  </a:lnTo>
                  <a:lnTo>
                    <a:pt x="1238" y="24"/>
                  </a:lnTo>
                  <a:lnTo>
                    <a:pt x="1239" y="18"/>
                  </a:lnTo>
                  <a:lnTo>
                    <a:pt x="1240" y="17"/>
                  </a:lnTo>
                  <a:lnTo>
                    <a:pt x="1241" y="23"/>
                  </a:lnTo>
                  <a:lnTo>
                    <a:pt x="1241" y="33"/>
                  </a:lnTo>
                  <a:lnTo>
                    <a:pt x="1242" y="42"/>
                  </a:lnTo>
                  <a:lnTo>
                    <a:pt x="1243" y="47"/>
                  </a:lnTo>
                  <a:lnTo>
                    <a:pt x="1244" y="54"/>
                  </a:lnTo>
                  <a:lnTo>
                    <a:pt x="1245" y="66"/>
                  </a:lnTo>
                  <a:lnTo>
                    <a:pt x="1246" y="62"/>
                  </a:lnTo>
                  <a:lnTo>
                    <a:pt x="1247" y="69"/>
                  </a:lnTo>
                  <a:lnTo>
                    <a:pt x="1248" y="62"/>
                  </a:lnTo>
                  <a:lnTo>
                    <a:pt x="1249" y="70"/>
                  </a:lnTo>
                  <a:lnTo>
                    <a:pt x="1249" y="70"/>
                  </a:lnTo>
                  <a:lnTo>
                    <a:pt x="1250" y="63"/>
                  </a:lnTo>
                  <a:lnTo>
                    <a:pt x="1251" y="55"/>
                  </a:lnTo>
                  <a:lnTo>
                    <a:pt x="1252" y="45"/>
                  </a:lnTo>
                  <a:lnTo>
                    <a:pt x="1253" y="42"/>
                  </a:lnTo>
                  <a:lnTo>
                    <a:pt x="1254" y="38"/>
                  </a:lnTo>
                  <a:lnTo>
                    <a:pt x="1255" y="22"/>
                  </a:lnTo>
                  <a:lnTo>
                    <a:pt x="1256" y="25"/>
                  </a:lnTo>
                  <a:lnTo>
                    <a:pt x="1256" y="18"/>
                  </a:lnTo>
                  <a:lnTo>
                    <a:pt x="1257" y="22"/>
                  </a:lnTo>
                  <a:lnTo>
                    <a:pt x="1258" y="17"/>
                  </a:lnTo>
                  <a:lnTo>
                    <a:pt x="1259" y="22"/>
                  </a:lnTo>
                  <a:lnTo>
                    <a:pt x="1260" y="19"/>
                  </a:lnTo>
                  <a:lnTo>
                    <a:pt x="1261" y="10"/>
                  </a:lnTo>
                  <a:lnTo>
                    <a:pt x="1262" y="14"/>
                  </a:lnTo>
                  <a:lnTo>
                    <a:pt x="1263" y="9"/>
                  </a:lnTo>
                  <a:lnTo>
                    <a:pt x="1264" y="17"/>
                  </a:lnTo>
                  <a:lnTo>
                    <a:pt x="1264" y="13"/>
                  </a:lnTo>
                  <a:lnTo>
                    <a:pt x="1265" y="11"/>
                  </a:lnTo>
                  <a:lnTo>
                    <a:pt x="1266" y="8"/>
                  </a:lnTo>
                  <a:lnTo>
                    <a:pt x="1267" y="10"/>
                  </a:lnTo>
                  <a:lnTo>
                    <a:pt x="1268" y="12"/>
                  </a:lnTo>
                  <a:lnTo>
                    <a:pt x="1269" y="13"/>
                  </a:lnTo>
                  <a:lnTo>
                    <a:pt x="1270" y="9"/>
                  </a:lnTo>
                  <a:lnTo>
                    <a:pt x="1271" y="12"/>
                  </a:lnTo>
                  <a:lnTo>
                    <a:pt x="1271" y="12"/>
                  </a:lnTo>
                  <a:lnTo>
                    <a:pt x="1272" y="17"/>
                  </a:lnTo>
                  <a:lnTo>
                    <a:pt x="1273" y="13"/>
                  </a:lnTo>
                  <a:lnTo>
                    <a:pt x="1274" y="13"/>
                  </a:lnTo>
                  <a:lnTo>
                    <a:pt x="1275" y="12"/>
                  </a:lnTo>
                  <a:lnTo>
                    <a:pt x="1276" y="16"/>
                  </a:lnTo>
                  <a:lnTo>
                    <a:pt x="1277" y="12"/>
                  </a:lnTo>
                  <a:lnTo>
                    <a:pt x="1278" y="13"/>
                  </a:lnTo>
                  <a:lnTo>
                    <a:pt x="1279" y="12"/>
                  </a:lnTo>
                  <a:lnTo>
                    <a:pt x="1279" y="12"/>
                  </a:lnTo>
                  <a:lnTo>
                    <a:pt x="1280" y="9"/>
                  </a:lnTo>
                  <a:lnTo>
                    <a:pt x="1281" y="15"/>
                  </a:lnTo>
                  <a:lnTo>
                    <a:pt x="1282" y="16"/>
                  </a:lnTo>
                  <a:lnTo>
                    <a:pt x="1283" y="9"/>
                  </a:lnTo>
                  <a:lnTo>
                    <a:pt x="1284" y="11"/>
                  </a:lnTo>
                  <a:lnTo>
                    <a:pt x="1285" y="15"/>
                  </a:lnTo>
                  <a:lnTo>
                    <a:pt x="1286" y="8"/>
                  </a:lnTo>
                  <a:lnTo>
                    <a:pt x="1286" y="18"/>
                  </a:lnTo>
                  <a:lnTo>
                    <a:pt x="1287" y="16"/>
                  </a:lnTo>
                  <a:lnTo>
                    <a:pt x="1288" y="19"/>
                  </a:lnTo>
                  <a:lnTo>
                    <a:pt x="1289" y="22"/>
                  </a:lnTo>
                  <a:lnTo>
                    <a:pt x="1290" y="28"/>
                  </a:lnTo>
                  <a:lnTo>
                    <a:pt x="1291" y="30"/>
                  </a:lnTo>
                  <a:lnTo>
                    <a:pt x="1292" y="39"/>
                  </a:lnTo>
                  <a:lnTo>
                    <a:pt x="1293" y="40"/>
                  </a:lnTo>
                  <a:lnTo>
                    <a:pt x="1294" y="45"/>
                  </a:lnTo>
                  <a:lnTo>
                    <a:pt x="1294" y="34"/>
                  </a:lnTo>
                  <a:lnTo>
                    <a:pt x="1295" y="37"/>
                  </a:lnTo>
                  <a:lnTo>
                    <a:pt x="1296" y="42"/>
                  </a:lnTo>
                  <a:lnTo>
                    <a:pt x="1297" y="51"/>
                  </a:lnTo>
                  <a:lnTo>
                    <a:pt x="1298" y="56"/>
                  </a:lnTo>
                  <a:lnTo>
                    <a:pt x="1299" y="75"/>
                  </a:lnTo>
                  <a:lnTo>
                    <a:pt x="1300" y="102"/>
                  </a:lnTo>
                  <a:lnTo>
                    <a:pt x="1301" y="124"/>
                  </a:lnTo>
                  <a:lnTo>
                    <a:pt x="1301" y="149"/>
                  </a:lnTo>
                  <a:lnTo>
                    <a:pt x="1302" y="182"/>
                  </a:lnTo>
                  <a:lnTo>
                    <a:pt x="1303" y="215"/>
                  </a:lnTo>
                  <a:lnTo>
                    <a:pt x="1304" y="231"/>
                  </a:lnTo>
                  <a:lnTo>
                    <a:pt x="1305" y="249"/>
                  </a:lnTo>
                  <a:lnTo>
                    <a:pt x="1306" y="243"/>
                  </a:lnTo>
                  <a:lnTo>
                    <a:pt x="1307" y="252"/>
                  </a:lnTo>
                  <a:lnTo>
                    <a:pt x="1308" y="228"/>
                  </a:lnTo>
                  <a:lnTo>
                    <a:pt x="1309" y="208"/>
                  </a:lnTo>
                  <a:lnTo>
                    <a:pt x="1309" y="184"/>
                  </a:lnTo>
                  <a:lnTo>
                    <a:pt x="1310" y="177"/>
                  </a:lnTo>
                  <a:lnTo>
                    <a:pt x="1311" y="147"/>
                  </a:lnTo>
                  <a:lnTo>
                    <a:pt x="1312" y="129"/>
                  </a:lnTo>
                  <a:lnTo>
                    <a:pt x="1313" y="112"/>
                  </a:lnTo>
                  <a:lnTo>
                    <a:pt x="1314" y="102"/>
                  </a:lnTo>
                  <a:lnTo>
                    <a:pt x="1315" y="97"/>
                  </a:lnTo>
                  <a:lnTo>
                    <a:pt x="1316" y="98"/>
                  </a:lnTo>
                  <a:lnTo>
                    <a:pt x="1316" y="71"/>
                  </a:lnTo>
                  <a:lnTo>
                    <a:pt x="1317" y="71"/>
                  </a:lnTo>
                  <a:lnTo>
                    <a:pt x="1318" y="67"/>
                  </a:lnTo>
                  <a:lnTo>
                    <a:pt x="1319" y="62"/>
                  </a:lnTo>
                  <a:lnTo>
                    <a:pt x="1320" y="61"/>
                  </a:lnTo>
                  <a:lnTo>
                    <a:pt x="1321" y="47"/>
                  </a:lnTo>
                  <a:lnTo>
                    <a:pt x="1322" y="53"/>
                  </a:lnTo>
                  <a:lnTo>
                    <a:pt x="1323" y="46"/>
                  </a:lnTo>
                  <a:lnTo>
                    <a:pt x="1324" y="44"/>
                  </a:lnTo>
                  <a:lnTo>
                    <a:pt x="1324" y="43"/>
                  </a:lnTo>
                  <a:lnTo>
                    <a:pt x="1325" y="46"/>
                  </a:lnTo>
                  <a:lnTo>
                    <a:pt x="1326" y="37"/>
                  </a:lnTo>
                  <a:lnTo>
                    <a:pt x="1327" y="35"/>
                  </a:lnTo>
                  <a:lnTo>
                    <a:pt x="1328" y="35"/>
                  </a:lnTo>
                  <a:lnTo>
                    <a:pt x="1329" y="37"/>
                  </a:lnTo>
                  <a:lnTo>
                    <a:pt x="1330" y="29"/>
                  </a:lnTo>
                  <a:lnTo>
                    <a:pt x="1331" y="33"/>
                  </a:lnTo>
                  <a:lnTo>
                    <a:pt x="1331" y="33"/>
                  </a:lnTo>
                  <a:lnTo>
                    <a:pt x="1332" y="36"/>
                  </a:lnTo>
                  <a:lnTo>
                    <a:pt x="1333" y="31"/>
                  </a:lnTo>
                  <a:lnTo>
                    <a:pt x="1334" y="25"/>
                  </a:lnTo>
                  <a:lnTo>
                    <a:pt x="1335" y="27"/>
                  </a:lnTo>
                  <a:lnTo>
                    <a:pt x="1336" y="26"/>
                  </a:lnTo>
                  <a:lnTo>
                    <a:pt x="1337" y="28"/>
                  </a:lnTo>
                  <a:lnTo>
                    <a:pt x="1338" y="26"/>
                  </a:lnTo>
                  <a:lnTo>
                    <a:pt x="1339" y="36"/>
                  </a:lnTo>
                  <a:lnTo>
                    <a:pt x="1339" y="25"/>
                  </a:lnTo>
                  <a:lnTo>
                    <a:pt x="1340" y="20"/>
                  </a:lnTo>
                  <a:lnTo>
                    <a:pt x="1341" y="27"/>
                  </a:lnTo>
                  <a:lnTo>
                    <a:pt x="1342" y="23"/>
                  </a:lnTo>
                  <a:lnTo>
                    <a:pt x="1343" y="21"/>
                  </a:lnTo>
                  <a:lnTo>
                    <a:pt x="1344" y="23"/>
                  </a:lnTo>
                  <a:lnTo>
                    <a:pt x="1345" y="20"/>
                  </a:lnTo>
                  <a:lnTo>
                    <a:pt x="1346" y="20"/>
                  </a:lnTo>
                  <a:lnTo>
                    <a:pt x="1346" y="25"/>
                  </a:lnTo>
                  <a:lnTo>
                    <a:pt x="1347" y="18"/>
                  </a:lnTo>
                  <a:lnTo>
                    <a:pt x="1348" y="19"/>
                  </a:lnTo>
                  <a:lnTo>
                    <a:pt x="1349" y="24"/>
                  </a:lnTo>
                  <a:lnTo>
                    <a:pt x="1350" y="21"/>
                  </a:lnTo>
                  <a:lnTo>
                    <a:pt x="1351" y="17"/>
                  </a:lnTo>
                  <a:lnTo>
                    <a:pt x="1352" y="22"/>
                  </a:lnTo>
                  <a:lnTo>
                    <a:pt x="1353" y="18"/>
                  </a:lnTo>
                  <a:lnTo>
                    <a:pt x="1354" y="19"/>
                  </a:lnTo>
                  <a:lnTo>
                    <a:pt x="1354" y="23"/>
                  </a:lnTo>
                  <a:lnTo>
                    <a:pt x="1355" y="12"/>
                  </a:lnTo>
                  <a:lnTo>
                    <a:pt x="1356" y="22"/>
                  </a:lnTo>
                  <a:lnTo>
                    <a:pt x="1357" y="16"/>
                  </a:lnTo>
                  <a:lnTo>
                    <a:pt x="1358" y="18"/>
                  </a:lnTo>
                  <a:lnTo>
                    <a:pt x="1359" y="12"/>
                  </a:lnTo>
                  <a:lnTo>
                    <a:pt x="1360" y="19"/>
                  </a:lnTo>
                  <a:lnTo>
                    <a:pt x="1361" y="18"/>
                  </a:lnTo>
                  <a:lnTo>
                    <a:pt x="1361" y="13"/>
                  </a:lnTo>
                  <a:lnTo>
                    <a:pt x="1362" y="19"/>
                  </a:lnTo>
                  <a:lnTo>
                    <a:pt x="1363" y="11"/>
                  </a:lnTo>
                  <a:lnTo>
                    <a:pt x="1364" y="14"/>
                  </a:lnTo>
                  <a:lnTo>
                    <a:pt x="1365" y="19"/>
                  </a:lnTo>
                  <a:lnTo>
                    <a:pt x="1366" y="22"/>
                  </a:lnTo>
                  <a:lnTo>
                    <a:pt x="1367" y="16"/>
                  </a:lnTo>
                  <a:lnTo>
                    <a:pt x="1368" y="11"/>
                  </a:lnTo>
                  <a:lnTo>
                    <a:pt x="1369" y="14"/>
                  </a:lnTo>
                  <a:lnTo>
                    <a:pt x="1369" y="10"/>
                  </a:lnTo>
                  <a:lnTo>
                    <a:pt x="1370" y="14"/>
                  </a:lnTo>
                  <a:lnTo>
                    <a:pt x="1371" y="20"/>
                  </a:lnTo>
                  <a:lnTo>
                    <a:pt x="1372" y="20"/>
                  </a:lnTo>
                  <a:lnTo>
                    <a:pt x="1373" y="20"/>
                  </a:lnTo>
                  <a:lnTo>
                    <a:pt x="1374" y="31"/>
                  </a:lnTo>
                  <a:lnTo>
                    <a:pt x="1375" y="28"/>
                  </a:lnTo>
                  <a:lnTo>
                    <a:pt x="1376" y="31"/>
                  </a:lnTo>
                  <a:lnTo>
                    <a:pt x="1376" y="30"/>
                  </a:lnTo>
                  <a:lnTo>
                    <a:pt x="1377" y="39"/>
                  </a:lnTo>
                  <a:lnTo>
                    <a:pt x="1378" y="46"/>
                  </a:lnTo>
                  <a:lnTo>
                    <a:pt x="1379" y="48"/>
                  </a:lnTo>
                  <a:lnTo>
                    <a:pt x="1380" y="38"/>
                  </a:lnTo>
                  <a:lnTo>
                    <a:pt x="1381" y="40"/>
                  </a:lnTo>
                  <a:lnTo>
                    <a:pt x="1382" y="41"/>
                  </a:lnTo>
                  <a:lnTo>
                    <a:pt x="1383" y="39"/>
                  </a:lnTo>
                  <a:lnTo>
                    <a:pt x="1384" y="28"/>
                  </a:lnTo>
                  <a:lnTo>
                    <a:pt x="1384" y="26"/>
                  </a:lnTo>
                  <a:lnTo>
                    <a:pt x="1385" y="28"/>
                  </a:lnTo>
                  <a:lnTo>
                    <a:pt x="1386" y="25"/>
                  </a:lnTo>
                  <a:lnTo>
                    <a:pt x="1387" y="22"/>
                  </a:lnTo>
                  <a:lnTo>
                    <a:pt x="1388" y="20"/>
                  </a:lnTo>
                  <a:lnTo>
                    <a:pt x="1389" y="16"/>
                  </a:lnTo>
                  <a:lnTo>
                    <a:pt x="1390" y="11"/>
                  </a:lnTo>
                  <a:lnTo>
                    <a:pt x="1391" y="17"/>
                  </a:lnTo>
                  <a:lnTo>
                    <a:pt x="1391" y="16"/>
                  </a:lnTo>
                  <a:lnTo>
                    <a:pt x="1392" y="18"/>
                  </a:lnTo>
                  <a:lnTo>
                    <a:pt x="1393" y="22"/>
                  </a:lnTo>
                  <a:lnTo>
                    <a:pt x="1394" y="25"/>
                  </a:lnTo>
                  <a:lnTo>
                    <a:pt x="1395" y="29"/>
                  </a:lnTo>
                  <a:lnTo>
                    <a:pt x="1396" y="42"/>
                  </a:lnTo>
                  <a:lnTo>
                    <a:pt x="1397" y="56"/>
                  </a:lnTo>
                  <a:lnTo>
                    <a:pt x="1398" y="64"/>
                  </a:lnTo>
                  <a:lnTo>
                    <a:pt x="1399" y="79"/>
                  </a:lnTo>
                  <a:lnTo>
                    <a:pt x="1399" y="91"/>
                  </a:lnTo>
                  <a:lnTo>
                    <a:pt x="1400" y="106"/>
                  </a:lnTo>
                  <a:lnTo>
                    <a:pt x="1401" y="105"/>
                  </a:lnTo>
                  <a:lnTo>
                    <a:pt x="1402" y="111"/>
                  </a:lnTo>
                  <a:lnTo>
                    <a:pt x="1403" y="121"/>
                  </a:lnTo>
                  <a:lnTo>
                    <a:pt x="1404" y="105"/>
                  </a:lnTo>
                  <a:lnTo>
                    <a:pt x="1405" y="109"/>
                  </a:lnTo>
                  <a:lnTo>
                    <a:pt x="1406" y="92"/>
                  </a:lnTo>
                  <a:lnTo>
                    <a:pt x="1406" y="93"/>
                  </a:lnTo>
                  <a:lnTo>
                    <a:pt x="1407" y="74"/>
                  </a:lnTo>
                  <a:lnTo>
                    <a:pt x="1408" y="64"/>
                  </a:lnTo>
                  <a:lnTo>
                    <a:pt x="1409" y="47"/>
                  </a:lnTo>
                  <a:lnTo>
                    <a:pt x="1410" y="41"/>
                  </a:lnTo>
                  <a:lnTo>
                    <a:pt x="1411" y="34"/>
                  </a:lnTo>
                  <a:lnTo>
                    <a:pt x="1412" y="27"/>
                  </a:lnTo>
                  <a:lnTo>
                    <a:pt x="1413" y="25"/>
                  </a:lnTo>
                  <a:lnTo>
                    <a:pt x="1414" y="19"/>
                  </a:lnTo>
                  <a:lnTo>
                    <a:pt x="1414" y="14"/>
                  </a:lnTo>
                  <a:lnTo>
                    <a:pt x="1415" y="15"/>
                  </a:lnTo>
                  <a:lnTo>
                    <a:pt x="1416" y="19"/>
                  </a:lnTo>
                  <a:lnTo>
                    <a:pt x="1417" y="18"/>
                  </a:lnTo>
                  <a:lnTo>
                    <a:pt x="1418" y="12"/>
                  </a:lnTo>
                  <a:lnTo>
                    <a:pt x="1419" y="13"/>
                  </a:lnTo>
                  <a:lnTo>
                    <a:pt x="1420" y="10"/>
                  </a:lnTo>
                  <a:lnTo>
                    <a:pt x="1421" y="14"/>
                  </a:lnTo>
                  <a:lnTo>
                    <a:pt x="1421" y="13"/>
                  </a:lnTo>
                  <a:lnTo>
                    <a:pt x="1422" y="17"/>
                  </a:lnTo>
                  <a:lnTo>
                    <a:pt x="1423" y="11"/>
                  </a:lnTo>
                  <a:lnTo>
                    <a:pt x="1424" y="14"/>
                  </a:lnTo>
                  <a:lnTo>
                    <a:pt x="1425" y="9"/>
                  </a:lnTo>
                  <a:lnTo>
                    <a:pt x="1426" y="11"/>
                  </a:lnTo>
                  <a:lnTo>
                    <a:pt x="1427" y="10"/>
                  </a:lnTo>
                  <a:lnTo>
                    <a:pt x="1428" y="9"/>
                  </a:lnTo>
                  <a:lnTo>
                    <a:pt x="1429" y="12"/>
                  </a:lnTo>
                  <a:lnTo>
                    <a:pt x="1429" y="12"/>
                  </a:lnTo>
                  <a:lnTo>
                    <a:pt x="1430" y="12"/>
                  </a:lnTo>
                  <a:lnTo>
                    <a:pt x="1431" y="6"/>
                  </a:lnTo>
                  <a:lnTo>
                    <a:pt x="1432" y="11"/>
                  </a:lnTo>
                  <a:lnTo>
                    <a:pt x="1433" y="14"/>
                  </a:lnTo>
                  <a:lnTo>
                    <a:pt x="1434" y="9"/>
                  </a:lnTo>
                  <a:lnTo>
                    <a:pt x="1435" y="8"/>
                  </a:lnTo>
                  <a:lnTo>
                    <a:pt x="1436" y="12"/>
                  </a:lnTo>
                  <a:lnTo>
                    <a:pt x="1436" y="10"/>
                  </a:lnTo>
                  <a:lnTo>
                    <a:pt x="1437" y="15"/>
                  </a:lnTo>
                  <a:lnTo>
                    <a:pt x="1438" y="21"/>
                  </a:lnTo>
                  <a:lnTo>
                    <a:pt x="1439" y="13"/>
                  </a:lnTo>
                  <a:lnTo>
                    <a:pt x="1440" y="8"/>
                  </a:lnTo>
                  <a:lnTo>
                    <a:pt x="1441" y="14"/>
                  </a:lnTo>
                  <a:lnTo>
                    <a:pt x="1442" y="5"/>
                  </a:lnTo>
                  <a:lnTo>
                    <a:pt x="1443" y="9"/>
                  </a:lnTo>
                  <a:lnTo>
                    <a:pt x="1443" y="9"/>
                  </a:lnTo>
                  <a:lnTo>
                    <a:pt x="1444" y="8"/>
                  </a:lnTo>
                  <a:lnTo>
                    <a:pt x="1445" y="21"/>
                  </a:lnTo>
                  <a:lnTo>
                    <a:pt x="1446" y="23"/>
                  </a:lnTo>
                  <a:lnTo>
                    <a:pt x="1447" y="27"/>
                  </a:lnTo>
                  <a:lnTo>
                    <a:pt x="1448" y="36"/>
                  </a:lnTo>
                  <a:lnTo>
                    <a:pt x="1449" y="56"/>
                  </a:lnTo>
                  <a:lnTo>
                    <a:pt x="1450" y="78"/>
                  </a:lnTo>
                  <a:lnTo>
                    <a:pt x="1451" y="94"/>
                  </a:lnTo>
                  <a:lnTo>
                    <a:pt x="1451" y="119"/>
                  </a:lnTo>
                  <a:lnTo>
                    <a:pt x="1452" y="124"/>
                  </a:lnTo>
                  <a:lnTo>
                    <a:pt x="1453" y="128"/>
                  </a:lnTo>
                  <a:lnTo>
                    <a:pt x="1454" y="109"/>
                  </a:lnTo>
                  <a:lnTo>
                    <a:pt x="1455" y="114"/>
                  </a:lnTo>
                  <a:lnTo>
                    <a:pt x="1456" y="101"/>
                  </a:lnTo>
                  <a:lnTo>
                    <a:pt x="1457" y="83"/>
                  </a:lnTo>
                  <a:lnTo>
                    <a:pt x="1458" y="78"/>
                  </a:lnTo>
                  <a:lnTo>
                    <a:pt x="1458" y="57"/>
                  </a:lnTo>
                  <a:lnTo>
                    <a:pt x="1459" y="41"/>
                  </a:lnTo>
                  <a:lnTo>
                    <a:pt x="1460" y="29"/>
                  </a:lnTo>
                  <a:lnTo>
                    <a:pt x="1461" y="21"/>
                  </a:lnTo>
                  <a:lnTo>
                    <a:pt x="1462" y="18"/>
                  </a:lnTo>
                  <a:lnTo>
                    <a:pt x="1463" y="12"/>
                  </a:lnTo>
                  <a:lnTo>
                    <a:pt x="1464" y="15"/>
                  </a:lnTo>
                  <a:lnTo>
                    <a:pt x="1465" y="18"/>
                  </a:lnTo>
                  <a:lnTo>
                    <a:pt x="1466" y="25"/>
                  </a:lnTo>
                  <a:lnTo>
                    <a:pt x="1466" y="36"/>
                  </a:lnTo>
                  <a:lnTo>
                    <a:pt x="1467" y="40"/>
                  </a:lnTo>
                  <a:lnTo>
                    <a:pt x="1468" y="56"/>
                  </a:lnTo>
                  <a:lnTo>
                    <a:pt x="1469" y="68"/>
                  </a:lnTo>
                  <a:lnTo>
                    <a:pt x="1470" y="76"/>
                  </a:lnTo>
                  <a:lnTo>
                    <a:pt x="1471" y="81"/>
                  </a:lnTo>
                  <a:lnTo>
                    <a:pt x="1472" y="90"/>
                  </a:lnTo>
                  <a:lnTo>
                    <a:pt x="1473" y="100"/>
                  </a:lnTo>
                  <a:lnTo>
                    <a:pt x="1473" y="91"/>
                  </a:lnTo>
                  <a:lnTo>
                    <a:pt x="1474" y="89"/>
                  </a:lnTo>
                  <a:lnTo>
                    <a:pt x="1475" y="77"/>
                  </a:lnTo>
                  <a:lnTo>
                    <a:pt x="1476" y="72"/>
                  </a:lnTo>
                  <a:lnTo>
                    <a:pt x="1477" y="69"/>
                  </a:lnTo>
                  <a:lnTo>
                    <a:pt x="1478" y="53"/>
                  </a:lnTo>
                  <a:lnTo>
                    <a:pt x="1479" y="48"/>
                  </a:lnTo>
                  <a:lnTo>
                    <a:pt x="1480" y="37"/>
                  </a:lnTo>
                  <a:lnTo>
                    <a:pt x="1481" y="30"/>
                  </a:lnTo>
                  <a:lnTo>
                    <a:pt x="1481" y="24"/>
                  </a:lnTo>
                  <a:lnTo>
                    <a:pt x="1482" y="16"/>
                  </a:lnTo>
                  <a:lnTo>
                    <a:pt x="1483" y="10"/>
                  </a:lnTo>
                  <a:lnTo>
                    <a:pt x="1484" y="11"/>
                  </a:lnTo>
                  <a:lnTo>
                    <a:pt x="1485" y="13"/>
                  </a:lnTo>
                  <a:lnTo>
                    <a:pt x="1486" y="10"/>
                  </a:lnTo>
                  <a:lnTo>
                    <a:pt x="1487" y="8"/>
                  </a:lnTo>
                  <a:lnTo>
                    <a:pt x="1488" y="10"/>
                  </a:lnTo>
                  <a:lnTo>
                    <a:pt x="1488" y="13"/>
                  </a:lnTo>
                  <a:lnTo>
                    <a:pt x="1489" y="13"/>
                  </a:lnTo>
                  <a:lnTo>
                    <a:pt x="1490" y="10"/>
                  </a:lnTo>
                  <a:lnTo>
                    <a:pt x="1491" y="10"/>
                  </a:lnTo>
                  <a:lnTo>
                    <a:pt x="1492" y="8"/>
                  </a:lnTo>
                  <a:lnTo>
                    <a:pt x="1493" y="15"/>
                  </a:lnTo>
                  <a:lnTo>
                    <a:pt x="1494" y="8"/>
                  </a:lnTo>
                  <a:lnTo>
                    <a:pt x="1495" y="9"/>
                  </a:lnTo>
                  <a:lnTo>
                    <a:pt x="1496" y="20"/>
                  </a:lnTo>
                  <a:lnTo>
                    <a:pt x="1496" y="6"/>
                  </a:lnTo>
                  <a:lnTo>
                    <a:pt x="1497" y="15"/>
                  </a:lnTo>
                  <a:lnTo>
                    <a:pt x="1498" y="9"/>
                  </a:lnTo>
                  <a:lnTo>
                    <a:pt x="1499" y="11"/>
                  </a:lnTo>
                  <a:lnTo>
                    <a:pt x="1500" y="11"/>
                  </a:lnTo>
                  <a:lnTo>
                    <a:pt x="1501" y="15"/>
                  </a:lnTo>
                  <a:lnTo>
                    <a:pt x="1502" y="12"/>
                  </a:lnTo>
                  <a:lnTo>
                    <a:pt x="1503" y="9"/>
                  </a:lnTo>
                  <a:lnTo>
                    <a:pt x="1503" y="7"/>
                  </a:lnTo>
                  <a:lnTo>
                    <a:pt x="1504" y="12"/>
                  </a:lnTo>
                  <a:lnTo>
                    <a:pt x="1505" y="13"/>
                  </a:lnTo>
                  <a:lnTo>
                    <a:pt x="1506" y="6"/>
                  </a:lnTo>
                  <a:lnTo>
                    <a:pt x="1507" y="11"/>
                  </a:lnTo>
                  <a:lnTo>
                    <a:pt x="1508" y="11"/>
                  </a:lnTo>
                  <a:lnTo>
                    <a:pt x="1509" y="8"/>
                  </a:lnTo>
                  <a:lnTo>
                    <a:pt x="1510" y="12"/>
                  </a:lnTo>
                  <a:lnTo>
                    <a:pt x="1511" y="8"/>
                  </a:lnTo>
                  <a:lnTo>
                    <a:pt x="1511" y="9"/>
                  </a:lnTo>
                  <a:lnTo>
                    <a:pt x="1512" y="15"/>
                  </a:lnTo>
                  <a:lnTo>
                    <a:pt x="1513" y="13"/>
                  </a:lnTo>
                  <a:lnTo>
                    <a:pt x="1514" y="13"/>
                  </a:lnTo>
                  <a:lnTo>
                    <a:pt x="1515" y="13"/>
                  </a:lnTo>
                  <a:lnTo>
                    <a:pt x="1516" y="16"/>
                  </a:lnTo>
                  <a:lnTo>
                    <a:pt x="1517" y="12"/>
                  </a:lnTo>
                  <a:lnTo>
                    <a:pt x="1518" y="13"/>
                  </a:lnTo>
                  <a:lnTo>
                    <a:pt x="1518" y="16"/>
                  </a:lnTo>
                  <a:lnTo>
                    <a:pt x="1519" y="12"/>
                  </a:lnTo>
                  <a:lnTo>
                    <a:pt x="1520" y="13"/>
                  </a:lnTo>
                  <a:lnTo>
                    <a:pt x="1521" y="10"/>
                  </a:lnTo>
                  <a:lnTo>
                    <a:pt x="1522" y="14"/>
                  </a:lnTo>
                  <a:lnTo>
                    <a:pt x="1523" y="14"/>
                  </a:lnTo>
                  <a:lnTo>
                    <a:pt x="1524" y="18"/>
                  </a:lnTo>
                  <a:lnTo>
                    <a:pt x="1525" y="17"/>
                  </a:lnTo>
                  <a:lnTo>
                    <a:pt x="1526" y="16"/>
                  </a:lnTo>
                  <a:lnTo>
                    <a:pt x="1526" y="17"/>
                  </a:lnTo>
                  <a:lnTo>
                    <a:pt x="1527" y="12"/>
                  </a:lnTo>
                  <a:lnTo>
                    <a:pt x="1528" y="18"/>
                  </a:lnTo>
                  <a:lnTo>
                    <a:pt x="1529" y="13"/>
                  </a:lnTo>
                  <a:lnTo>
                    <a:pt x="1530" y="17"/>
                  </a:lnTo>
                  <a:lnTo>
                    <a:pt x="1531" y="16"/>
                  </a:lnTo>
                  <a:lnTo>
                    <a:pt x="1532" y="13"/>
                  </a:lnTo>
                  <a:lnTo>
                    <a:pt x="1533" y="17"/>
                  </a:lnTo>
                  <a:lnTo>
                    <a:pt x="1533" y="10"/>
                  </a:lnTo>
                  <a:lnTo>
                    <a:pt x="1534" y="6"/>
                  </a:lnTo>
                  <a:lnTo>
                    <a:pt x="1535" y="8"/>
                  </a:lnTo>
                  <a:lnTo>
                    <a:pt x="1536" y="11"/>
                  </a:lnTo>
                  <a:lnTo>
                    <a:pt x="1537" y="10"/>
                  </a:lnTo>
                  <a:lnTo>
                    <a:pt x="1538" y="9"/>
                  </a:lnTo>
                  <a:lnTo>
                    <a:pt x="1539" y="11"/>
                  </a:lnTo>
                  <a:lnTo>
                    <a:pt x="1540" y="9"/>
                  </a:lnTo>
                  <a:lnTo>
                    <a:pt x="1541" y="6"/>
                  </a:lnTo>
                  <a:lnTo>
                    <a:pt x="1541" y="13"/>
                  </a:lnTo>
                  <a:lnTo>
                    <a:pt x="1542" y="14"/>
                  </a:lnTo>
                  <a:lnTo>
                    <a:pt x="1543" y="12"/>
                  </a:lnTo>
                  <a:lnTo>
                    <a:pt x="1544" y="15"/>
                  </a:lnTo>
                  <a:lnTo>
                    <a:pt x="1545" y="10"/>
                  </a:lnTo>
                  <a:lnTo>
                    <a:pt x="1546" y="11"/>
                  </a:lnTo>
                  <a:lnTo>
                    <a:pt x="1547" y="11"/>
                  </a:lnTo>
                  <a:lnTo>
                    <a:pt x="1548" y="12"/>
                  </a:lnTo>
                  <a:lnTo>
                    <a:pt x="1548" y="11"/>
                  </a:lnTo>
                  <a:lnTo>
                    <a:pt x="1549" y="8"/>
                  </a:lnTo>
                  <a:lnTo>
                    <a:pt x="1550" y="9"/>
                  </a:lnTo>
                  <a:lnTo>
                    <a:pt x="1551" y="8"/>
                  </a:lnTo>
                  <a:lnTo>
                    <a:pt x="1552" y="7"/>
                  </a:lnTo>
                  <a:lnTo>
                    <a:pt x="1553" y="4"/>
                  </a:lnTo>
                  <a:lnTo>
                    <a:pt x="1554" y="8"/>
                  </a:lnTo>
                  <a:lnTo>
                    <a:pt x="1555" y="10"/>
                  </a:lnTo>
                  <a:lnTo>
                    <a:pt x="1556" y="11"/>
                  </a:lnTo>
                  <a:lnTo>
                    <a:pt x="1556" y="11"/>
                  </a:lnTo>
                  <a:lnTo>
                    <a:pt x="1557" y="12"/>
                  </a:lnTo>
                  <a:lnTo>
                    <a:pt x="1558" y="11"/>
                  </a:lnTo>
                  <a:lnTo>
                    <a:pt x="1559" y="13"/>
                  </a:lnTo>
                  <a:lnTo>
                    <a:pt x="1560" y="13"/>
                  </a:lnTo>
                  <a:lnTo>
                    <a:pt x="1561" y="7"/>
                  </a:lnTo>
                  <a:lnTo>
                    <a:pt x="1562" y="12"/>
                  </a:lnTo>
                  <a:lnTo>
                    <a:pt x="1563" y="7"/>
                  </a:lnTo>
                  <a:lnTo>
                    <a:pt x="1563" y="11"/>
                  </a:lnTo>
                  <a:lnTo>
                    <a:pt x="1564" y="9"/>
                  </a:lnTo>
                  <a:lnTo>
                    <a:pt x="1565" y="7"/>
                  </a:lnTo>
                  <a:lnTo>
                    <a:pt x="1566" y="7"/>
                  </a:lnTo>
                  <a:lnTo>
                    <a:pt x="1567" y="9"/>
                  </a:lnTo>
                  <a:lnTo>
                    <a:pt x="1568" y="8"/>
                  </a:lnTo>
                  <a:lnTo>
                    <a:pt x="1569" y="10"/>
                  </a:lnTo>
                  <a:lnTo>
                    <a:pt x="1570" y="12"/>
                  </a:lnTo>
                  <a:lnTo>
                    <a:pt x="1571" y="16"/>
                  </a:lnTo>
                  <a:lnTo>
                    <a:pt x="1571" y="13"/>
                  </a:lnTo>
                  <a:lnTo>
                    <a:pt x="1572" y="14"/>
                  </a:lnTo>
                  <a:lnTo>
                    <a:pt x="1573" y="15"/>
                  </a:lnTo>
                  <a:lnTo>
                    <a:pt x="1574" y="8"/>
                  </a:lnTo>
                  <a:lnTo>
                    <a:pt x="1575" y="20"/>
                  </a:lnTo>
                  <a:lnTo>
                    <a:pt x="1576" y="24"/>
                  </a:lnTo>
                  <a:lnTo>
                    <a:pt x="1577" y="26"/>
                  </a:lnTo>
                  <a:lnTo>
                    <a:pt x="1578" y="27"/>
                  </a:lnTo>
                  <a:lnTo>
                    <a:pt x="1578" y="39"/>
                  </a:lnTo>
                  <a:lnTo>
                    <a:pt x="1579" y="44"/>
                  </a:lnTo>
                  <a:lnTo>
                    <a:pt x="1580" y="46"/>
                  </a:lnTo>
                  <a:lnTo>
                    <a:pt x="1581" y="49"/>
                  </a:lnTo>
                  <a:lnTo>
                    <a:pt x="1582" y="45"/>
                  </a:lnTo>
                  <a:lnTo>
                    <a:pt x="1583" y="44"/>
                  </a:lnTo>
                  <a:lnTo>
                    <a:pt x="1584" y="48"/>
                  </a:lnTo>
                  <a:lnTo>
                    <a:pt x="1585" y="50"/>
                  </a:lnTo>
                  <a:lnTo>
                    <a:pt x="1586" y="45"/>
                  </a:lnTo>
                  <a:lnTo>
                    <a:pt x="1586" y="45"/>
                  </a:lnTo>
                  <a:lnTo>
                    <a:pt x="1587" y="36"/>
                  </a:lnTo>
                  <a:lnTo>
                    <a:pt x="1588" y="38"/>
                  </a:lnTo>
                  <a:lnTo>
                    <a:pt x="1589" y="26"/>
                  </a:lnTo>
                  <a:lnTo>
                    <a:pt x="1590" y="30"/>
                  </a:lnTo>
                  <a:lnTo>
                    <a:pt x="1591" y="28"/>
                  </a:lnTo>
                  <a:lnTo>
                    <a:pt x="1592" y="29"/>
                  </a:lnTo>
                  <a:lnTo>
                    <a:pt x="1593" y="28"/>
                  </a:lnTo>
                  <a:lnTo>
                    <a:pt x="1593" y="25"/>
                  </a:lnTo>
                  <a:lnTo>
                    <a:pt x="1594" y="18"/>
                  </a:lnTo>
                  <a:lnTo>
                    <a:pt x="1595" y="20"/>
                  </a:lnTo>
                  <a:lnTo>
                    <a:pt x="1596" y="16"/>
                  </a:lnTo>
                  <a:lnTo>
                    <a:pt x="1597" y="13"/>
                  </a:lnTo>
                  <a:lnTo>
                    <a:pt x="1598" y="15"/>
                  </a:lnTo>
                  <a:lnTo>
                    <a:pt x="1599" y="13"/>
                  </a:lnTo>
                  <a:lnTo>
                    <a:pt x="1600" y="17"/>
                  </a:lnTo>
                  <a:lnTo>
                    <a:pt x="1601" y="15"/>
                  </a:lnTo>
                  <a:lnTo>
                    <a:pt x="1601" y="23"/>
                  </a:lnTo>
                  <a:lnTo>
                    <a:pt x="1602" y="19"/>
                  </a:lnTo>
                  <a:lnTo>
                    <a:pt x="1603" y="18"/>
                  </a:lnTo>
                  <a:lnTo>
                    <a:pt x="1604" y="18"/>
                  </a:lnTo>
                  <a:lnTo>
                    <a:pt x="1605" y="17"/>
                  </a:lnTo>
                  <a:lnTo>
                    <a:pt x="1606" y="20"/>
                  </a:lnTo>
                  <a:lnTo>
                    <a:pt x="1607" y="24"/>
                  </a:lnTo>
                  <a:lnTo>
                    <a:pt x="1608" y="19"/>
                  </a:lnTo>
                  <a:lnTo>
                    <a:pt x="1608" y="14"/>
                  </a:lnTo>
                  <a:lnTo>
                    <a:pt x="1609" y="20"/>
                  </a:lnTo>
                  <a:lnTo>
                    <a:pt x="1610" y="11"/>
                  </a:lnTo>
                  <a:lnTo>
                    <a:pt x="1611" y="23"/>
                  </a:lnTo>
                  <a:lnTo>
                    <a:pt x="1612" y="14"/>
                  </a:lnTo>
                  <a:lnTo>
                    <a:pt x="1613" y="9"/>
                  </a:lnTo>
                  <a:lnTo>
                    <a:pt x="1614" y="16"/>
                  </a:lnTo>
                  <a:lnTo>
                    <a:pt x="1615" y="14"/>
                  </a:lnTo>
                  <a:lnTo>
                    <a:pt x="1616" y="12"/>
                  </a:lnTo>
                  <a:lnTo>
                    <a:pt x="1616" y="23"/>
                  </a:lnTo>
                  <a:lnTo>
                    <a:pt x="1617" y="16"/>
                  </a:lnTo>
                  <a:lnTo>
                    <a:pt x="1618" y="15"/>
                  </a:lnTo>
                  <a:lnTo>
                    <a:pt x="1619" y="14"/>
                  </a:lnTo>
                  <a:lnTo>
                    <a:pt x="1620" y="22"/>
                  </a:lnTo>
                  <a:lnTo>
                    <a:pt x="1621" y="16"/>
                  </a:lnTo>
                  <a:lnTo>
                    <a:pt x="1622" y="19"/>
                  </a:lnTo>
                  <a:lnTo>
                    <a:pt x="1623" y="12"/>
                  </a:lnTo>
                  <a:lnTo>
                    <a:pt x="1623" y="7"/>
                  </a:lnTo>
                  <a:lnTo>
                    <a:pt x="1624" y="12"/>
                  </a:lnTo>
                  <a:lnTo>
                    <a:pt x="1625" y="9"/>
                  </a:lnTo>
                  <a:lnTo>
                    <a:pt x="1626" y="12"/>
                  </a:lnTo>
                  <a:lnTo>
                    <a:pt x="1627" y="15"/>
                  </a:lnTo>
                  <a:lnTo>
                    <a:pt x="1628" y="8"/>
                  </a:lnTo>
                  <a:lnTo>
                    <a:pt x="1629" y="13"/>
                  </a:lnTo>
                  <a:lnTo>
                    <a:pt x="1630" y="9"/>
                  </a:lnTo>
                  <a:lnTo>
                    <a:pt x="1630" y="8"/>
                  </a:lnTo>
                  <a:lnTo>
                    <a:pt x="1631" y="8"/>
                  </a:lnTo>
                  <a:lnTo>
                    <a:pt x="1632" y="15"/>
                  </a:lnTo>
                  <a:lnTo>
                    <a:pt x="1633" y="12"/>
                  </a:lnTo>
                  <a:lnTo>
                    <a:pt x="1634" y="14"/>
                  </a:lnTo>
                  <a:lnTo>
                    <a:pt x="1635" y="15"/>
                  </a:lnTo>
                  <a:lnTo>
                    <a:pt x="1636" y="11"/>
                  </a:lnTo>
                  <a:lnTo>
                    <a:pt x="1637" y="8"/>
                  </a:lnTo>
                  <a:lnTo>
                    <a:pt x="1638" y="12"/>
                  </a:lnTo>
                  <a:lnTo>
                    <a:pt x="1638" y="8"/>
                  </a:lnTo>
                  <a:lnTo>
                    <a:pt x="1639" y="14"/>
                  </a:lnTo>
                  <a:lnTo>
                    <a:pt x="1640" y="8"/>
                  </a:lnTo>
                  <a:lnTo>
                    <a:pt x="1641" y="10"/>
                  </a:lnTo>
                  <a:lnTo>
                    <a:pt x="1642" y="5"/>
                  </a:lnTo>
                  <a:lnTo>
                    <a:pt x="1643" y="9"/>
                  </a:lnTo>
                  <a:lnTo>
                    <a:pt x="1644" y="6"/>
                  </a:lnTo>
                  <a:lnTo>
                    <a:pt x="1645" y="9"/>
                  </a:lnTo>
                  <a:lnTo>
                    <a:pt x="1645" y="3"/>
                  </a:lnTo>
                  <a:lnTo>
                    <a:pt x="1646" y="14"/>
                  </a:lnTo>
                  <a:lnTo>
                    <a:pt x="1647" y="6"/>
                  </a:lnTo>
                  <a:lnTo>
                    <a:pt x="1648" y="6"/>
                  </a:lnTo>
                  <a:lnTo>
                    <a:pt x="1649" y="9"/>
                  </a:lnTo>
                  <a:lnTo>
                    <a:pt x="1650" y="5"/>
                  </a:lnTo>
                  <a:lnTo>
                    <a:pt x="1651" y="6"/>
                  </a:lnTo>
                  <a:lnTo>
                    <a:pt x="1652" y="11"/>
                  </a:lnTo>
                  <a:lnTo>
                    <a:pt x="1653" y="14"/>
                  </a:lnTo>
                  <a:lnTo>
                    <a:pt x="1653" y="8"/>
                  </a:lnTo>
                  <a:lnTo>
                    <a:pt x="1654" y="7"/>
                  </a:lnTo>
                  <a:lnTo>
                    <a:pt x="1655" y="9"/>
                  </a:lnTo>
                  <a:lnTo>
                    <a:pt x="1656" y="5"/>
                  </a:lnTo>
                  <a:lnTo>
                    <a:pt x="1657" y="10"/>
                  </a:lnTo>
                  <a:lnTo>
                    <a:pt x="1658" y="9"/>
                  </a:lnTo>
                  <a:lnTo>
                    <a:pt x="1659" y="8"/>
                  </a:lnTo>
                  <a:lnTo>
                    <a:pt x="1660" y="10"/>
                  </a:lnTo>
                  <a:lnTo>
                    <a:pt x="1660" y="11"/>
                  </a:lnTo>
                  <a:lnTo>
                    <a:pt x="1661" y="5"/>
                  </a:lnTo>
                  <a:lnTo>
                    <a:pt x="1662" y="11"/>
                  </a:lnTo>
                  <a:lnTo>
                    <a:pt x="1663" y="15"/>
                  </a:lnTo>
                  <a:lnTo>
                    <a:pt x="1664" y="19"/>
                  </a:lnTo>
                  <a:lnTo>
                    <a:pt x="1665" y="11"/>
                  </a:lnTo>
                  <a:lnTo>
                    <a:pt x="1666" y="23"/>
                  </a:lnTo>
                  <a:lnTo>
                    <a:pt x="1667" y="36"/>
                  </a:lnTo>
                  <a:lnTo>
                    <a:pt x="1668" y="47"/>
                  </a:lnTo>
                  <a:lnTo>
                    <a:pt x="1668" y="55"/>
                  </a:lnTo>
                  <a:lnTo>
                    <a:pt x="1669" y="52"/>
                  </a:lnTo>
                  <a:lnTo>
                    <a:pt x="1670" y="58"/>
                  </a:lnTo>
                  <a:lnTo>
                    <a:pt x="1671" y="71"/>
                  </a:lnTo>
                  <a:lnTo>
                    <a:pt x="1672" y="74"/>
                  </a:lnTo>
                  <a:lnTo>
                    <a:pt x="1673" y="76"/>
                  </a:lnTo>
                  <a:lnTo>
                    <a:pt x="1674" y="76"/>
                  </a:lnTo>
                  <a:lnTo>
                    <a:pt x="1675" y="64"/>
                  </a:lnTo>
                  <a:lnTo>
                    <a:pt x="1675" y="69"/>
                  </a:lnTo>
                  <a:lnTo>
                    <a:pt x="1676" y="57"/>
                  </a:lnTo>
                  <a:lnTo>
                    <a:pt x="1677" y="59"/>
                  </a:lnTo>
                  <a:lnTo>
                    <a:pt x="1678" y="49"/>
                  </a:lnTo>
                  <a:lnTo>
                    <a:pt x="1679" y="45"/>
                  </a:lnTo>
                  <a:lnTo>
                    <a:pt x="1680" y="35"/>
                  </a:lnTo>
                  <a:lnTo>
                    <a:pt x="1681" y="29"/>
                  </a:lnTo>
                  <a:lnTo>
                    <a:pt x="1682" y="25"/>
                  </a:lnTo>
                  <a:lnTo>
                    <a:pt x="1683" y="25"/>
                  </a:lnTo>
                  <a:lnTo>
                    <a:pt x="1683" y="19"/>
                  </a:lnTo>
                  <a:lnTo>
                    <a:pt x="1684" y="12"/>
                  </a:lnTo>
                  <a:lnTo>
                    <a:pt x="1685" y="13"/>
                  </a:lnTo>
                  <a:lnTo>
                    <a:pt x="1686" y="9"/>
                  </a:lnTo>
                  <a:lnTo>
                    <a:pt x="1687" y="8"/>
                  </a:lnTo>
                  <a:lnTo>
                    <a:pt x="1688" y="9"/>
                  </a:lnTo>
                  <a:lnTo>
                    <a:pt x="1689" y="9"/>
                  </a:lnTo>
                  <a:lnTo>
                    <a:pt x="1690" y="4"/>
                  </a:lnTo>
                  <a:lnTo>
                    <a:pt x="1690" y="8"/>
                  </a:lnTo>
                  <a:lnTo>
                    <a:pt x="1691" y="6"/>
                  </a:lnTo>
                  <a:lnTo>
                    <a:pt x="1692" y="12"/>
                  </a:lnTo>
                  <a:lnTo>
                    <a:pt x="1693" y="14"/>
                  </a:lnTo>
                  <a:lnTo>
                    <a:pt x="1694" y="13"/>
                  </a:lnTo>
                  <a:lnTo>
                    <a:pt x="1695" y="8"/>
                  </a:lnTo>
                  <a:lnTo>
                    <a:pt x="1696" y="6"/>
                  </a:lnTo>
                  <a:lnTo>
                    <a:pt x="1697" y="7"/>
                  </a:lnTo>
                  <a:lnTo>
                    <a:pt x="1698" y="6"/>
                  </a:lnTo>
                  <a:lnTo>
                    <a:pt x="1698" y="4"/>
                  </a:lnTo>
                  <a:lnTo>
                    <a:pt x="1699" y="8"/>
                  </a:lnTo>
                  <a:lnTo>
                    <a:pt x="1700" y="2"/>
                  </a:lnTo>
                  <a:lnTo>
                    <a:pt x="1701" y="8"/>
                  </a:lnTo>
                  <a:lnTo>
                    <a:pt x="1702" y="8"/>
                  </a:lnTo>
                  <a:lnTo>
                    <a:pt x="1703" y="12"/>
                  </a:lnTo>
                  <a:lnTo>
                    <a:pt x="1704" y="15"/>
                  </a:lnTo>
                  <a:lnTo>
                    <a:pt x="1705" y="9"/>
                  </a:lnTo>
                  <a:lnTo>
                    <a:pt x="1705" y="12"/>
                  </a:lnTo>
                  <a:lnTo>
                    <a:pt x="1706" y="27"/>
                  </a:lnTo>
                  <a:lnTo>
                    <a:pt x="1707" y="30"/>
                  </a:lnTo>
                  <a:lnTo>
                    <a:pt x="1708" y="34"/>
                  </a:lnTo>
                  <a:lnTo>
                    <a:pt x="1709" y="44"/>
                  </a:lnTo>
                  <a:lnTo>
                    <a:pt x="1710" y="53"/>
                  </a:lnTo>
                  <a:lnTo>
                    <a:pt x="1711" y="56"/>
                  </a:lnTo>
                  <a:lnTo>
                    <a:pt x="1712" y="60"/>
                  </a:lnTo>
                  <a:lnTo>
                    <a:pt x="1713" y="70"/>
                  </a:lnTo>
                  <a:lnTo>
                    <a:pt x="1713" y="70"/>
                  </a:lnTo>
                  <a:lnTo>
                    <a:pt x="1714" y="70"/>
                  </a:lnTo>
                  <a:lnTo>
                    <a:pt x="1715" y="66"/>
                  </a:lnTo>
                  <a:lnTo>
                    <a:pt x="1716" y="66"/>
                  </a:lnTo>
                  <a:lnTo>
                    <a:pt x="1717" y="56"/>
                  </a:lnTo>
                  <a:lnTo>
                    <a:pt x="1718" y="45"/>
                  </a:lnTo>
                  <a:lnTo>
                    <a:pt x="1719" y="50"/>
                  </a:lnTo>
                  <a:lnTo>
                    <a:pt x="1720" y="38"/>
                  </a:lnTo>
                  <a:lnTo>
                    <a:pt x="1720" y="40"/>
                  </a:lnTo>
                  <a:lnTo>
                    <a:pt x="1721" y="42"/>
                  </a:lnTo>
                  <a:lnTo>
                    <a:pt x="1722" y="42"/>
                  </a:lnTo>
                  <a:lnTo>
                    <a:pt x="1723" y="57"/>
                  </a:lnTo>
                  <a:lnTo>
                    <a:pt x="1724" y="68"/>
                  </a:lnTo>
                  <a:lnTo>
                    <a:pt x="1725" y="76"/>
                  </a:lnTo>
                  <a:lnTo>
                    <a:pt x="1726" y="73"/>
                  </a:lnTo>
                  <a:lnTo>
                    <a:pt x="1727" y="78"/>
                  </a:lnTo>
                  <a:lnTo>
                    <a:pt x="1728" y="76"/>
                  </a:lnTo>
                  <a:lnTo>
                    <a:pt x="1728" y="86"/>
                  </a:lnTo>
                  <a:lnTo>
                    <a:pt x="1729" y="82"/>
                  </a:lnTo>
                  <a:lnTo>
                    <a:pt x="1730" y="99"/>
                  </a:lnTo>
                  <a:lnTo>
                    <a:pt x="1731" y="136"/>
                  </a:lnTo>
                  <a:lnTo>
                    <a:pt x="1732" y="131"/>
                  </a:lnTo>
                  <a:lnTo>
                    <a:pt x="1733" y="153"/>
                  </a:lnTo>
                  <a:lnTo>
                    <a:pt x="1734" y="162"/>
                  </a:lnTo>
                  <a:lnTo>
                    <a:pt x="1735" y="183"/>
                  </a:lnTo>
                  <a:lnTo>
                    <a:pt x="1735" y="188"/>
                  </a:lnTo>
                  <a:lnTo>
                    <a:pt x="1736" y="170"/>
                  </a:lnTo>
                  <a:lnTo>
                    <a:pt x="1737" y="161"/>
                  </a:lnTo>
                  <a:lnTo>
                    <a:pt x="1738" y="148"/>
                  </a:lnTo>
                  <a:lnTo>
                    <a:pt x="1739" y="120"/>
                  </a:lnTo>
                  <a:lnTo>
                    <a:pt x="1740" y="84"/>
                  </a:lnTo>
                  <a:lnTo>
                    <a:pt x="1741" y="61"/>
                  </a:lnTo>
                  <a:lnTo>
                    <a:pt x="1742" y="42"/>
                  </a:lnTo>
                  <a:lnTo>
                    <a:pt x="1743" y="33"/>
                  </a:lnTo>
                  <a:lnTo>
                    <a:pt x="1743" y="30"/>
                  </a:lnTo>
                  <a:lnTo>
                    <a:pt x="1744" y="31"/>
                  </a:lnTo>
                  <a:lnTo>
                    <a:pt x="1745" y="25"/>
                  </a:lnTo>
                  <a:lnTo>
                    <a:pt x="1746" y="17"/>
                  </a:lnTo>
                  <a:lnTo>
                    <a:pt x="1747" y="19"/>
                  </a:lnTo>
                  <a:lnTo>
                    <a:pt x="1748" y="15"/>
                  </a:lnTo>
                  <a:lnTo>
                    <a:pt x="1749" y="25"/>
                  </a:lnTo>
                  <a:lnTo>
                    <a:pt x="1750" y="21"/>
                  </a:lnTo>
                  <a:lnTo>
                    <a:pt x="1750" y="19"/>
                  </a:lnTo>
                  <a:lnTo>
                    <a:pt x="1751" y="17"/>
                  </a:lnTo>
                  <a:lnTo>
                    <a:pt x="1752" y="14"/>
                  </a:lnTo>
                  <a:lnTo>
                    <a:pt x="1753" y="10"/>
                  </a:lnTo>
                  <a:lnTo>
                    <a:pt x="1754" y="22"/>
                  </a:lnTo>
                  <a:lnTo>
                    <a:pt x="1755" y="21"/>
                  </a:lnTo>
                  <a:lnTo>
                    <a:pt x="1756" y="16"/>
                  </a:lnTo>
                  <a:lnTo>
                    <a:pt x="1757" y="22"/>
                  </a:lnTo>
                  <a:lnTo>
                    <a:pt x="1758" y="24"/>
                  </a:lnTo>
                  <a:lnTo>
                    <a:pt x="1758" y="12"/>
                  </a:lnTo>
                  <a:lnTo>
                    <a:pt x="1759" y="18"/>
                  </a:lnTo>
                  <a:lnTo>
                    <a:pt x="1760" y="17"/>
                  </a:lnTo>
                  <a:lnTo>
                    <a:pt x="1761" y="11"/>
                  </a:lnTo>
                  <a:lnTo>
                    <a:pt x="1762" y="27"/>
                  </a:lnTo>
                  <a:lnTo>
                    <a:pt x="1763" y="25"/>
                  </a:lnTo>
                  <a:lnTo>
                    <a:pt x="1764" y="11"/>
                  </a:lnTo>
                  <a:lnTo>
                    <a:pt x="1765" y="18"/>
                  </a:lnTo>
                  <a:lnTo>
                    <a:pt x="1765" y="11"/>
                  </a:lnTo>
                  <a:lnTo>
                    <a:pt x="1766" y="11"/>
                  </a:lnTo>
                  <a:lnTo>
                    <a:pt x="1767" y="10"/>
                  </a:lnTo>
                  <a:lnTo>
                    <a:pt x="1768" y="19"/>
                  </a:lnTo>
                  <a:lnTo>
                    <a:pt x="1769" y="13"/>
                  </a:lnTo>
                  <a:lnTo>
                    <a:pt x="1770" y="16"/>
                  </a:lnTo>
                  <a:lnTo>
                    <a:pt x="1771" y="9"/>
                  </a:lnTo>
                  <a:lnTo>
                    <a:pt x="1772" y="15"/>
                  </a:lnTo>
                  <a:lnTo>
                    <a:pt x="1773" y="17"/>
                  </a:lnTo>
                  <a:lnTo>
                    <a:pt x="1773" y="16"/>
                  </a:lnTo>
                  <a:lnTo>
                    <a:pt x="1774" y="16"/>
                  </a:lnTo>
                  <a:lnTo>
                    <a:pt x="1775" y="15"/>
                  </a:lnTo>
                  <a:lnTo>
                    <a:pt x="1776" y="16"/>
                  </a:lnTo>
                  <a:lnTo>
                    <a:pt x="1777" y="11"/>
                  </a:lnTo>
                  <a:lnTo>
                    <a:pt x="1778" y="11"/>
                  </a:lnTo>
                  <a:lnTo>
                    <a:pt x="1779" y="5"/>
                  </a:lnTo>
                  <a:lnTo>
                    <a:pt x="1780" y="11"/>
                  </a:lnTo>
                  <a:lnTo>
                    <a:pt x="1780" y="10"/>
                  </a:lnTo>
                  <a:lnTo>
                    <a:pt x="1781" y="8"/>
                  </a:lnTo>
                  <a:lnTo>
                    <a:pt x="1782" y="11"/>
                  </a:lnTo>
                  <a:lnTo>
                    <a:pt x="1783" y="10"/>
                  </a:lnTo>
                  <a:lnTo>
                    <a:pt x="1784" y="11"/>
                  </a:lnTo>
                  <a:lnTo>
                    <a:pt x="1785" y="9"/>
                  </a:lnTo>
                  <a:lnTo>
                    <a:pt x="1786" y="8"/>
                  </a:lnTo>
                  <a:lnTo>
                    <a:pt x="1787" y="8"/>
                  </a:lnTo>
                  <a:lnTo>
                    <a:pt x="1788" y="12"/>
                  </a:lnTo>
                  <a:lnTo>
                    <a:pt x="1788" y="15"/>
                  </a:lnTo>
                  <a:lnTo>
                    <a:pt x="1789" y="7"/>
                  </a:lnTo>
                  <a:lnTo>
                    <a:pt x="1790" y="11"/>
                  </a:lnTo>
                  <a:lnTo>
                    <a:pt x="1791" y="8"/>
                  </a:lnTo>
                  <a:lnTo>
                    <a:pt x="1792" y="16"/>
                  </a:lnTo>
                  <a:lnTo>
                    <a:pt x="1793" y="11"/>
                  </a:lnTo>
                  <a:lnTo>
                    <a:pt x="1794" y="8"/>
                  </a:lnTo>
                  <a:lnTo>
                    <a:pt x="1795" y="10"/>
                  </a:lnTo>
                  <a:lnTo>
                    <a:pt x="1795" y="14"/>
                  </a:lnTo>
                  <a:lnTo>
                    <a:pt x="1796" y="11"/>
                  </a:lnTo>
                  <a:lnTo>
                    <a:pt x="1797" y="10"/>
                  </a:lnTo>
                  <a:lnTo>
                    <a:pt x="1798" y="17"/>
                  </a:lnTo>
                  <a:lnTo>
                    <a:pt x="1799" y="13"/>
                  </a:lnTo>
                  <a:lnTo>
                    <a:pt x="1800" y="21"/>
                  </a:lnTo>
                  <a:lnTo>
                    <a:pt x="1801" y="22"/>
                  </a:lnTo>
                  <a:lnTo>
                    <a:pt x="1802" y="36"/>
                  </a:lnTo>
                  <a:lnTo>
                    <a:pt x="1803" y="52"/>
                  </a:lnTo>
                  <a:lnTo>
                    <a:pt x="1803" y="44"/>
                  </a:lnTo>
                  <a:lnTo>
                    <a:pt x="1804" y="55"/>
                  </a:lnTo>
                  <a:lnTo>
                    <a:pt x="1805" y="55"/>
                  </a:lnTo>
                  <a:lnTo>
                    <a:pt x="1806" y="59"/>
                  </a:lnTo>
                  <a:lnTo>
                    <a:pt x="1807" y="64"/>
                  </a:lnTo>
                  <a:lnTo>
                    <a:pt x="1808" y="63"/>
                  </a:lnTo>
                  <a:lnTo>
                    <a:pt x="1809" y="64"/>
                  </a:lnTo>
                  <a:lnTo>
                    <a:pt x="1810" y="63"/>
                  </a:lnTo>
                  <a:lnTo>
                    <a:pt x="1810" y="64"/>
                  </a:lnTo>
                  <a:lnTo>
                    <a:pt x="1811" y="68"/>
                  </a:lnTo>
                  <a:lnTo>
                    <a:pt x="1812" y="70"/>
                  </a:lnTo>
                  <a:lnTo>
                    <a:pt x="1813" y="79"/>
                  </a:lnTo>
                  <a:lnTo>
                    <a:pt x="1814" y="95"/>
                  </a:lnTo>
                  <a:lnTo>
                    <a:pt x="1815" y="95"/>
                  </a:lnTo>
                  <a:lnTo>
                    <a:pt x="1816" y="93"/>
                  </a:lnTo>
                  <a:lnTo>
                    <a:pt x="1817" y="90"/>
                  </a:lnTo>
                  <a:lnTo>
                    <a:pt x="1818" y="105"/>
                  </a:lnTo>
                  <a:lnTo>
                    <a:pt x="1818" y="87"/>
                  </a:lnTo>
                  <a:lnTo>
                    <a:pt x="1819" y="76"/>
                  </a:lnTo>
                  <a:lnTo>
                    <a:pt x="1820" y="70"/>
                  </a:lnTo>
                  <a:lnTo>
                    <a:pt x="1821" y="56"/>
                  </a:lnTo>
                  <a:lnTo>
                    <a:pt x="1822" y="44"/>
                  </a:lnTo>
                  <a:lnTo>
                    <a:pt x="1823" y="30"/>
                  </a:lnTo>
                  <a:lnTo>
                    <a:pt x="1824" y="22"/>
                  </a:lnTo>
                  <a:lnTo>
                    <a:pt x="1825" y="14"/>
                  </a:lnTo>
                  <a:lnTo>
                    <a:pt x="1825" y="12"/>
                  </a:lnTo>
                  <a:lnTo>
                    <a:pt x="1826" y="9"/>
                  </a:lnTo>
                  <a:lnTo>
                    <a:pt x="1827" y="16"/>
                  </a:lnTo>
                  <a:lnTo>
                    <a:pt x="1828" y="9"/>
                  </a:lnTo>
                  <a:lnTo>
                    <a:pt x="1829" y="9"/>
                  </a:lnTo>
                  <a:lnTo>
                    <a:pt x="1830" y="13"/>
                  </a:lnTo>
                  <a:lnTo>
                    <a:pt x="1831" y="7"/>
                  </a:lnTo>
                  <a:lnTo>
                    <a:pt x="1832" y="7"/>
                  </a:lnTo>
                  <a:lnTo>
                    <a:pt x="1832" y="7"/>
                  </a:lnTo>
                  <a:lnTo>
                    <a:pt x="1833" y="8"/>
                  </a:lnTo>
                  <a:lnTo>
                    <a:pt x="1834" y="13"/>
                  </a:lnTo>
                  <a:lnTo>
                    <a:pt x="1835" y="10"/>
                  </a:lnTo>
                  <a:lnTo>
                    <a:pt x="1836" y="14"/>
                  </a:lnTo>
                  <a:lnTo>
                    <a:pt x="1837" y="9"/>
                  </a:lnTo>
                  <a:lnTo>
                    <a:pt x="1838" y="7"/>
                  </a:lnTo>
                  <a:lnTo>
                    <a:pt x="1839" y="12"/>
                  </a:lnTo>
                  <a:lnTo>
                    <a:pt x="1840" y="11"/>
                  </a:lnTo>
                  <a:lnTo>
                    <a:pt x="1840" y="7"/>
                  </a:lnTo>
                  <a:lnTo>
                    <a:pt x="1841" y="8"/>
                  </a:lnTo>
                  <a:lnTo>
                    <a:pt x="1842" y="6"/>
                  </a:lnTo>
                  <a:lnTo>
                    <a:pt x="1843" y="5"/>
                  </a:lnTo>
                  <a:lnTo>
                    <a:pt x="1844" y="9"/>
                  </a:lnTo>
                  <a:lnTo>
                    <a:pt x="1845" y="4"/>
                  </a:lnTo>
                  <a:lnTo>
                    <a:pt x="1846" y="8"/>
                  </a:lnTo>
                  <a:lnTo>
                    <a:pt x="1847" y="8"/>
                  </a:lnTo>
                  <a:lnTo>
                    <a:pt x="1847" y="9"/>
                  </a:lnTo>
                  <a:lnTo>
                    <a:pt x="1848" y="8"/>
                  </a:lnTo>
                  <a:lnTo>
                    <a:pt x="1849" y="14"/>
                  </a:lnTo>
                  <a:lnTo>
                    <a:pt x="1850" y="18"/>
                  </a:lnTo>
                  <a:lnTo>
                    <a:pt x="1851" y="25"/>
                  </a:lnTo>
                  <a:lnTo>
                    <a:pt x="1852" y="34"/>
                  </a:lnTo>
                  <a:lnTo>
                    <a:pt x="1853" y="36"/>
                  </a:lnTo>
                  <a:lnTo>
                    <a:pt x="1854" y="36"/>
                  </a:lnTo>
                  <a:lnTo>
                    <a:pt x="1855" y="32"/>
                  </a:lnTo>
                  <a:lnTo>
                    <a:pt x="1855" y="44"/>
                  </a:lnTo>
                  <a:lnTo>
                    <a:pt x="1856" y="51"/>
                  </a:lnTo>
                  <a:lnTo>
                    <a:pt x="1857" y="55"/>
                  </a:lnTo>
                  <a:lnTo>
                    <a:pt x="1858" y="62"/>
                  </a:lnTo>
                  <a:lnTo>
                    <a:pt x="1859" y="69"/>
                  </a:lnTo>
                  <a:lnTo>
                    <a:pt x="1860" y="64"/>
                  </a:lnTo>
                  <a:lnTo>
                    <a:pt x="1861" y="64"/>
                  </a:lnTo>
                  <a:lnTo>
                    <a:pt x="1862" y="63"/>
                  </a:lnTo>
                  <a:lnTo>
                    <a:pt x="1862" y="67"/>
                  </a:lnTo>
                  <a:lnTo>
                    <a:pt x="1863" y="56"/>
                  </a:lnTo>
                  <a:lnTo>
                    <a:pt x="1864" y="61"/>
                  </a:lnTo>
                  <a:lnTo>
                    <a:pt x="1865" y="52"/>
                  </a:lnTo>
                  <a:lnTo>
                    <a:pt x="1866" y="43"/>
                  </a:lnTo>
                  <a:lnTo>
                    <a:pt x="1867" y="36"/>
                  </a:lnTo>
                  <a:lnTo>
                    <a:pt x="1868" y="31"/>
                  </a:lnTo>
                  <a:lnTo>
                    <a:pt x="1869" y="22"/>
                  </a:lnTo>
                  <a:lnTo>
                    <a:pt x="1870" y="24"/>
                  </a:lnTo>
                  <a:lnTo>
                    <a:pt x="1870" y="18"/>
                  </a:lnTo>
                  <a:lnTo>
                    <a:pt x="1871" y="13"/>
                  </a:lnTo>
                  <a:lnTo>
                    <a:pt x="1872" y="17"/>
                  </a:lnTo>
                  <a:lnTo>
                    <a:pt x="1873" y="15"/>
                  </a:lnTo>
                  <a:lnTo>
                    <a:pt x="1874" y="12"/>
                  </a:lnTo>
                  <a:lnTo>
                    <a:pt x="1875" y="14"/>
                  </a:lnTo>
                  <a:lnTo>
                    <a:pt x="1876" y="12"/>
                  </a:lnTo>
                  <a:lnTo>
                    <a:pt x="1877" y="12"/>
                  </a:lnTo>
                  <a:lnTo>
                    <a:pt x="1877" y="5"/>
                  </a:lnTo>
                  <a:lnTo>
                    <a:pt x="1878" y="5"/>
                  </a:lnTo>
                  <a:lnTo>
                    <a:pt x="1879" y="5"/>
                  </a:lnTo>
                  <a:lnTo>
                    <a:pt x="1880" y="8"/>
                  </a:lnTo>
                  <a:lnTo>
                    <a:pt x="1881" y="8"/>
                  </a:lnTo>
                  <a:lnTo>
                    <a:pt x="1882" y="12"/>
                  </a:lnTo>
                  <a:lnTo>
                    <a:pt x="1883" y="12"/>
                  </a:lnTo>
                  <a:lnTo>
                    <a:pt x="1884" y="5"/>
                  </a:lnTo>
                  <a:lnTo>
                    <a:pt x="1885" y="11"/>
                  </a:lnTo>
                  <a:lnTo>
                    <a:pt x="1885" y="6"/>
                  </a:lnTo>
                  <a:lnTo>
                    <a:pt x="1886" y="8"/>
                  </a:lnTo>
                  <a:lnTo>
                    <a:pt x="1887" y="7"/>
                  </a:lnTo>
                  <a:lnTo>
                    <a:pt x="1888" y="5"/>
                  </a:lnTo>
                  <a:lnTo>
                    <a:pt x="1889" y="13"/>
                  </a:lnTo>
                  <a:lnTo>
                    <a:pt x="1890" y="7"/>
                  </a:lnTo>
                  <a:lnTo>
                    <a:pt x="1891" y="7"/>
                  </a:lnTo>
                  <a:lnTo>
                    <a:pt x="1892" y="6"/>
                  </a:lnTo>
                  <a:lnTo>
                    <a:pt x="1892" y="5"/>
                  </a:lnTo>
                  <a:lnTo>
                    <a:pt x="1893" y="6"/>
                  </a:lnTo>
                  <a:lnTo>
                    <a:pt x="1894" y="6"/>
                  </a:lnTo>
                  <a:lnTo>
                    <a:pt x="1895" y="8"/>
                  </a:lnTo>
                  <a:lnTo>
                    <a:pt x="1896" y="8"/>
                  </a:lnTo>
                  <a:lnTo>
                    <a:pt x="1897" y="10"/>
                  </a:lnTo>
                  <a:lnTo>
                    <a:pt x="1898" y="7"/>
                  </a:lnTo>
                  <a:lnTo>
                    <a:pt x="1899" y="4"/>
                  </a:lnTo>
                  <a:lnTo>
                    <a:pt x="1900" y="9"/>
                  </a:lnTo>
                  <a:lnTo>
                    <a:pt x="1900" y="5"/>
                  </a:lnTo>
                  <a:lnTo>
                    <a:pt x="1901" y="9"/>
                  </a:lnTo>
                  <a:lnTo>
                    <a:pt x="1902" y="7"/>
                  </a:lnTo>
                  <a:lnTo>
                    <a:pt x="1903" y="8"/>
                  </a:lnTo>
                  <a:lnTo>
                    <a:pt x="1904" y="13"/>
                  </a:lnTo>
                  <a:lnTo>
                    <a:pt x="1905" y="1"/>
                  </a:lnTo>
                  <a:lnTo>
                    <a:pt x="1906" y="5"/>
                  </a:lnTo>
                  <a:lnTo>
                    <a:pt x="1907" y="11"/>
                  </a:lnTo>
                  <a:lnTo>
                    <a:pt x="1907" y="6"/>
                  </a:lnTo>
                  <a:lnTo>
                    <a:pt x="1908" y="3"/>
                  </a:lnTo>
                  <a:lnTo>
                    <a:pt x="1909" y="7"/>
                  </a:lnTo>
                  <a:lnTo>
                    <a:pt x="1910" y="9"/>
                  </a:lnTo>
                  <a:lnTo>
                    <a:pt x="1911" y="8"/>
                  </a:lnTo>
                  <a:lnTo>
                    <a:pt x="1912" y="8"/>
                  </a:lnTo>
                  <a:lnTo>
                    <a:pt x="1913" y="12"/>
                  </a:lnTo>
                  <a:lnTo>
                    <a:pt x="1914" y="4"/>
                  </a:lnTo>
                  <a:lnTo>
                    <a:pt x="1915" y="15"/>
                  </a:lnTo>
                  <a:lnTo>
                    <a:pt x="1915" y="22"/>
                  </a:lnTo>
                  <a:lnTo>
                    <a:pt x="1916" y="13"/>
                  </a:lnTo>
                  <a:lnTo>
                    <a:pt x="1917" y="10"/>
                  </a:lnTo>
                  <a:lnTo>
                    <a:pt x="1918" y="14"/>
                  </a:lnTo>
                  <a:lnTo>
                    <a:pt x="1919" y="10"/>
                  </a:lnTo>
                  <a:lnTo>
                    <a:pt x="1920" y="12"/>
                  </a:lnTo>
                  <a:lnTo>
                    <a:pt x="1921" y="13"/>
                  </a:lnTo>
                  <a:lnTo>
                    <a:pt x="1922" y="14"/>
                  </a:lnTo>
                  <a:lnTo>
                    <a:pt x="1922" y="18"/>
                  </a:lnTo>
                  <a:lnTo>
                    <a:pt x="1923" y="10"/>
                  </a:lnTo>
                  <a:lnTo>
                    <a:pt x="1924" y="9"/>
                  </a:lnTo>
                  <a:lnTo>
                    <a:pt x="1925" y="13"/>
                  </a:lnTo>
                  <a:lnTo>
                    <a:pt x="1926" y="6"/>
                  </a:lnTo>
                  <a:lnTo>
                    <a:pt x="1927" y="10"/>
                  </a:lnTo>
                  <a:lnTo>
                    <a:pt x="1928" y="8"/>
                  </a:lnTo>
                  <a:lnTo>
                    <a:pt x="1929" y="4"/>
                  </a:lnTo>
                  <a:lnTo>
                    <a:pt x="1930" y="11"/>
                  </a:lnTo>
                  <a:lnTo>
                    <a:pt x="1930" y="7"/>
                  </a:lnTo>
                  <a:lnTo>
                    <a:pt x="1931" y="10"/>
                  </a:lnTo>
                  <a:lnTo>
                    <a:pt x="1932" y="7"/>
                  </a:lnTo>
                  <a:lnTo>
                    <a:pt x="1933" y="13"/>
                  </a:lnTo>
                  <a:lnTo>
                    <a:pt x="1934" y="5"/>
                  </a:lnTo>
                  <a:lnTo>
                    <a:pt x="1935" y="8"/>
                  </a:lnTo>
                  <a:lnTo>
                    <a:pt x="1936" y="6"/>
                  </a:lnTo>
                  <a:lnTo>
                    <a:pt x="1937" y="7"/>
                  </a:lnTo>
                  <a:lnTo>
                    <a:pt x="1937" y="8"/>
                  </a:lnTo>
                  <a:lnTo>
                    <a:pt x="1938" y="6"/>
                  </a:lnTo>
                  <a:lnTo>
                    <a:pt x="1939" y="7"/>
                  </a:lnTo>
                  <a:lnTo>
                    <a:pt x="1940" y="7"/>
                  </a:lnTo>
                  <a:lnTo>
                    <a:pt x="1941" y="7"/>
                  </a:lnTo>
                  <a:lnTo>
                    <a:pt x="1942" y="8"/>
                  </a:lnTo>
                  <a:lnTo>
                    <a:pt x="1943" y="6"/>
                  </a:lnTo>
                  <a:lnTo>
                    <a:pt x="1944" y="6"/>
                  </a:lnTo>
                  <a:lnTo>
                    <a:pt x="1945" y="4"/>
                  </a:lnTo>
                  <a:lnTo>
                    <a:pt x="1945" y="4"/>
                  </a:lnTo>
                  <a:lnTo>
                    <a:pt x="1946" y="13"/>
                  </a:lnTo>
                  <a:lnTo>
                    <a:pt x="1947" y="10"/>
                  </a:lnTo>
                  <a:lnTo>
                    <a:pt x="1948" y="12"/>
                  </a:lnTo>
                  <a:lnTo>
                    <a:pt x="1949" y="13"/>
                  </a:lnTo>
                  <a:lnTo>
                    <a:pt x="1950" y="18"/>
                  </a:lnTo>
                  <a:lnTo>
                    <a:pt x="1951" y="36"/>
                  </a:lnTo>
                  <a:lnTo>
                    <a:pt x="1952" y="43"/>
                  </a:lnTo>
                  <a:lnTo>
                    <a:pt x="1952" y="54"/>
                  </a:lnTo>
                  <a:lnTo>
                    <a:pt x="1953" y="70"/>
                  </a:lnTo>
                  <a:lnTo>
                    <a:pt x="1954" y="72"/>
                  </a:lnTo>
                  <a:lnTo>
                    <a:pt x="1955" y="82"/>
                  </a:lnTo>
                  <a:lnTo>
                    <a:pt x="1956" y="97"/>
                  </a:lnTo>
                  <a:lnTo>
                    <a:pt x="1957" y="100"/>
                  </a:lnTo>
                  <a:lnTo>
                    <a:pt x="1958" y="97"/>
                  </a:lnTo>
                  <a:lnTo>
                    <a:pt x="1959" y="105"/>
                  </a:lnTo>
                  <a:lnTo>
                    <a:pt x="1960" y="104"/>
                  </a:lnTo>
                  <a:lnTo>
                    <a:pt x="1960" y="82"/>
                  </a:lnTo>
                  <a:lnTo>
                    <a:pt x="1961" y="77"/>
                  </a:lnTo>
                  <a:lnTo>
                    <a:pt x="1962" y="82"/>
                  </a:lnTo>
                  <a:lnTo>
                    <a:pt x="1963" y="73"/>
                  </a:lnTo>
                  <a:lnTo>
                    <a:pt x="1964" y="81"/>
                  </a:lnTo>
                  <a:lnTo>
                    <a:pt x="1965" y="99"/>
                  </a:lnTo>
                  <a:lnTo>
                    <a:pt x="1966" y="106"/>
                  </a:lnTo>
                  <a:lnTo>
                    <a:pt x="1967" y="151"/>
                  </a:lnTo>
                  <a:lnTo>
                    <a:pt x="1967" y="162"/>
                  </a:lnTo>
                  <a:lnTo>
                    <a:pt x="1968" y="198"/>
                  </a:lnTo>
                  <a:lnTo>
                    <a:pt x="1969" y="212"/>
                  </a:lnTo>
                  <a:lnTo>
                    <a:pt x="1970" y="220"/>
                  </a:lnTo>
                  <a:lnTo>
                    <a:pt x="1971" y="226"/>
                  </a:lnTo>
                  <a:lnTo>
                    <a:pt x="1972" y="203"/>
                  </a:lnTo>
                  <a:lnTo>
                    <a:pt x="1973" y="183"/>
                  </a:lnTo>
                  <a:lnTo>
                    <a:pt x="1974" y="165"/>
                  </a:lnTo>
                  <a:lnTo>
                    <a:pt x="1975" y="135"/>
                  </a:lnTo>
                  <a:lnTo>
                    <a:pt x="1975" y="101"/>
                  </a:lnTo>
                  <a:lnTo>
                    <a:pt x="1976" y="73"/>
                  </a:lnTo>
                  <a:lnTo>
                    <a:pt x="1977" y="59"/>
                  </a:lnTo>
                  <a:lnTo>
                    <a:pt x="1978" y="34"/>
                  </a:lnTo>
                  <a:lnTo>
                    <a:pt x="1979" y="28"/>
                  </a:lnTo>
                  <a:lnTo>
                    <a:pt x="1980" y="16"/>
                  </a:lnTo>
                  <a:lnTo>
                    <a:pt x="1981" y="15"/>
                  </a:lnTo>
                  <a:lnTo>
                    <a:pt x="1982" y="13"/>
                  </a:lnTo>
                  <a:lnTo>
                    <a:pt x="1982" y="6"/>
                  </a:lnTo>
                  <a:lnTo>
                    <a:pt x="1983" y="10"/>
                  </a:lnTo>
                  <a:lnTo>
                    <a:pt x="1984" y="7"/>
                  </a:lnTo>
                  <a:lnTo>
                    <a:pt x="1985" y="7"/>
                  </a:lnTo>
                  <a:lnTo>
                    <a:pt x="1986" y="10"/>
                  </a:lnTo>
                  <a:lnTo>
                    <a:pt x="1987" y="7"/>
                  </a:lnTo>
                  <a:lnTo>
                    <a:pt x="1988" y="6"/>
                  </a:lnTo>
                  <a:lnTo>
                    <a:pt x="1989" y="8"/>
                  </a:lnTo>
                  <a:lnTo>
                    <a:pt x="1990" y="8"/>
                  </a:lnTo>
                  <a:lnTo>
                    <a:pt x="1990" y="13"/>
                  </a:lnTo>
                  <a:lnTo>
                    <a:pt x="1991" y="9"/>
                  </a:lnTo>
                  <a:lnTo>
                    <a:pt x="1992" y="11"/>
                  </a:lnTo>
                  <a:lnTo>
                    <a:pt x="1993" y="4"/>
                  </a:lnTo>
                  <a:lnTo>
                    <a:pt x="1994" y="7"/>
                  </a:lnTo>
                  <a:lnTo>
                    <a:pt x="1995" y="5"/>
                  </a:lnTo>
                  <a:lnTo>
                    <a:pt x="1996" y="5"/>
                  </a:lnTo>
                  <a:lnTo>
                    <a:pt x="1997" y="13"/>
                  </a:lnTo>
                  <a:lnTo>
                    <a:pt x="1997" y="13"/>
                  </a:lnTo>
                  <a:lnTo>
                    <a:pt x="1998" y="9"/>
                  </a:lnTo>
                  <a:lnTo>
                    <a:pt x="1999" y="11"/>
                  </a:lnTo>
                  <a:lnTo>
                    <a:pt x="2000" y="8"/>
                  </a:lnTo>
                  <a:lnTo>
                    <a:pt x="2001" y="10"/>
                  </a:lnTo>
                  <a:lnTo>
                    <a:pt x="2002" y="7"/>
                  </a:lnTo>
                  <a:lnTo>
                    <a:pt x="2003" y="6"/>
                  </a:lnTo>
                  <a:lnTo>
                    <a:pt x="2004" y="8"/>
                  </a:lnTo>
                  <a:lnTo>
                    <a:pt x="2005" y="6"/>
                  </a:lnTo>
                  <a:lnTo>
                    <a:pt x="2005" y="5"/>
                  </a:lnTo>
                  <a:lnTo>
                    <a:pt x="2006" y="4"/>
                  </a:lnTo>
                  <a:lnTo>
                    <a:pt x="2007" y="4"/>
                  </a:lnTo>
                  <a:lnTo>
                    <a:pt x="2008" y="6"/>
                  </a:lnTo>
                  <a:lnTo>
                    <a:pt x="2009" y="8"/>
                  </a:lnTo>
                  <a:lnTo>
                    <a:pt x="2010" y="6"/>
                  </a:lnTo>
                  <a:lnTo>
                    <a:pt x="2011" y="5"/>
                  </a:lnTo>
                  <a:lnTo>
                    <a:pt x="2012" y="7"/>
                  </a:lnTo>
                  <a:lnTo>
                    <a:pt x="2012" y="5"/>
                  </a:lnTo>
                  <a:lnTo>
                    <a:pt x="2013" y="8"/>
                  </a:lnTo>
                  <a:lnTo>
                    <a:pt x="2014" y="8"/>
                  </a:lnTo>
                  <a:lnTo>
                    <a:pt x="2015" y="4"/>
                  </a:lnTo>
                  <a:lnTo>
                    <a:pt x="2016" y="6"/>
                  </a:lnTo>
                  <a:lnTo>
                    <a:pt x="2017" y="10"/>
                  </a:lnTo>
                  <a:lnTo>
                    <a:pt x="2018" y="8"/>
                  </a:lnTo>
                  <a:lnTo>
                    <a:pt x="2019" y="3"/>
                  </a:lnTo>
                  <a:lnTo>
                    <a:pt x="2019" y="7"/>
                  </a:lnTo>
                  <a:lnTo>
                    <a:pt x="2020" y="11"/>
                  </a:lnTo>
                  <a:lnTo>
                    <a:pt x="2021" y="6"/>
                  </a:lnTo>
                  <a:lnTo>
                    <a:pt x="2022" y="10"/>
                  </a:lnTo>
                  <a:lnTo>
                    <a:pt x="2023" y="3"/>
                  </a:lnTo>
                  <a:lnTo>
                    <a:pt x="2024" y="7"/>
                  </a:lnTo>
                  <a:lnTo>
                    <a:pt x="2025" y="8"/>
                  </a:lnTo>
                  <a:lnTo>
                    <a:pt x="2026" y="2"/>
                  </a:lnTo>
                  <a:lnTo>
                    <a:pt x="2027" y="8"/>
                  </a:lnTo>
                  <a:lnTo>
                    <a:pt x="2027" y="3"/>
                  </a:lnTo>
                  <a:lnTo>
                    <a:pt x="2028" y="16"/>
                  </a:lnTo>
                  <a:lnTo>
                    <a:pt x="2029" y="6"/>
                  </a:lnTo>
                  <a:lnTo>
                    <a:pt x="2030" y="5"/>
                  </a:lnTo>
                  <a:lnTo>
                    <a:pt x="2031" y="11"/>
                  </a:lnTo>
                  <a:lnTo>
                    <a:pt x="2032" y="8"/>
                  </a:lnTo>
                  <a:lnTo>
                    <a:pt x="2033" y="8"/>
                  </a:lnTo>
                  <a:lnTo>
                    <a:pt x="2034" y="4"/>
                  </a:lnTo>
                  <a:lnTo>
                    <a:pt x="2034" y="15"/>
                  </a:lnTo>
                  <a:lnTo>
                    <a:pt x="2035" y="10"/>
                  </a:lnTo>
                  <a:lnTo>
                    <a:pt x="2036" y="7"/>
                  </a:lnTo>
                  <a:lnTo>
                    <a:pt x="2037" y="7"/>
                  </a:lnTo>
                  <a:lnTo>
                    <a:pt x="2038" y="9"/>
                  </a:lnTo>
                  <a:lnTo>
                    <a:pt x="2039" y="11"/>
                  </a:lnTo>
                  <a:lnTo>
                    <a:pt x="2040" y="3"/>
                  </a:lnTo>
                  <a:lnTo>
                    <a:pt x="2041" y="10"/>
                  </a:lnTo>
                  <a:lnTo>
                    <a:pt x="2042" y="7"/>
                  </a:lnTo>
                  <a:lnTo>
                    <a:pt x="2042" y="7"/>
                  </a:lnTo>
                  <a:lnTo>
                    <a:pt x="2043" y="5"/>
                  </a:lnTo>
                  <a:lnTo>
                    <a:pt x="2044" y="6"/>
                  </a:lnTo>
                  <a:lnTo>
                    <a:pt x="2045" y="5"/>
                  </a:lnTo>
                  <a:lnTo>
                    <a:pt x="2046" y="12"/>
                  </a:lnTo>
                  <a:lnTo>
                    <a:pt x="2047" y="10"/>
                  </a:lnTo>
                  <a:lnTo>
                    <a:pt x="2048" y="9"/>
                  </a:lnTo>
                  <a:lnTo>
                    <a:pt x="2049" y="5"/>
                  </a:lnTo>
                  <a:lnTo>
                    <a:pt x="2049" y="6"/>
                  </a:lnTo>
                  <a:lnTo>
                    <a:pt x="2050" y="2"/>
                  </a:lnTo>
                  <a:lnTo>
                    <a:pt x="2051" y="6"/>
                  </a:lnTo>
                  <a:lnTo>
                    <a:pt x="2052" y="4"/>
                  </a:lnTo>
                  <a:lnTo>
                    <a:pt x="2053" y="4"/>
                  </a:lnTo>
                  <a:lnTo>
                    <a:pt x="2054" y="5"/>
                  </a:lnTo>
                  <a:lnTo>
                    <a:pt x="2055" y="8"/>
                  </a:lnTo>
                  <a:lnTo>
                    <a:pt x="2056" y="2"/>
                  </a:lnTo>
                  <a:lnTo>
                    <a:pt x="2057" y="12"/>
                  </a:lnTo>
                  <a:lnTo>
                    <a:pt x="2057" y="8"/>
                  </a:lnTo>
                  <a:lnTo>
                    <a:pt x="2058" y="5"/>
                  </a:lnTo>
                  <a:lnTo>
                    <a:pt x="2059" y="8"/>
                  </a:lnTo>
                  <a:lnTo>
                    <a:pt x="2060" y="8"/>
                  </a:lnTo>
                  <a:lnTo>
                    <a:pt x="2061" y="15"/>
                  </a:lnTo>
                  <a:lnTo>
                    <a:pt x="2062" y="15"/>
                  </a:lnTo>
                  <a:lnTo>
                    <a:pt x="2063" y="15"/>
                  </a:lnTo>
                  <a:lnTo>
                    <a:pt x="2064" y="21"/>
                  </a:lnTo>
                  <a:lnTo>
                    <a:pt x="2064" y="22"/>
                  </a:lnTo>
                  <a:lnTo>
                    <a:pt x="2065" y="22"/>
                  </a:lnTo>
                  <a:lnTo>
                    <a:pt x="2066" y="28"/>
                  </a:lnTo>
                  <a:lnTo>
                    <a:pt x="2067" y="51"/>
                  </a:lnTo>
                  <a:lnTo>
                    <a:pt x="2068" y="37"/>
                  </a:lnTo>
                  <a:lnTo>
                    <a:pt x="2069" y="52"/>
                  </a:lnTo>
                  <a:lnTo>
                    <a:pt x="2070" y="55"/>
                  </a:lnTo>
                  <a:lnTo>
                    <a:pt x="2071" y="66"/>
                  </a:lnTo>
                  <a:lnTo>
                    <a:pt x="2072" y="67"/>
                  </a:lnTo>
                  <a:lnTo>
                    <a:pt x="2072" y="57"/>
                  </a:lnTo>
                  <a:lnTo>
                    <a:pt x="2073" y="57"/>
                  </a:lnTo>
                  <a:lnTo>
                    <a:pt x="2074" y="55"/>
                  </a:lnTo>
                  <a:lnTo>
                    <a:pt x="2075" y="46"/>
                  </a:lnTo>
                  <a:lnTo>
                    <a:pt x="2076" y="47"/>
                  </a:lnTo>
                  <a:lnTo>
                    <a:pt x="2077" y="45"/>
                  </a:lnTo>
                  <a:lnTo>
                    <a:pt x="2078" y="41"/>
                  </a:lnTo>
                  <a:lnTo>
                    <a:pt x="2079" y="36"/>
                  </a:lnTo>
                  <a:lnTo>
                    <a:pt x="2079" y="43"/>
                  </a:lnTo>
                  <a:lnTo>
                    <a:pt x="2080" y="29"/>
                  </a:lnTo>
                  <a:lnTo>
                    <a:pt x="2081" y="32"/>
                  </a:lnTo>
                  <a:lnTo>
                    <a:pt x="2082" y="22"/>
                  </a:lnTo>
                  <a:lnTo>
                    <a:pt x="2083" y="15"/>
                  </a:lnTo>
                  <a:lnTo>
                    <a:pt x="2084" y="13"/>
                  </a:lnTo>
                  <a:lnTo>
                    <a:pt x="2085" y="12"/>
                  </a:lnTo>
                  <a:lnTo>
                    <a:pt x="2086" y="5"/>
                  </a:lnTo>
                  <a:lnTo>
                    <a:pt x="2087" y="11"/>
                  </a:lnTo>
                  <a:lnTo>
                    <a:pt x="2087" y="8"/>
                  </a:lnTo>
                  <a:lnTo>
                    <a:pt x="2088" y="7"/>
                  </a:lnTo>
                  <a:lnTo>
                    <a:pt x="2089" y="8"/>
                  </a:lnTo>
                  <a:lnTo>
                    <a:pt x="2090" y="8"/>
                  </a:lnTo>
                  <a:lnTo>
                    <a:pt x="2091" y="6"/>
                  </a:lnTo>
                  <a:lnTo>
                    <a:pt x="2092" y="7"/>
                  </a:lnTo>
                  <a:lnTo>
                    <a:pt x="2093" y="9"/>
                  </a:lnTo>
                  <a:lnTo>
                    <a:pt x="2094" y="13"/>
                  </a:lnTo>
                  <a:lnTo>
                    <a:pt x="2094" y="7"/>
                  </a:lnTo>
                  <a:lnTo>
                    <a:pt x="2095" y="9"/>
                  </a:lnTo>
                  <a:lnTo>
                    <a:pt x="2096" y="5"/>
                  </a:lnTo>
                  <a:lnTo>
                    <a:pt x="2097" y="8"/>
                  </a:lnTo>
                  <a:lnTo>
                    <a:pt x="2098" y="12"/>
                  </a:lnTo>
                  <a:lnTo>
                    <a:pt x="2099" y="18"/>
                  </a:lnTo>
                  <a:lnTo>
                    <a:pt x="2100" y="17"/>
                  </a:lnTo>
                  <a:lnTo>
                    <a:pt x="2101" y="18"/>
                  </a:lnTo>
                  <a:lnTo>
                    <a:pt x="2102" y="23"/>
                  </a:lnTo>
                  <a:lnTo>
                    <a:pt x="2102" y="18"/>
                  </a:lnTo>
                  <a:lnTo>
                    <a:pt x="2103" y="17"/>
                  </a:lnTo>
                  <a:lnTo>
                    <a:pt x="2104" y="17"/>
                  </a:lnTo>
                  <a:lnTo>
                    <a:pt x="2105" y="13"/>
                  </a:lnTo>
                  <a:lnTo>
                    <a:pt x="2106" y="14"/>
                  </a:lnTo>
                  <a:lnTo>
                    <a:pt x="2107" y="12"/>
                  </a:lnTo>
                  <a:lnTo>
                    <a:pt x="2108" y="13"/>
                  </a:lnTo>
                  <a:lnTo>
                    <a:pt x="2109" y="7"/>
                  </a:lnTo>
                  <a:lnTo>
                    <a:pt x="2109" y="8"/>
                  </a:lnTo>
                  <a:lnTo>
                    <a:pt x="2110" y="11"/>
                  </a:lnTo>
                  <a:lnTo>
                    <a:pt x="2111" y="11"/>
                  </a:lnTo>
                  <a:lnTo>
                    <a:pt x="2112" y="12"/>
                  </a:lnTo>
                  <a:lnTo>
                    <a:pt x="2113" y="10"/>
                  </a:lnTo>
                  <a:lnTo>
                    <a:pt x="2114" y="10"/>
                  </a:lnTo>
                  <a:lnTo>
                    <a:pt x="2115" y="13"/>
                  </a:lnTo>
                  <a:lnTo>
                    <a:pt x="2116" y="8"/>
                  </a:lnTo>
                  <a:lnTo>
                    <a:pt x="2117" y="5"/>
                  </a:lnTo>
                  <a:lnTo>
                    <a:pt x="2117" y="6"/>
                  </a:lnTo>
                  <a:lnTo>
                    <a:pt x="2118" y="6"/>
                  </a:lnTo>
                  <a:lnTo>
                    <a:pt x="2119" y="5"/>
                  </a:lnTo>
                  <a:lnTo>
                    <a:pt x="2120" y="9"/>
                  </a:lnTo>
                  <a:lnTo>
                    <a:pt x="2121" y="6"/>
                  </a:lnTo>
                  <a:lnTo>
                    <a:pt x="2122" y="5"/>
                  </a:lnTo>
                  <a:lnTo>
                    <a:pt x="2123" y="3"/>
                  </a:lnTo>
                  <a:lnTo>
                    <a:pt x="2124" y="9"/>
                  </a:lnTo>
                  <a:lnTo>
                    <a:pt x="2124" y="9"/>
                  </a:lnTo>
                  <a:lnTo>
                    <a:pt x="2125" y="10"/>
                  </a:lnTo>
                  <a:lnTo>
                    <a:pt x="2126" y="12"/>
                  </a:lnTo>
                  <a:lnTo>
                    <a:pt x="2127" y="10"/>
                  </a:lnTo>
                  <a:lnTo>
                    <a:pt x="2128" y="8"/>
                  </a:lnTo>
                  <a:lnTo>
                    <a:pt x="2129" y="6"/>
                  </a:lnTo>
                  <a:lnTo>
                    <a:pt x="2130" y="12"/>
                  </a:lnTo>
                  <a:lnTo>
                    <a:pt x="2131" y="7"/>
                  </a:lnTo>
                  <a:lnTo>
                    <a:pt x="2132" y="11"/>
                  </a:lnTo>
                  <a:lnTo>
                    <a:pt x="2132" y="3"/>
                  </a:lnTo>
                  <a:lnTo>
                    <a:pt x="2133" y="17"/>
                  </a:lnTo>
                  <a:lnTo>
                    <a:pt x="2134" y="12"/>
                  </a:lnTo>
                  <a:lnTo>
                    <a:pt x="2135" y="10"/>
                  </a:lnTo>
                  <a:lnTo>
                    <a:pt x="2136" y="12"/>
                  </a:lnTo>
                  <a:lnTo>
                    <a:pt x="2137" y="8"/>
                  </a:lnTo>
                  <a:lnTo>
                    <a:pt x="2138" y="9"/>
                  </a:lnTo>
                  <a:lnTo>
                    <a:pt x="2139" y="12"/>
                  </a:lnTo>
                  <a:lnTo>
                    <a:pt x="2139" y="15"/>
                  </a:lnTo>
                  <a:lnTo>
                    <a:pt x="2140" y="18"/>
                  </a:lnTo>
                  <a:lnTo>
                    <a:pt x="2141" y="20"/>
                  </a:lnTo>
                  <a:lnTo>
                    <a:pt x="2142" y="22"/>
                  </a:lnTo>
                  <a:lnTo>
                    <a:pt x="2143" y="19"/>
                  </a:lnTo>
                  <a:lnTo>
                    <a:pt x="2144" y="23"/>
                  </a:lnTo>
                  <a:lnTo>
                    <a:pt x="2145" y="16"/>
                  </a:lnTo>
                  <a:lnTo>
                    <a:pt x="2146" y="14"/>
                  </a:lnTo>
                  <a:lnTo>
                    <a:pt x="2147" y="12"/>
                  </a:lnTo>
                  <a:lnTo>
                    <a:pt x="2147" y="9"/>
                  </a:lnTo>
                  <a:lnTo>
                    <a:pt x="2148" y="11"/>
                  </a:lnTo>
                  <a:lnTo>
                    <a:pt x="2149" y="6"/>
                  </a:lnTo>
                  <a:lnTo>
                    <a:pt x="2150" y="12"/>
                  </a:lnTo>
                  <a:lnTo>
                    <a:pt x="2151" y="17"/>
                  </a:lnTo>
                  <a:lnTo>
                    <a:pt x="2152" y="10"/>
                  </a:lnTo>
                  <a:lnTo>
                    <a:pt x="2153" y="3"/>
                  </a:lnTo>
                  <a:lnTo>
                    <a:pt x="2154" y="9"/>
                  </a:lnTo>
                  <a:lnTo>
                    <a:pt x="2154" y="7"/>
                  </a:lnTo>
                  <a:lnTo>
                    <a:pt x="2155" y="7"/>
                  </a:lnTo>
                  <a:lnTo>
                    <a:pt x="2156" y="3"/>
                  </a:lnTo>
                  <a:lnTo>
                    <a:pt x="2157" y="9"/>
                  </a:lnTo>
                  <a:lnTo>
                    <a:pt x="2158" y="4"/>
                  </a:lnTo>
                  <a:lnTo>
                    <a:pt x="2159" y="1"/>
                  </a:lnTo>
                  <a:lnTo>
                    <a:pt x="2160" y="9"/>
                  </a:lnTo>
                  <a:lnTo>
                    <a:pt x="2161" y="11"/>
                  </a:lnTo>
                  <a:lnTo>
                    <a:pt x="2162" y="9"/>
                  </a:lnTo>
                  <a:lnTo>
                    <a:pt x="2162" y="11"/>
                  </a:lnTo>
                  <a:lnTo>
                    <a:pt x="2163" y="9"/>
                  </a:lnTo>
                  <a:lnTo>
                    <a:pt x="2164" y="8"/>
                  </a:lnTo>
                  <a:lnTo>
                    <a:pt x="2165" y="11"/>
                  </a:lnTo>
                  <a:lnTo>
                    <a:pt x="2166" y="9"/>
                  </a:lnTo>
                  <a:lnTo>
                    <a:pt x="2167" y="18"/>
                  </a:lnTo>
                  <a:lnTo>
                    <a:pt x="2168" y="13"/>
                  </a:lnTo>
                  <a:lnTo>
                    <a:pt x="2169" y="10"/>
                  </a:lnTo>
                  <a:lnTo>
                    <a:pt x="2169" y="28"/>
                  </a:lnTo>
                  <a:lnTo>
                    <a:pt x="2170" y="15"/>
                  </a:lnTo>
                  <a:lnTo>
                    <a:pt x="2171" y="16"/>
                  </a:lnTo>
                  <a:lnTo>
                    <a:pt x="2172" y="17"/>
                  </a:lnTo>
                  <a:lnTo>
                    <a:pt x="2173" y="21"/>
                  </a:lnTo>
                  <a:lnTo>
                    <a:pt x="2174" y="19"/>
                  </a:lnTo>
                  <a:lnTo>
                    <a:pt x="2175" y="12"/>
                  </a:lnTo>
                  <a:lnTo>
                    <a:pt x="2176" y="17"/>
                  </a:lnTo>
                  <a:lnTo>
                    <a:pt x="2177" y="12"/>
                  </a:lnTo>
                  <a:lnTo>
                    <a:pt x="2177" y="15"/>
                  </a:lnTo>
                  <a:lnTo>
                    <a:pt x="2178" y="11"/>
                  </a:lnTo>
                  <a:lnTo>
                    <a:pt x="2179" y="14"/>
                  </a:lnTo>
                  <a:lnTo>
                    <a:pt x="2180" y="8"/>
                  </a:lnTo>
                  <a:lnTo>
                    <a:pt x="2181" y="5"/>
                  </a:lnTo>
                  <a:lnTo>
                    <a:pt x="2182" y="8"/>
                  </a:lnTo>
                  <a:lnTo>
                    <a:pt x="2183" y="12"/>
                  </a:lnTo>
                  <a:lnTo>
                    <a:pt x="2184" y="17"/>
                  </a:lnTo>
                  <a:lnTo>
                    <a:pt x="2184" y="34"/>
                  </a:lnTo>
                  <a:lnTo>
                    <a:pt x="2185" y="50"/>
                  </a:lnTo>
                  <a:lnTo>
                    <a:pt x="2186" y="71"/>
                  </a:lnTo>
                  <a:lnTo>
                    <a:pt x="2187" y="77"/>
                  </a:lnTo>
                  <a:lnTo>
                    <a:pt x="2188" y="83"/>
                  </a:lnTo>
                  <a:lnTo>
                    <a:pt x="2189" y="88"/>
                  </a:lnTo>
                  <a:lnTo>
                    <a:pt x="2190" y="93"/>
                  </a:lnTo>
                  <a:lnTo>
                    <a:pt x="2191" y="78"/>
                  </a:lnTo>
                  <a:lnTo>
                    <a:pt x="2192" y="50"/>
                  </a:lnTo>
                  <a:lnTo>
                    <a:pt x="2192" y="46"/>
                  </a:lnTo>
                  <a:lnTo>
                    <a:pt x="2193" y="35"/>
                  </a:lnTo>
                  <a:lnTo>
                    <a:pt x="2194" y="29"/>
                  </a:lnTo>
                  <a:lnTo>
                    <a:pt x="2195" y="26"/>
                  </a:lnTo>
                  <a:lnTo>
                    <a:pt x="2196" y="17"/>
                  </a:lnTo>
                  <a:lnTo>
                    <a:pt x="2197" y="13"/>
                  </a:lnTo>
                  <a:lnTo>
                    <a:pt x="2198" y="9"/>
                  </a:lnTo>
                  <a:lnTo>
                    <a:pt x="2199" y="16"/>
                  </a:lnTo>
                  <a:lnTo>
                    <a:pt x="2199" y="15"/>
                  </a:lnTo>
                  <a:lnTo>
                    <a:pt x="2200" y="12"/>
                  </a:lnTo>
                  <a:lnTo>
                    <a:pt x="2201" y="14"/>
                  </a:lnTo>
                  <a:lnTo>
                    <a:pt x="2202" y="15"/>
                  </a:lnTo>
                  <a:lnTo>
                    <a:pt x="2203" y="19"/>
                  </a:lnTo>
                  <a:lnTo>
                    <a:pt x="2204" y="21"/>
                  </a:lnTo>
                  <a:lnTo>
                    <a:pt x="2205" y="15"/>
                  </a:lnTo>
                  <a:lnTo>
                    <a:pt x="2206" y="14"/>
                  </a:lnTo>
                  <a:lnTo>
                    <a:pt x="2207" y="13"/>
                  </a:lnTo>
                  <a:lnTo>
                    <a:pt x="2207" y="14"/>
                  </a:lnTo>
                  <a:lnTo>
                    <a:pt x="2208" y="5"/>
                  </a:lnTo>
                  <a:lnTo>
                    <a:pt x="2209" y="21"/>
                  </a:lnTo>
                  <a:lnTo>
                    <a:pt x="2210" y="21"/>
                  </a:lnTo>
                  <a:lnTo>
                    <a:pt x="2211" y="19"/>
                  </a:lnTo>
                  <a:lnTo>
                    <a:pt x="2212" y="20"/>
                  </a:lnTo>
                  <a:lnTo>
                    <a:pt x="2213" y="25"/>
                  </a:lnTo>
                  <a:lnTo>
                    <a:pt x="2214" y="35"/>
                  </a:lnTo>
                  <a:lnTo>
                    <a:pt x="2214" y="29"/>
                  </a:lnTo>
                  <a:lnTo>
                    <a:pt x="2215" y="39"/>
                  </a:lnTo>
                  <a:lnTo>
                    <a:pt x="2216" y="38"/>
                  </a:lnTo>
                  <a:lnTo>
                    <a:pt x="2217" y="37"/>
                  </a:lnTo>
                  <a:lnTo>
                    <a:pt x="2218" y="30"/>
                  </a:lnTo>
                  <a:lnTo>
                    <a:pt x="2219" y="38"/>
                  </a:lnTo>
                  <a:lnTo>
                    <a:pt x="2220" y="29"/>
                  </a:lnTo>
                  <a:lnTo>
                    <a:pt x="2221" y="36"/>
                  </a:lnTo>
                  <a:lnTo>
                    <a:pt x="2221" y="31"/>
                  </a:lnTo>
                  <a:lnTo>
                    <a:pt x="2222" y="27"/>
                  </a:lnTo>
                  <a:lnTo>
                    <a:pt x="2223" y="24"/>
                  </a:lnTo>
                  <a:lnTo>
                    <a:pt x="2224" y="34"/>
                  </a:lnTo>
                  <a:lnTo>
                    <a:pt x="2225" y="31"/>
                  </a:lnTo>
                  <a:lnTo>
                    <a:pt x="2226" y="25"/>
                  </a:lnTo>
                  <a:lnTo>
                    <a:pt x="2227" y="29"/>
                  </a:lnTo>
                  <a:lnTo>
                    <a:pt x="2228" y="20"/>
                  </a:lnTo>
                  <a:lnTo>
                    <a:pt x="2229" y="32"/>
                  </a:lnTo>
                  <a:lnTo>
                    <a:pt x="2229" y="23"/>
                  </a:lnTo>
                  <a:lnTo>
                    <a:pt x="2230" y="25"/>
                  </a:lnTo>
                  <a:lnTo>
                    <a:pt x="2231" y="17"/>
                  </a:lnTo>
                  <a:lnTo>
                    <a:pt x="2232" y="22"/>
                  </a:lnTo>
                  <a:lnTo>
                    <a:pt x="2233" y="17"/>
                  </a:lnTo>
                  <a:lnTo>
                    <a:pt x="2234" y="17"/>
                  </a:lnTo>
                  <a:lnTo>
                    <a:pt x="2235" y="23"/>
                  </a:lnTo>
                  <a:lnTo>
                    <a:pt x="2236" y="18"/>
                  </a:lnTo>
                  <a:lnTo>
                    <a:pt x="2236" y="14"/>
                  </a:lnTo>
                  <a:lnTo>
                    <a:pt x="2237" y="15"/>
                  </a:lnTo>
                  <a:lnTo>
                    <a:pt x="2238" y="12"/>
                  </a:lnTo>
                  <a:lnTo>
                    <a:pt x="2239" y="9"/>
                  </a:lnTo>
                  <a:lnTo>
                    <a:pt x="2240" y="14"/>
                  </a:lnTo>
                  <a:lnTo>
                    <a:pt x="2241" y="6"/>
                  </a:lnTo>
                  <a:lnTo>
                    <a:pt x="2242" y="13"/>
                  </a:lnTo>
                  <a:lnTo>
                    <a:pt x="2243" y="5"/>
                  </a:lnTo>
                  <a:lnTo>
                    <a:pt x="2244" y="7"/>
                  </a:lnTo>
                  <a:lnTo>
                    <a:pt x="2244" y="10"/>
                  </a:lnTo>
                  <a:lnTo>
                    <a:pt x="2245" y="8"/>
                  </a:lnTo>
                  <a:lnTo>
                    <a:pt x="2246" y="17"/>
                  </a:lnTo>
                  <a:lnTo>
                    <a:pt x="2247" y="15"/>
                  </a:lnTo>
                  <a:lnTo>
                    <a:pt x="2248" y="15"/>
                  </a:lnTo>
                  <a:lnTo>
                    <a:pt x="2249" y="19"/>
                  </a:lnTo>
                  <a:lnTo>
                    <a:pt x="2250" y="8"/>
                  </a:lnTo>
                  <a:lnTo>
                    <a:pt x="2251" y="21"/>
                  </a:lnTo>
                  <a:lnTo>
                    <a:pt x="2251" y="13"/>
                  </a:lnTo>
                  <a:lnTo>
                    <a:pt x="2252" y="24"/>
                  </a:lnTo>
                  <a:lnTo>
                    <a:pt x="2253" y="16"/>
                  </a:lnTo>
                  <a:lnTo>
                    <a:pt x="2254" y="14"/>
                  </a:lnTo>
                  <a:lnTo>
                    <a:pt x="2255" y="14"/>
                  </a:lnTo>
                  <a:lnTo>
                    <a:pt x="2256" y="11"/>
                  </a:lnTo>
                  <a:lnTo>
                    <a:pt x="2257" y="10"/>
                  </a:lnTo>
                  <a:lnTo>
                    <a:pt x="2258" y="20"/>
                  </a:lnTo>
                  <a:lnTo>
                    <a:pt x="2259" y="17"/>
                  </a:lnTo>
                  <a:lnTo>
                    <a:pt x="2259" y="20"/>
                  </a:lnTo>
                  <a:lnTo>
                    <a:pt x="2260" y="21"/>
                  </a:lnTo>
                  <a:lnTo>
                    <a:pt x="2261" y="32"/>
                  </a:lnTo>
                  <a:lnTo>
                    <a:pt x="2262" y="45"/>
                  </a:lnTo>
                  <a:lnTo>
                    <a:pt x="2263" y="63"/>
                  </a:lnTo>
                  <a:lnTo>
                    <a:pt x="2264" y="75"/>
                  </a:lnTo>
                  <a:lnTo>
                    <a:pt x="2265" y="103"/>
                  </a:lnTo>
                  <a:lnTo>
                    <a:pt x="2266" y="108"/>
                  </a:lnTo>
                  <a:lnTo>
                    <a:pt x="2266" y="124"/>
                  </a:lnTo>
                  <a:lnTo>
                    <a:pt x="2267" y="122"/>
                  </a:lnTo>
                  <a:lnTo>
                    <a:pt x="2268" y="111"/>
                  </a:lnTo>
                  <a:lnTo>
                    <a:pt x="2269" y="89"/>
                  </a:lnTo>
                  <a:lnTo>
                    <a:pt x="2270" y="80"/>
                  </a:lnTo>
                  <a:lnTo>
                    <a:pt x="2271" y="60"/>
                  </a:lnTo>
                  <a:lnTo>
                    <a:pt x="2272" y="53"/>
                  </a:lnTo>
                  <a:lnTo>
                    <a:pt x="2273" y="49"/>
                  </a:lnTo>
                  <a:lnTo>
                    <a:pt x="2274" y="30"/>
                  </a:lnTo>
                  <a:lnTo>
                    <a:pt x="2274" y="30"/>
                  </a:lnTo>
                  <a:lnTo>
                    <a:pt x="2275" y="23"/>
                  </a:lnTo>
                  <a:lnTo>
                    <a:pt x="2276" y="22"/>
                  </a:lnTo>
                  <a:lnTo>
                    <a:pt x="2277" y="18"/>
                  </a:lnTo>
                  <a:lnTo>
                    <a:pt x="2278" y="18"/>
                  </a:lnTo>
                  <a:lnTo>
                    <a:pt x="2279" y="10"/>
                  </a:lnTo>
                  <a:lnTo>
                    <a:pt x="2280" y="19"/>
                  </a:lnTo>
                  <a:lnTo>
                    <a:pt x="2281" y="18"/>
                  </a:lnTo>
                  <a:lnTo>
                    <a:pt x="2281" y="11"/>
                  </a:lnTo>
                  <a:lnTo>
                    <a:pt x="2282" y="10"/>
                  </a:lnTo>
                  <a:lnTo>
                    <a:pt x="2283" y="16"/>
                  </a:lnTo>
                  <a:lnTo>
                    <a:pt x="2284" y="11"/>
                  </a:lnTo>
                  <a:lnTo>
                    <a:pt x="2285" y="14"/>
                  </a:lnTo>
                  <a:lnTo>
                    <a:pt x="2286" y="7"/>
                  </a:lnTo>
                  <a:lnTo>
                    <a:pt x="2287" y="4"/>
                  </a:lnTo>
                  <a:lnTo>
                    <a:pt x="2288" y="5"/>
                  </a:lnTo>
                  <a:lnTo>
                    <a:pt x="2289" y="6"/>
                  </a:lnTo>
                  <a:lnTo>
                    <a:pt x="2289" y="9"/>
                  </a:lnTo>
                  <a:lnTo>
                    <a:pt x="2290" y="10"/>
                  </a:lnTo>
                  <a:lnTo>
                    <a:pt x="2291" y="10"/>
                  </a:lnTo>
                  <a:lnTo>
                    <a:pt x="2292" y="10"/>
                  </a:lnTo>
                  <a:lnTo>
                    <a:pt x="2293" y="14"/>
                  </a:lnTo>
                  <a:lnTo>
                    <a:pt x="2294" y="5"/>
                  </a:lnTo>
                  <a:lnTo>
                    <a:pt x="2295" y="15"/>
                  </a:lnTo>
                  <a:lnTo>
                    <a:pt x="2296" y="13"/>
                  </a:lnTo>
                  <a:lnTo>
                    <a:pt x="2296" y="8"/>
                  </a:lnTo>
                  <a:lnTo>
                    <a:pt x="2297" y="17"/>
                  </a:lnTo>
                  <a:lnTo>
                    <a:pt x="2298" y="12"/>
                  </a:lnTo>
                  <a:lnTo>
                    <a:pt x="2299" y="11"/>
                  </a:lnTo>
                  <a:lnTo>
                    <a:pt x="2300" y="12"/>
                  </a:lnTo>
                  <a:lnTo>
                    <a:pt x="2301" y="15"/>
                  </a:lnTo>
                  <a:lnTo>
                    <a:pt x="2302" y="8"/>
                  </a:lnTo>
                  <a:lnTo>
                    <a:pt x="2303" y="12"/>
                  </a:lnTo>
                  <a:lnTo>
                    <a:pt x="2304" y="16"/>
                  </a:lnTo>
                  <a:lnTo>
                    <a:pt x="2304" y="6"/>
                  </a:lnTo>
                  <a:lnTo>
                    <a:pt x="2305" y="7"/>
                  </a:lnTo>
                  <a:lnTo>
                    <a:pt x="2306" y="12"/>
                  </a:lnTo>
                  <a:lnTo>
                    <a:pt x="2307" y="11"/>
                  </a:lnTo>
                  <a:lnTo>
                    <a:pt x="2308" y="6"/>
                  </a:lnTo>
                  <a:lnTo>
                    <a:pt x="2309" y="16"/>
                  </a:lnTo>
                  <a:lnTo>
                    <a:pt x="2310" y="15"/>
                  </a:lnTo>
                  <a:lnTo>
                    <a:pt x="2311" y="10"/>
                  </a:lnTo>
                  <a:lnTo>
                    <a:pt x="2311" y="7"/>
                  </a:lnTo>
                  <a:lnTo>
                    <a:pt x="2312" y="16"/>
                  </a:lnTo>
                  <a:lnTo>
                    <a:pt x="2313" y="11"/>
                  </a:lnTo>
                  <a:lnTo>
                    <a:pt x="2314" y="19"/>
                  </a:lnTo>
                  <a:lnTo>
                    <a:pt x="2315" y="14"/>
                  </a:lnTo>
                  <a:lnTo>
                    <a:pt x="2316" y="15"/>
                  </a:lnTo>
                  <a:lnTo>
                    <a:pt x="2317" y="16"/>
                  </a:lnTo>
                  <a:lnTo>
                    <a:pt x="2318" y="18"/>
                  </a:lnTo>
                  <a:lnTo>
                    <a:pt x="2319" y="20"/>
                  </a:lnTo>
                  <a:lnTo>
                    <a:pt x="2319" y="18"/>
                  </a:lnTo>
                  <a:lnTo>
                    <a:pt x="2320" y="17"/>
                  </a:lnTo>
                  <a:lnTo>
                    <a:pt x="2321" y="13"/>
                  </a:lnTo>
                  <a:lnTo>
                    <a:pt x="2322" y="10"/>
                  </a:lnTo>
                  <a:lnTo>
                    <a:pt x="2323" y="11"/>
                  </a:lnTo>
                  <a:lnTo>
                    <a:pt x="2324" y="18"/>
                  </a:lnTo>
                  <a:lnTo>
                    <a:pt x="2325" y="13"/>
                  </a:lnTo>
                  <a:lnTo>
                    <a:pt x="2326" y="8"/>
                  </a:lnTo>
                  <a:lnTo>
                    <a:pt x="2326" y="15"/>
                  </a:lnTo>
                  <a:lnTo>
                    <a:pt x="2327" y="12"/>
                  </a:lnTo>
                  <a:lnTo>
                    <a:pt x="2328" y="15"/>
                  </a:lnTo>
                  <a:lnTo>
                    <a:pt x="2329" y="16"/>
                  </a:lnTo>
                  <a:lnTo>
                    <a:pt x="2330" y="11"/>
                  </a:lnTo>
                  <a:lnTo>
                    <a:pt x="2331" y="13"/>
                  </a:lnTo>
                  <a:lnTo>
                    <a:pt x="2332" y="8"/>
                  </a:lnTo>
                  <a:lnTo>
                    <a:pt x="2333" y="7"/>
                  </a:lnTo>
                  <a:lnTo>
                    <a:pt x="2334" y="13"/>
                  </a:lnTo>
                  <a:lnTo>
                    <a:pt x="2334" y="9"/>
                  </a:lnTo>
                  <a:lnTo>
                    <a:pt x="2335" y="13"/>
                  </a:lnTo>
                  <a:lnTo>
                    <a:pt x="2336" y="7"/>
                  </a:lnTo>
                  <a:lnTo>
                    <a:pt x="2337" y="10"/>
                  </a:lnTo>
                  <a:lnTo>
                    <a:pt x="2338" y="5"/>
                  </a:lnTo>
                  <a:lnTo>
                    <a:pt x="2339" y="10"/>
                  </a:lnTo>
                  <a:lnTo>
                    <a:pt x="2340" y="14"/>
                  </a:lnTo>
                  <a:lnTo>
                    <a:pt x="2341" y="6"/>
                  </a:lnTo>
                  <a:lnTo>
                    <a:pt x="2341" y="6"/>
                  </a:lnTo>
                  <a:lnTo>
                    <a:pt x="2342" y="5"/>
                  </a:lnTo>
                  <a:lnTo>
                    <a:pt x="2343" y="9"/>
                  </a:lnTo>
                  <a:lnTo>
                    <a:pt x="2344" y="8"/>
                  </a:lnTo>
                  <a:lnTo>
                    <a:pt x="2345" y="11"/>
                  </a:lnTo>
                  <a:lnTo>
                    <a:pt x="2346" y="4"/>
                  </a:lnTo>
                  <a:lnTo>
                    <a:pt x="2347" y="8"/>
                  </a:lnTo>
                  <a:lnTo>
                    <a:pt x="2348" y="12"/>
                  </a:lnTo>
                  <a:lnTo>
                    <a:pt x="2349" y="9"/>
                  </a:lnTo>
                  <a:lnTo>
                    <a:pt x="2349" y="9"/>
                  </a:lnTo>
                  <a:lnTo>
                    <a:pt x="2350" y="7"/>
                  </a:lnTo>
                  <a:lnTo>
                    <a:pt x="2351" y="8"/>
                  </a:lnTo>
                  <a:lnTo>
                    <a:pt x="2352" y="9"/>
                  </a:lnTo>
                  <a:lnTo>
                    <a:pt x="2353" y="7"/>
                  </a:lnTo>
                  <a:lnTo>
                    <a:pt x="2354" y="8"/>
                  </a:lnTo>
                  <a:lnTo>
                    <a:pt x="2355" y="3"/>
                  </a:lnTo>
                  <a:lnTo>
                    <a:pt x="2356" y="8"/>
                  </a:lnTo>
                  <a:lnTo>
                    <a:pt x="2356" y="4"/>
                  </a:lnTo>
                  <a:lnTo>
                    <a:pt x="2357" y="8"/>
                  </a:lnTo>
                  <a:lnTo>
                    <a:pt x="2358" y="10"/>
                  </a:lnTo>
                  <a:lnTo>
                    <a:pt x="2359" y="11"/>
                  </a:lnTo>
                  <a:lnTo>
                    <a:pt x="2360" y="10"/>
                  </a:lnTo>
                  <a:lnTo>
                    <a:pt x="2361" y="9"/>
                  </a:lnTo>
                  <a:lnTo>
                    <a:pt x="2362" y="7"/>
                  </a:lnTo>
                  <a:lnTo>
                    <a:pt x="2363" y="5"/>
                  </a:lnTo>
                  <a:lnTo>
                    <a:pt x="2364" y="9"/>
                  </a:lnTo>
                  <a:lnTo>
                    <a:pt x="2364" y="9"/>
                  </a:lnTo>
                  <a:lnTo>
                    <a:pt x="2365" y="8"/>
                  </a:lnTo>
                  <a:lnTo>
                    <a:pt x="2366" y="4"/>
                  </a:lnTo>
                  <a:lnTo>
                    <a:pt x="2367" y="13"/>
                  </a:lnTo>
                  <a:lnTo>
                    <a:pt x="2368" y="19"/>
                  </a:lnTo>
                  <a:lnTo>
                    <a:pt x="2369" y="6"/>
                  </a:lnTo>
                  <a:lnTo>
                    <a:pt x="2370" y="17"/>
                  </a:lnTo>
                  <a:lnTo>
                    <a:pt x="2371" y="8"/>
                  </a:lnTo>
                  <a:lnTo>
                    <a:pt x="2371" y="19"/>
                  </a:lnTo>
                  <a:lnTo>
                    <a:pt x="2372" y="7"/>
                  </a:lnTo>
                  <a:lnTo>
                    <a:pt x="2373" y="17"/>
                  </a:lnTo>
                  <a:lnTo>
                    <a:pt x="2374" y="10"/>
                  </a:lnTo>
                  <a:lnTo>
                    <a:pt x="2375" y="15"/>
                  </a:lnTo>
                  <a:lnTo>
                    <a:pt x="2376" y="13"/>
                  </a:lnTo>
                  <a:lnTo>
                    <a:pt x="2377" y="13"/>
                  </a:lnTo>
                  <a:lnTo>
                    <a:pt x="2378" y="22"/>
                  </a:lnTo>
                  <a:lnTo>
                    <a:pt x="2379" y="11"/>
                  </a:lnTo>
                  <a:lnTo>
                    <a:pt x="2379" y="13"/>
                  </a:lnTo>
                  <a:lnTo>
                    <a:pt x="2380" y="8"/>
                  </a:lnTo>
                  <a:lnTo>
                    <a:pt x="2381" y="9"/>
                  </a:lnTo>
                  <a:lnTo>
                    <a:pt x="2382" y="20"/>
                  </a:lnTo>
                  <a:lnTo>
                    <a:pt x="2383" y="18"/>
                  </a:lnTo>
                  <a:lnTo>
                    <a:pt x="2384" y="12"/>
                  </a:lnTo>
                  <a:lnTo>
                    <a:pt x="2385" y="17"/>
                  </a:lnTo>
                  <a:lnTo>
                    <a:pt x="2386" y="21"/>
                  </a:lnTo>
                  <a:lnTo>
                    <a:pt x="2386" y="18"/>
                  </a:lnTo>
                  <a:lnTo>
                    <a:pt x="2387" y="23"/>
                  </a:lnTo>
                  <a:lnTo>
                    <a:pt x="2388" y="15"/>
                  </a:lnTo>
                  <a:lnTo>
                    <a:pt x="2389" y="19"/>
                  </a:lnTo>
                  <a:lnTo>
                    <a:pt x="2390" y="15"/>
                  </a:lnTo>
                  <a:lnTo>
                    <a:pt x="2391" y="13"/>
                  </a:lnTo>
                  <a:lnTo>
                    <a:pt x="2392" y="19"/>
                  </a:lnTo>
                  <a:lnTo>
                    <a:pt x="2393" y="11"/>
                  </a:lnTo>
                  <a:lnTo>
                    <a:pt x="2394" y="19"/>
                  </a:lnTo>
                  <a:lnTo>
                    <a:pt x="2394" y="20"/>
                  </a:lnTo>
                  <a:lnTo>
                    <a:pt x="2395" y="16"/>
                  </a:lnTo>
                  <a:lnTo>
                    <a:pt x="2396" y="10"/>
                  </a:lnTo>
                  <a:lnTo>
                    <a:pt x="2397" y="17"/>
                  </a:lnTo>
                  <a:lnTo>
                    <a:pt x="2398" y="14"/>
                  </a:lnTo>
                  <a:lnTo>
                    <a:pt x="2399" y="8"/>
                  </a:lnTo>
                  <a:lnTo>
                    <a:pt x="2400" y="14"/>
                  </a:lnTo>
                  <a:lnTo>
                    <a:pt x="2401" y="13"/>
                  </a:lnTo>
                  <a:lnTo>
                    <a:pt x="2401" y="11"/>
                  </a:lnTo>
                  <a:lnTo>
                    <a:pt x="2402" y="4"/>
                  </a:lnTo>
                  <a:lnTo>
                    <a:pt x="2403" y="8"/>
                  </a:lnTo>
                  <a:lnTo>
                    <a:pt x="2404" y="8"/>
                  </a:lnTo>
                  <a:lnTo>
                    <a:pt x="2405" y="9"/>
                  </a:lnTo>
                  <a:lnTo>
                    <a:pt x="2406" y="6"/>
                  </a:lnTo>
                  <a:lnTo>
                    <a:pt x="2407" y="7"/>
                  </a:lnTo>
                  <a:lnTo>
                    <a:pt x="2408" y="7"/>
                  </a:lnTo>
                  <a:lnTo>
                    <a:pt x="2409" y="11"/>
                  </a:lnTo>
                  <a:lnTo>
                    <a:pt x="2409" y="6"/>
                  </a:lnTo>
                  <a:lnTo>
                    <a:pt x="2410" y="4"/>
                  </a:lnTo>
                  <a:lnTo>
                    <a:pt x="2411" y="7"/>
                  </a:lnTo>
                  <a:lnTo>
                    <a:pt x="2412" y="5"/>
                  </a:lnTo>
                  <a:lnTo>
                    <a:pt x="2413" y="12"/>
                  </a:lnTo>
                  <a:lnTo>
                    <a:pt x="2414" y="5"/>
                  </a:lnTo>
                  <a:lnTo>
                    <a:pt x="2415" y="9"/>
                  </a:lnTo>
                  <a:lnTo>
                    <a:pt x="2416" y="11"/>
                  </a:lnTo>
                  <a:lnTo>
                    <a:pt x="2416" y="5"/>
                  </a:lnTo>
                  <a:lnTo>
                    <a:pt x="2417" y="7"/>
                  </a:lnTo>
                  <a:lnTo>
                    <a:pt x="2418" y="1"/>
                  </a:lnTo>
                  <a:lnTo>
                    <a:pt x="2419" y="7"/>
                  </a:lnTo>
                  <a:lnTo>
                    <a:pt x="2420" y="10"/>
                  </a:lnTo>
                  <a:lnTo>
                    <a:pt x="2421" y="5"/>
                  </a:lnTo>
                  <a:lnTo>
                    <a:pt x="2422" y="10"/>
                  </a:lnTo>
                  <a:lnTo>
                    <a:pt x="2423" y="7"/>
                  </a:lnTo>
                  <a:lnTo>
                    <a:pt x="2423" y="17"/>
                  </a:lnTo>
                  <a:lnTo>
                    <a:pt x="2424" y="9"/>
                  </a:lnTo>
                  <a:lnTo>
                    <a:pt x="2425" y="10"/>
                  </a:lnTo>
                  <a:lnTo>
                    <a:pt x="2426" y="9"/>
                  </a:lnTo>
                  <a:lnTo>
                    <a:pt x="2427" y="9"/>
                  </a:lnTo>
                  <a:lnTo>
                    <a:pt x="2428" y="9"/>
                  </a:lnTo>
                  <a:lnTo>
                    <a:pt x="2429" y="5"/>
                  </a:lnTo>
                  <a:lnTo>
                    <a:pt x="2430" y="11"/>
                  </a:lnTo>
                  <a:lnTo>
                    <a:pt x="2431" y="6"/>
                  </a:lnTo>
                  <a:lnTo>
                    <a:pt x="2431" y="10"/>
                  </a:lnTo>
                  <a:lnTo>
                    <a:pt x="2432" y="7"/>
                  </a:lnTo>
                  <a:lnTo>
                    <a:pt x="2433" y="7"/>
                  </a:lnTo>
                  <a:lnTo>
                    <a:pt x="2434" y="8"/>
                  </a:lnTo>
                  <a:lnTo>
                    <a:pt x="2435" y="7"/>
                  </a:lnTo>
                  <a:lnTo>
                    <a:pt x="2436" y="4"/>
                  </a:lnTo>
                  <a:lnTo>
                    <a:pt x="2437" y="8"/>
                  </a:lnTo>
                  <a:lnTo>
                    <a:pt x="2438" y="11"/>
                  </a:lnTo>
                  <a:lnTo>
                    <a:pt x="2438" y="7"/>
                  </a:lnTo>
                  <a:lnTo>
                    <a:pt x="2439" y="7"/>
                  </a:lnTo>
                  <a:lnTo>
                    <a:pt x="2440" y="15"/>
                  </a:lnTo>
                  <a:lnTo>
                    <a:pt x="2441" y="8"/>
                  </a:lnTo>
                  <a:lnTo>
                    <a:pt x="2442" y="6"/>
                  </a:lnTo>
                  <a:lnTo>
                    <a:pt x="2443" y="12"/>
                  </a:lnTo>
                  <a:lnTo>
                    <a:pt x="2444" y="15"/>
                  </a:lnTo>
                  <a:lnTo>
                    <a:pt x="2445" y="10"/>
                  </a:lnTo>
                  <a:lnTo>
                    <a:pt x="2446" y="11"/>
                  </a:lnTo>
                  <a:lnTo>
                    <a:pt x="2446" y="16"/>
                  </a:lnTo>
                  <a:lnTo>
                    <a:pt x="2447" y="10"/>
                  </a:lnTo>
                  <a:lnTo>
                    <a:pt x="2448" y="14"/>
                  </a:lnTo>
                  <a:lnTo>
                    <a:pt x="2449" y="12"/>
                  </a:lnTo>
                  <a:lnTo>
                    <a:pt x="2450" y="13"/>
                  </a:lnTo>
                  <a:lnTo>
                    <a:pt x="2451" y="14"/>
                  </a:lnTo>
                  <a:lnTo>
                    <a:pt x="2452" y="14"/>
                  </a:lnTo>
                  <a:lnTo>
                    <a:pt x="2453" y="14"/>
                  </a:lnTo>
                  <a:lnTo>
                    <a:pt x="2453" y="8"/>
                  </a:lnTo>
                  <a:lnTo>
                    <a:pt x="2454" y="10"/>
                  </a:lnTo>
                  <a:lnTo>
                    <a:pt x="2455" y="13"/>
                  </a:lnTo>
                  <a:lnTo>
                    <a:pt x="2456" y="14"/>
                  </a:lnTo>
                  <a:lnTo>
                    <a:pt x="2457" y="12"/>
                  </a:lnTo>
                  <a:lnTo>
                    <a:pt x="2458" y="12"/>
                  </a:lnTo>
                  <a:lnTo>
                    <a:pt x="2459" y="18"/>
                  </a:lnTo>
                  <a:lnTo>
                    <a:pt x="2460" y="22"/>
                  </a:lnTo>
                  <a:lnTo>
                    <a:pt x="2461" y="22"/>
                  </a:lnTo>
                  <a:lnTo>
                    <a:pt x="2461" y="24"/>
                  </a:lnTo>
                  <a:lnTo>
                    <a:pt x="2462" y="21"/>
                  </a:lnTo>
                  <a:lnTo>
                    <a:pt x="2463" y="21"/>
                  </a:lnTo>
                  <a:lnTo>
                    <a:pt x="2464" y="20"/>
                  </a:lnTo>
                  <a:lnTo>
                    <a:pt x="2465" y="19"/>
                  </a:lnTo>
                  <a:lnTo>
                    <a:pt x="2466" y="16"/>
                  </a:lnTo>
                  <a:lnTo>
                    <a:pt x="2467" y="18"/>
                  </a:lnTo>
                  <a:lnTo>
                    <a:pt x="2468" y="20"/>
                  </a:lnTo>
                  <a:lnTo>
                    <a:pt x="2468" y="16"/>
                  </a:lnTo>
                  <a:lnTo>
                    <a:pt x="2469" y="16"/>
                  </a:lnTo>
                  <a:lnTo>
                    <a:pt x="2470" y="12"/>
                  </a:lnTo>
                  <a:lnTo>
                    <a:pt x="2471" y="16"/>
                  </a:lnTo>
                  <a:lnTo>
                    <a:pt x="2472" y="9"/>
                  </a:lnTo>
                  <a:lnTo>
                    <a:pt x="2473" y="8"/>
                  </a:lnTo>
                  <a:lnTo>
                    <a:pt x="2474" y="4"/>
                  </a:lnTo>
                  <a:lnTo>
                    <a:pt x="2475" y="10"/>
                  </a:lnTo>
                  <a:lnTo>
                    <a:pt x="2476" y="7"/>
                  </a:lnTo>
                  <a:lnTo>
                    <a:pt x="2476" y="8"/>
                  </a:lnTo>
                  <a:lnTo>
                    <a:pt x="2477" y="5"/>
                  </a:lnTo>
                  <a:lnTo>
                    <a:pt x="2478" y="15"/>
                  </a:lnTo>
                  <a:lnTo>
                    <a:pt x="2479" y="10"/>
                  </a:lnTo>
                  <a:lnTo>
                    <a:pt x="2480" y="9"/>
                  </a:lnTo>
                  <a:lnTo>
                    <a:pt x="2481" y="16"/>
                  </a:lnTo>
                  <a:lnTo>
                    <a:pt x="2482" y="8"/>
                  </a:lnTo>
                  <a:lnTo>
                    <a:pt x="2483" y="11"/>
                  </a:lnTo>
                  <a:lnTo>
                    <a:pt x="2483" y="16"/>
                  </a:lnTo>
                  <a:lnTo>
                    <a:pt x="2484" y="10"/>
                  </a:lnTo>
                  <a:lnTo>
                    <a:pt x="2485" y="6"/>
                  </a:lnTo>
                  <a:lnTo>
                    <a:pt x="2486" y="2"/>
                  </a:lnTo>
                  <a:lnTo>
                    <a:pt x="2487" y="14"/>
                  </a:lnTo>
                  <a:lnTo>
                    <a:pt x="2488" y="15"/>
                  </a:lnTo>
                  <a:lnTo>
                    <a:pt x="2489" y="17"/>
                  </a:lnTo>
                  <a:lnTo>
                    <a:pt x="2490" y="9"/>
                  </a:lnTo>
                  <a:lnTo>
                    <a:pt x="2491" y="11"/>
                  </a:lnTo>
                  <a:lnTo>
                    <a:pt x="2491" y="4"/>
                  </a:lnTo>
                  <a:lnTo>
                    <a:pt x="2492" y="11"/>
                  </a:lnTo>
                  <a:lnTo>
                    <a:pt x="2493" y="13"/>
                  </a:lnTo>
                  <a:lnTo>
                    <a:pt x="2494" y="6"/>
                  </a:lnTo>
                  <a:lnTo>
                    <a:pt x="2495" y="10"/>
                  </a:lnTo>
                  <a:lnTo>
                    <a:pt x="2496" y="7"/>
                  </a:lnTo>
                  <a:lnTo>
                    <a:pt x="2497" y="13"/>
                  </a:lnTo>
                  <a:lnTo>
                    <a:pt x="2498" y="3"/>
                  </a:lnTo>
                  <a:lnTo>
                    <a:pt x="2498" y="3"/>
                  </a:lnTo>
                  <a:lnTo>
                    <a:pt x="2499" y="5"/>
                  </a:lnTo>
                  <a:lnTo>
                    <a:pt x="2500" y="9"/>
                  </a:lnTo>
                  <a:lnTo>
                    <a:pt x="2501" y="12"/>
                  </a:lnTo>
                  <a:lnTo>
                    <a:pt x="2502" y="15"/>
                  </a:lnTo>
                  <a:lnTo>
                    <a:pt x="2503" y="15"/>
                  </a:lnTo>
                  <a:lnTo>
                    <a:pt x="2504" y="18"/>
                  </a:lnTo>
                  <a:lnTo>
                    <a:pt x="2505" y="19"/>
                  </a:lnTo>
                  <a:lnTo>
                    <a:pt x="2506" y="20"/>
                  </a:lnTo>
                  <a:lnTo>
                    <a:pt x="2506" y="23"/>
                  </a:lnTo>
                  <a:lnTo>
                    <a:pt x="2507" y="18"/>
                  </a:lnTo>
                  <a:lnTo>
                    <a:pt x="2508" y="27"/>
                  </a:lnTo>
                  <a:lnTo>
                    <a:pt x="2509" y="19"/>
                  </a:lnTo>
                  <a:lnTo>
                    <a:pt x="2510" y="21"/>
                  </a:lnTo>
                  <a:lnTo>
                    <a:pt x="2511" y="22"/>
                  </a:lnTo>
                  <a:lnTo>
                    <a:pt x="2512" y="21"/>
                  </a:lnTo>
                  <a:lnTo>
                    <a:pt x="2513" y="20"/>
                  </a:lnTo>
                  <a:lnTo>
                    <a:pt x="2513" y="18"/>
                  </a:lnTo>
                  <a:lnTo>
                    <a:pt x="2514" y="23"/>
                  </a:lnTo>
                  <a:lnTo>
                    <a:pt x="2515" y="20"/>
                  </a:lnTo>
                  <a:lnTo>
                    <a:pt x="2516" y="17"/>
                  </a:lnTo>
                  <a:lnTo>
                    <a:pt x="2517" y="17"/>
                  </a:lnTo>
                  <a:lnTo>
                    <a:pt x="2518" y="14"/>
                  </a:lnTo>
                  <a:lnTo>
                    <a:pt x="2519" y="12"/>
                  </a:lnTo>
                  <a:lnTo>
                    <a:pt x="2520" y="15"/>
                  </a:lnTo>
                  <a:lnTo>
                    <a:pt x="2521" y="11"/>
                  </a:lnTo>
                  <a:lnTo>
                    <a:pt x="2521" y="29"/>
                  </a:lnTo>
                  <a:lnTo>
                    <a:pt x="2522" y="22"/>
                  </a:lnTo>
                  <a:lnTo>
                    <a:pt x="2523" y="26"/>
                  </a:lnTo>
                  <a:lnTo>
                    <a:pt x="2524" y="34"/>
                  </a:lnTo>
                  <a:lnTo>
                    <a:pt x="2525" y="50"/>
                  </a:lnTo>
                  <a:lnTo>
                    <a:pt x="2526" y="58"/>
                  </a:lnTo>
                  <a:lnTo>
                    <a:pt x="2527" y="60"/>
                  </a:lnTo>
                  <a:lnTo>
                    <a:pt x="2528" y="64"/>
                  </a:lnTo>
                  <a:lnTo>
                    <a:pt x="2528" y="62"/>
                  </a:lnTo>
                  <a:lnTo>
                    <a:pt x="2529" y="76"/>
                  </a:lnTo>
                  <a:lnTo>
                    <a:pt x="2530" y="67"/>
                  </a:lnTo>
                  <a:lnTo>
                    <a:pt x="2531" y="84"/>
                  </a:lnTo>
                  <a:lnTo>
                    <a:pt x="2532" y="79"/>
                  </a:lnTo>
                  <a:lnTo>
                    <a:pt x="2533" y="80"/>
                  </a:lnTo>
                  <a:lnTo>
                    <a:pt x="2534" y="59"/>
                  </a:lnTo>
                  <a:lnTo>
                    <a:pt x="2535" y="56"/>
                  </a:lnTo>
                  <a:lnTo>
                    <a:pt x="2536" y="59"/>
                  </a:lnTo>
                  <a:lnTo>
                    <a:pt x="2536" y="52"/>
                  </a:lnTo>
                  <a:lnTo>
                    <a:pt x="2537" y="44"/>
                  </a:lnTo>
                  <a:lnTo>
                    <a:pt x="2538" y="37"/>
                  </a:lnTo>
                  <a:lnTo>
                    <a:pt x="2539" y="41"/>
                  </a:lnTo>
                  <a:lnTo>
                    <a:pt x="2540" y="28"/>
                  </a:lnTo>
                  <a:lnTo>
                    <a:pt x="2541" y="21"/>
                  </a:lnTo>
                  <a:lnTo>
                    <a:pt x="2542" y="21"/>
                  </a:lnTo>
                  <a:lnTo>
                    <a:pt x="2543" y="16"/>
                  </a:lnTo>
                  <a:lnTo>
                    <a:pt x="2543" y="13"/>
                  </a:lnTo>
                  <a:lnTo>
                    <a:pt x="2544" y="21"/>
                  </a:lnTo>
                  <a:lnTo>
                    <a:pt x="2545" y="11"/>
                  </a:lnTo>
                  <a:lnTo>
                    <a:pt x="2546" y="19"/>
                  </a:lnTo>
                  <a:lnTo>
                    <a:pt x="2547" y="15"/>
                  </a:lnTo>
                  <a:lnTo>
                    <a:pt x="2548" y="12"/>
                  </a:lnTo>
                  <a:lnTo>
                    <a:pt x="2549" y="12"/>
                  </a:lnTo>
                  <a:lnTo>
                    <a:pt x="2550" y="13"/>
                  </a:lnTo>
                  <a:lnTo>
                    <a:pt x="2551" y="9"/>
                  </a:lnTo>
                  <a:lnTo>
                    <a:pt x="2551" y="12"/>
                  </a:lnTo>
                  <a:lnTo>
                    <a:pt x="2552" y="15"/>
                  </a:lnTo>
                  <a:lnTo>
                    <a:pt x="2553" y="9"/>
                  </a:lnTo>
                  <a:lnTo>
                    <a:pt x="2554" y="13"/>
                  </a:lnTo>
                  <a:lnTo>
                    <a:pt x="2555" y="9"/>
                  </a:lnTo>
                  <a:lnTo>
                    <a:pt x="2556" y="9"/>
                  </a:lnTo>
                  <a:lnTo>
                    <a:pt x="2557" y="6"/>
                  </a:lnTo>
                  <a:lnTo>
                    <a:pt x="2558" y="11"/>
                  </a:lnTo>
                  <a:lnTo>
                    <a:pt x="2558" y="10"/>
                  </a:lnTo>
                  <a:lnTo>
                    <a:pt x="2559" y="9"/>
                  </a:lnTo>
                  <a:lnTo>
                    <a:pt x="2560" y="9"/>
                  </a:lnTo>
                  <a:lnTo>
                    <a:pt x="2561" y="9"/>
                  </a:lnTo>
                  <a:lnTo>
                    <a:pt x="2562" y="13"/>
                  </a:lnTo>
                  <a:lnTo>
                    <a:pt x="2563" y="10"/>
                  </a:lnTo>
                  <a:lnTo>
                    <a:pt x="2564" y="5"/>
                  </a:lnTo>
                  <a:lnTo>
                    <a:pt x="2565" y="5"/>
                  </a:lnTo>
                  <a:lnTo>
                    <a:pt x="2566" y="18"/>
                  </a:lnTo>
                  <a:lnTo>
                    <a:pt x="2566" y="9"/>
                  </a:lnTo>
                  <a:lnTo>
                    <a:pt x="2567" y="9"/>
                  </a:lnTo>
                  <a:lnTo>
                    <a:pt x="2568" y="8"/>
                  </a:lnTo>
                  <a:lnTo>
                    <a:pt x="2569" y="3"/>
                  </a:lnTo>
                  <a:lnTo>
                    <a:pt x="2570" y="6"/>
                  </a:lnTo>
                  <a:lnTo>
                    <a:pt x="2571" y="5"/>
                  </a:lnTo>
                  <a:lnTo>
                    <a:pt x="2572" y="5"/>
                  </a:lnTo>
                  <a:lnTo>
                    <a:pt x="2573" y="7"/>
                  </a:lnTo>
                  <a:lnTo>
                    <a:pt x="2573" y="5"/>
                  </a:lnTo>
                  <a:lnTo>
                    <a:pt x="2574" y="14"/>
                  </a:lnTo>
                  <a:lnTo>
                    <a:pt x="2575" y="7"/>
                  </a:lnTo>
                  <a:lnTo>
                    <a:pt x="2576" y="4"/>
                  </a:lnTo>
                  <a:lnTo>
                    <a:pt x="2577" y="9"/>
                  </a:lnTo>
                  <a:lnTo>
                    <a:pt x="2578" y="13"/>
                  </a:lnTo>
                  <a:lnTo>
                    <a:pt x="2579" y="11"/>
                  </a:lnTo>
                  <a:lnTo>
                    <a:pt x="2580" y="15"/>
                  </a:lnTo>
                  <a:lnTo>
                    <a:pt x="2581" y="15"/>
                  </a:lnTo>
                  <a:lnTo>
                    <a:pt x="2581" y="16"/>
                  </a:lnTo>
                  <a:lnTo>
                    <a:pt x="2582" y="12"/>
                  </a:lnTo>
                  <a:lnTo>
                    <a:pt x="2583" y="14"/>
                  </a:lnTo>
                  <a:lnTo>
                    <a:pt x="2584" y="24"/>
                  </a:lnTo>
                  <a:lnTo>
                    <a:pt x="2585" y="15"/>
                  </a:lnTo>
                  <a:lnTo>
                    <a:pt x="2586" y="16"/>
                  </a:lnTo>
                  <a:lnTo>
                    <a:pt x="2587" y="15"/>
                  </a:lnTo>
                  <a:lnTo>
                    <a:pt x="2588" y="13"/>
                  </a:lnTo>
                  <a:lnTo>
                    <a:pt x="2588" y="24"/>
                  </a:lnTo>
                  <a:lnTo>
                    <a:pt x="2589" y="15"/>
                  </a:lnTo>
                  <a:lnTo>
                    <a:pt x="2590" y="15"/>
                  </a:lnTo>
                  <a:lnTo>
                    <a:pt x="2591" y="18"/>
                  </a:lnTo>
                  <a:lnTo>
                    <a:pt x="2592" y="7"/>
                  </a:lnTo>
                  <a:lnTo>
                    <a:pt x="2593" y="12"/>
                  </a:lnTo>
                  <a:lnTo>
                    <a:pt x="2594" y="11"/>
                  </a:lnTo>
                  <a:lnTo>
                    <a:pt x="2595" y="15"/>
                  </a:lnTo>
                  <a:lnTo>
                    <a:pt x="2596" y="16"/>
                  </a:lnTo>
                  <a:lnTo>
                    <a:pt x="2596" y="5"/>
                  </a:lnTo>
                  <a:lnTo>
                    <a:pt x="2597" y="7"/>
                  </a:lnTo>
                  <a:lnTo>
                    <a:pt x="2598" y="12"/>
                  </a:lnTo>
                  <a:lnTo>
                    <a:pt x="2599" y="14"/>
                  </a:lnTo>
                  <a:lnTo>
                    <a:pt x="2600" y="8"/>
                  </a:lnTo>
                  <a:lnTo>
                    <a:pt x="2601" y="11"/>
                  </a:lnTo>
                  <a:lnTo>
                    <a:pt x="2602" y="10"/>
                  </a:lnTo>
                  <a:lnTo>
                    <a:pt x="2603" y="10"/>
                  </a:lnTo>
                  <a:lnTo>
                    <a:pt x="2603" y="12"/>
                  </a:lnTo>
                  <a:lnTo>
                    <a:pt x="2604" y="10"/>
                  </a:lnTo>
                  <a:lnTo>
                    <a:pt x="2605" y="12"/>
                  </a:lnTo>
                  <a:lnTo>
                    <a:pt x="2606" y="15"/>
                  </a:lnTo>
                  <a:lnTo>
                    <a:pt x="2607" y="12"/>
                  </a:lnTo>
                  <a:lnTo>
                    <a:pt x="2608" y="17"/>
                  </a:lnTo>
                  <a:lnTo>
                    <a:pt x="2609" y="9"/>
                  </a:lnTo>
                  <a:lnTo>
                    <a:pt x="2610" y="13"/>
                  </a:lnTo>
                  <a:lnTo>
                    <a:pt x="2610" y="11"/>
                  </a:lnTo>
                  <a:lnTo>
                    <a:pt x="2611" y="11"/>
                  </a:lnTo>
                  <a:lnTo>
                    <a:pt x="2612" y="11"/>
                  </a:lnTo>
                  <a:lnTo>
                    <a:pt x="2613" y="9"/>
                  </a:lnTo>
                  <a:lnTo>
                    <a:pt x="2614" y="7"/>
                  </a:lnTo>
                  <a:lnTo>
                    <a:pt x="2615" y="7"/>
                  </a:lnTo>
                  <a:lnTo>
                    <a:pt x="2616" y="0"/>
                  </a:lnTo>
                  <a:lnTo>
                    <a:pt x="2617" y="7"/>
                  </a:lnTo>
                  <a:lnTo>
                    <a:pt x="2618" y="11"/>
                  </a:lnTo>
                  <a:lnTo>
                    <a:pt x="2618" y="10"/>
                  </a:lnTo>
                  <a:lnTo>
                    <a:pt x="2619" y="6"/>
                  </a:lnTo>
                  <a:lnTo>
                    <a:pt x="2620" y="14"/>
                  </a:lnTo>
                  <a:lnTo>
                    <a:pt x="2621" y="7"/>
                  </a:lnTo>
                  <a:lnTo>
                    <a:pt x="2622" y="8"/>
                  </a:lnTo>
                  <a:lnTo>
                    <a:pt x="2623" y="7"/>
                  </a:lnTo>
                  <a:lnTo>
                    <a:pt x="2624" y="5"/>
                  </a:lnTo>
                  <a:lnTo>
                    <a:pt x="2625" y="7"/>
                  </a:lnTo>
                  <a:lnTo>
                    <a:pt x="2625" y="6"/>
                  </a:lnTo>
                  <a:lnTo>
                    <a:pt x="2626" y="8"/>
                  </a:lnTo>
                  <a:lnTo>
                    <a:pt x="2627" y="5"/>
                  </a:lnTo>
                  <a:lnTo>
                    <a:pt x="2628" y="3"/>
                  </a:lnTo>
                  <a:lnTo>
                    <a:pt x="2629" y="6"/>
                  </a:lnTo>
                  <a:lnTo>
                    <a:pt x="2630" y="6"/>
                  </a:lnTo>
                  <a:lnTo>
                    <a:pt x="2631" y="14"/>
                  </a:lnTo>
                  <a:lnTo>
                    <a:pt x="2632" y="8"/>
                  </a:lnTo>
                  <a:lnTo>
                    <a:pt x="2633" y="12"/>
                  </a:lnTo>
                  <a:lnTo>
                    <a:pt x="2633" y="13"/>
                  </a:lnTo>
                  <a:lnTo>
                    <a:pt x="2634" y="14"/>
                  </a:lnTo>
                  <a:lnTo>
                    <a:pt x="2635" y="26"/>
                  </a:lnTo>
                  <a:lnTo>
                    <a:pt x="2636" y="18"/>
                  </a:lnTo>
                  <a:lnTo>
                    <a:pt x="2637" y="26"/>
                  </a:lnTo>
                  <a:lnTo>
                    <a:pt x="2638" y="21"/>
                  </a:lnTo>
                  <a:lnTo>
                    <a:pt x="2639" y="26"/>
                  </a:lnTo>
                  <a:lnTo>
                    <a:pt x="2640" y="27"/>
                  </a:lnTo>
                  <a:lnTo>
                    <a:pt x="2640" y="33"/>
                  </a:lnTo>
                  <a:lnTo>
                    <a:pt x="2641" y="25"/>
                  </a:lnTo>
                  <a:lnTo>
                    <a:pt x="2642" y="25"/>
                  </a:lnTo>
                  <a:lnTo>
                    <a:pt x="2643" y="17"/>
                  </a:lnTo>
                  <a:lnTo>
                    <a:pt x="2644" y="17"/>
                  </a:lnTo>
                  <a:lnTo>
                    <a:pt x="2645" y="27"/>
                  </a:lnTo>
                  <a:lnTo>
                    <a:pt x="2646" y="22"/>
                  </a:lnTo>
                  <a:lnTo>
                    <a:pt x="2647" y="21"/>
                  </a:lnTo>
                  <a:lnTo>
                    <a:pt x="2648" y="19"/>
                  </a:lnTo>
                  <a:lnTo>
                    <a:pt x="2648" y="22"/>
                  </a:lnTo>
                  <a:lnTo>
                    <a:pt x="2649" y="25"/>
                  </a:lnTo>
                  <a:lnTo>
                    <a:pt x="2650" y="26"/>
                  </a:lnTo>
                  <a:lnTo>
                    <a:pt x="2651" y="16"/>
                  </a:lnTo>
                  <a:lnTo>
                    <a:pt x="2652" y="18"/>
                  </a:lnTo>
                  <a:lnTo>
                    <a:pt x="2653" y="28"/>
                  </a:lnTo>
                  <a:lnTo>
                    <a:pt x="2654" y="16"/>
                  </a:lnTo>
                  <a:lnTo>
                    <a:pt x="2655" y="28"/>
                  </a:lnTo>
                  <a:lnTo>
                    <a:pt x="2655" y="29"/>
                  </a:lnTo>
                  <a:lnTo>
                    <a:pt x="2656" y="45"/>
                  </a:lnTo>
                  <a:lnTo>
                    <a:pt x="2657" y="30"/>
                  </a:lnTo>
                  <a:lnTo>
                    <a:pt x="2658" y="32"/>
                  </a:lnTo>
                  <a:lnTo>
                    <a:pt x="2659" y="42"/>
                  </a:lnTo>
                  <a:lnTo>
                    <a:pt x="2660" y="37"/>
                  </a:lnTo>
                  <a:lnTo>
                    <a:pt x="2661" y="33"/>
                  </a:lnTo>
                  <a:lnTo>
                    <a:pt x="2662" y="36"/>
                  </a:lnTo>
                  <a:lnTo>
                    <a:pt x="2663" y="37"/>
                  </a:lnTo>
                  <a:lnTo>
                    <a:pt x="2663" y="29"/>
                  </a:lnTo>
                  <a:lnTo>
                    <a:pt x="2664" y="42"/>
                  </a:lnTo>
                  <a:lnTo>
                    <a:pt x="2665" y="22"/>
                  </a:lnTo>
                  <a:lnTo>
                    <a:pt x="2666" y="24"/>
                  </a:lnTo>
                  <a:lnTo>
                    <a:pt x="2667" y="24"/>
                  </a:lnTo>
                  <a:lnTo>
                    <a:pt x="2668" y="27"/>
                  </a:lnTo>
                  <a:lnTo>
                    <a:pt x="2669" y="25"/>
                  </a:lnTo>
                  <a:lnTo>
                    <a:pt x="2670" y="13"/>
                  </a:lnTo>
                  <a:lnTo>
                    <a:pt x="2670" y="14"/>
                  </a:lnTo>
                  <a:lnTo>
                    <a:pt x="2671" y="12"/>
                  </a:lnTo>
                  <a:lnTo>
                    <a:pt x="2672" y="15"/>
                  </a:lnTo>
                  <a:lnTo>
                    <a:pt x="2673" y="11"/>
                  </a:lnTo>
                  <a:lnTo>
                    <a:pt x="2674" y="14"/>
                  </a:lnTo>
                  <a:lnTo>
                    <a:pt x="2675" y="18"/>
                  </a:lnTo>
                  <a:lnTo>
                    <a:pt x="2676" y="8"/>
                  </a:lnTo>
                  <a:lnTo>
                    <a:pt x="2677" y="8"/>
                  </a:lnTo>
                  <a:lnTo>
                    <a:pt x="2678" y="16"/>
                  </a:lnTo>
                  <a:lnTo>
                    <a:pt x="2678" y="15"/>
                  </a:lnTo>
                  <a:lnTo>
                    <a:pt x="2679" y="15"/>
                  </a:lnTo>
                  <a:lnTo>
                    <a:pt x="2680" y="11"/>
                  </a:lnTo>
                  <a:lnTo>
                    <a:pt x="2681" y="15"/>
                  </a:lnTo>
                  <a:lnTo>
                    <a:pt x="2682" y="14"/>
                  </a:lnTo>
                  <a:lnTo>
                    <a:pt x="2683" y="13"/>
                  </a:lnTo>
                  <a:lnTo>
                    <a:pt x="2684" y="10"/>
                  </a:lnTo>
                  <a:lnTo>
                    <a:pt x="2685" y="14"/>
                  </a:lnTo>
                  <a:lnTo>
                    <a:pt x="2685" y="9"/>
                  </a:lnTo>
                  <a:lnTo>
                    <a:pt x="2686" y="17"/>
                  </a:lnTo>
                  <a:lnTo>
                    <a:pt x="2687" y="12"/>
                  </a:lnTo>
                  <a:lnTo>
                    <a:pt x="2688" y="18"/>
                  </a:lnTo>
                  <a:lnTo>
                    <a:pt x="2689" y="15"/>
                  </a:lnTo>
                  <a:lnTo>
                    <a:pt x="2690" y="8"/>
                  </a:lnTo>
                  <a:lnTo>
                    <a:pt x="2691" y="11"/>
                  </a:lnTo>
                  <a:lnTo>
                    <a:pt x="2692" y="8"/>
                  </a:lnTo>
                  <a:lnTo>
                    <a:pt x="2693" y="12"/>
                  </a:lnTo>
                  <a:lnTo>
                    <a:pt x="2693" y="14"/>
                  </a:lnTo>
                  <a:lnTo>
                    <a:pt x="2694" y="13"/>
                  </a:lnTo>
                  <a:lnTo>
                    <a:pt x="2695" y="11"/>
                  </a:lnTo>
                  <a:lnTo>
                    <a:pt x="2696" y="4"/>
                  </a:lnTo>
                  <a:lnTo>
                    <a:pt x="2697" y="10"/>
                  </a:lnTo>
                  <a:lnTo>
                    <a:pt x="2698" y="7"/>
                  </a:lnTo>
                  <a:lnTo>
                    <a:pt x="2699" y="10"/>
                  </a:lnTo>
                  <a:lnTo>
                    <a:pt x="2700" y="14"/>
                  </a:lnTo>
                  <a:lnTo>
                    <a:pt x="2700" y="10"/>
                  </a:lnTo>
                  <a:lnTo>
                    <a:pt x="2701" y="9"/>
                  </a:lnTo>
                  <a:lnTo>
                    <a:pt x="2702" y="15"/>
                  </a:lnTo>
                  <a:lnTo>
                    <a:pt x="2703" y="9"/>
                  </a:lnTo>
                  <a:lnTo>
                    <a:pt x="2704" y="12"/>
                  </a:lnTo>
                  <a:lnTo>
                    <a:pt x="2705" y="9"/>
                  </a:lnTo>
                  <a:lnTo>
                    <a:pt x="2706" y="9"/>
                  </a:lnTo>
                  <a:lnTo>
                    <a:pt x="2707" y="15"/>
                  </a:lnTo>
                  <a:lnTo>
                    <a:pt x="2708" y="8"/>
                  </a:lnTo>
                  <a:lnTo>
                    <a:pt x="2708" y="10"/>
                  </a:lnTo>
                  <a:lnTo>
                    <a:pt x="2709" y="17"/>
                  </a:lnTo>
                  <a:lnTo>
                    <a:pt x="2710" y="13"/>
                  </a:lnTo>
                  <a:lnTo>
                    <a:pt x="2711" y="23"/>
                  </a:lnTo>
                  <a:lnTo>
                    <a:pt x="2712" y="19"/>
                  </a:lnTo>
                  <a:lnTo>
                    <a:pt x="2713" y="22"/>
                  </a:lnTo>
                  <a:lnTo>
                    <a:pt x="2714" y="16"/>
                  </a:lnTo>
                  <a:lnTo>
                    <a:pt x="2715" y="8"/>
                  </a:lnTo>
                  <a:lnTo>
                    <a:pt x="2715" y="22"/>
                  </a:lnTo>
                  <a:lnTo>
                    <a:pt x="2716" y="9"/>
                  </a:lnTo>
                  <a:lnTo>
                    <a:pt x="2717" y="11"/>
                  </a:lnTo>
                  <a:lnTo>
                    <a:pt x="2718" y="15"/>
                  </a:lnTo>
                  <a:lnTo>
                    <a:pt x="2719" y="14"/>
                  </a:lnTo>
                  <a:lnTo>
                    <a:pt x="2720" y="12"/>
                  </a:lnTo>
                  <a:lnTo>
                    <a:pt x="2721" y="25"/>
                  </a:lnTo>
                  <a:lnTo>
                    <a:pt x="2722" y="14"/>
                  </a:lnTo>
                  <a:lnTo>
                    <a:pt x="2723" y="15"/>
                  </a:lnTo>
                  <a:lnTo>
                    <a:pt x="2723" y="15"/>
                  </a:lnTo>
                  <a:lnTo>
                    <a:pt x="2724" y="16"/>
                  </a:lnTo>
                  <a:lnTo>
                    <a:pt x="2725" y="9"/>
                  </a:lnTo>
                  <a:lnTo>
                    <a:pt x="2726" y="9"/>
                  </a:lnTo>
                  <a:lnTo>
                    <a:pt x="2727" y="7"/>
                  </a:lnTo>
                  <a:lnTo>
                    <a:pt x="2728" y="12"/>
                  </a:lnTo>
                  <a:lnTo>
                    <a:pt x="2729" y="13"/>
                  </a:lnTo>
                  <a:lnTo>
                    <a:pt x="2730" y="6"/>
                  </a:lnTo>
                  <a:lnTo>
                    <a:pt x="2730" y="10"/>
                  </a:lnTo>
                  <a:lnTo>
                    <a:pt x="2731" y="14"/>
                  </a:lnTo>
                  <a:lnTo>
                    <a:pt x="2732" y="11"/>
                  </a:lnTo>
                  <a:lnTo>
                    <a:pt x="2733" y="8"/>
                  </a:lnTo>
                  <a:lnTo>
                    <a:pt x="2734" y="14"/>
                  </a:lnTo>
                  <a:lnTo>
                    <a:pt x="2735" y="5"/>
                  </a:lnTo>
                  <a:lnTo>
                    <a:pt x="2736" y="11"/>
                  </a:lnTo>
                  <a:lnTo>
                    <a:pt x="2737" y="15"/>
                  </a:lnTo>
                  <a:lnTo>
                    <a:pt x="2738" y="3"/>
                  </a:lnTo>
                  <a:lnTo>
                    <a:pt x="2738" y="11"/>
                  </a:lnTo>
                  <a:lnTo>
                    <a:pt x="2739" y="7"/>
                  </a:lnTo>
                  <a:lnTo>
                    <a:pt x="2740" y="14"/>
                  </a:lnTo>
                  <a:lnTo>
                    <a:pt x="2741" y="7"/>
                  </a:lnTo>
                  <a:lnTo>
                    <a:pt x="2742" y="7"/>
                  </a:lnTo>
                  <a:lnTo>
                    <a:pt x="2743" y="9"/>
                  </a:lnTo>
                  <a:lnTo>
                    <a:pt x="2744" y="7"/>
                  </a:lnTo>
                  <a:lnTo>
                    <a:pt x="2745" y="14"/>
                  </a:lnTo>
                  <a:lnTo>
                    <a:pt x="2745" y="8"/>
                  </a:lnTo>
                  <a:lnTo>
                    <a:pt x="2746" y="10"/>
                  </a:lnTo>
                  <a:lnTo>
                    <a:pt x="2747" y="8"/>
                  </a:lnTo>
                  <a:lnTo>
                    <a:pt x="2748" y="2"/>
                  </a:lnTo>
                  <a:lnTo>
                    <a:pt x="2749" y="16"/>
                  </a:lnTo>
                  <a:lnTo>
                    <a:pt x="2750" y="14"/>
                  </a:lnTo>
                  <a:lnTo>
                    <a:pt x="2751" y="10"/>
                  </a:lnTo>
                  <a:lnTo>
                    <a:pt x="2752" y="12"/>
                  </a:lnTo>
                  <a:lnTo>
                    <a:pt x="2753" y="8"/>
                  </a:lnTo>
                  <a:lnTo>
                    <a:pt x="2753" y="13"/>
                  </a:lnTo>
                  <a:lnTo>
                    <a:pt x="2754" y="16"/>
                  </a:lnTo>
                  <a:lnTo>
                    <a:pt x="2755" y="20"/>
                  </a:lnTo>
                  <a:lnTo>
                    <a:pt x="2756" y="21"/>
                  </a:lnTo>
                  <a:lnTo>
                    <a:pt x="2757" y="21"/>
                  </a:lnTo>
                  <a:lnTo>
                    <a:pt x="2758" y="23"/>
                  </a:lnTo>
                  <a:lnTo>
                    <a:pt x="2759" y="20"/>
                  </a:lnTo>
                  <a:lnTo>
                    <a:pt x="2760" y="18"/>
                  </a:lnTo>
                  <a:lnTo>
                    <a:pt x="2760" y="22"/>
                  </a:lnTo>
                  <a:lnTo>
                    <a:pt x="2761" y="19"/>
                  </a:lnTo>
                  <a:lnTo>
                    <a:pt x="2762" y="17"/>
                  </a:lnTo>
                  <a:lnTo>
                    <a:pt x="2763" y="29"/>
                  </a:lnTo>
                  <a:lnTo>
                    <a:pt x="2764" y="20"/>
                  </a:lnTo>
                  <a:lnTo>
                    <a:pt x="2765" y="26"/>
                  </a:lnTo>
                  <a:lnTo>
                    <a:pt x="2766" y="31"/>
                  </a:lnTo>
                  <a:lnTo>
                    <a:pt x="2767" y="23"/>
                  </a:lnTo>
                  <a:lnTo>
                    <a:pt x="2768" y="24"/>
                  </a:lnTo>
                  <a:lnTo>
                    <a:pt x="2768" y="26"/>
                  </a:lnTo>
                  <a:lnTo>
                    <a:pt x="2769" y="28"/>
                  </a:lnTo>
                  <a:lnTo>
                    <a:pt x="2770" y="33"/>
                  </a:lnTo>
                  <a:lnTo>
                    <a:pt x="2771" y="32"/>
                  </a:lnTo>
                  <a:lnTo>
                    <a:pt x="2772" y="45"/>
                  </a:lnTo>
                  <a:lnTo>
                    <a:pt x="2773" y="54"/>
                  </a:lnTo>
                  <a:lnTo>
                    <a:pt x="2774" y="46"/>
                  </a:lnTo>
                  <a:lnTo>
                    <a:pt x="2775" y="60"/>
                  </a:lnTo>
                  <a:lnTo>
                    <a:pt x="2775" y="74"/>
                  </a:lnTo>
                  <a:lnTo>
                    <a:pt x="2776" y="61"/>
                  </a:lnTo>
                  <a:lnTo>
                    <a:pt x="2777" y="91"/>
                  </a:lnTo>
                  <a:lnTo>
                    <a:pt x="2778" y="90"/>
                  </a:lnTo>
                  <a:lnTo>
                    <a:pt x="2779" y="87"/>
                  </a:lnTo>
                  <a:lnTo>
                    <a:pt x="2780" y="89"/>
                  </a:lnTo>
                  <a:lnTo>
                    <a:pt x="2781" y="89"/>
                  </a:lnTo>
                  <a:lnTo>
                    <a:pt x="2782" y="64"/>
                  </a:lnTo>
                  <a:lnTo>
                    <a:pt x="2783" y="76"/>
                  </a:lnTo>
                  <a:lnTo>
                    <a:pt x="2783" y="52"/>
                  </a:lnTo>
                  <a:lnTo>
                    <a:pt x="2784" y="56"/>
                  </a:lnTo>
                  <a:lnTo>
                    <a:pt x="2785" y="37"/>
                  </a:lnTo>
                  <a:lnTo>
                    <a:pt x="2786" y="34"/>
                  </a:lnTo>
                  <a:lnTo>
                    <a:pt x="2787" y="22"/>
                  </a:lnTo>
                  <a:lnTo>
                    <a:pt x="2788" y="15"/>
                  </a:lnTo>
                  <a:lnTo>
                    <a:pt x="2789" y="17"/>
                  </a:lnTo>
                  <a:lnTo>
                    <a:pt x="2790" y="24"/>
                  </a:lnTo>
                  <a:lnTo>
                    <a:pt x="2790" y="9"/>
                  </a:lnTo>
                  <a:lnTo>
                    <a:pt x="2791" y="8"/>
                  </a:lnTo>
                  <a:lnTo>
                    <a:pt x="2792" y="26"/>
                  </a:lnTo>
                  <a:lnTo>
                    <a:pt x="2793" y="7"/>
                  </a:lnTo>
                  <a:lnTo>
                    <a:pt x="2794" y="12"/>
                  </a:lnTo>
                  <a:lnTo>
                    <a:pt x="2795" y="6"/>
                  </a:lnTo>
                  <a:lnTo>
                    <a:pt x="2796" y="6"/>
                  </a:lnTo>
                  <a:lnTo>
                    <a:pt x="2797" y="12"/>
                  </a:lnTo>
                  <a:lnTo>
                    <a:pt x="2798" y="10"/>
                  </a:lnTo>
                  <a:lnTo>
                    <a:pt x="2798" y="7"/>
                  </a:lnTo>
                  <a:lnTo>
                    <a:pt x="2799" y="11"/>
                  </a:lnTo>
                  <a:lnTo>
                    <a:pt x="2800" y="9"/>
                  </a:lnTo>
                  <a:lnTo>
                    <a:pt x="2801" y="11"/>
                  </a:lnTo>
                  <a:lnTo>
                    <a:pt x="2802" y="16"/>
                  </a:lnTo>
                  <a:lnTo>
                    <a:pt x="2803" y="5"/>
                  </a:lnTo>
                  <a:lnTo>
                    <a:pt x="2804" y="8"/>
                  </a:lnTo>
                  <a:lnTo>
                    <a:pt x="2805" y="9"/>
                  </a:lnTo>
                  <a:lnTo>
                    <a:pt x="2805" y="14"/>
                  </a:lnTo>
                  <a:lnTo>
                    <a:pt x="2806" y="13"/>
                  </a:lnTo>
                  <a:lnTo>
                    <a:pt x="2807" y="14"/>
                  </a:lnTo>
                  <a:lnTo>
                    <a:pt x="2808" y="8"/>
                  </a:lnTo>
                  <a:lnTo>
                    <a:pt x="2809" y="14"/>
                  </a:lnTo>
                  <a:lnTo>
                    <a:pt x="2810" y="8"/>
                  </a:lnTo>
                  <a:lnTo>
                    <a:pt x="2811" y="13"/>
                  </a:lnTo>
                  <a:lnTo>
                    <a:pt x="2812" y="13"/>
                  </a:lnTo>
                  <a:lnTo>
                    <a:pt x="2812" y="12"/>
                  </a:lnTo>
                  <a:lnTo>
                    <a:pt x="2813" y="9"/>
                  </a:lnTo>
                  <a:lnTo>
                    <a:pt x="2814" y="10"/>
                  </a:lnTo>
                  <a:lnTo>
                    <a:pt x="2815" y="10"/>
                  </a:lnTo>
                  <a:lnTo>
                    <a:pt x="2816" y="8"/>
                  </a:lnTo>
                  <a:lnTo>
                    <a:pt x="2817" y="7"/>
                  </a:lnTo>
                  <a:lnTo>
                    <a:pt x="2818" y="3"/>
                  </a:lnTo>
                  <a:lnTo>
                    <a:pt x="2819" y="6"/>
                  </a:lnTo>
                  <a:lnTo>
                    <a:pt x="2820" y="9"/>
                  </a:lnTo>
                  <a:lnTo>
                    <a:pt x="2820" y="10"/>
                  </a:lnTo>
                  <a:lnTo>
                    <a:pt x="2821" y="8"/>
                  </a:lnTo>
                  <a:lnTo>
                    <a:pt x="2822" y="6"/>
                  </a:lnTo>
                  <a:lnTo>
                    <a:pt x="2823" y="11"/>
                  </a:lnTo>
                  <a:lnTo>
                    <a:pt x="2824" y="6"/>
                  </a:lnTo>
                  <a:lnTo>
                    <a:pt x="2825" y="4"/>
                  </a:lnTo>
                  <a:lnTo>
                    <a:pt x="2826" y="12"/>
                  </a:lnTo>
                  <a:lnTo>
                    <a:pt x="2827" y="17"/>
                  </a:lnTo>
                  <a:lnTo>
                    <a:pt x="2827" y="17"/>
                  </a:lnTo>
                  <a:lnTo>
                    <a:pt x="2828" y="17"/>
                  </a:lnTo>
                  <a:lnTo>
                    <a:pt x="2829" y="11"/>
                  </a:lnTo>
                  <a:lnTo>
                    <a:pt x="2830" y="18"/>
                  </a:lnTo>
                  <a:lnTo>
                    <a:pt x="2831" y="19"/>
                  </a:lnTo>
                  <a:lnTo>
                    <a:pt x="2832" y="21"/>
                  </a:lnTo>
                  <a:lnTo>
                    <a:pt x="2833" y="18"/>
                  </a:lnTo>
                  <a:lnTo>
                    <a:pt x="2834" y="22"/>
                  </a:lnTo>
                  <a:lnTo>
                    <a:pt x="2835" y="19"/>
                  </a:lnTo>
                  <a:lnTo>
                    <a:pt x="2835" y="28"/>
                  </a:lnTo>
                  <a:lnTo>
                    <a:pt x="2836" y="24"/>
                  </a:lnTo>
                  <a:lnTo>
                    <a:pt x="2837" y="27"/>
                  </a:lnTo>
                  <a:lnTo>
                    <a:pt x="2838" y="40"/>
                  </a:lnTo>
                  <a:lnTo>
                    <a:pt x="2839" y="35"/>
                  </a:lnTo>
                  <a:lnTo>
                    <a:pt x="2840" y="33"/>
                  </a:lnTo>
                  <a:lnTo>
                    <a:pt x="2841" y="26"/>
                  </a:lnTo>
                  <a:lnTo>
                    <a:pt x="2842" y="31"/>
                  </a:lnTo>
                  <a:lnTo>
                    <a:pt x="2842" y="19"/>
                  </a:lnTo>
                  <a:lnTo>
                    <a:pt x="2843" y="27"/>
                  </a:lnTo>
                  <a:lnTo>
                    <a:pt x="2844" y="21"/>
                  </a:lnTo>
                  <a:lnTo>
                    <a:pt x="2845" y="19"/>
                  </a:lnTo>
                  <a:lnTo>
                    <a:pt x="2846" y="15"/>
                  </a:lnTo>
                  <a:lnTo>
                    <a:pt x="2847" y="15"/>
                  </a:lnTo>
                  <a:lnTo>
                    <a:pt x="2848" y="20"/>
                  </a:lnTo>
                  <a:lnTo>
                    <a:pt x="2849" y="17"/>
                  </a:lnTo>
                  <a:lnTo>
                    <a:pt x="2850" y="15"/>
                  </a:lnTo>
                  <a:lnTo>
                    <a:pt x="2850" y="14"/>
                  </a:lnTo>
                  <a:lnTo>
                    <a:pt x="2851" y="15"/>
                  </a:lnTo>
                  <a:lnTo>
                    <a:pt x="2852" y="17"/>
                  </a:lnTo>
                  <a:lnTo>
                    <a:pt x="2853" y="17"/>
                  </a:lnTo>
                  <a:lnTo>
                    <a:pt x="2854" y="17"/>
                  </a:lnTo>
                  <a:lnTo>
                    <a:pt x="2855" y="16"/>
                  </a:lnTo>
                  <a:lnTo>
                    <a:pt x="2856" y="15"/>
                  </a:lnTo>
                  <a:lnTo>
                    <a:pt x="2857" y="14"/>
                  </a:lnTo>
                  <a:lnTo>
                    <a:pt x="2857" y="19"/>
                  </a:lnTo>
                  <a:lnTo>
                    <a:pt x="2858" y="11"/>
                  </a:lnTo>
                  <a:lnTo>
                    <a:pt x="2859" y="17"/>
                  </a:lnTo>
                  <a:lnTo>
                    <a:pt x="2860" y="13"/>
                  </a:lnTo>
                  <a:lnTo>
                    <a:pt x="2861" y="15"/>
                  </a:lnTo>
                  <a:lnTo>
                    <a:pt x="2862" y="10"/>
                  </a:lnTo>
                  <a:lnTo>
                    <a:pt x="2863" y="6"/>
                  </a:lnTo>
                  <a:lnTo>
                    <a:pt x="2864" y="8"/>
                  </a:lnTo>
                  <a:lnTo>
                    <a:pt x="2865" y="10"/>
                  </a:lnTo>
                  <a:lnTo>
                    <a:pt x="2865" y="10"/>
                  </a:lnTo>
                  <a:lnTo>
                    <a:pt x="2866" y="5"/>
                  </a:lnTo>
                  <a:lnTo>
                    <a:pt x="2867" y="15"/>
                  </a:lnTo>
                  <a:lnTo>
                    <a:pt x="2868" y="15"/>
                  </a:lnTo>
                  <a:lnTo>
                    <a:pt x="2869" y="10"/>
                  </a:lnTo>
                  <a:lnTo>
                    <a:pt x="2870" y="25"/>
                  </a:lnTo>
                  <a:lnTo>
                    <a:pt x="2871" y="36"/>
                  </a:lnTo>
                  <a:lnTo>
                    <a:pt x="2872" y="33"/>
                  </a:lnTo>
                  <a:lnTo>
                    <a:pt x="2872" y="36"/>
                  </a:lnTo>
                  <a:lnTo>
                    <a:pt x="2873" y="41"/>
                  </a:lnTo>
                  <a:lnTo>
                    <a:pt x="2874" y="38"/>
                  </a:lnTo>
                  <a:lnTo>
                    <a:pt x="2875" y="21"/>
                  </a:lnTo>
                  <a:lnTo>
                    <a:pt x="2876" y="32"/>
                  </a:lnTo>
                  <a:lnTo>
                    <a:pt x="2877" y="20"/>
                  </a:lnTo>
                  <a:lnTo>
                    <a:pt x="2878" y="29"/>
                  </a:lnTo>
                  <a:lnTo>
                    <a:pt x="2879" y="17"/>
                  </a:lnTo>
                  <a:lnTo>
                    <a:pt x="2880" y="18"/>
                  </a:lnTo>
                  <a:lnTo>
                    <a:pt x="2880" y="6"/>
                  </a:lnTo>
                  <a:lnTo>
                    <a:pt x="2881" y="16"/>
                  </a:lnTo>
                  <a:lnTo>
                    <a:pt x="2882" y="11"/>
                  </a:lnTo>
                  <a:lnTo>
                    <a:pt x="2883" y="5"/>
                  </a:lnTo>
                  <a:lnTo>
                    <a:pt x="2884" y="8"/>
                  </a:lnTo>
                  <a:lnTo>
                    <a:pt x="2885" y="4"/>
                  </a:lnTo>
                  <a:lnTo>
                    <a:pt x="2886" y="12"/>
                  </a:lnTo>
                  <a:lnTo>
                    <a:pt x="2887" y="8"/>
                  </a:lnTo>
                  <a:lnTo>
                    <a:pt x="2887" y="5"/>
                  </a:lnTo>
                  <a:lnTo>
                    <a:pt x="2888" y="6"/>
                  </a:lnTo>
                  <a:lnTo>
                    <a:pt x="2889" y="17"/>
                  </a:lnTo>
                  <a:lnTo>
                    <a:pt x="2890" y="11"/>
                  </a:lnTo>
                  <a:lnTo>
                    <a:pt x="2891" y="13"/>
                  </a:lnTo>
                  <a:lnTo>
                    <a:pt x="2892" y="14"/>
                  </a:lnTo>
                  <a:lnTo>
                    <a:pt x="2893" y="14"/>
                  </a:lnTo>
                  <a:lnTo>
                    <a:pt x="2894" y="10"/>
                  </a:lnTo>
                  <a:lnTo>
                    <a:pt x="2895" y="11"/>
                  </a:lnTo>
                  <a:lnTo>
                    <a:pt x="2895" y="7"/>
                  </a:lnTo>
                  <a:lnTo>
                    <a:pt x="2896" y="16"/>
                  </a:lnTo>
                  <a:lnTo>
                    <a:pt x="2897" y="7"/>
                  </a:lnTo>
                  <a:lnTo>
                    <a:pt x="2898" y="9"/>
                  </a:lnTo>
                  <a:lnTo>
                    <a:pt x="2899" y="14"/>
                  </a:lnTo>
                  <a:lnTo>
                    <a:pt x="2900" y="10"/>
                  </a:lnTo>
                  <a:lnTo>
                    <a:pt x="2901" y="9"/>
                  </a:lnTo>
                  <a:lnTo>
                    <a:pt x="2902" y="9"/>
                  </a:lnTo>
                  <a:lnTo>
                    <a:pt x="2902" y="6"/>
                  </a:lnTo>
                  <a:lnTo>
                    <a:pt x="2903" y="7"/>
                  </a:lnTo>
                  <a:lnTo>
                    <a:pt x="2904" y="12"/>
                  </a:lnTo>
                  <a:lnTo>
                    <a:pt x="2905" y="10"/>
                  </a:lnTo>
                  <a:lnTo>
                    <a:pt x="2906" y="5"/>
                  </a:lnTo>
                  <a:lnTo>
                    <a:pt x="2907" y="7"/>
                  </a:lnTo>
                  <a:lnTo>
                    <a:pt x="2908" y="13"/>
                  </a:lnTo>
                  <a:lnTo>
                    <a:pt x="2909" y="11"/>
                  </a:lnTo>
                  <a:lnTo>
                    <a:pt x="2910" y="7"/>
                  </a:lnTo>
                  <a:lnTo>
                    <a:pt x="2910" y="12"/>
                  </a:lnTo>
                  <a:lnTo>
                    <a:pt x="2911" y="8"/>
                  </a:lnTo>
                  <a:lnTo>
                    <a:pt x="2912" y="17"/>
                  </a:lnTo>
                  <a:lnTo>
                    <a:pt x="2913" y="12"/>
                  </a:lnTo>
                  <a:lnTo>
                    <a:pt x="2914" y="3"/>
                  </a:lnTo>
                  <a:lnTo>
                    <a:pt x="2915" y="15"/>
                  </a:lnTo>
                  <a:lnTo>
                    <a:pt x="2916" y="14"/>
                  </a:lnTo>
                  <a:lnTo>
                    <a:pt x="2917" y="11"/>
                  </a:lnTo>
                  <a:lnTo>
                    <a:pt x="2917" y="10"/>
                  </a:lnTo>
                  <a:lnTo>
                    <a:pt x="2918" y="8"/>
                  </a:lnTo>
                  <a:lnTo>
                    <a:pt x="2919" y="15"/>
                  </a:lnTo>
                  <a:lnTo>
                    <a:pt x="2920" y="13"/>
                  </a:lnTo>
                  <a:lnTo>
                    <a:pt x="2921" y="19"/>
                  </a:lnTo>
                  <a:lnTo>
                    <a:pt x="2922" y="15"/>
                  </a:lnTo>
                  <a:lnTo>
                    <a:pt x="2923" y="10"/>
                  </a:lnTo>
                  <a:lnTo>
                    <a:pt x="2924" y="10"/>
                  </a:lnTo>
                  <a:lnTo>
                    <a:pt x="2925" y="20"/>
                  </a:lnTo>
                  <a:lnTo>
                    <a:pt x="2925" y="7"/>
                  </a:lnTo>
                  <a:lnTo>
                    <a:pt x="2926" y="15"/>
                  </a:lnTo>
                  <a:lnTo>
                    <a:pt x="2927" y="26"/>
                  </a:lnTo>
                  <a:lnTo>
                    <a:pt x="2928" y="19"/>
                  </a:lnTo>
                  <a:lnTo>
                    <a:pt x="2929" y="9"/>
                  </a:lnTo>
                  <a:lnTo>
                    <a:pt x="2930" y="15"/>
                  </a:lnTo>
                  <a:lnTo>
                    <a:pt x="2931" y="11"/>
                  </a:lnTo>
                  <a:lnTo>
                    <a:pt x="2932" y="17"/>
                  </a:lnTo>
                  <a:lnTo>
                    <a:pt x="2932" y="12"/>
                  </a:lnTo>
                  <a:lnTo>
                    <a:pt x="2933" y="24"/>
                  </a:lnTo>
                  <a:lnTo>
                    <a:pt x="2934" y="9"/>
                  </a:lnTo>
                  <a:lnTo>
                    <a:pt x="2935" y="17"/>
                  </a:lnTo>
                  <a:lnTo>
                    <a:pt x="2936" y="15"/>
                  </a:lnTo>
                  <a:lnTo>
                    <a:pt x="2937" y="16"/>
                  </a:lnTo>
                  <a:lnTo>
                    <a:pt x="2938" y="12"/>
                  </a:lnTo>
                  <a:lnTo>
                    <a:pt x="2939" y="13"/>
                  </a:lnTo>
                  <a:lnTo>
                    <a:pt x="2940" y="17"/>
                  </a:lnTo>
                  <a:lnTo>
                    <a:pt x="2940" y="11"/>
                  </a:lnTo>
                  <a:lnTo>
                    <a:pt x="2941" y="7"/>
                  </a:lnTo>
                  <a:lnTo>
                    <a:pt x="2942" y="7"/>
                  </a:lnTo>
                  <a:lnTo>
                    <a:pt x="2943" y="12"/>
                  </a:lnTo>
                  <a:lnTo>
                    <a:pt x="2944" y="12"/>
                  </a:lnTo>
                  <a:lnTo>
                    <a:pt x="2945" y="12"/>
                  </a:lnTo>
                  <a:lnTo>
                    <a:pt x="2946" y="5"/>
                  </a:lnTo>
                  <a:lnTo>
                    <a:pt x="2947" y="14"/>
                  </a:lnTo>
                  <a:lnTo>
                    <a:pt x="2947" y="7"/>
                  </a:lnTo>
                  <a:lnTo>
                    <a:pt x="2948" y="7"/>
                  </a:lnTo>
                  <a:lnTo>
                    <a:pt x="2949" y="7"/>
                  </a:lnTo>
                  <a:lnTo>
                    <a:pt x="2950" y="12"/>
                  </a:lnTo>
                  <a:lnTo>
                    <a:pt x="2951" y="8"/>
                  </a:lnTo>
                  <a:lnTo>
                    <a:pt x="2952" y="7"/>
                  </a:lnTo>
                  <a:lnTo>
                    <a:pt x="2953" y="13"/>
                  </a:lnTo>
                  <a:lnTo>
                    <a:pt x="2954" y="12"/>
                  </a:lnTo>
                  <a:lnTo>
                    <a:pt x="2955" y="12"/>
                  </a:lnTo>
                  <a:lnTo>
                    <a:pt x="2955" y="14"/>
                  </a:lnTo>
                  <a:lnTo>
                    <a:pt x="2956" y="9"/>
                  </a:lnTo>
                  <a:lnTo>
                    <a:pt x="2957" y="18"/>
                  </a:lnTo>
                  <a:lnTo>
                    <a:pt x="2958" y="20"/>
                  </a:lnTo>
                  <a:lnTo>
                    <a:pt x="2959" y="25"/>
                  </a:lnTo>
                  <a:lnTo>
                    <a:pt x="2960" y="24"/>
                  </a:lnTo>
                  <a:lnTo>
                    <a:pt x="2961" y="49"/>
                  </a:lnTo>
                  <a:lnTo>
                    <a:pt x="2962" y="62"/>
                  </a:lnTo>
                  <a:lnTo>
                    <a:pt x="2962" y="69"/>
                  </a:lnTo>
                  <a:lnTo>
                    <a:pt x="2963" y="82"/>
                  </a:lnTo>
                  <a:lnTo>
                    <a:pt x="2964" y="78"/>
                  </a:lnTo>
                  <a:lnTo>
                    <a:pt x="2965" y="91"/>
                  </a:lnTo>
                  <a:lnTo>
                    <a:pt x="2966" y="99"/>
                  </a:lnTo>
                  <a:lnTo>
                    <a:pt x="2967" y="114"/>
                  </a:lnTo>
                  <a:lnTo>
                    <a:pt x="2968" y="98"/>
                  </a:lnTo>
                  <a:lnTo>
                    <a:pt x="2969" y="96"/>
                  </a:lnTo>
                  <a:lnTo>
                    <a:pt x="2970" y="84"/>
                  </a:lnTo>
                  <a:lnTo>
                    <a:pt x="2970" y="75"/>
                  </a:lnTo>
                  <a:lnTo>
                    <a:pt x="2971" y="81"/>
                  </a:lnTo>
                  <a:lnTo>
                    <a:pt x="2972" y="69"/>
                  </a:lnTo>
                  <a:lnTo>
                    <a:pt x="2973" y="56"/>
                  </a:lnTo>
                  <a:lnTo>
                    <a:pt x="2974" y="47"/>
                  </a:lnTo>
                  <a:lnTo>
                    <a:pt x="2975" y="29"/>
                  </a:lnTo>
                  <a:lnTo>
                    <a:pt x="2976" y="31"/>
                  </a:lnTo>
                  <a:lnTo>
                    <a:pt x="2977" y="23"/>
                  </a:lnTo>
                  <a:lnTo>
                    <a:pt x="2977" y="9"/>
                  </a:lnTo>
                  <a:lnTo>
                    <a:pt x="2978" y="28"/>
                  </a:lnTo>
                  <a:lnTo>
                    <a:pt x="2979" y="21"/>
                  </a:lnTo>
                  <a:lnTo>
                    <a:pt x="2980" y="24"/>
                  </a:lnTo>
                  <a:lnTo>
                    <a:pt x="2981" y="17"/>
                  </a:lnTo>
                  <a:lnTo>
                    <a:pt x="2982" y="7"/>
                  </a:lnTo>
                  <a:lnTo>
                    <a:pt x="2983" y="9"/>
                  </a:lnTo>
                  <a:lnTo>
                    <a:pt x="2984" y="12"/>
                  </a:lnTo>
                  <a:lnTo>
                    <a:pt x="2985" y="13"/>
                  </a:lnTo>
                  <a:lnTo>
                    <a:pt x="2985" y="17"/>
                  </a:lnTo>
                  <a:lnTo>
                    <a:pt x="2986" y="11"/>
                  </a:lnTo>
                  <a:lnTo>
                    <a:pt x="2987" y="14"/>
                  </a:lnTo>
                  <a:lnTo>
                    <a:pt x="2988" y="14"/>
                  </a:lnTo>
                  <a:lnTo>
                    <a:pt x="2989" y="12"/>
                  </a:lnTo>
                  <a:lnTo>
                    <a:pt x="2990" y="15"/>
                  </a:lnTo>
                  <a:lnTo>
                    <a:pt x="2991" y="16"/>
                  </a:lnTo>
                  <a:lnTo>
                    <a:pt x="2992" y="14"/>
                  </a:lnTo>
                  <a:lnTo>
                    <a:pt x="2992" y="22"/>
                  </a:lnTo>
                  <a:lnTo>
                    <a:pt x="2993" y="18"/>
                  </a:lnTo>
                  <a:lnTo>
                    <a:pt x="2994" y="22"/>
                  </a:lnTo>
                  <a:lnTo>
                    <a:pt x="2995" y="20"/>
                  </a:lnTo>
                  <a:lnTo>
                    <a:pt x="2996" y="23"/>
                  </a:lnTo>
                  <a:lnTo>
                    <a:pt x="2997" y="17"/>
                  </a:lnTo>
                  <a:lnTo>
                    <a:pt x="2998" y="17"/>
                  </a:lnTo>
                  <a:lnTo>
                    <a:pt x="2999" y="22"/>
                  </a:lnTo>
                  <a:lnTo>
                    <a:pt x="3000" y="17"/>
                  </a:lnTo>
                  <a:lnTo>
                    <a:pt x="3000" y="12"/>
                  </a:lnTo>
                  <a:lnTo>
                    <a:pt x="3001" y="17"/>
                  </a:lnTo>
                  <a:lnTo>
                    <a:pt x="3002" y="12"/>
                  </a:lnTo>
                  <a:lnTo>
                    <a:pt x="3003" y="16"/>
                  </a:lnTo>
                  <a:lnTo>
                    <a:pt x="3004" y="20"/>
                  </a:lnTo>
                  <a:lnTo>
                    <a:pt x="3005" y="21"/>
                  </a:lnTo>
                  <a:lnTo>
                    <a:pt x="3006" y="24"/>
                  </a:lnTo>
                  <a:lnTo>
                    <a:pt x="3007" y="34"/>
                  </a:lnTo>
                  <a:lnTo>
                    <a:pt x="3007" y="43"/>
                  </a:lnTo>
                  <a:lnTo>
                    <a:pt x="3008" y="47"/>
                  </a:lnTo>
                  <a:lnTo>
                    <a:pt x="3009" y="59"/>
                  </a:lnTo>
                  <a:lnTo>
                    <a:pt x="3010" y="78"/>
                  </a:lnTo>
                  <a:lnTo>
                    <a:pt x="3011" y="91"/>
                  </a:lnTo>
                  <a:lnTo>
                    <a:pt x="3012" y="102"/>
                  </a:lnTo>
                  <a:lnTo>
                    <a:pt x="3013" y="101"/>
                  </a:lnTo>
                  <a:lnTo>
                    <a:pt x="3014" y="113"/>
                  </a:lnTo>
                  <a:lnTo>
                    <a:pt x="3014" y="112"/>
                  </a:lnTo>
                  <a:lnTo>
                    <a:pt x="3015" y="123"/>
                  </a:lnTo>
                  <a:lnTo>
                    <a:pt x="3016" y="127"/>
                  </a:lnTo>
                  <a:lnTo>
                    <a:pt x="3017" y="107"/>
                  </a:lnTo>
                  <a:lnTo>
                    <a:pt x="3018" y="99"/>
                  </a:lnTo>
                  <a:lnTo>
                    <a:pt x="3019" y="72"/>
                  </a:lnTo>
                  <a:lnTo>
                    <a:pt x="3020" y="54"/>
                  </a:lnTo>
                  <a:lnTo>
                    <a:pt x="3021" y="56"/>
                  </a:lnTo>
                  <a:lnTo>
                    <a:pt x="3022" y="40"/>
                  </a:lnTo>
                  <a:lnTo>
                    <a:pt x="3022" y="31"/>
                  </a:lnTo>
                  <a:lnTo>
                    <a:pt x="3023" y="21"/>
                  </a:lnTo>
                  <a:lnTo>
                    <a:pt x="3024" y="23"/>
                  </a:lnTo>
                  <a:lnTo>
                    <a:pt x="3025" y="21"/>
                  </a:lnTo>
                  <a:lnTo>
                    <a:pt x="3026" y="16"/>
                  </a:lnTo>
                  <a:lnTo>
                    <a:pt x="3027" y="11"/>
                  </a:lnTo>
                  <a:lnTo>
                    <a:pt x="3028" y="10"/>
                  </a:lnTo>
                  <a:lnTo>
                    <a:pt x="3029" y="10"/>
                  </a:lnTo>
                  <a:lnTo>
                    <a:pt x="3029" y="11"/>
                  </a:lnTo>
                  <a:lnTo>
                    <a:pt x="3030" y="13"/>
                  </a:lnTo>
                  <a:lnTo>
                    <a:pt x="3031" y="11"/>
                  </a:lnTo>
                  <a:lnTo>
                    <a:pt x="3032" y="10"/>
                  </a:lnTo>
                  <a:lnTo>
                    <a:pt x="3033" y="7"/>
                  </a:lnTo>
                  <a:lnTo>
                    <a:pt x="3034" y="9"/>
                  </a:lnTo>
                  <a:lnTo>
                    <a:pt x="3035" y="8"/>
                  </a:lnTo>
                  <a:lnTo>
                    <a:pt x="3036" y="6"/>
                  </a:lnTo>
                  <a:lnTo>
                    <a:pt x="3037" y="5"/>
                  </a:lnTo>
                  <a:lnTo>
                    <a:pt x="3037" y="5"/>
                  </a:lnTo>
                  <a:lnTo>
                    <a:pt x="3038" y="10"/>
                  </a:lnTo>
                  <a:lnTo>
                    <a:pt x="3039" y="11"/>
                  </a:lnTo>
                  <a:lnTo>
                    <a:pt x="3040" y="9"/>
                  </a:lnTo>
                  <a:lnTo>
                    <a:pt x="3041" y="19"/>
                  </a:lnTo>
                  <a:lnTo>
                    <a:pt x="3042" y="9"/>
                  </a:lnTo>
                  <a:lnTo>
                    <a:pt x="3043" y="4"/>
                  </a:lnTo>
                  <a:lnTo>
                    <a:pt x="3044" y="12"/>
                  </a:lnTo>
                  <a:lnTo>
                    <a:pt x="3044" y="6"/>
                  </a:lnTo>
                  <a:lnTo>
                    <a:pt x="3045" y="11"/>
                  </a:lnTo>
                  <a:lnTo>
                    <a:pt x="3046" y="9"/>
                  </a:lnTo>
                  <a:lnTo>
                    <a:pt x="3047" y="17"/>
                  </a:lnTo>
                  <a:lnTo>
                    <a:pt x="3048" y="5"/>
                  </a:lnTo>
                  <a:lnTo>
                    <a:pt x="3049" y="12"/>
                  </a:lnTo>
                  <a:lnTo>
                    <a:pt x="3050" y="14"/>
                  </a:lnTo>
                  <a:lnTo>
                    <a:pt x="3051" y="11"/>
                  </a:lnTo>
                  <a:lnTo>
                    <a:pt x="3052" y="14"/>
                  </a:lnTo>
                  <a:lnTo>
                    <a:pt x="3052" y="9"/>
                  </a:lnTo>
                  <a:lnTo>
                    <a:pt x="3053" y="13"/>
                  </a:lnTo>
                  <a:lnTo>
                    <a:pt x="3054" y="11"/>
                  </a:lnTo>
                  <a:lnTo>
                    <a:pt x="3055" y="17"/>
                  </a:lnTo>
                  <a:lnTo>
                    <a:pt x="3056" y="15"/>
                  </a:lnTo>
                  <a:lnTo>
                    <a:pt x="3057" y="19"/>
                  </a:lnTo>
                  <a:lnTo>
                    <a:pt x="3058" y="16"/>
                  </a:lnTo>
                  <a:lnTo>
                    <a:pt x="3059" y="20"/>
                  </a:lnTo>
                  <a:lnTo>
                    <a:pt x="3059" y="21"/>
                  </a:lnTo>
                  <a:lnTo>
                    <a:pt x="3060" y="11"/>
                  </a:lnTo>
                  <a:lnTo>
                    <a:pt x="3061" y="12"/>
                  </a:lnTo>
                  <a:lnTo>
                    <a:pt x="3062" y="12"/>
                  </a:lnTo>
                  <a:lnTo>
                    <a:pt x="3063" y="19"/>
                  </a:lnTo>
                  <a:lnTo>
                    <a:pt x="3064" y="20"/>
                  </a:lnTo>
                  <a:lnTo>
                    <a:pt x="3065" y="20"/>
                  </a:lnTo>
                  <a:lnTo>
                    <a:pt x="3066" y="17"/>
                  </a:lnTo>
                  <a:lnTo>
                    <a:pt x="3067" y="15"/>
                  </a:lnTo>
                  <a:lnTo>
                    <a:pt x="3067" y="18"/>
                  </a:lnTo>
                  <a:lnTo>
                    <a:pt x="3068" y="22"/>
                  </a:lnTo>
                  <a:lnTo>
                    <a:pt x="3069" y="22"/>
                  </a:lnTo>
                  <a:lnTo>
                    <a:pt x="3070" y="28"/>
                  </a:lnTo>
                  <a:lnTo>
                    <a:pt x="3071" y="24"/>
                  </a:lnTo>
                  <a:lnTo>
                    <a:pt x="3072" y="26"/>
                  </a:lnTo>
                  <a:lnTo>
                    <a:pt x="3073" y="13"/>
                  </a:lnTo>
                  <a:lnTo>
                    <a:pt x="3074" y="19"/>
                  </a:lnTo>
                  <a:lnTo>
                    <a:pt x="3074" y="23"/>
                  </a:lnTo>
                  <a:lnTo>
                    <a:pt x="3075" y="15"/>
                  </a:lnTo>
                  <a:lnTo>
                    <a:pt x="3076" y="28"/>
                  </a:lnTo>
                  <a:lnTo>
                    <a:pt x="3077" y="14"/>
                  </a:lnTo>
                  <a:lnTo>
                    <a:pt x="3078" y="24"/>
                  </a:lnTo>
                  <a:lnTo>
                    <a:pt x="3079" y="23"/>
                  </a:lnTo>
                  <a:lnTo>
                    <a:pt x="3080" y="24"/>
                  </a:lnTo>
                  <a:lnTo>
                    <a:pt x="3081" y="25"/>
                  </a:lnTo>
                  <a:lnTo>
                    <a:pt x="3082" y="18"/>
                  </a:lnTo>
                  <a:lnTo>
                    <a:pt x="3082" y="22"/>
                  </a:lnTo>
                  <a:lnTo>
                    <a:pt x="3083" y="26"/>
                  </a:lnTo>
                  <a:lnTo>
                    <a:pt x="3084" y="24"/>
                  </a:lnTo>
                  <a:lnTo>
                    <a:pt x="3085" y="31"/>
                  </a:lnTo>
                  <a:lnTo>
                    <a:pt x="3086" y="27"/>
                  </a:lnTo>
                  <a:lnTo>
                    <a:pt x="3087" y="25"/>
                  </a:lnTo>
                  <a:lnTo>
                    <a:pt x="3088" y="16"/>
                  </a:lnTo>
                  <a:lnTo>
                    <a:pt x="3089" y="18"/>
                  </a:lnTo>
                  <a:lnTo>
                    <a:pt x="3089" y="25"/>
                  </a:lnTo>
                  <a:lnTo>
                    <a:pt x="3090" y="37"/>
                  </a:lnTo>
                  <a:lnTo>
                    <a:pt x="3091" y="21"/>
                  </a:lnTo>
                  <a:lnTo>
                    <a:pt x="3092" y="19"/>
                  </a:lnTo>
                  <a:lnTo>
                    <a:pt x="3093" y="31"/>
                  </a:lnTo>
                  <a:lnTo>
                    <a:pt x="3094" y="35"/>
                  </a:lnTo>
                  <a:lnTo>
                    <a:pt x="3095" y="46"/>
                  </a:lnTo>
                  <a:lnTo>
                    <a:pt x="3096" y="36"/>
                  </a:lnTo>
                  <a:lnTo>
                    <a:pt x="3097" y="58"/>
                  </a:lnTo>
                  <a:lnTo>
                    <a:pt x="3097" y="74"/>
                  </a:lnTo>
                  <a:lnTo>
                    <a:pt x="3098" y="92"/>
                  </a:lnTo>
                  <a:lnTo>
                    <a:pt x="3099" y="112"/>
                  </a:lnTo>
                  <a:lnTo>
                    <a:pt x="3100" y="141"/>
                  </a:lnTo>
                  <a:lnTo>
                    <a:pt x="3101" y="177"/>
                  </a:lnTo>
                  <a:lnTo>
                    <a:pt x="3102" y="225"/>
                  </a:lnTo>
                  <a:lnTo>
                    <a:pt x="3103" y="266"/>
                  </a:lnTo>
                  <a:lnTo>
                    <a:pt x="3104" y="310"/>
                  </a:lnTo>
                  <a:lnTo>
                    <a:pt x="3104" y="343"/>
                  </a:lnTo>
                  <a:lnTo>
                    <a:pt x="3105" y="388"/>
                  </a:lnTo>
                  <a:lnTo>
                    <a:pt x="3106" y="429"/>
                  </a:lnTo>
                  <a:lnTo>
                    <a:pt x="3107" y="468"/>
                  </a:lnTo>
                  <a:lnTo>
                    <a:pt x="3108" y="453"/>
                  </a:lnTo>
                  <a:lnTo>
                    <a:pt x="3109" y="431"/>
                  </a:lnTo>
                  <a:lnTo>
                    <a:pt x="3110" y="397"/>
                  </a:lnTo>
                  <a:lnTo>
                    <a:pt x="3111" y="374"/>
                  </a:lnTo>
                  <a:lnTo>
                    <a:pt x="3112" y="328"/>
                  </a:lnTo>
                  <a:lnTo>
                    <a:pt x="3112" y="277"/>
                  </a:lnTo>
                  <a:lnTo>
                    <a:pt x="3113" y="211"/>
                  </a:lnTo>
                  <a:lnTo>
                    <a:pt x="3114" y="176"/>
                  </a:lnTo>
                  <a:lnTo>
                    <a:pt x="3115" y="111"/>
                  </a:lnTo>
                  <a:lnTo>
                    <a:pt x="3116" y="87"/>
                  </a:lnTo>
                  <a:lnTo>
                    <a:pt x="3117" y="64"/>
                  </a:lnTo>
                  <a:lnTo>
                    <a:pt x="3118" y="50"/>
                  </a:lnTo>
                  <a:lnTo>
                    <a:pt x="3119" y="39"/>
                  </a:lnTo>
                  <a:lnTo>
                    <a:pt x="3119" y="27"/>
                  </a:lnTo>
                  <a:lnTo>
                    <a:pt x="3120" y="32"/>
                  </a:lnTo>
                  <a:lnTo>
                    <a:pt x="3121" y="26"/>
                  </a:lnTo>
                  <a:lnTo>
                    <a:pt x="3122" y="23"/>
                  </a:lnTo>
                  <a:lnTo>
                    <a:pt x="3123" y="21"/>
                  </a:lnTo>
                  <a:lnTo>
                    <a:pt x="3124" y="16"/>
                  </a:lnTo>
                  <a:lnTo>
                    <a:pt x="3125" y="19"/>
                  </a:lnTo>
                  <a:lnTo>
                    <a:pt x="3126" y="22"/>
                  </a:lnTo>
                  <a:lnTo>
                    <a:pt x="3127" y="19"/>
                  </a:lnTo>
                  <a:lnTo>
                    <a:pt x="3127" y="18"/>
                  </a:lnTo>
                  <a:lnTo>
                    <a:pt x="3128" y="14"/>
                  </a:lnTo>
                  <a:lnTo>
                    <a:pt x="3129" y="11"/>
                  </a:lnTo>
                  <a:lnTo>
                    <a:pt x="3130" y="20"/>
                  </a:lnTo>
                  <a:lnTo>
                    <a:pt x="3131" y="8"/>
                  </a:lnTo>
                  <a:lnTo>
                    <a:pt x="3132" y="10"/>
                  </a:lnTo>
                  <a:lnTo>
                    <a:pt x="3133" y="20"/>
                  </a:lnTo>
                  <a:lnTo>
                    <a:pt x="3134" y="11"/>
                  </a:lnTo>
                  <a:lnTo>
                    <a:pt x="3134" y="14"/>
                  </a:lnTo>
                  <a:lnTo>
                    <a:pt x="3135" y="14"/>
                  </a:lnTo>
                  <a:lnTo>
                    <a:pt x="3136" y="20"/>
                  </a:lnTo>
                  <a:lnTo>
                    <a:pt x="3137" y="10"/>
                  </a:lnTo>
                  <a:lnTo>
                    <a:pt x="3138" y="10"/>
                  </a:lnTo>
                  <a:lnTo>
                    <a:pt x="3139" y="13"/>
                  </a:lnTo>
                  <a:lnTo>
                    <a:pt x="3140" y="11"/>
                  </a:lnTo>
                  <a:lnTo>
                    <a:pt x="3141" y="12"/>
                  </a:lnTo>
                  <a:lnTo>
                    <a:pt x="3142" y="17"/>
                  </a:lnTo>
                  <a:lnTo>
                    <a:pt x="3142" y="17"/>
                  </a:lnTo>
                  <a:lnTo>
                    <a:pt x="3143" y="19"/>
                  </a:lnTo>
                  <a:lnTo>
                    <a:pt x="3144" y="16"/>
                  </a:lnTo>
                  <a:lnTo>
                    <a:pt x="3145" y="14"/>
                  </a:lnTo>
                  <a:lnTo>
                    <a:pt x="3146" y="5"/>
                  </a:lnTo>
                  <a:lnTo>
                    <a:pt x="3147" y="11"/>
                  </a:lnTo>
                  <a:lnTo>
                    <a:pt x="3148" y="14"/>
                  </a:lnTo>
                  <a:lnTo>
                    <a:pt x="3149" y="10"/>
                  </a:lnTo>
                  <a:lnTo>
                    <a:pt x="3149" y="14"/>
                  </a:lnTo>
                  <a:lnTo>
                    <a:pt x="3150" y="13"/>
                  </a:lnTo>
                  <a:lnTo>
                    <a:pt x="3151" y="23"/>
                  </a:lnTo>
                  <a:lnTo>
                    <a:pt x="3152" y="22"/>
                  </a:lnTo>
                  <a:lnTo>
                    <a:pt x="3153" y="23"/>
                  </a:lnTo>
                  <a:lnTo>
                    <a:pt x="3154" y="31"/>
                  </a:lnTo>
                  <a:lnTo>
                    <a:pt x="3155" y="23"/>
                  </a:lnTo>
                  <a:lnTo>
                    <a:pt x="3156" y="29"/>
                  </a:lnTo>
                  <a:lnTo>
                    <a:pt x="3157" y="24"/>
                  </a:lnTo>
                  <a:lnTo>
                    <a:pt x="3157" y="27"/>
                  </a:lnTo>
                  <a:lnTo>
                    <a:pt x="3158" y="28"/>
                  </a:lnTo>
                  <a:lnTo>
                    <a:pt x="3159" y="31"/>
                  </a:lnTo>
                  <a:lnTo>
                    <a:pt x="3160" y="23"/>
                  </a:lnTo>
                  <a:lnTo>
                    <a:pt x="3161" y="19"/>
                  </a:lnTo>
                  <a:lnTo>
                    <a:pt x="3162" y="23"/>
                  </a:lnTo>
                  <a:lnTo>
                    <a:pt x="3163" y="23"/>
                  </a:lnTo>
                  <a:lnTo>
                    <a:pt x="3164" y="27"/>
                  </a:lnTo>
                  <a:lnTo>
                    <a:pt x="3164" y="27"/>
                  </a:lnTo>
                  <a:lnTo>
                    <a:pt x="3165" y="31"/>
                  </a:lnTo>
                  <a:lnTo>
                    <a:pt x="3166" y="20"/>
                  </a:lnTo>
                  <a:lnTo>
                    <a:pt x="3167" y="30"/>
                  </a:lnTo>
                  <a:lnTo>
                    <a:pt x="3168" y="19"/>
                  </a:lnTo>
                  <a:lnTo>
                    <a:pt x="3169" y="26"/>
                  </a:lnTo>
                  <a:lnTo>
                    <a:pt x="3170" y="23"/>
                  </a:lnTo>
                  <a:lnTo>
                    <a:pt x="3171" y="22"/>
                  </a:lnTo>
                  <a:lnTo>
                    <a:pt x="3172" y="21"/>
                  </a:lnTo>
                  <a:lnTo>
                    <a:pt x="3172" y="30"/>
                  </a:lnTo>
                  <a:lnTo>
                    <a:pt x="3173" y="16"/>
                  </a:lnTo>
                  <a:lnTo>
                    <a:pt x="3174" y="11"/>
                  </a:lnTo>
                  <a:lnTo>
                    <a:pt x="3175" y="10"/>
                  </a:lnTo>
                  <a:lnTo>
                    <a:pt x="3176" y="21"/>
                  </a:lnTo>
                  <a:lnTo>
                    <a:pt x="3177" y="16"/>
                  </a:lnTo>
                  <a:lnTo>
                    <a:pt x="3178" y="24"/>
                  </a:lnTo>
                  <a:lnTo>
                    <a:pt x="3179" y="8"/>
                  </a:lnTo>
                  <a:lnTo>
                    <a:pt x="3179" y="17"/>
                  </a:lnTo>
                  <a:lnTo>
                    <a:pt x="3180" y="14"/>
                  </a:lnTo>
                  <a:lnTo>
                    <a:pt x="3181" y="16"/>
                  </a:lnTo>
                  <a:lnTo>
                    <a:pt x="3182" y="17"/>
                  </a:lnTo>
                  <a:lnTo>
                    <a:pt x="3183" y="14"/>
                  </a:lnTo>
                  <a:lnTo>
                    <a:pt x="3184" y="13"/>
                  </a:lnTo>
                  <a:lnTo>
                    <a:pt x="3185" y="25"/>
                  </a:lnTo>
                  <a:lnTo>
                    <a:pt x="3186" y="10"/>
                  </a:lnTo>
                  <a:lnTo>
                    <a:pt x="3187" y="22"/>
                  </a:lnTo>
                  <a:lnTo>
                    <a:pt x="3187" y="14"/>
                  </a:lnTo>
                  <a:lnTo>
                    <a:pt x="3188" y="16"/>
                  </a:lnTo>
                  <a:lnTo>
                    <a:pt x="3189" y="14"/>
                  </a:lnTo>
                  <a:lnTo>
                    <a:pt x="3190" y="17"/>
                  </a:lnTo>
                  <a:lnTo>
                    <a:pt x="3191" y="15"/>
                  </a:lnTo>
                  <a:lnTo>
                    <a:pt x="3192" y="15"/>
                  </a:lnTo>
                  <a:lnTo>
                    <a:pt x="3193" y="12"/>
                  </a:lnTo>
                  <a:lnTo>
                    <a:pt x="3194" y="17"/>
                  </a:lnTo>
                  <a:lnTo>
                    <a:pt x="3194" y="12"/>
                  </a:lnTo>
                  <a:lnTo>
                    <a:pt x="3195" y="17"/>
                  </a:lnTo>
                  <a:lnTo>
                    <a:pt x="3196" y="17"/>
                  </a:lnTo>
                  <a:lnTo>
                    <a:pt x="3197" y="18"/>
                  </a:lnTo>
                  <a:lnTo>
                    <a:pt x="3198" y="17"/>
                  </a:lnTo>
                  <a:lnTo>
                    <a:pt x="3199" y="16"/>
                  </a:lnTo>
                  <a:lnTo>
                    <a:pt x="3200" y="20"/>
                  </a:lnTo>
                  <a:lnTo>
                    <a:pt x="3201" y="16"/>
                  </a:lnTo>
                  <a:lnTo>
                    <a:pt x="3201" y="11"/>
                  </a:lnTo>
                  <a:lnTo>
                    <a:pt x="3202" y="20"/>
                  </a:lnTo>
                  <a:lnTo>
                    <a:pt x="3203" y="6"/>
                  </a:lnTo>
                  <a:lnTo>
                    <a:pt x="3204" y="25"/>
                  </a:lnTo>
                  <a:lnTo>
                    <a:pt x="3205" y="20"/>
                  </a:lnTo>
                  <a:lnTo>
                    <a:pt x="3206" y="18"/>
                  </a:lnTo>
                  <a:lnTo>
                    <a:pt x="3207" y="12"/>
                  </a:lnTo>
                  <a:lnTo>
                    <a:pt x="3208" y="15"/>
                  </a:lnTo>
                  <a:lnTo>
                    <a:pt x="3209" y="15"/>
                  </a:lnTo>
                  <a:lnTo>
                    <a:pt x="3209" y="13"/>
                  </a:lnTo>
                  <a:lnTo>
                    <a:pt x="3210" y="12"/>
                  </a:lnTo>
                  <a:lnTo>
                    <a:pt x="3211" y="8"/>
                  </a:lnTo>
                  <a:lnTo>
                    <a:pt x="3212" y="10"/>
                  </a:lnTo>
                  <a:lnTo>
                    <a:pt x="3213" y="16"/>
                  </a:lnTo>
                  <a:lnTo>
                    <a:pt x="3214" y="6"/>
                  </a:lnTo>
                  <a:lnTo>
                    <a:pt x="3215" y="10"/>
                  </a:lnTo>
                  <a:lnTo>
                    <a:pt x="3216" y="22"/>
                  </a:lnTo>
                  <a:lnTo>
                    <a:pt x="3216" y="17"/>
                  </a:lnTo>
                  <a:lnTo>
                    <a:pt x="3217" y="16"/>
                  </a:lnTo>
                  <a:lnTo>
                    <a:pt x="3218" y="17"/>
                  </a:lnTo>
                  <a:lnTo>
                    <a:pt x="3219" y="14"/>
                  </a:lnTo>
                  <a:lnTo>
                    <a:pt x="3220" y="18"/>
                  </a:lnTo>
                  <a:lnTo>
                    <a:pt x="3221" y="15"/>
                  </a:lnTo>
                  <a:lnTo>
                    <a:pt x="3222" y="10"/>
                  </a:lnTo>
                  <a:lnTo>
                    <a:pt x="3223" y="12"/>
                  </a:lnTo>
                  <a:lnTo>
                    <a:pt x="3224" y="19"/>
                  </a:lnTo>
                  <a:lnTo>
                    <a:pt x="3224" y="19"/>
                  </a:lnTo>
                  <a:lnTo>
                    <a:pt x="3225" y="18"/>
                  </a:lnTo>
                  <a:lnTo>
                    <a:pt x="3226" y="16"/>
                  </a:lnTo>
                  <a:lnTo>
                    <a:pt x="3227" y="15"/>
                  </a:lnTo>
                  <a:lnTo>
                    <a:pt x="3228" y="9"/>
                  </a:lnTo>
                  <a:lnTo>
                    <a:pt x="3229" y="3"/>
                  </a:lnTo>
                  <a:lnTo>
                    <a:pt x="3230" y="8"/>
                  </a:lnTo>
                  <a:lnTo>
                    <a:pt x="3231" y="10"/>
                  </a:lnTo>
                  <a:lnTo>
                    <a:pt x="3231" y="13"/>
                  </a:lnTo>
                  <a:lnTo>
                    <a:pt x="3232" y="11"/>
                  </a:lnTo>
                  <a:lnTo>
                    <a:pt x="3233" y="10"/>
                  </a:lnTo>
                  <a:lnTo>
                    <a:pt x="3234" y="13"/>
                  </a:lnTo>
                  <a:lnTo>
                    <a:pt x="3235" y="14"/>
                  </a:lnTo>
                  <a:lnTo>
                    <a:pt x="3236" y="13"/>
                  </a:lnTo>
                  <a:lnTo>
                    <a:pt x="3237" y="21"/>
                  </a:lnTo>
                  <a:lnTo>
                    <a:pt x="3238" y="18"/>
                  </a:lnTo>
                  <a:lnTo>
                    <a:pt x="3239" y="13"/>
                  </a:lnTo>
                  <a:lnTo>
                    <a:pt x="3239" y="17"/>
                  </a:lnTo>
                  <a:lnTo>
                    <a:pt x="3240" y="17"/>
                  </a:lnTo>
                  <a:lnTo>
                    <a:pt x="3241" y="18"/>
                  </a:lnTo>
                  <a:lnTo>
                    <a:pt x="3242" y="14"/>
                  </a:lnTo>
                  <a:lnTo>
                    <a:pt x="3243" y="19"/>
                  </a:lnTo>
                  <a:lnTo>
                    <a:pt x="3244" y="13"/>
                  </a:lnTo>
                  <a:lnTo>
                    <a:pt x="3245" y="26"/>
                  </a:lnTo>
                  <a:lnTo>
                    <a:pt x="3246" y="15"/>
                  </a:lnTo>
                  <a:lnTo>
                    <a:pt x="3246" y="19"/>
                  </a:lnTo>
                  <a:lnTo>
                    <a:pt x="3247" y="19"/>
                  </a:lnTo>
                  <a:lnTo>
                    <a:pt x="3248" y="6"/>
                  </a:lnTo>
                  <a:lnTo>
                    <a:pt x="3249" y="24"/>
                  </a:lnTo>
                  <a:lnTo>
                    <a:pt x="3250" y="21"/>
                  </a:lnTo>
                  <a:lnTo>
                    <a:pt x="3251" y="25"/>
                  </a:lnTo>
                  <a:lnTo>
                    <a:pt x="3252" y="21"/>
                  </a:lnTo>
                  <a:lnTo>
                    <a:pt x="3253" y="19"/>
                  </a:lnTo>
                  <a:lnTo>
                    <a:pt x="3254" y="17"/>
                  </a:lnTo>
                  <a:lnTo>
                    <a:pt x="3254" y="20"/>
                  </a:lnTo>
                  <a:lnTo>
                    <a:pt x="3255" y="21"/>
                  </a:lnTo>
                  <a:lnTo>
                    <a:pt x="3256" y="18"/>
                  </a:lnTo>
                  <a:lnTo>
                    <a:pt x="3257" y="18"/>
                  </a:lnTo>
                  <a:lnTo>
                    <a:pt x="3258" y="23"/>
                  </a:lnTo>
                  <a:lnTo>
                    <a:pt x="3259" y="28"/>
                  </a:lnTo>
                  <a:lnTo>
                    <a:pt x="3260" y="25"/>
                  </a:lnTo>
                  <a:lnTo>
                    <a:pt x="3261" y="22"/>
                  </a:lnTo>
                  <a:lnTo>
                    <a:pt x="3261" y="16"/>
                  </a:lnTo>
                  <a:lnTo>
                    <a:pt x="3262" y="21"/>
                  </a:lnTo>
                  <a:lnTo>
                    <a:pt x="3263" y="32"/>
                  </a:lnTo>
                  <a:lnTo>
                    <a:pt x="3264" y="17"/>
                  </a:lnTo>
                  <a:lnTo>
                    <a:pt x="3265" y="22"/>
                  </a:lnTo>
                  <a:lnTo>
                    <a:pt x="3266" y="26"/>
                  </a:lnTo>
                  <a:lnTo>
                    <a:pt x="3267" y="29"/>
                  </a:lnTo>
                  <a:lnTo>
                    <a:pt x="3268" y="27"/>
                  </a:lnTo>
                  <a:lnTo>
                    <a:pt x="3269" y="27"/>
                  </a:lnTo>
                  <a:lnTo>
                    <a:pt x="3269" y="34"/>
                  </a:lnTo>
                  <a:lnTo>
                    <a:pt x="3270" y="35"/>
                  </a:lnTo>
                  <a:lnTo>
                    <a:pt x="3271" y="50"/>
                  </a:lnTo>
                  <a:lnTo>
                    <a:pt x="3272" y="48"/>
                  </a:lnTo>
                  <a:lnTo>
                    <a:pt x="3273" y="63"/>
                  </a:lnTo>
                  <a:lnTo>
                    <a:pt x="3274" y="71"/>
                  </a:lnTo>
                  <a:lnTo>
                    <a:pt x="3275" y="77"/>
                  </a:lnTo>
                  <a:lnTo>
                    <a:pt x="3276" y="90"/>
                  </a:lnTo>
                  <a:lnTo>
                    <a:pt x="3276" y="91"/>
                  </a:lnTo>
                  <a:lnTo>
                    <a:pt x="3277" y="81"/>
                  </a:lnTo>
                  <a:lnTo>
                    <a:pt x="3278" y="81"/>
                  </a:lnTo>
                  <a:lnTo>
                    <a:pt x="3279" y="95"/>
                  </a:lnTo>
                  <a:lnTo>
                    <a:pt x="3280" y="75"/>
                  </a:lnTo>
                  <a:lnTo>
                    <a:pt x="3281" y="68"/>
                  </a:lnTo>
                  <a:lnTo>
                    <a:pt x="3282" y="85"/>
                  </a:lnTo>
                  <a:lnTo>
                    <a:pt x="3283" y="66"/>
                  </a:lnTo>
                  <a:lnTo>
                    <a:pt x="3284" y="67"/>
                  </a:lnTo>
                  <a:lnTo>
                    <a:pt x="3284" y="59"/>
                  </a:lnTo>
                  <a:lnTo>
                    <a:pt x="3285" y="52"/>
                  </a:lnTo>
                  <a:lnTo>
                    <a:pt x="3286" y="51"/>
                  </a:lnTo>
                  <a:lnTo>
                    <a:pt x="3287" y="52"/>
                  </a:lnTo>
                  <a:lnTo>
                    <a:pt x="3288" y="40"/>
                  </a:lnTo>
                  <a:lnTo>
                    <a:pt x="3289" y="53"/>
                  </a:lnTo>
                  <a:lnTo>
                    <a:pt x="3290" y="41"/>
                  </a:lnTo>
                  <a:lnTo>
                    <a:pt x="3291" y="50"/>
                  </a:lnTo>
                  <a:lnTo>
                    <a:pt x="3291" y="54"/>
                  </a:lnTo>
                  <a:lnTo>
                    <a:pt x="3292" y="43"/>
                  </a:lnTo>
                  <a:lnTo>
                    <a:pt x="3293" y="40"/>
                  </a:lnTo>
                  <a:lnTo>
                    <a:pt x="3294" y="46"/>
                  </a:lnTo>
                  <a:lnTo>
                    <a:pt x="3295" y="42"/>
                  </a:lnTo>
                  <a:lnTo>
                    <a:pt x="3296" y="39"/>
                  </a:lnTo>
                  <a:lnTo>
                    <a:pt x="3297" y="23"/>
                  </a:lnTo>
                  <a:lnTo>
                    <a:pt x="3298" y="31"/>
                  </a:lnTo>
                  <a:lnTo>
                    <a:pt x="3299" y="24"/>
                  </a:lnTo>
                  <a:lnTo>
                    <a:pt x="3299" y="19"/>
                  </a:lnTo>
                  <a:lnTo>
                    <a:pt x="3300" y="20"/>
                  </a:lnTo>
                  <a:lnTo>
                    <a:pt x="3301" y="22"/>
                  </a:lnTo>
                  <a:lnTo>
                    <a:pt x="3302" y="16"/>
                  </a:lnTo>
                  <a:lnTo>
                    <a:pt x="3303" y="15"/>
                  </a:lnTo>
                  <a:lnTo>
                    <a:pt x="3304" y="22"/>
                  </a:lnTo>
                  <a:lnTo>
                    <a:pt x="3305" y="12"/>
                  </a:lnTo>
                  <a:lnTo>
                    <a:pt x="3306" y="23"/>
                  </a:lnTo>
                  <a:lnTo>
                    <a:pt x="3306" y="15"/>
                  </a:lnTo>
                  <a:lnTo>
                    <a:pt x="3307" y="18"/>
                  </a:lnTo>
                  <a:lnTo>
                    <a:pt x="3308" y="18"/>
                  </a:lnTo>
                  <a:lnTo>
                    <a:pt x="3309" y="12"/>
                  </a:lnTo>
                  <a:lnTo>
                    <a:pt x="3310" y="13"/>
                  </a:lnTo>
                  <a:lnTo>
                    <a:pt x="3311" y="14"/>
                  </a:lnTo>
                  <a:lnTo>
                    <a:pt x="3312" y="17"/>
                  </a:lnTo>
                  <a:lnTo>
                    <a:pt x="3313" y="12"/>
                  </a:lnTo>
                  <a:lnTo>
                    <a:pt x="3314" y="10"/>
                  </a:lnTo>
                  <a:lnTo>
                    <a:pt x="3314" y="8"/>
                  </a:lnTo>
                  <a:lnTo>
                    <a:pt x="3315" y="13"/>
                  </a:lnTo>
                  <a:lnTo>
                    <a:pt x="3316" y="4"/>
                  </a:lnTo>
                  <a:lnTo>
                    <a:pt x="3317" y="13"/>
                  </a:lnTo>
                  <a:lnTo>
                    <a:pt x="3318" y="3"/>
                  </a:lnTo>
                  <a:lnTo>
                    <a:pt x="3319" y="16"/>
                  </a:lnTo>
                  <a:lnTo>
                    <a:pt x="3320" y="6"/>
                  </a:lnTo>
                  <a:lnTo>
                    <a:pt x="3321" y="13"/>
                  </a:lnTo>
                  <a:lnTo>
                    <a:pt x="3321" y="7"/>
                  </a:lnTo>
                  <a:lnTo>
                    <a:pt x="3322" y="10"/>
                  </a:lnTo>
                  <a:lnTo>
                    <a:pt x="3323" y="12"/>
                  </a:lnTo>
                  <a:lnTo>
                    <a:pt x="3324" y="10"/>
                  </a:lnTo>
                  <a:lnTo>
                    <a:pt x="3325" y="13"/>
                  </a:lnTo>
                  <a:lnTo>
                    <a:pt x="3326" y="4"/>
                  </a:lnTo>
                  <a:lnTo>
                    <a:pt x="3327" y="7"/>
                  </a:lnTo>
                  <a:lnTo>
                    <a:pt x="3328" y="13"/>
                  </a:lnTo>
                  <a:lnTo>
                    <a:pt x="3329" y="11"/>
                  </a:lnTo>
                  <a:lnTo>
                    <a:pt x="3329" y="16"/>
                  </a:lnTo>
                  <a:lnTo>
                    <a:pt x="3330" y="11"/>
                  </a:lnTo>
                  <a:lnTo>
                    <a:pt x="3331" y="13"/>
                  </a:lnTo>
                  <a:lnTo>
                    <a:pt x="3332" y="22"/>
                  </a:lnTo>
                  <a:lnTo>
                    <a:pt x="3333" y="22"/>
                  </a:lnTo>
                  <a:lnTo>
                    <a:pt x="3334" y="29"/>
                  </a:lnTo>
                  <a:lnTo>
                    <a:pt x="3335" y="30"/>
                  </a:lnTo>
                  <a:lnTo>
                    <a:pt x="3336" y="44"/>
                  </a:lnTo>
                  <a:lnTo>
                    <a:pt x="3336" y="51"/>
                  </a:lnTo>
                  <a:lnTo>
                    <a:pt x="3337" y="60"/>
                  </a:lnTo>
                  <a:lnTo>
                    <a:pt x="3338" y="70"/>
                  </a:lnTo>
                  <a:lnTo>
                    <a:pt x="3339" y="93"/>
                  </a:lnTo>
                  <a:lnTo>
                    <a:pt x="3340" y="106"/>
                  </a:lnTo>
                  <a:lnTo>
                    <a:pt x="3341" y="115"/>
                  </a:lnTo>
                  <a:lnTo>
                    <a:pt x="3342" y="127"/>
                  </a:lnTo>
                  <a:lnTo>
                    <a:pt x="3343" y="133"/>
                  </a:lnTo>
                  <a:lnTo>
                    <a:pt x="3344" y="149"/>
                  </a:lnTo>
                  <a:lnTo>
                    <a:pt x="3344" y="138"/>
                  </a:lnTo>
                  <a:lnTo>
                    <a:pt x="3345" y="132"/>
                  </a:lnTo>
                  <a:lnTo>
                    <a:pt x="3346" y="127"/>
                  </a:lnTo>
                  <a:lnTo>
                    <a:pt x="3347" y="118"/>
                  </a:lnTo>
                  <a:lnTo>
                    <a:pt x="3348" y="97"/>
                  </a:lnTo>
                  <a:lnTo>
                    <a:pt x="3349" y="95"/>
                  </a:lnTo>
                  <a:lnTo>
                    <a:pt x="3350" y="80"/>
                  </a:lnTo>
                  <a:lnTo>
                    <a:pt x="3351" y="62"/>
                  </a:lnTo>
                  <a:lnTo>
                    <a:pt x="3351" y="58"/>
                  </a:lnTo>
                  <a:lnTo>
                    <a:pt x="3352" y="45"/>
                  </a:lnTo>
                  <a:lnTo>
                    <a:pt x="3353" y="32"/>
                  </a:lnTo>
                  <a:lnTo>
                    <a:pt x="3354" y="32"/>
                  </a:lnTo>
                  <a:lnTo>
                    <a:pt x="3355" y="20"/>
                  </a:lnTo>
                  <a:lnTo>
                    <a:pt x="3356" y="25"/>
                  </a:lnTo>
                  <a:lnTo>
                    <a:pt x="3357" y="14"/>
                  </a:lnTo>
                  <a:lnTo>
                    <a:pt x="3358" y="14"/>
                  </a:lnTo>
                  <a:lnTo>
                    <a:pt x="3359" y="15"/>
                  </a:lnTo>
                  <a:lnTo>
                    <a:pt x="3359" y="21"/>
                  </a:lnTo>
                  <a:lnTo>
                    <a:pt x="3360" y="8"/>
                  </a:lnTo>
                  <a:lnTo>
                    <a:pt x="3361" y="9"/>
                  </a:lnTo>
                  <a:lnTo>
                    <a:pt x="3362" y="10"/>
                  </a:lnTo>
                  <a:lnTo>
                    <a:pt x="3363" y="11"/>
                  </a:lnTo>
                  <a:lnTo>
                    <a:pt x="3364" y="14"/>
                  </a:lnTo>
                  <a:lnTo>
                    <a:pt x="3365" y="16"/>
                  </a:lnTo>
                  <a:lnTo>
                    <a:pt x="3366" y="16"/>
                  </a:lnTo>
                  <a:lnTo>
                    <a:pt x="3366" y="13"/>
                  </a:lnTo>
                  <a:lnTo>
                    <a:pt x="3367" y="23"/>
                  </a:lnTo>
                  <a:lnTo>
                    <a:pt x="3368" y="14"/>
                  </a:lnTo>
                  <a:lnTo>
                    <a:pt x="3369" y="16"/>
                  </a:lnTo>
                  <a:lnTo>
                    <a:pt x="3370" y="25"/>
                  </a:lnTo>
                  <a:lnTo>
                    <a:pt x="3371" y="17"/>
                  </a:lnTo>
                  <a:lnTo>
                    <a:pt x="3372" y="19"/>
                  </a:lnTo>
                  <a:lnTo>
                    <a:pt x="3373" y="16"/>
                  </a:lnTo>
                  <a:lnTo>
                    <a:pt x="3374" y="10"/>
                  </a:lnTo>
                  <a:lnTo>
                    <a:pt x="3374" y="16"/>
                  </a:lnTo>
                  <a:lnTo>
                    <a:pt x="3375" y="20"/>
                  </a:lnTo>
                  <a:lnTo>
                    <a:pt x="3376" y="24"/>
                  </a:lnTo>
                  <a:lnTo>
                    <a:pt x="3377" y="20"/>
                  </a:lnTo>
                  <a:lnTo>
                    <a:pt x="3378" y="13"/>
                  </a:lnTo>
                  <a:lnTo>
                    <a:pt x="3379" y="22"/>
                  </a:lnTo>
                  <a:lnTo>
                    <a:pt x="3380" y="20"/>
                  </a:lnTo>
                  <a:lnTo>
                    <a:pt x="3381" y="24"/>
                  </a:lnTo>
                  <a:lnTo>
                    <a:pt x="3381" y="19"/>
                  </a:lnTo>
                  <a:lnTo>
                    <a:pt x="3382" y="24"/>
                  </a:lnTo>
                  <a:lnTo>
                    <a:pt x="3383" y="26"/>
                  </a:lnTo>
                  <a:lnTo>
                    <a:pt x="3384" y="28"/>
                  </a:lnTo>
                  <a:lnTo>
                    <a:pt x="3385" y="34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3" name="Freeform 812"/>
            <p:cNvSpPr>
              <a:spLocks/>
            </p:cNvSpPr>
            <p:nvPr/>
          </p:nvSpPr>
          <p:spPr bwMode="auto">
            <a:xfrm flipV="1">
              <a:off x="5146676" y="5462588"/>
              <a:ext cx="215900" cy="74613"/>
            </a:xfrm>
            <a:custGeom>
              <a:avLst/>
              <a:gdLst>
                <a:gd name="T0" fmla="*/ 7 w 464"/>
                <a:gd name="T1" fmla="*/ 87 h 405"/>
                <a:gd name="T2" fmla="*/ 15 w 464"/>
                <a:gd name="T3" fmla="*/ 55 h 405"/>
                <a:gd name="T4" fmla="*/ 23 w 464"/>
                <a:gd name="T5" fmla="*/ 24 h 405"/>
                <a:gd name="T6" fmla="*/ 31 w 464"/>
                <a:gd name="T7" fmla="*/ 28 h 405"/>
                <a:gd name="T8" fmla="*/ 39 w 464"/>
                <a:gd name="T9" fmla="*/ 20 h 405"/>
                <a:gd name="T10" fmla="*/ 47 w 464"/>
                <a:gd name="T11" fmla="*/ 13 h 405"/>
                <a:gd name="T12" fmla="*/ 55 w 464"/>
                <a:gd name="T13" fmla="*/ 17 h 405"/>
                <a:gd name="T14" fmla="*/ 63 w 464"/>
                <a:gd name="T15" fmla="*/ 16 h 405"/>
                <a:gd name="T16" fmla="*/ 71 w 464"/>
                <a:gd name="T17" fmla="*/ 18 h 405"/>
                <a:gd name="T18" fmla="*/ 78 w 464"/>
                <a:gd name="T19" fmla="*/ 21 h 405"/>
                <a:gd name="T20" fmla="*/ 86 w 464"/>
                <a:gd name="T21" fmla="*/ 27 h 405"/>
                <a:gd name="T22" fmla="*/ 94 w 464"/>
                <a:gd name="T23" fmla="*/ 25 h 405"/>
                <a:gd name="T24" fmla="*/ 102 w 464"/>
                <a:gd name="T25" fmla="*/ 11 h 405"/>
                <a:gd name="T26" fmla="*/ 110 w 464"/>
                <a:gd name="T27" fmla="*/ 13 h 405"/>
                <a:gd name="T28" fmla="*/ 118 w 464"/>
                <a:gd name="T29" fmla="*/ 31 h 405"/>
                <a:gd name="T30" fmla="*/ 126 w 464"/>
                <a:gd name="T31" fmla="*/ 31 h 405"/>
                <a:gd name="T32" fmla="*/ 134 w 464"/>
                <a:gd name="T33" fmla="*/ 14 h 405"/>
                <a:gd name="T34" fmla="*/ 142 w 464"/>
                <a:gd name="T35" fmla="*/ 16 h 405"/>
                <a:gd name="T36" fmla="*/ 150 w 464"/>
                <a:gd name="T37" fmla="*/ 34 h 405"/>
                <a:gd name="T38" fmla="*/ 158 w 464"/>
                <a:gd name="T39" fmla="*/ 20 h 405"/>
                <a:gd name="T40" fmla="*/ 166 w 464"/>
                <a:gd name="T41" fmla="*/ 15 h 405"/>
                <a:gd name="T42" fmla="*/ 174 w 464"/>
                <a:gd name="T43" fmla="*/ 17 h 405"/>
                <a:gd name="T44" fmla="*/ 182 w 464"/>
                <a:gd name="T45" fmla="*/ 18 h 405"/>
                <a:gd name="T46" fmla="*/ 190 w 464"/>
                <a:gd name="T47" fmla="*/ 17 h 405"/>
                <a:gd name="T48" fmla="*/ 198 w 464"/>
                <a:gd name="T49" fmla="*/ 20 h 405"/>
                <a:gd name="T50" fmla="*/ 205 w 464"/>
                <a:gd name="T51" fmla="*/ 20 h 405"/>
                <a:gd name="T52" fmla="*/ 213 w 464"/>
                <a:gd name="T53" fmla="*/ 11 h 405"/>
                <a:gd name="T54" fmla="*/ 221 w 464"/>
                <a:gd name="T55" fmla="*/ 12 h 405"/>
                <a:gd name="T56" fmla="*/ 229 w 464"/>
                <a:gd name="T57" fmla="*/ 25 h 405"/>
                <a:gd name="T58" fmla="*/ 237 w 464"/>
                <a:gd name="T59" fmla="*/ 35 h 405"/>
                <a:gd name="T60" fmla="*/ 245 w 464"/>
                <a:gd name="T61" fmla="*/ 56 h 405"/>
                <a:gd name="T62" fmla="*/ 253 w 464"/>
                <a:gd name="T63" fmla="*/ 35 h 405"/>
                <a:gd name="T64" fmla="*/ 261 w 464"/>
                <a:gd name="T65" fmla="*/ 51 h 405"/>
                <a:gd name="T66" fmla="*/ 269 w 464"/>
                <a:gd name="T67" fmla="*/ 85 h 405"/>
                <a:gd name="T68" fmla="*/ 277 w 464"/>
                <a:gd name="T69" fmla="*/ 323 h 405"/>
                <a:gd name="T70" fmla="*/ 285 w 464"/>
                <a:gd name="T71" fmla="*/ 208 h 405"/>
                <a:gd name="T72" fmla="*/ 293 w 464"/>
                <a:gd name="T73" fmla="*/ 80 h 405"/>
                <a:gd name="T74" fmla="*/ 301 w 464"/>
                <a:gd name="T75" fmla="*/ 90 h 405"/>
                <a:gd name="T76" fmla="*/ 309 w 464"/>
                <a:gd name="T77" fmla="*/ 83 h 405"/>
                <a:gd name="T78" fmla="*/ 317 w 464"/>
                <a:gd name="T79" fmla="*/ 79 h 405"/>
                <a:gd name="T80" fmla="*/ 325 w 464"/>
                <a:gd name="T81" fmla="*/ 88 h 405"/>
                <a:gd name="T82" fmla="*/ 333 w 464"/>
                <a:gd name="T83" fmla="*/ 94 h 405"/>
                <a:gd name="T84" fmla="*/ 340 w 464"/>
                <a:gd name="T85" fmla="*/ 100 h 405"/>
                <a:gd name="T86" fmla="*/ 348 w 464"/>
                <a:gd name="T87" fmla="*/ 97 h 405"/>
                <a:gd name="T88" fmla="*/ 356 w 464"/>
                <a:gd name="T89" fmla="*/ 107 h 405"/>
                <a:gd name="T90" fmla="*/ 364 w 464"/>
                <a:gd name="T91" fmla="*/ 95 h 405"/>
                <a:gd name="T92" fmla="*/ 372 w 464"/>
                <a:gd name="T93" fmla="*/ 108 h 405"/>
                <a:gd name="T94" fmla="*/ 380 w 464"/>
                <a:gd name="T95" fmla="*/ 115 h 405"/>
                <a:gd name="T96" fmla="*/ 388 w 464"/>
                <a:gd name="T97" fmla="*/ 136 h 405"/>
                <a:gd name="T98" fmla="*/ 396 w 464"/>
                <a:gd name="T99" fmla="*/ 116 h 405"/>
                <a:gd name="T100" fmla="*/ 404 w 464"/>
                <a:gd name="T101" fmla="*/ 256 h 405"/>
                <a:gd name="T102" fmla="*/ 412 w 464"/>
                <a:gd name="T103" fmla="*/ 311 h 405"/>
                <a:gd name="T104" fmla="*/ 420 w 464"/>
                <a:gd name="T105" fmla="*/ 162 h 405"/>
                <a:gd name="T106" fmla="*/ 428 w 464"/>
                <a:gd name="T107" fmla="*/ 157 h 405"/>
                <a:gd name="T108" fmla="*/ 436 w 464"/>
                <a:gd name="T109" fmla="*/ 149 h 405"/>
                <a:gd name="T110" fmla="*/ 444 w 464"/>
                <a:gd name="T111" fmla="*/ 179 h 405"/>
                <a:gd name="T112" fmla="*/ 452 w 464"/>
                <a:gd name="T113" fmla="*/ 210 h 405"/>
                <a:gd name="T114" fmla="*/ 460 w 464"/>
                <a:gd name="T115" fmla="*/ 23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4" h="405">
                  <a:moveTo>
                    <a:pt x="0" y="36"/>
                  </a:moveTo>
                  <a:lnTo>
                    <a:pt x="1" y="30"/>
                  </a:lnTo>
                  <a:lnTo>
                    <a:pt x="2" y="36"/>
                  </a:lnTo>
                  <a:lnTo>
                    <a:pt x="3" y="58"/>
                  </a:lnTo>
                  <a:lnTo>
                    <a:pt x="4" y="54"/>
                  </a:lnTo>
                  <a:lnTo>
                    <a:pt x="4" y="63"/>
                  </a:lnTo>
                  <a:lnTo>
                    <a:pt x="5" y="74"/>
                  </a:lnTo>
                  <a:lnTo>
                    <a:pt x="6" y="81"/>
                  </a:lnTo>
                  <a:lnTo>
                    <a:pt x="7" y="87"/>
                  </a:lnTo>
                  <a:lnTo>
                    <a:pt x="8" y="98"/>
                  </a:lnTo>
                  <a:lnTo>
                    <a:pt x="9" y="98"/>
                  </a:lnTo>
                  <a:lnTo>
                    <a:pt x="10" y="86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12" y="82"/>
                  </a:lnTo>
                  <a:lnTo>
                    <a:pt x="13" y="75"/>
                  </a:lnTo>
                  <a:lnTo>
                    <a:pt x="14" y="83"/>
                  </a:lnTo>
                  <a:lnTo>
                    <a:pt x="15" y="55"/>
                  </a:lnTo>
                  <a:lnTo>
                    <a:pt x="16" y="55"/>
                  </a:lnTo>
                  <a:lnTo>
                    <a:pt x="17" y="46"/>
                  </a:lnTo>
                  <a:lnTo>
                    <a:pt x="18" y="36"/>
                  </a:lnTo>
                  <a:lnTo>
                    <a:pt x="18" y="28"/>
                  </a:lnTo>
                  <a:lnTo>
                    <a:pt x="19" y="27"/>
                  </a:lnTo>
                  <a:lnTo>
                    <a:pt x="20" y="21"/>
                  </a:lnTo>
                  <a:lnTo>
                    <a:pt x="21" y="21"/>
                  </a:lnTo>
                  <a:lnTo>
                    <a:pt x="22" y="22"/>
                  </a:lnTo>
                  <a:lnTo>
                    <a:pt x="23" y="24"/>
                  </a:lnTo>
                  <a:lnTo>
                    <a:pt x="24" y="21"/>
                  </a:lnTo>
                  <a:lnTo>
                    <a:pt x="25" y="23"/>
                  </a:lnTo>
                  <a:lnTo>
                    <a:pt x="26" y="15"/>
                  </a:lnTo>
                  <a:lnTo>
                    <a:pt x="26" y="27"/>
                  </a:lnTo>
                  <a:lnTo>
                    <a:pt x="27" y="22"/>
                  </a:lnTo>
                  <a:lnTo>
                    <a:pt x="28" y="22"/>
                  </a:lnTo>
                  <a:lnTo>
                    <a:pt x="29" y="19"/>
                  </a:lnTo>
                  <a:lnTo>
                    <a:pt x="30" y="13"/>
                  </a:lnTo>
                  <a:lnTo>
                    <a:pt x="31" y="28"/>
                  </a:lnTo>
                  <a:lnTo>
                    <a:pt x="32" y="16"/>
                  </a:lnTo>
                  <a:lnTo>
                    <a:pt x="33" y="24"/>
                  </a:lnTo>
                  <a:lnTo>
                    <a:pt x="33" y="21"/>
                  </a:lnTo>
                  <a:lnTo>
                    <a:pt x="34" y="18"/>
                  </a:lnTo>
                  <a:lnTo>
                    <a:pt x="35" y="21"/>
                  </a:lnTo>
                  <a:lnTo>
                    <a:pt x="36" y="12"/>
                  </a:lnTo>
                  <a:lnTo>
                    <a:pt x="37" y="15"/>
                  </a:lnTo>
                  <a:lnTo>
                    <a:pt x="38" y="17"/>
                  </a:lnTo>
                  <a:lnTo>
                    <a:pt x="39" y="20"/>
                  </a:lnTo>
                  <a:lnTo>
                    <a:pt x="40" y="14"/>
                  </a:lnTo>
                  <a:lnTo>
                    <a:pt x="41" y="27"/>
                  </a:lnTo>
                  <a:lnTo>
                    <a:pt x="41" y="9"/>
                  </a:lnTo>
                  <a:lnTo>
                    <a:pt x="42" y="20"/>
                  </a:lnTo>
                  <a:lnTo>
                    <a:pt x="43" y="17"/>
                  </a:lnTo>
                  <a:lnTo>
                    <a:pt x="44" y="18"/>
                  </a:lnTo>
                  <a:lnTo>
                    <a:pt x="45" y="16"/>
                  </a:lnTo>
                  <a:lnTo>
                    <a:pt x="46" y="17"/>
                  </a:lnTo>
                  <a:lnTo>
                    <a:pt x="47" y="13"/>
                  </a:lnTo>
                  <a:lnTo>
                    <a:pt x="48" y="8"/>
                  </a:lnTo>
                  <a:lnTo>
                    <a:pt x="48" y="21"/>
                  </a:lnTo>
                  <a:lnTo>
                    <a:pt x="49" y="17"/>
                  </a:lnTo>
                  <a:lnTo>
                    <a:pt x="50" y="16"/>
                  </a:lnTo>
                  <a:lnTo>
                    <a:pt x="51" y="19"/>
                  </a:lnTo>
                  <a:lnTo>
                    <a:pt x="52" y="18"/>
                  </a:lnTo>
                  <a:lnTo>
                    <a:pt x="53" y="15"/>
                  </a:lnTo>
                  <a:lnTo>
                    <a:pt x="54" y="15"/>
                  </a:lnTo>
                  <a:lnTo>
                    <a:pt x="55" y="17"/>
                  </a:lnTo>
                  <a:lnTo>
                    <a:pt x="56" y="15"/>
                  </a:lnTo>
                  <a:lnTo>
                    <a:pt x="56" y="20"/>
                  </a:lnTo>
                  <a:lnTo>
                    <a:pt x="57" y="11"/>
                  </a:lnTo>
                  <a:lnTo>
                    <a:pt x="58" y="18"/>
                  </a:lnTo>
                  <a:lnTo>
                    <a:pt x="59" y="11"/>
                  </a:lnTo>
                  <a:lnTo>
                    <a:pt x="60" y="13"/>
                  </a:lnTo>
                  <a:lnTo>
                    <a:pt x="61" y="12"/>
                  </a:lnTo>
                  <a:lnTo>
                    <a:pt x="62" y="24"/>
                  </a:lnTo>
                  <a:lnTo>
                    <a:pt x="63" y="16"/>
                  </a:lnTo>
                  <a:lnTo>
                    <a:pt x="63" y="14"/>
                  </a:lnTo>
                  <a:lnTo>
                    <a:pt x="64" y="23"/>
                  </a:lnTo>
                  <a:lnTo>
                    <a:pt x="65" y="13"/>
                  </a:lnTo>
                  <a:lnTo>
                    <a:pt x="66" y="18"/>
                  </a:lnTo>
                  <a:lnTo>
                    <a:pt x="67" y="18"/>
                  </a:lnTo>
                  <a:lnTo>
                    <a:pt x="68" y="16"/>
                  </a:lnTo>
                  <a:lnTo>
                    <a:pt x="69" y="21"/>
                  </a:lnTo>
                  <a:lnTo>
                    <a:pt x="70" y="21"/>
                  </a:lnTo>
                  <a:lnTo>
                    <a:pt x="71" y="18"/>
                  </a:lnTo>
                  <a:lnTo>
                    <a:pt x="71" y="16"/>
                  </a:lnTo>
                  <a:lnTo>
                    <a:pt x="72" y="16"/>
                  </a:lnTo>
                  <a:lnTo>
                    <a:pt x="73" y="23"/>
                  </a:lnTo>
                  <a:lnTo>
                    <a:pt x="74" y="20"/>
                  </a:lnTo>
                  <a:lnTo>
                    <a:pt x="75" y="14"/>
                  </a:lnTo>
                  <a:lnTo>
                    <a:pt x="76" y="18"/>
                  </a:lnTo>
                  <a:lnTo>
                    <a:pt x="77" y="22"/>
                  </a:lnTo>
                  <a:lnTo>
                    <a:pt x="78" y="12"/>
                  </a:lnTo>
                  <a:lnTo>
                    <a:pt x="78" y="21"/>
                  </a:lnTo>
                  <a:lnTo>
                    <a:pt x="79" y="17"/>
                  </a:lnTo>
                  <a:lnTo>
                    <a:pt x="80" y="30"/>
                  </a:lnTo>
                  <a:lnTo>
                    <a:pt x="81" y="20"/>
                  </a:lnTo>
                  <a:lnTo>
                    <a:pt x="82" y="21"/>
                  </a:lnTo>
                  <a:lnTo>
                    <a:pt x="83" y="34"/>
                  </a:lnTo>
                  <a:lnTo>
                    <a:pt x="84" y="23"/>
                  </a:lnTo>
                  <a:lnTo>
                    <a:pt x="85" y="22"/>
                  </a:lnTo>
                  <a:lnTo>
                    <a:pt x="86" y="27"/>
                  </a:lnTo>
                  <a:lnTo>
                    <a:pt x="86" y="27"/>
                  </a:lnTo>
                  <a:lnTo>
                    <a:pt x="87" y="32"/>
                  </a:lnTo>
                  <a:lnTo>
                    <a:pt x="88" y="23"/>
                  </a:lnTo>
                  <a:lnTo>
                    <a:pt x="89" y="22"/>
                  </a:lnTo>
                  <a:lnTo>
                    <a:pt x="90" y="27"/>
                  </a:lnTo>
                  <a:lnTo>
                    <a:pt x="91" y="30"/>
                  </a:lnTo>
                  <a:lnTo>
                    <a:pt x="92" y="20"/>
                  </a:lnTo>
                  <a:lnTo>
                    <a:pt x="93" y="34"/>
                  </a:lnTo>
                  <a:lnTo>
                    <a:pt x="93" y="17"/>
                  </a:lnTo>
                  <a:lnTo>
                    <a:pt x="94" y="25"/>
                  </a:lnTo>
                  <a:lnTo>
                    <a:pt x="95" y="23"/>
                  </a:lnTo>
                  <a:lnTo>
                    <a:pt x="96" y="20"/>
                  </a:lnTo>
                  <a:lnTo>
                    <a:pt x="97" y="21"/>
                  </a:lnTo>
                  <a:lnTo>
                    <a:pt x="98" y="22"/>
                  </a:lnTo>
                  <a:lnTo>
                    <a:pt x="99" y="14"/>
                  </a:lnTo>
                  <a:lnTo>
                    <a:pt x="100" y="10"/>
                  </a:lnTo>
                  <a:lnTo>
                    <a:pt x="101" y="10"/>
                  </a:lnTo>
                  <a:lnTo>
                    <a:pt x="101" y="19"/>
                  </a:lnTo>
                  <a:lnTo>
                    <a:pt x="102" y="11"/>
                  </a:lnTo>
                  <a:lnTo>
                    <a:pt x="103" y="16"/>
                  </a:lnTo>
                  <a:lnTo>
                    <a:pt x="104" y="7"/>
                  </a:lnTo>
                  <a:lnTo>
                    <a:pt x="105" y="15"/>
                  </a:lnTo>
                  <a:lnTo>
                    <a:pt x="106" y="19"/>
                  </a:lnTo>
                  <a:lnTo>
                    <a:pt x="107" y="10"/>
                  </a:lnTo>
                  <a:lnTo>
                    <a:pt x="108" y="14"/>
                  </a:lnTo>
                  <a:lnTo>
                    <a:pt x="108" y="20"/>
                  </a:lnTo>
                  <a:lnTo>
                    <a:pt x="109" y="16"/>
                  </a:lnTo>
                  <a:lnTo>
                    <a:pt x="110" y="13"/>
                  </a:lnTo>
                  <a:lnTo>
                    <a:pt x="111" y="18"/>
                  </a:lnTo>
                  <a:lnTo>
                    <a:pt x="112" y="20"/>
                  </a:lnTo>
                  <a:lnTo>
                    <a:pt x="113" y="13"/>
                  </a:lnTo>
                  <a:lnTo>
                    <a:pt x="114" y="24"/>
                  </a:lnTo>
                  <a:lnTo>
                    <a:pt x="115" y="26"/>
                  </a:lnTo>
                  <a:lnTo>
                    <a:pt x="116" y="30"/>
                  </a:lnTo>
                  <a:lnTo>
                    <a:pt x="116" y="24"/>
                  </a:lnTo>
                  <a:lnTo>
                    <a:pt x="117" y="39"/>
                  </a:lnTo>
                  <a:lnTo>
                    <a:pt x="118" y="31"/>
                  </a:lnTo>
                  <a:lnTo>
                    <a:pt x="119" y="35"/>
                  </a:lnTo>
                  <a:lnTo>
                    <a:pt x="120" y="30"/>
                  </a:lnTo>
                  <a:lnTo>
                    <a:pt x="121" y="26"/>
                  </a:lnTo>
                  <a:lnTo>
                    <a:pt x="122" y="29"/>
                  </a:lnTo>
                  <a:lnTo>
                    <a:pt x="123" y="23"/>
                  </a:lnTo>
                  <a:lnTo>
                    <a:pt x="123" y="30"/>
                  </a:lnTo>
                  <a:lnTo>
                    <a:pt x="124" y="42"/>
                  </a:lnTo>
                  <a:lnTo>
                    <a:pt x="125" y="27"/>
                  </a:lnTo>
                  <a:lnTo>
                    <a:pt x="126" y="31"/>
                  </a:lnTo>
                  <a:lnTo>
                    <a:pt x="127" y="29"/>
                  </a:lnTo>
                  <a:lnTo>
                    <a:pt x="128" y="30"/>
                  </a:lnTo>
                  <a:lnTo>
                    <a:pt x="129" y="19"/>
                  </a:lnTo>
                  <a:lnTo>
                    <a:pt x="130" y="32"/>
                  </a:lnTo>
                  <a:lnTo>
                    <a:pt x="131" y="20"/>
                  </a:lnTo>
                  <a:lnTo>
                    <a:pt x="131" y="25"/>
                  </a:lnTo>
                  <a:lnTo>
                    <a:pt x="132" y="13"/>
                  </a:lnTo>
                  <a:lnTo>
                    <a:pt x="133" y="25"/>
                  </a:lnTo>
                  <a:lnTo>
                    <a:pt x="134" y="14"/>
                  </a:lnTo>
                  <a:lnTo>
                    <a:pt x="135" y="10"/>
                  </a:lnTo>
                  <a:lnTo>
                    <a:pt x="136" y="15"/>
                  </a:lnTo>
                  <a:lnTo>
                    <a:pt x="137" y="24"/>
                  </a:lnTo>
                  <a:lnTo>
                    <a:pt x="138" y="17"/>
                  </a:lnTo>
                  <a:lnTo>
                    <a:pt x="138" y="7"/>
                  </a:lnTo>
                  <a:lnTo>
                    <a:pt x="139" y="16"/>
                  </a:lnTo>
                  <a:lnTo>
                    <a:pt x="140" y="15"/>
                  </a:lnTo>
                  <a:lnTo>
                    <a:pt x="141" y="14"/>
                  </a:lnTo>
                  <a:lnTo>
                    <a:pt x="142" y="16"/>
                  </a:lnTo>
                  <a:lnTo>
                    <a:pt x="143" y="8"/>
                  </a:lnTo>
                  <a:lnTo>
                    <a:pt x="144" y="16"/>
                  </a:lnTo>
                  <a:lnTo>
                    <a:pt x="145" y="10"/>
                  </a:lnTo>
                  <a:lnTo>
                    <a:pt x="146" y="15"/>
                  </a:lnTo>
                  <a:lnTo>
                    <a:pt x="146" y="10"/>
                  </a:lnTo>
                  <a:lnTo>
                    <a:pt x="147" y="12"/>
                  </a:lnTo>
                  <a:lnTo>
                    <a:pt x="148" y="22"/>
                  </a:lnTo>
                  <a:lnTo>
                    <a:pt x="149" y="26"/>
                  </a:lnTo>
                  <a:lnTo>
                    <a:pt x="150" y="34"/>
                  </a:lnTo>
                  <a:lnTo>
                    <a:pt x="151" y="33"/>
                  </a:lnTo>
                  <a:lnTo>
                    <a:pt x="152" y="38"/>
                  </a:lnTo>
                  <a:lnTo>
                    <a:pt x="153" y="33"/>
                  </a:lnTo>
                  <a:lnTo>
                    <a:pt x="153" y="30"/>
                  </a:lnTo>
                  <a:lnTo>
                    <a:pt x="154" y="27"/>
                  </a:lnTo>
                  <a:lnTo>
                    <a:pt x="155" y="21"/>
                  </a:lnTo>
                  <a:lnTo>
                    <a:pt x="156" y="21"/>
                  </a:lnTo>
                  <a:lnTo>
                    <a:pt x="157" y="20"/>
                  </a:lnTo>
                  <a:lnTo>
                    <a:pt x="158" y="20"/>
                  </a:lnTo>
                  <a:lnTo>
                    <a:pt x="159" y="17"/>
                  </a:lnTo>
                  <a:lnTo>
                    <a:pt x="160" y="23"/>
                  </a:lnTo>
                  <a:lnTo>
                    <a:pt x="161" y="16"/>
                  </a:lnTo>
                  <a:lnTo>
                    <a:pt x="161" y="24"/>
                  </a:lnTo>
                  <a:lnTo>
                    <a:pt x="162" y="14"/>
                  </a:lnTo>
                  <a:lnTo>
                    <a:pt x="163" y="18"/>
                  </a:lnTo>
                  <a:lnTo>
                    <a:pt x="164" y="21"/>
                  </a:lnTo>
                  <a:lnTo>
                    <a:pt x="165" y="21"/>
                  </a:lnTo>
                  <a:lnTo>
                    <a:pt x="166" y="15"/>
                  </a:lnTo>
                  <a:lnTo>
                    <a:pt x="167" y="17"/>
                  </a:lnTo>
                  <a:lnTo>
                    <a:pt x="168" y="11"/>
                  </a:lnTo>
                  <a:lnTo>
                    <a:pt x="168" y="10"/>
                  </a:lnTo>
                  <a:lnTo>
                    <a:pt x="169" y="6"/>
                  </a:lnTo>
                  <a:lnTo>
                    <a:pt x="170" y="18"/>
                  </a:lnTo>
                  <a:lnTo>
                    <a:pt x="171" y="11"/>
                  </a:lnTo>
                  <a:lnTo>
                    <a:pt x="172" y="10"/>
                  </a:lnTo>
                  <a:lnTo>
                    <a:pt x="173" y="16"/>
                  </a:lnTo>
                  <a:lnTo>
                    <a:pt x="174" y="17"/>
                  </a:lnTo>
                  <a:lnTo>
                    <a:pt x="175" y="12"/>
                  </a:lnTo>
                  <a:lnTo>
                    <a:pt x="176" y="8"/>
                  </a:lnTo>
                  <a:lnTo>
                    <a:pt x="176" y="15"/>
                  </a:lnTo>
                  <a:lnTo>
                    <a:pt x="177" y="19"/>
                  </a:lnTo>
                  <a:lnTo>
                    <a:pt x="178" y="13"/>
                  </a:lnTo>
                  <a:lnTo>
                    <a:pt x="179" y="27"/>
                  </a:lnTo>
                  <a:lnTo>
                    <a:pt x="180" y="21"/>
                  </a:lnTo>
                  <a:lnTo>
                    <a:pt x="181" y="19"/>
                  </a:lnTo>
                  <a:lnTo>
                    <a:pt x="182" y="18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4" y="14"/>
                  </a:lnTo>
                  <a:lnTo>
                    <a:pt x="185" y="21"/>
                  </a:lnTo>
                  <a:lnTo>
                    <a:pt x="186" y="23"/>
                  </a:lnTo>
                  <a:lnTo>
                    <a:pt x="187" y="14"/>
                  </a:lnTo>
                  <a:lnTo>
                    <a:pt x="188" y="20"/>
                  </a:lnTo>
                  <a:lnTo>
                    <a:pt x="189" y="18"/>
                  </a:lnTo>
                  <a:lnTo>
                    <a:pt x="190" y="17"/>
                  </a:lnTo>
                  <a:lnTo>
                    <a:pt x="191" y="19"/>
                  </a:lnTo>
                  <a:lnTo>
                    <a:pt x="191" y="21"/>
                  </a:lnTo>
                  <a:lnTo>
                    <a:pt x="192" y="14"/>
                  </a:lnTo>
                  <a:lnTo>
                    <a:pt x="193" y="13"/>
                  </a:lnTo>
                  <a:lnTo>
                    <a:pt x="194" y="13"/>
                  </a:lnTo>
                  <a:lnTo>
                    <a:pt x="195" y="15"/>
                  </a:lnTo>
                  <a:lnTo>
                    <a:pt x="196" y="11"/>
                  </a:lnTo>
                  <a:lnTo>
                    <a:pt x="197" y="7"/>
                  </a:lnTo>
                  <a:lnTo>
                    <a:pt x="198" y="20"/>
                  </a:lnTo>
                  <a:lnTo>
                    <a:pt x="198" y="16"/>
                  </a:lnTo>
                  <a:lnTo>
                    <a:pt x="199" y="12"/>
                  </a:lnTo>
                  <a:lnTo>
                    <a:pt x="200" y="9"/>
                  </a:lnTo>
                  <a:lnTo>
                    <a:pt x="201" y="11"/>
                  </a:lnTo>
                  <a:lnTo>
                    <a:pt x="202" y="16"/>
                  </a:lnTo>
                  <a:lnTo>
                    <a:pt x="203" y="7"/>
                  </a:lnTo>
                  <a:lnTo>
                    <a:pt x="204" y="15"/>
                  </a:lnTo>
                  <a:lnTo>
                    <a:pt x="205" y="8"/>
                  </a:lnTo>
                  <a:lnTo>
                    <a:pt x="205" y="20"/>
                  </a:lnTo>
                  <a:lnTo>
                    <a:pt x="206" y="17"/>
                  </a:lnTo>
                  <a:lnTo>
                    <a:pt x="207" y="20"/>
                  </a:lnTo>
                  <a:lnTo>
                    <a:pt x="208" y="10"/>
                  </a:lnTo>
                  <a:lnTo>
                    <a:pt x="209" y="6"/>
                  </a:lnTo>
                  <a:lnTo>
                    <a:pt x="210" y="12"/>
                  </a:lnTo>
                  <a:lnTo>
                    <a:pt x="211" y="14"/>
                  </a:lnTo>
                  <a:lnTo>
                    <a:pt x="212" y="8"/>
                  </a:lnTo>
                  <a:lnTo>
                    <a:pt x="213" y="9"/>
                  </a:lnTo>
                  <a:lnTo>
                    <a:pt x="213" y="11"/>
                  </a:lnTo>
                  <a:lnTo>
                    <a:pt x="214" y="12"/>
                  </a:lnTo>
                  <a:lnTo>
                    <a:pt x="215" y="19"/>
                  </a:lnTo>
                  <a:lnTo>
                    <a:pt x="216" y="20"/>
                  </a:lnTo>
                  <a:lnTo>
                    <a:pt x="217" y="10"/>
                  </a:lnTo>
                  <a:lnTo>
                    <a:pt x="218" y="15"/>
                  </a:lnTo>
                  <a:lnTo>
                    <a:pt x="219" y="21"/>
                  </a:lnTo>
                  <a:lnTo>
                    <a:pt x="220" y="20"/>
                  </a:lnTo>
                  <a:lnTo>
                    <a:pt x="220" y="17"/>
                  </a:lnTo>
                  <a:lnTo>
                    <a:pt x="221" y="12"/>
                  </a:lnTo>
                  <a:lnTo>
                    <a:pt x="222" y="14"/>
                  </a:lnTo>
                  <a:lnTo>
                    <a:pt x="223" y="17"/>
                  </a:lnTo>
                  <a:lnTo>
                    <a:pt x="224" y="16"/>
                  </a:lnTo>
                  <a:lnTo>
                    <a:pt x="225" y="21"/>
                  </a:lnTo>
                  <a:lnTo>
                    <a:pt x="226" y="11"/>
                  </a:lnTo>
                  <a:lnTo>
                    <a:pt x="227" y="17"/>
                  </a:lnTo>
                  <a:lnTo>
                    <a:pt x="228" y="27"/>
                  </a:lnTo>
                  <a:lnTo>
                    <a:pt x="228" y="21"/>
                  </a:lnTo>
                  <a:lnTo>
                    <a:pt x="229" y="25"/>
                  </a:lnTo>
                  <a:lnTo>
                    <a:pt x="230" y="16"/>
                  </a:lnTo>
                  <a:lnTo>
                    <a:pt x="231" y="29"/>
                  </a:lnTo>
                  <a:lnTo>
                    <a:pt x="232" y="25"/>
                  </a:lnTo>
                  <a:lnTo>
                    <a:pt x="233" y="29"/>
                  </a:lnTo>
                  <a:lnTo>
                    <a:pt x="234" y="28"/>
                  </a:lnTo>
                  <a:lnTo>
                    <a:pt x="235" y="29"/>
                  </a:lnTo>
                  <a:lnTo>
                    <a:pt x="235" y="39"/>
                  </a:lnTo>
                  <a:lnTo>
                    <a:pt x="236" y="30"/>
                  </a:lnTo>
                  <a:lnTo>
                    <a:pt x="237" y="35"/>
                  </a:lnTo>
                  <a:lnTo>
                    <a:pt x="238" y="43"/>
                  </a:lnTo>
                  <a:lnTo>
                    <a:pt x="239" y="37"/>
                  </a:lnTo>
                  <a:lnTo>
                    <a:pt x="240" y="51"/>
                  </a:lnTo>
                  <a:lnTo>
                    <a:pt x="241" y="56"/>
                  </a:lnTo>
                  <a:lnTo>
                    <a:pt x="242" y="43"/>
                  </a:lnTo>
                  <a:lnTo>
                    <a:pt x="243" y="51"/>
                  </a:lnTo>
                  <a:lnTo>
                    <a:pt x="243" y="54"/>
                  </a:lnTo>
                  <a:lnTo>
                    <a:pt x="244" y="42"/>
                  </a:lnTo>
                  <a:lnTo>
                    <a:pt x="245" y="56"/>
                  </a:lnTo>
                  <a:lnTo>
                    <a:pt x="246" y="57"/>
                  </a:lnTo>
                  <a:lnTo>
                    <a:pt x="247" y="56"/>
                  </a:lnTo>
                  <a:lnTo>
                    <a:pt x="248" y="37"/>
                  </a:lnTo>
                  <a:lnTo>
                    <a:pt x="249" y="37"/>
                  </a:lnTo>
                  <a:lnTo>
                    <a:pt x="250" y="45"/>
                  </a:lnTo>
                  <a:lnTo>
                    <a:pt x="250" y="32"/>
                  </a:lnTo>
                  <a:lnTo>
                    <a:pt x="251" y="37"/>
                  </a:lnTo>
                  <a:lnTo>
                    <a:pt x="252" y="30"/>
                  </a:lnTo>
                  <a:lnTo>
                    <a:pt x="253" y="35"/>
                  </a:lnTo>
                  <a:lnTo>
                    <a:pt x="254" y="52"/>
                  </a:lnTo>
                  <a:lnTo>
                    <a:pt x="255" y="32"/>
                  </a:lnTo>
                  <a:lnTo>
                    <a:pt x="256" y="38"/>
                  </a:lnTo>
                  <a:lnTo>
                    <a:pt x="257" y="40"/>
                  </a:lnTo>
                  <a:lnTo>
                    <a:pt x="258" y="46"/>
                  </a:lnTo>
                  <a:lnTo>
                    <a:pt x="258" y="37"/>
                  </a:lnTo>
                  <a:lnTo>
                    <a:pt x="259" y="49"/>
                  </a:lnTo>
                  <a:lnTo>
                    <a:pt x="260" y="49"/>
                  </a:lnTo>
                  <a:lnTo>
                    <a:pt x="261" y="51"/>
                  </a:lnTo>
                  <a:lnTo>
                    <a:pt x="262" y="43"/>
                  </a:lnTo>
                  <a:lnTo>
                    <a:pt x="263" y="49"/>
                  </a:lnTo>
                  <a:lnTo>
                    <a:pt x="264" y="41"/>
                  </a:lnTo>
                  <a:lnTo>
                    <a:pt x="265" y="80"/>
                  </a:lnTo>
                  <a:lnTo>
                    <a:pt x="265" y="89"/>
                  </a:lnTo>
                  <a:lnTo>
                    <a:pt x="266" y="110"/>
                  </a:lnTo>
                  <a:lnTo>
                    <a:pt x="267" y="0"/>
                  </a:lnTo>
                  <a:lnTo>
                    <a:pt x="268" y="88"/>
                  </a:lnTo>
                  <a:lnTo>
                    <a:pt x="269" y="85"/>
                  </a:lnTo>
                  <a:lnTo>
                    <a:pt x="270" y="72"/>
                  </a:lnTo>
                  <a:lnTo>
                    <a:pt x="271" y="78"/>
                  </a:lnTo>
                  <a:lnTo>
                    <a:pt x="272" y="96"/>
                  </a:lnTo>
                  <a:lnTo>
                    <a:pt x="273" y="131"/>
                  </a:lnTo>
                  <a:lnTo>
                    <a:pt x="273" y="144"/>
                  </a:lnTo>
                  <a:lnTo>
                    <a:pt x="274" y="185"/>
                  </a:lnTo>
                  <a:lnTo>
                    <a:pt x="275" y="230"/>
                  </a:lnTo>
                  <a:lnTo>
                    <a:pt x="276" y="295"/>
                  </a:lnTo>
                  <a:lnTo>
                    <a:pt x="277" y="323"/>
                  </a:lnTo>
                  <a:lnTo>
                    <a:pt x="278" y="380"/>
                  </a:lnTo>
                  <a:lnTo>
                    <a:pt x="279" y="386"/>
                  </a:lnTo>
                  <a:lnTo>
                    <a:pt x="280" y="389"/>
                  </a:lnTo>
                  <a:lnTo>
                    <a:pt x="280" y="405"/>
                  </a:lnTo>
                  <a:lnTo>
                    <a:pt x="281" y="368"/>
                  </a:lnTo>
                  <a:lnTo>
                    <a:pt x="282" y="346"/>
                  </a:lnTo>
                  <a:lnTo>
                    <a:pt x="283" y="295"/>
                  </a:lnTo>
                  <a:lnTo>
                    <a:pt x="284" y="261"/>
                  </a:lnTo>
                  <a:lnTo>
                    <a:pt x="285" y="208"/>
                  </a:lnTo>
                  <a:lnTo>
                    <a:pt x="286" y="188"/>
                  </a:lnTo>
                  <a:lnTo>
                    <a:pt x="287" y="134"/>
                  </a:lnTo>
                  <a:lnTo>
                    <a:pt x="288" y="129"/>
                  </a:lnTo>
                  <a:lnTo>
                    <a:pt x="288" y="103"/>
                  </a:lnTo>
                  <a:lnTo>
                    <a:pt x="289" y="103"/>
                  </a:lnTo>
                  <a:lnTo>
                    <a:pt x="290" y="93"/>
                  </a:lnTo>
                  <a:lnTo>
                    <a:pt x="291" y="76"/>
                  </a:lnTo>
                  <a:lnTo>
                    <a:pt x="292" y="81"/>
                  </a:lnTo>
                  <a:lnTo>
                    <a:pt x="293" y="80"/>
                  </a:lnTo>
                  <a:lnTo>
                    <a:pt x="294" y="101"/>
                  </a:lnTo>
                  <a:lnTo>
                    <a:pt x="295" y="79"/>
                  </a:lnTo>
                  <a:lnTo>
                    <a:pt x="295" y="82"/>
                  </a:lnTo>
                  <a:lnTo>
                    <a:pt x="296" y="95"/>
                  </a:lnTo>
                  <a:lnTo>
                    <a:pt x="297" y="84"/>
                  </a:lnTo>
                  <a:lnTo>
                    <a:pt x="298" y="87"/>
                  </a:lnTo>
                  <a:lnTo>
                    <a:pt x="299" y="74"/>
                  </a:lnTo>
                  <a:lnTo>
                    <a:pt x="300" y="92"/>
                  </a:lnTo>
                  <a:lnTo>
                    <a:pt x="301" y="90"/>
                  </a:lnTo>
                  <a:lnTo>
                    <a:pt x="302" y="97"/>
                  </a:lnTo>
                  <a:lnTo>
                    <a:pt x="303" y="82"/>
                  </a:lnTo>
                  <a:lnTo>
                    <a:pt x="303" y="91"/>
                  </a:lnTo>
                  <a:lnTo>
                    <a:pt x="304" y="93"/>
                  </a:lnTo>
                  <a:lnTo>
                    <a:pt x="305" y="75"/>
                  </a:lnTo>
                  <a:lnTo>
                    <a:pt x="306" y="97"/>
                  </a:lnTo>
                  <a:lnTo>
                    <a:pt x="307" y="92"/>
                  </a:lnTo>
                  <a:lnTo>
                    <a:pt x="308" y="90"/>
                  </a:lnTo>
                  <a:lnTo>
                    <a:pt x="309" y="83"/>
                  </a:lnTo>
                  <a:lnTo>
                    <a:pt x="310" y="75"/>
                  </a:lnTo>
                  <a:lnTo>
                    <a:pt x="310" y="85"/>
                  </a:lnTo>
                  <a:lnTo>
                    <a:pt x="311" y="98"/>
                  </a:lnTo>
                  <a:lnTo>
                    <a:pt x="312" y="73"/>
                  </a:lnTo>
                  <a:lnTo>
                    <a:pt x="313" y="83"/>
                  </a:lnTo>
                  <a:lnTo>
                    <a:pt x="314" y="106"/>
                  </a:lnTo>
                  <a:lnTo>
                    <a:pt x="315" y="76"/>
                  </a:lnTo>
                  <a:lnTo>
                    <a:pt x="316" y="75"/>
                  </a:lnTo>
                  <a:lnTo>
                    <a:pt x="317" y="79"/>
                  </a:lnTo>
                  <a:lnTo>
                    <a:pt x="318" y="91"/>
                  </a:lnTo>
                  <a:lnTo>
                    <a:pt x="318" y="84"/>
                  </a:lnTo>
                  <a:lnTo>
                    <a:pt x="319" y="78"/>
                  </a:lnTo>
                  <a:lnTo>
                    <a:pt x="320" y="97"/>
                  </a:lnTo>
                  <a:lnTo>
                    <a:pt x="321" y="83"/>
                  </a:lnTo>
                  <a:lnTo>
                    <a:pt x="322" y="96"/>
                  </a:lnTo>
                  <a:lnTo>
                    <a:pt x="323" y="81"/>
                  </a:lnTo>
                  <a:lnTo>
                    <a:pt x="324" y="88"/>
                  </a:lnTo>
                  <a:lnTo>
                    <a:pt x="325" y="88"/>
                  </a:lnTo>
                  <a:lnTo>
                    <a:pt x="325" y="90"/>
                  </a:lnTo>
                  <a:lnTo>
                    <a:pt x="326" y="91"/>
                  </a:lnTo>
                  <a:lnTo>
                    <a:pt x="327" y="88"/>
                  </a:lnTo>
                  <a:lnTo>
                    <a:pt x="328" y="83"/>
                  </a:lnTo>
                  <a:lnTo>
                    <a:pt x="329" y="80"/>
                  </a:lnTo>
                  <a:lnTo>
                    <a:pt x="330" y="91"/>
                  </a:lnTo>
                  <a:lnTo>
                    <a:pt x="331" y="99"/>
                  </a:lnTo>
                  <a:lnTo>
                    <a:pt x="332" y="100"/>
                  </a:lnTo>
                  <a:lnTo>
                    <a:pt x="333" y="94"/>
                  </a:lnTo>
                  <a:lnTo>
                    <a:pt x="333" y="95"/>
                  </a:lnTo>
                  <a:lnTo>
                    <a:pt x="334" y="103"/>
                  </a:lnTo>
                  <a:lnTo>
                    <a:pt x="335" y="89"/>
                  </a:lnTo>
                  <a:lnTo>
                    <a:pt x="336" y="94"/>
                  </a:lnTo>
                  <a:lnTo>
                    <a:pt x="337" y="84"/>
                  </a:lnTo>
                  <a:lnTo>
                    <a:pt x="338" y="72"/>
                  </a:lnTo>
                  <a:lnTo>
                    <a:pt x="339" y="87"/>
                  </a:lnTo>
                  <a:lnTo>
                    <a:pt x="340" y="86"/>
                  </a:lnTo>
                  <a:lnTo>
                    <a:pt x="340" y="100"/>
                  </a:lnTo>
                  <a:lnTo>
                    <a:pt x="341" y="92"/>
                  </a:lnTo>
                  <a:lnTo>
                    <a:pt x="342" y="80"/>
                  </a:lnTo>
                  <a:lnTo>
                    <a:pt x="343" y="93"/>
                  </a:lnTo>
                  <a:lnTo>
                    <a:pt x="344" y="94"/>
                  </a:lnTo>
                  <a:lnTo>
                    <a:pt x="345" y="73"/>
                  </a:lnTo>
                  <a:lnTo>
                    <a:pt x="346" y="81"/>
                  </a:lnTo>
                  <a:lnTo>
                    <a:pt x="347" y="89"/>
                  </a:lnTo>
                  <a:lnTo>
                    <a:pt x="348" y="99"/>
                  </a:lnTo>
                  <a:lnTo>
                    <a:pt x="348" y="97"/>
                  </a:lnTo>
                  <a:lnTo>
                    <a:pt x="349" y="90"/>
                  </a:lnTo>
                  <a:lnTo>
                    <a:pt x="350" y="103"/>
                  </a:lnTo>
                  <a:lnTo>
                    <a:pt x="351" y="90"/>
                  </a:lnTo>
                  <a:lnTo>
                    <a:pt x="352" y="86"/>
                  </a:lnTo>
                  <a:lnTo>
                    <a:pt x="353" y="97"/>
                  </a:lnTo>
                  <a:lnTo>
                    <a:pt x="354" y="93"/>
                  </a:lnTo>
                  <a:lnTo>
                    <a:pt x="355" y="96"/>
                  </a:lnTo>
                  <a:lnTo>
                    <a:pt x="355" y="103"/>
                  </a:lnTo>
                  <a:lnTo>
                    <a:pt x="356" y="107"/>
                  </a:lnTo>
                  <a:lnTo>
                    <a:pt x="357" y="112"/>
                  </a:lnTo>
                  <a:lnTo>
                    <a:pt x="358" y="89"/>
                  </a:lnTo>
                  <a:lnTo>
                    <a:pt x="359" y="95"/>
                  </a:lnTo>
                  <a:lnTo>
                    <a:pt x="360" y="110"/>
                  </a:lnTo>
                  <a:lnTo>
                    <a:pt x="361" y="120"/>
                  </a:lnTo>
                  <a:lnTo>
                    <a:pt x="362" y="112"/>
                  </a:lnTo>
                  <a:lnTo>
                    <a:pt x="363" y="98"/>
                  </a:lnTo>
                  <a:lnTo>
                    <a:pt x="363" y="97"/>
                  </a:lnTo>
                  <a:lnTo>
                    <a:pt x="364" y="95"/>
                  </a:lnTo>
                  <a:lnTo>
                    <a:pt x="365" y="96"/>
                  </a:lnTo>
                  <a:lnTo>
                    <a:pt x="366" y="109"/>
                  </a:lnTo>
                  <a:lnTo>
                    <a:pt x="367" y="92"/>
                  </a:lnTo>
                  <a:lnTo>
                    <a:pt x="368" y="117"/>
                  </a:lnTo>
                  <a:lnTo>
                    <a:pt x="369" y="101"/>
                  </a:lnTo>
                  <a:lnTo>
                    <a:pt x="370" y="105"/>
                  </a:lnTo>
                  <a:lnTo>
                    <a:pt x="370" y="103"/>
                  </a:lnTo>
                  <a:lnTo>
                    <a:pt x="371" y="107"/>
                  </a:lnTo>
                  <a:lnTo>
                    <a:pt x="372" y="108"/>
                  </a:lnTo>
                  <a:lnTo>
                    <a:pt x="373" y="105"/>
                  </a:lnTo>
                  <a:lnTo>
                    <a:pt x="374" y="101"/>
                  </a:lnTo>
                  <a:lnTo>
                    <a:pt x="375" y="100"/>
                  </a:lnTo>
                  <a:lnTo>
                    <a:pt x="376" y="90"/>
                  </a:lnTo>
                  <a:lnTo>
                    <a:pt x="377" y="98"/>
                  </a:lnTo>
                  <a:lnTo>
                    <a:pt x="378" y="105"/>
                  </a:lnTo>
                  <a:lnTo>
                    <a:pt x="378" y="107"/>
                  </a:lnTo>
                  <a:lnTo>
                    <a:pt x="379" y="111"/>
                  </a:lnTo>
                  <a:lnTo>
                    <a:pt x="380" y="115"/>
                  </a:lnTo>
                  <a:lnTo>
                    <a:pt x="381" y="100"/>
                  </a:lnTo>
                  <a:lnTo>
                    <a:pt x="382" y="127"/>
                  </a:lnTo>
                  <a:lnTo>
                    <a:pt x="383" y="117"/>
                  </a:lnTo>
                  <a:lnTo>
                    <a:pt x="384" y="124"/>
                  </a:lnTo>
                  <a:lnTo>
                    <a:pt x="385" y="131"/>
                  </a:lnTo>
                  <a:lnTo>
                    <a:pt x="385" y="117"/>
                  </a:lnTo>
                  <a:lnTo>
                    <a:pt x="386" y="117"/>
                  </a:lnTo>
                  <a:lnTo>
                    <a:pt x="387" y="112"/>
                  </a:lnTo>
                  <a:lnTo>
                    <a:pt x="388" y="136"/>
                  </a:lnTo>
                  <a:lnTo>
                    <a:pt x="389" y="122"/>
                  </a:lnTo>
                  <a:lnTo>
                    <a:pt x="390" y="122"/>
                  </a:lnTo>
                  <a:lnTo>
                    <a:pt x="391" y="123"/>
                  </a:lnTo>
                  <a:lnTo>
                    <a:pt x="392" y="130"/>
                  </a:lnTo>
                  <a:lnTo>
                    <a:pt x="393" y="106"/>
                  </a:lnTo>
                  <a:lnTo>
                    <a:pt x="393" y="108"/>
                  </a:lnTo>
                  <a:lnTo>
                    <a:pt x="394" y="114"/>
                  </a:lnTo>
                  <a:lnTo>
                    <a:pt x="395" y="121"/>
                  </a:lnTo>
                  <a:lnTo>
                    <a:pt x="396" y="116"/>
                  </a:lnTo>
                  <a:lnTo>
                    <a:pt x="397" y="129"/>
                  </a:lnTo>
                  <a:lnTo>
                    <a:pt x="398" y="125"/>
                  </a:lnTo>
                  <a:lnTo>
                    <a:pt x="399" y="137"/>
                  </a:lnTo>
                  <a:lnTo>
                    <a:pt x="400" y="164"/>
                  </a:lnTo>
                  <a:lnTo>
                    <a:pt x="400" y="161"/>
                  </a:lnTo>
                  <a:lnTo>
                    <a:pt x="401" y="202"/>
                  </a:lnTo>
                  <a:lnTo>
                    <a:pt x="402" y="202"/>
                  </a:lnTo>
                  <a:lnTo>
                    <a:pt x="403" y="220"/>
                  </a:lnTo>
                  <a:lnTo>
                    <a:pt x="404" y="256"/>
                  </a:lnTo>
                  <a:lnTo>
                    <a:pt x="405" y="293"/>
                  </a:lnTo>
                  <a:lnTo>
                    <a:pt x="406" y="304"/>
                  </a:lnTo>
                  <a:lnTo>
                    <a:pt x="407" y="340"/>
                  </a:lnTo>
                  <a:lnTo>
                    <a:pt x="407" y="351"/>
                  </a:lnTo>
                  <a:lnTo>
                    <a:pt x="408" y="365"/>
                  </a:lnTo>
                  <a:lnTo>
                    <a:pt x="409" y="339"/>
                  </a:lnTo>
                  <a:lnTo>
                    <a:pt x="410" y="352"/>
                  </a:lnTo>
                  <a:lnTo>
                    <a:pt x="411" y="313"/>
                  </a:lnTo>
                  <a:lnTo>
                    <a:pt x="412" y="311"/>
                  </a:lnTo>
                  <a:lnTo>
                    <a:pt x="413" y="282"/>
                  </a:lnTo>
                  <a:lnTo>
                    <a:pt x="414" y="249"/>
                  </a:lnTo>
                  <a:lnTo>
                    <a:pt x="415" y="244"/>
                  </a:lnTo>
                  <a:lnTo>
                    <a:pt x="415" y="223"/>
                  </a:lnTo>
                  <a:lnTo>
                    <a:pt x="416" y="195"/>
                  </a:lnTo>
                  <a:lnTo>
                    <a:pt x="417" y="176"/>
                  </a:lnTo>
                  <a:lnTo>
                    <a:pt x="418" y="167"/>
                  </a:lnTo>
                  <a:lnTo>
                    <a:pt x="419" y="171"/>
                  </a:lnTo>
                  <a:lnTo>
                    <a:pt x="420" y="162"/>
                  </a:lnTo>
                  <a:lnTo>
                    <a:pt x="421" y="153"/>
                  </a:lnTo>
                  <a:lnTo>
                    <a:pt x="422" y="168"/>
                  </a:lnTo>
                  <a:lnTo>
                    <a:pt x="422" y="145"/>
                  </a:lnTo>
                  <a:lnTo>
                    <a:pt x="423" y="152"/>
                  </a:lnTo>
                  <a:lnTo>
                    <a:pt x="424" y="126"/>
                  </a:lnTo>
                  <a:lnTo>
                    <a:pt x="425" y="139"/>
                  </a:lnTo>
                  <a:lnTo>
                    <a:pt x="426" y="152"/>
                  </a:lnTo>
                  <a:lnTo>
                    <a:pt x="427" y="141"/>
                  </a:lnTo>
                  <a:lnTo>
                    <a:pt x="428" y="157"/>
                  </a:lnTo>
                  <a:lnTo>
                    <a:pt x="429" y="155"/>
                  </a:lnTo>
                  <a:lnTo>
                    <a:pt x="430" y="153"/>
                  </a:lnTo>
                  <a:lnTo>
                    <a:pt x="430" y="145"/>
                  </a:lnTo>
                  <a:lnTo>
                    <a:pt x="431" y="172"/>
                  </a:lnTo>
                  <a:lnTo>
                    <a:pt x="432" y="155"/>
                  </a:lnTo>
                  <a:lnTo>
                    <a:pt x="433" y="143"/>
                  </a:lnTo>
                  <a:lnTo>
                    <a:pt x="434" y="145"/>
                  </a:lnTo>
                  <a:lnTo>
                    <a:pt x="435" y="163"/>
                  </a:lnTo>
                  <a:lnTo>
                    <a:pt x="436" y="149"/>
                  </a:lnTo>
                  <a:lnTo>
                    <a:pt x="437" y="147"/>
                  </a:lnTo>
                  <a:lnTo>
                    <a:pt x="437" y="159"/>
                  </a:lnTo>
                  <a:lnTo>
                    <a:pt x="438" y="168"/>
                  </a:lnTo>
                  <a:lnTo>
                    <a:pt x="439" y="165"/>
                  </a:lnTo>
                  <a:lnTo>
                    <a:pt x="440" y="160"/>
                  </a:lnTo>
                  <a:lnTo>
                    <a:pt x="441" y="180"/>
                  </a:lnTo>
                  <a:lnTo>
                    <a:pt x="442" y="169"/>
                  </a:lnTo>
                  <a:lnTo>
                    <a:pt x="443" y="174"/>
                  </a:lnTo>
                  <a:lnTo>
                    <a:pt x="444" y="179"/>
                  </a:lnTo>
                  <a:lnTo>
                    <a:pt x="445" y="192"/>
                  </a:lnTo>
                  <a:lnTo>
                    <a:pt x="445" y="174"/>
                  </a:lnTo>
                  <a:lnTo>
                    <a:pt x="446" y="186"/>
                  </a:lnTo>
                  <a:lnTo>
                    <a:pt x="447" y="190"/>
                  </a:lnTo>
                  <a:lnTo>
                    <a:pt x="448" y="190"/>
                  </a:lnTo>
                  <a:lnTo>
                    <a:pt x="449" y="201"/>
                  </a:lnTo>
                  <a:lnTo>
                    <a:pt x="450" y="205"/>
                  </a:lnTo>
                  <a:lnTo>
                    <a:pt x="451" y="197"/>
                  </a:lnTo>
                  <a:lnTo>
                    <a:pt x="452" y="210"/>
                  </a:lnTo>
                  <a:lnTo>
                    <a:pt x="452" y="208"/>
                  </a:lnTo>
                  <a:lnTo>
                    <a:pt x="453" y="201"/>
                  </a:lnTo>
                  <a:lnTo>
                    <a:pt x="454" y="206"/>
                  </a:lnTo>
                  <a:lnTo>
                    <a:pt x="455" y="224"/>
                  </a:lnTo>
                  <a:lnTo>
                    <a:pt x="456" y="229"/>
                  </a:lnTo>
                  <a:lnTo>
                    <a:pt x="457" y="232"/>
                  </a:lnTo>
                  <a:lnTo>
                    <a:pt x="458" y="250"/>
                  </a:lnTo>
                  <a:lnTo>
                    <a:pt x="459" y="241"/>
                  </a:lnTo>
                  <a:lnTo>
                    <a:pt x="460" y="235"/>
                  </a:lnTo>
                  <a:lnTo>
                    <a:pt x="460" y="268"/>
                  </a:lnTo>
                  <a:lnTo>
                    <a:pt x="461" y="278"/>
                  </a:lnTo>
                  <a:lnTo>
                    <a:pt x="462" y="258"/>
                  </a:lnTo>
                  <a:lnTo>
                    <a:pt x="463" y="280"/>
                  </a:lnTo>
                  <a:lnTo>
                    <a:pt x="464" y="281"/>
                  </a:lnTo>
                  <a:lnTo>
                    <a:pt x="464" y="281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15" name="Rectangle 615"/>
          <p:cNvSpPr>
            <a:spLocks noChangeArrowheads="1"/>
          </p:cNvSpPr>
          <p:nvPr/>
        </p:nvSpPr>
        <p:spPr bwMode="auto">
          <a:xfrm>
            <a:off x="2445346" y="2853100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12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16" name="Rectangle 617"/>
          <p:cNvSpPr>
            <a:spLocks noChangeArrowheads="1"/>
          </p:cNvSpPr>
          <p:nvPr/>
        </p:nvSpPr>
        <p:spPr bwMode="auto">
          <a:xfrm>
            <a:off x="2666987" y="2853100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16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17" name="Rectangle 619"/>
          <p:cNvSpPr>
            <a:spLocks noChangeArrowheads="1"/>
          </p:cNvSpPr>
          <p:nvPr/>
        </p:nvSpPr>
        <p:spPr bwMode="auto">
          <a:xfrm>
            <a:off x="2887824" y="2853100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20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18" name="Rectangle 621"/>
          <p:cNvSpPr>
            <a:spLocks noChangeArrowheads="1"/>
          </p:cNvSpPr>
          <p:nvPr/>
        </p:nvSpPr>
        <p:spPr bwMode="auto">
          <a:xfrm>
            <a:off x="3109464" y="2853100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24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19" name="Rectangle 623"/>
          <p:cNvSpPr>
            <a:spLocks noChangeArrowheads="1"/>
          </p:cNvSpPr>
          <p:nvPr/>
        </p:nvSpPr>
        <p:spPr bwMode="auto">
          <a:xfrm>
            <a:off x="3330301" y="2853100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28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20" name="Rectangle 625"/>
          <p:cNvSpPr>
            <a:spLocks noChangeArrowheads="1"/>
          </p:cNvSpPr>
          <p:nvPr/>
        </p:nvSpPr>
        <p:spPr bwMode="auto">
          <a:xfrm>
            <a:off x="3551941" y="2853100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32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21" name="Rectangle 627"/>
          <p:cNvSpPr>
            <a:spLocks noChangeArrowheads="1"/>
          </p:cNvSpPr>
          <p:nvPr/>
        </p:nvSpPr>
        <p:spPr bwMode="auto">
          <a:xfrm>
            <a:off x="3773582" y="2853100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36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22" name="Rectangle 629"/>
          <p:cNvSpPr>
            <a:spLocks noChangeArrowheads="1"/>
          </p:cNvSpPr>
          <p:nvPr/>
        </p:nvSpPr>
        <p:spPr bwMode="auto">
          <a:xfrm>
            <a:off x="3994419" y="2853100"/>
            <a:ext cx="99386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40</a:t>
            </a:r>
            <a:endParaRPr kumimoji="0" lang="en-US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pSp>
        <p:nvGrpSpPr>
          <p:cNvPr id="824" name="Group 823"/>
          <p:cNvGrpSpPr/>
          <p:nvPr/>
        </p:nvGrpSpPr>
        <p:grpSpPr>
          <a:xfrm>
            <a:off x="2474188" y="2831933"/>
            <a:ext cx="1681575" cy="8839"/>
            <a:chOff x="2027238" y="5537201"/>
            <a:chExt cx="3324225" cy="19050"/>
          </a:xfrm>
        </p:grpSpPr>
        <p:sp>
          <p:nvSpPr>
            <p:cNvPr id="825" name="Line 538"/>
            <p:cNvSpPr>
              <a:spLocks noChangeShapeType="1"/>
            </p:cNvSpPr>
            <p:nvPr/>
          </p:nvSpPr>
          <p:spPr bwMode="auto">
            <a:xfrm flipV="1">
              <a:off x="202723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6" name="Line 539"/>
            <p:cNvSpPr>
              <a:spLocks noChangeShapeType="1"/>
            </p:cNvSpPr>
            <p:nvPr/>
          </p:nvSpPr>
          <p:spPr bwMode="auto">
            <a:xfrm flipV="1">
              <a:off x="20701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7" name="Line 540"/>
            <p:cNvSpPr>
              <a:spLocks noChangeShapeType="1"/>
            </p:cNvSpPr>
            <p:nvPr/>
          </p:nvSpPr>
          <p:spPr bwMode="auto">
            <a:xfrm flipV="1">
              <a:off x="211455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" name="Line 541"/>
            <p:cNvSpPr>
              <a:spLocks noChangeShapeType="1"/>
            </p:cNvSpPr>
            <p:nvPr/>
          </p:nvSpPr>
          <p:spPr bwMode="auto">
            <a:xfrm flipV="1">
              <a:off x="21574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" name="Line 542"/>
            <p:cNvSpPr>
              <a:spLocks noChangeShapeType="1"/>
            </p:cNvSpPr>
            <p:nvPr/>
          </p:nvSpPr>
          <p:spPr bwMode="auto">
            <a:xfrm flipV="1">
              <a:off x="220186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" name="Line 543"/>
            <p:cNvSpPr>
              <a:spLocks noChangeShapeType="1"/>
            </p:cNvSpPr>
            <p:nvPr/>
          </p:nvSpPr>
          <p:spPr bwMode="auto">
            <a:xfrm flipV="1">
              <a:off x="22447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" name="Line 544"/>
            <p:cNvSpPr>
              <a:spLocks noChangeShapeType="1"/>
            </p:cNvSpPr>
            <p:nvPr/>
          </p:nvSpPr>
          <p:spPr bwMode="auto">
            <a:xfrm flipV="1">
              <a:off x="228917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" name="Line 545"/>
            <p:cNvSpPr>
              <a:spLocks noChangeShapeType="1"/>
            </p:cNvSpPr>
            <p:nvPr/>
          </p:nvSpPr>
          <p:spPr bwMode="auto">
            <a:xfrm flipV="1">
              <a:off x="23336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3" name="Line 546"/>
            <p:cNvSpPr>
              <a:spLocks noChangeShapeType="1"/>
            </p:cNvSpPr>
            <p:nvPr/>
          </p:nvSpPr>
          <p:spPr bwMode="auto">
            <a:xfrm flipV="1">
              <a:off x="237648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4" name="Line 547"/>
            <p:cNvSpPr>
              <a:spLocks noChangeShapeType="1"/>
            </p:cNvSpPr>
            <p:nvPr/>
          </p:nvSpPr>
          <p:spPr bwMode="auto">
            <a:xfrm flipV="1">
              <a:off x="242093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5" name="Line 548"/>
            <p:cNvSpPr>
              <a:spLocks noChangeShapeType="1"/>
            </p:cNvSpPr>
            <p:nvPr/>
          </p:nvSpPr>
          <p:spPr bwMode="auto">
            <a:xfrm flipV="1">
              <a:off x="24638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6" name="Line 549"/>
            <p:cNvSpPr>
              <a:spLocks noChangeShapeType="1"/>
            </p:cNvSpPr>
            <p:nvPr/>
          </p:nvSpPr>
          <p:spPr bwMode="auto">
            <a:xfrm flipV="1">
              <a:off x="250825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7" name="Line 550"/>
            <p:cNvSpPr>
              <a:spLocks noChangeShapeType="1"/>
            </p:cNvSpPr>
            <p:nvPr/>
          </p:nvSpPr>
          <p:spPr bwMode="auto">
            <a:xfrm flipV="1">
              <a:off x="25527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8" name="Line 551"/>
            <p:cNvSpPr>
              <a:spLocks noChangeShapeType="1"/>
            </p:cNvSpPr>
            <p:nvPr/>
          </p:nvSpPr>
          <p:spPr bwMode="auto">
            <a:xfrm flipV="1">
              <a:off x="259556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9" name="Line 552"/>
            <p:cNvSpPr>
              <a:spLocks noChangeShapeType="1"/>
            </p:cNvSpPr>
            <p:nvPr/>
          </p:nvSpPr>
          <p:spPr bwMode="auto">
            <a:xfrm flipV="1">
              <a:off x="26384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0" name="Line 553"/>
            <p:cNvSpPr>
              <a:spLocks noChangeShapeType="1"/>
            </p:cNvSpPr>
            <p:nvPr/>
          </p:nvSpPr>
          <p:spPr bwMode="auto">
            <a:xfrm flipV="1">
              <a:off x="268287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" name="Line 554"/>
            <p:cNvSpPr>
              <a:spLocks noChangeShapeType="1"/>
            </p:cNvSpPr>
            <p:nvPr/>
          </p:nvSpPr>
          <p:spPr bwMode="auto">
            <a:xfrm flipV="1">
              <a:off x="27273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2" name="Line 555"/>
            <p:cNvSpPr>
              <a:spLocks noChangeShapeType="1"/>
            </p:cNvSpPr>
            <p:nvPr/>
          </p:nvSpPr>
          <p:spPr bwMode="auto">
            <a:xfrm flipV="1">
              <a:off x="277018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3" name="Line 556"/>
            <p:cNvSpPr>
              <a:spLocks noChangeShapeType="1"/>
            </p:cNvSpPr>
            <p:nvPr/>
          </p:nvSpPr>
          <p:spPr bwMode="auto">
            <a:xfrm flipV="1">
              <a:off x="281463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4" name="Line 557"/>
            <p:cNvSpPr>
              <a:spLocks noChangeShapeType="1"/>
            </p:cNvSpPr>
            <p:nvPr/>
          </p:nvSpPr>
          <p:spPr bwMode="auto">
            <a:xfrm flipV="1">
              <a:off x="28575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5" name="Line 558"/>
            <p:cNvSpPr>
              <a:spLocks noChangeShapeType="1"/>
            </p:cNvSpPr>
            <p:nvPr/>
          </p:nvSpPr>
          <p:spPr bwMode="auto">
            <a:xfrm flipV="1">
              <a:off x="290195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6" name="Line 559"/>
            <p:cNvSpPr>
              <a:spLocks noChangeShapeType="1"/>
            </p:cNvSpPr>
            <p:nvPr/>
          </p:nvSpPr>
          <p:spPr bwMode="auto">
            <a:xfrm flipV="1">
              <a:off x="29448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7" name="Line 560"/>
            <p:cNvSpPr>
              <a:spLocks noChangeShapeType="1"/>
            </p:cNvSpPr>
            <p:nvPr/>
          </p:nvSpPr>
          <p:spPr bwMode="auto">
            <a:xfrm flipV="1">
              <a:off x="298926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8" name="Line 561"/>
            <p:cNvSpPr>
              <a:spLocks noChangeShapeType="1"/>
            </p:cNvSpPr>
            <p:nvPr/>
          </p:nvSpPr>
          <p:spPr bwMode="auto">
            <a:xfrm flipV="1">
              <a:off x="30337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9" name="Line 562"/>
            <p:cNvSpPr>
              <a:spLocks noChangeShapeType="1"/>
            </p:cNvSpPr>
            <p:nvPr/>
          </p:nvSpPr>
          <p:spPr bwMode="auto">
            <a:xfrm flipV="1">
              <a:off x="307657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" name="Line 563"/>
            <p:cNvSpPr>
              <a:spLocks noChangeShapeType="1"/>
            </p:cNvSpPr>
            <p:nvPr/>
          </p:nvSpPr>
          <p:spPr bwMode="auto">
            <a:xfrm flipV="1">
              <a:off x="31210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1" name="Line 564"/>
            <p:cNvSpPr>
              <a:spLocks noChangeShapeType="1"/>
            </p:cNvSpPr>
            <p:nvPr/>
          </p:nvSpPr>
          <p:spPr bwMode="auto">
            <a:xfrm flipV="1">
              <a:off x="316388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2" name="Line 565"/>
            <p:cNvSpPr>
              <a:spLocks noChangeShapeType="1"/>
            </p:cNvSpPr>
            <p:nvPr/>
          </p:nvSpPr>
          <p:spPr bwMode="auto">
            <a:xfrm flipV="1">
              <a:off x="320833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3" name="Line 566"/>
            <p:cNvSpPr>
              <a:spLocks noChangeShapeType="1"/>
            </p:cNvSpPr>
            <p:nvPr/>
          </p:nvSpPr>
          <p:spPr bwMode="auto">
            <a:xfrm flipV="1">
              <a:off x="32512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4" name="Line 567"/>
            <p:cNvSpPr>
              <a:spLocks noChangeShapeType="1"/>
            </p:cNvSpPr>
            <p:nvPr/>
          </p:nvSpPr>
          <p:spPr bwMode="auto">
            <a:xfrm flipV="1">
              <a:off x="329565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5" name="Line 568"/>
            <p:cNvSpPr>
              <a:spLocks noChangeShapeType="1"/>
            </p:cNvSpPr>
            <p:nvPr/>
          </p:nvSpPr>
          <p:spPr bwMode="auto">
            <a:xfrm flipV="1">
              <a:off x="33385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6" name="Line 569"/>
            <p:cNvSpPr>
              <a:spLocks noChangeShapeType="1"/>
            </p:cNvSpPr>
            <p:nvPr/>
          </p:nvSpPr>
          <p:spPr bwMode="auto">
            <a:xfrm flipV="1">
              <a:off x="338296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7" name="Line 570"/>
            <p:cNvSpPr>
              <a:spLocks noChangeShapeType="1"/>
            </p:cNvSpPr>
            <p:nvPr/>
          </p:nvSpPr>
          <p:spPr bwMode="auto">
            <a:xfrm flipV="1">
              <a:off x="34274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8" name="Line 571"/>
            <p:cNvSpPr>
              <a:spLocks noChangeShapeType="1"/>
            </p:cNvSpPr>
            <p:nvPr/>
          </p:nvSpPr>
          <p:spPr bwMode="auto">
            <a:xfrm flipV="1">
              <a:off x="347027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9" name="Line 572"/>
            <p:cNvSpPr>
              <a:spLocks noChangeShapeType="1"/>
            </p:cNvSpPr>
            <p:nvPr/>
          </p:nvSpPr>
          <p:spPr bwMode="auto">
            <a:xfrm flipV="1">
              <a:off x="35147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" name="Line 573"/>
            <p:cNvSpPr>
              <a:spLocks noChangeShapeType="1"/>
            </p:cNvSpPr>
            <p:nvPr/>
          </p:nvSpPr>
          <p:spPr bwMode="auto">
            <a:xfrm flipV="1">
              <a:off x="355758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1" name="Line 574"/>
            <p:cNvSpPr>
              <a:spLocks noChangeShapeType="1"/>
            </p:cNvSpPr>
            <p:nvPr/>
          </p:nvSpPr>
          <p:spPr bwMode="auto">
            <a:xfrm flipV="1">
              <a:off x="360203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2" name="Line 575"/>
            <p:cNvSpPr>
              <a:spLocks noChangeShapeType="1"/>
            </p:cNvSpPr>
            <p:nvPr/>
          </p:nvSpPr>
          <p:spPr bwMode="auto">
            <a:xfrm flipV="1">
              <a:off x="36449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3" name="Line 576"/>
            <p:cNvSpPr>
              <a:spLocks noChangeShapeType="1"/>
            </p:cNvSpPr>
            <p:nvPr/>
          </p:nvSpPr>
          <p:spPr bwMode="auto">
            <a:xfrm flipV="1">
              <a:off x="368935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4" name="Line 577"/>
            <p:cNvSpPr>
              <a:spLocks noChangeShapeType="1"/>
            </p:cNvSpPr>
            <p:nvPr/>
          </p:nvSpPr>
          <p:spPr bwMode="auto">
            <a:xfrm flipV="1">
              <a:off x="37322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5" name="Line 578"/>
            <p:cNvSpPr>
              <a:spLocks noChangeShapeType="1"/>
            </p:cNvSpPr>
            <p:nvPr/>
          </p:nvSpPr>
          <p:spPr bwMode="auto">
            <a:xfrm flipV="1">
              <a:off x="377666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6" name="Line 579"/>
            <p:cNvSpPr>
              <a:spLocks noChangeShapeType="1"/>
            </p:cNvSpPr>
            <p:nvPr/>
          </p:nvSpPr>
          <p:spPr bwMode="auto">
            <a:xfrm flipV="1">
              <a:off x="38195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7" name="Line 580"/>
            <p:cNvSpPr>
              <a:spLocks noChangeShapeType="1"/>
            </p:cNvSpPr>
            <p:nvPr/>
          </p:nvSpPr>
          <p:spPr bwMode="auto">
            <a:xfrm flipV="1">
              <a:off x="386397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8" name="Line 581"/>
            <p:cNvSpPr>
              <a:spLocks noChangeShapeType="1"/>
            </p:cNvSpPr>
            <p:nvPr/>
          </p:nvSpPr>
          <p:spPr bwMode="auto">
            <a:xfrm flipV="1">
              <a:off x="39084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9" name="Line 582"/>
            <p:cNvSpPr>
              <a:spLocks noChangeShapeType="1"/>
            </p:cNvSpPr>
            <p:nvPr/>
          </p:nvSpPr>
          <p:spPr bwMode="auto">
            <a:xfrm flipV="1">
              <a:off x="395128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" name="Line 583"/>
            <p:cNvSpPr>
              <a:spLocks noChangeShapeType="1"/>
            </p:cNvSpPr>
            <p:nvPr/>
          </p:nvSpPr>
          <p:spPr bwMode="auto">
            <a:xfrm flipV="1">
              <a:off x="399573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1" name="Line 584"/>
            <p:cNvSpPr>
              <a:spLocks noChangeShapeType="1"/>
            </p:cNvSpPr>
            <p:nvPr/>
          </p:nvSpPr>
          <p:spPr bwMode="auto">
            <a:xfrm flipV="1">
              <a:off x="40386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2" name="Line 585"/>
            <p:cNvSpPr>
              <a:spLocks noChangeShapeType="1"/>
            </p:cNvSpPr>
            <p:nvPr/>
          </p:nvSpPr>
          <p:spPr bwMode="auto">
            <a:xfrm flipV="1">
              <a:off x="408305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3" name="Line 586"/>
            <p:cNvSpPr>
              <a:spLocks noChangeShapeType="1"/>
            </p:cNvSpPr>
            <p:nvPr/>
          </p:nvSpPr>
          <p:spPr bwMode="auto">
            <a:xfrm flipV="1">
              <a:off x="41275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4" name="Line 587"/>
            <p:cNvSpPr>
              <a:spLocks noChangeShapeType="1"/>
            </p:cNvSpPr>
            <p:nvPr/>
          </p:nvSpPr>
          <p:spPr bwMode="auto">
            <a:xfrm flipV="1">
              <a:off x="417036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5" name="Line 588"/>
            <p:cNvSpPr>
              <a:spLocks noChangeShapeType="1"/>
            </p:cNvSpPr>
            <p:nvPr/>
          </p:nvSpPr>
          <p:spPr bwMode="auto">
            <a:xfrm flipV="1">
              <a:off x="42148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6" name="Line 589"/>
            <p:cNvSpPr>
              <a:spLocks noChangeShapeType="1"/>
            </p:cNvSpPr>
            <p:nvPr/>
          </p:nvSpPr>
          <p:spPr bwMode="auto">
            <a:xfrm flipV="1">
              <a:off x="425767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7" name="Line 590"/>
            <p:cNvSpPr>
              <a:spLocks noChangeShapeType="1"/>
            </p:cNvSpPr>
            <p:nvPr/>
          </p:nvSpPr>
          <p:spPr bwMode="auto">
            <a:xfrm flipV="1">
              <a:off x="43021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8" name="Line 591"/>
            <p:cNvSpPr>
              <a:spLocks noChangeShapeType="1"/>
            </p:cNvSpPr>
            <p:nvPr/>
          </p:nvSpPr>
          <p:spPr bwMode="auto">
            <a:xfrm flipV="1">
              <a:off x="434498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9" name="Line 592"/>
            <p:cNvSpPr>
              <a:spLocks noChangeShapeType="1"/>
            </p:cNvSpPr>
            <p:nvPr/>
          </p:nvSpPr>
          <p:spPr bwMode="auto">
            <a:xfrm flipV="1">
              <a:off x="438943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0" name="Line 593"/>
            <p:cNvSpPr>
              <a:spLocks noChangeShapeType="1"/>
            </p:cNvSpPr>
            <p:nvPr/>
          </p:nvSpPr>
          <p:spPr bwMode="auto">
            <a:xfrm flipV="1">
              <a:off x="44323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" name="Line 594"/>
            <p:cNvSpPr>
              <a:spLocks noChangeShapeType="1"/>
            </p:cNvSpPr>
            <p:nvPr/>
          </p:nvSpPr>
          <p:spPr bwMode="auto">
            <a:xfrm flipV="1">
              <a:off x="447675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2" name="Line 595"/>
            <p:cNvSpPr>
              <a:spLocks noChangeShapeType="1"/>
            </p:cNvSpPr>
            <p:nvPr/>
          </p:nvSpPr>
          <p:spPr bwMode="auto">
            <a:xfrm flipV="1">
              <a:off x="45196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3" name="Line 596"/>
            <p:cNvSpPr>
              <a:spLocks noChangeShapeType="1"/>
            </p:cNvSpPr>
            <p:nvPr/>
          </p:nvSpPr>
          <p:spPr bwMode="auto">
            <a:xfrm flipV="1">
              <a:off x="456406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4" name="Line 597"/>
            <p:cNvSpPr>
              <a:spLocks noChangeShapeType="1"/>
            </p:cNvSpPr>
            <p:nvPr/>
          </p:nvSpPr>
          <p:spPr bwMode="auto">
            <a:xfrm flipV="1">
              <a:off x="46085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5" name="Line 598"/>
            <p:cNvSpPr>
              <a:spLocks noChangeShapeType="1"/>
            </p:cNvSpPr>
            <p:nvPr/>
          </p:nvSpPr>
          <p:spPr bwMode="auto">
            <a:xfrm flipV="1">
              <a:off x="465137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6" name="Line 599"/>
            <p:cNvSpPr>
              <a:spLocks noChangeShapeType="1"/>
            </p:cNvSpPr>
            <p:nvPr/>
          </p:nvSpPr>
          <p:spPr bwMode="auto">
            <a:xfrm flipV="1">
              <a:off x="46958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7" name="Line 600"/>
            <p:cNvSpPr>
              <a:spLocks noChangeShapeType="1"/>
            </p:cNvSpPr>
            <p:nvPr/>
          </p:nvSpPr>
          <p:spPr bwMode="auto">
            <a:xfrm flipV="1">
              <a:off x="473868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8" name="Line 601"/>
            <p:cNvSpPr>
              <a:spLocks noChangeShapeType="1"/>
            </p:cNvSpPr>
            <p:nvPr/>
          </p:nvSpPr>
          <p:spPr bwMode="auto">
            <a:xfrm flipV="1">
              <a:off x="478313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9" name="Line 602"/>
            <p:cNvSpPr>
              <a:spLocks noChangeShapeType="1"/>
            </p:cNvSpPr>
            <p:nvPr/>
          </p:nvSpPr>
          <p:spPr bwMode="auto">
            <a:xfrm flipV="1">
              <a:off x="48260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0" name="Line 603"/>
            <p:cNvSpPr>
              <a:spLocks noChangeShapeType="1"/>
            </p:cNvSpPr>
            <p:nvPr/>
          </p:nvSpPr>
          <p:spPr bwMode="auto">
            <a:xfrm flipV="1">
              <a:off x="487045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1" name="Line 604"/>
            <p:cNvSpPr>
              <a:spLocks noChangeShapeType="1"/>
            </p:cNvSpPr>
            <p:nvPr/>
          </p:nvSpPr>
          <p:spPr bwMode="auto">
            <a:xfrm flipV="1">
              <a:off x="49133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2" name="Line 605"/>
            <p:cNvSpPr>
              <a:spLocks noChangeShapeType="1"/>
            </p:cNvSpPr>
            <p:nvPr/>
          </p:nvSpPr>
          <p:spPr bwMode="auto">
            <a:xfrm flipV="1">
              <a:off x="495776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3" name="Line 606"/>
            <p:cNvSpPr>
              <a:spLocks noChangeShapeType="1"/>
            </p:cNvSpPr>
            <p:nvPr/>
          </p:nvSpPr>
          <p:spPr bwMode="auto">
            <a:xfrm flipV="1">
              <a:off x="500221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4" name="Line 607"/>
            <p:cNvSpPr>
              <a:spLocks noChangeShapeType="1"/>
            </p:cNvSpPr>
            <p:nvPr/>
          </p:nvSpPr>
          <p:spPr bwMode="auto">
            <a:xfrm flipV="1">
              <a:off x="504507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5" name="Line 608"/>
            <p:cNvSpPr>
              <a:spLocks noChangeShapeType="1"/>
            </p:cNvSpPr>
            <p:nvPr/>
          </p:nvSpPr>
          <p:spPr bwMode="auto">
            <a:xfrm flipV="1">
              <a:off x="5089526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6" name="Line 609"/>
            <p:cNvSpPr>
              <a:spLocks noChangeShapeType="1"/>
            </p:cNvSpPr>
            <p:nvPr/>
          </p:nvSpPr>
          <p:spPr bwMode="auto">
            <a:xfrm flipV="1">
              <a:off x="513238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7" name="Line 610"/>
            <p:cNvSpPr>
              <a:spLocks noChangeShapeType="1"/>
            </p:cNvSpPr>
            <p:nvPr/>
          </p:nvSpPr>
          <p:spPr bwMode="auto">
            <a:xfrm flipV="1">
              <a:off x="5176838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8" name="Line 611"/>
            <p:cNvSpPr>
              <a:spLocks noChangeShapeType="1"/>
            </p:cNvSpPr>
            <p:nvPr/>
          </p:nvSpPr>
          <p:spPr bwMode="auto">
            <a:xfrm flipV="1">
              <a:off x="52197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9" name="Line 612"/>
            <p:cNvSpPr>
              <a:spLocks noChangeShapeType="1"/>
            </p:cNvSpPr>
            <p:nvPr/>
          </p:nvSpPr>
          <p:spPr bwMode="auto">
            <a:xfrm flipV="1">
              <a:off x="526415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0" name="Line 613"/>
            <p:cNvSpPr>
              <a:spLocks noChangeShapeType="1"/>
            </p:cNvSpPr>
            <p:nvPr/>
          </p:nvSpPr>
          <p:spPr bwMode="auto">
            <a:xfrm flipV="1">
              <a:off x="5308601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" name="Line 614"/>
            <p:cNvSpPr>
              <a:spLocks noChangeShapeType="1"/>
            </p:cNvSpPr>
            <p:nvPr/>
          </p:nvSpPr>
          <p:spPr bwMode="auto">
            <a:xfrm flipV="1">
              <a:off x="5351463" y="5537201"/>
              <a:ext cx="0" cy="95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2" name="Line 630"/>
            <p:cNvSpPr>
              <a:spLocks noChangeShapeType="1"/>
            </p:cNvSpPr>
            <p:nvPr/>
          </p:nvSpPr>
          <p:spPr bwMode="auto">
            <a:xfrm flipV="1">
              <a:off x="2070101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3" name="Line 631"/>
            <p:cNvSpPr>
              <a:spLocks noChangeShapeType="1"/>
            </p:cNvSpPr>
            <p:nvPr/>
          </p:nvSpPr>
          <p:spPr bwMode="auto">
            <a:xfrm flipV="1">
              <a:off x="2289176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4" name="Line 632"/>
            <p:cNvSpPr>
              <a:spLocks noChangeShapeType="1"/>
            </p:cNvSpPr>
            <p:nvPr/>
          </p:nvSpPr>
          <p:spPr bwMode="auto">
            <a:xfrm flipV="1">
              <a:off x="2508251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5" name="Line 633"/>
            <p:cNvSpPr>
              <a:spLocks noChangeShapeType="1"/>
            </p:cNvSpPr>
            <p:nvPr/>
          </p:nvSpPr>
          <p:spPr bwMode="auto">
            <a:xfrm flipV="1">
              <a:off x="2727326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6" name="Line 634"/>
            <p:cNvSpPr>
              <a:spLocks noChangeShapeType="1"/>
            </p:cNvSpPr>
            <p:nvPr/>
          </p:nvSpPr>
          <p:spPr bwMode="auto">
            <a:xfrm flipV="1">
              <a:off x="2944813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7" name="Line 635"/>
            <p:cNvSpPr>
              <a:spLocks noChangeShapeType="1"/>
            </p:cNvSpPr>
            <p:nvPr/>
          </p:nvSpPr>
          <p:spPr bwMode="auto">
            <a:xfrm flipV="1">
              <a:off x="3163888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8" name="Line 636"/>
            <p:cNvSpPr>
              <a:spLocks noChangeShapeType="1"/>
            </p:cNvSpPr>
            <p:nvPr/>
          </p:nvSpPr>
          <p:spPr bwMode="auto">
            <a:xfrm flipV="1">
              <a:off x="3382963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9" name="Line 637"/>
            <p:cNvSpPr>
              <a:spLocks noChangeShapeType="1"/>
            </p:cNvSpPr>
            <p:nvPr/>
          </p:nvSpPr>
          <p:spPr bwMode="auto">
            <a:xfrm flipV="1">
              <a:off x="3602038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0" name="Line 638"/>
            <p:cNvSpPr>
              <a:spLocks noChangeShapeType="1"/>
            </p:cNvSpPr>
            <p:nvPr/>
          </p:nvSpPr>
          <p:spPr bwMode="auto">
            <a:xfrm flipV="1">
              <a:off x="3819526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1" name="Line 639"/>
            <p:cNvSpPr>
              <a:spLocks noChangeShapeType="1"/>
            </p:cNvSpPr>
            <p:nvPr/>
          </p:nvSpPr>
          <p:spPr bwMode="auto">
            <a:xfrm flipV="1">
              <a:off x="4038601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2" name="Line 640"/>
            <p:cNvSpPr>
              <a:spLocks noChangeShapeType="1"/>
            </p:cNvSpPr>
            <p:nvPr/>
          </p:nvSpPr>
          <p:spPr bwMode="auto">
            <a:xfrm flipV="1">
              <a:off x="4257676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3" name="Line 641"/>
            <p:cNvSpPr>
              <a:spLocks noChangeShapeType="1"/>
            </p:cNvSpPr>
            <p:nvPr/>
          </p:nvSpPr>
          <p:spPr bwMode="auto">
            <a:xfrm flipV="1">
              <a:off x="4476751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4" name="Line 642"/>
            <p:cNvSpPr>
              <a:spLocks noChangeShapeType="1"/>
            </p:cNvSpPr>
            <p:nvPr/>
          </p:nvSpPr>
          <p:spPr bwMode="auto">
            <a:xfrm flipV="1">
              <a:off x="4695826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5" name="Line 643"/>
            <p:cNvSpPr>
              <a:spLocks noChangeShapeType="1"/>
            </p:cNvSpPr>
            <p:nvPr/>
          </p:nvSpPr>
          <p:spPr bwMode="auto">
            <a:xfrm flipV="1">
              <a:off x="4913313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6" name="Line 644"/>
            <p:cNvSpPr>
              <a:spLocks noChangeShapeType="1"/>
            </p:cNvSpPr>
            <p:nvPr/>
          </p:nvSpPr>
          <p:spPr bwMode="auto">
            <a:xfrm flipV="1">
              <a:off x="5132388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7" name="Line 645"/>
            <p:cNvSpPr>
              <a:spLocks noChangeShapeType="1"/>
            </p:cNvSpPr>
            <p:nvPr/>
          </p:nvSpPr>
          <p:spPr bwMode="auto">
            <a:xfrm flipV="1">
              <a:off x="5351463" y="5537201"/>
              <a:ext cx="0" cy="190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10" name="TextBox 1809"/>
          <p:cNvSpPr txBox="1"/>
          <p:nvPr/>
        </p:nvSpPr>
        <p:spPr>
          <a:xfrm>
            <a:off x="2711958" y="4311264"/>
            <a:ext cx="111120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Retention time (min)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1" name="TextBox 920"/>
          <p:cNvSpPr txBox="1"/>
          <p:nvPr/>
        </p:nvSpPr>
        <p:spPr>
          <a:xfrm>
            <a:off x="2715744" y="2939344"/>
            <a:ext cx="111120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Retention time (min)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" name="TextBox 921"/>
          <p:cNvSpPr txBox="1"/>
          <p:nvPr/>
        </p:nvSpPr>
        <p:spPr>
          <a:xfrm rot="16200000">
            <a:off x="1544758" y="3709518"/>
            <a:ext cx="10983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Relative </a:t>
            </a:r>
            <a:r>
              <a:rPr lang="de-DE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abundance</a:t>
            </a:r>
            <a:endParaRPr lang="de-DE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(TIC x 1,000 </a:t>
            </a:r>
            <a:r>
              <a:rPr lang="de-DE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ions</a:t>
            </a:r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3" name="TextBox 922"/>
          <p:cNvSpPr txBox="1"/>
          <p:nvPr/>
        </p:nvSpPr>
        <p:spPr>
          <a:xfrm rot="16200000">
            <a:off x="1543744" y="2317969"/>
            <a:ext cx="10983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Relative </a:t>
            </a:r>
            <a:r>
              <a:rPr lang="de-DE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abundance</a:t>
            </a:r>
            <a:endParaRPr lang="de-DE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(TIC x 1,000 </a:t>
            </a:r>
            <a:r>
              <a:rPr lang="de-DE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ions</a:t>
            </a:r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1" name="TextBox 1810"/>
          <p:cNvSpPr txBox="1"/>
          <p:nvPr/>
        </p:nvSpPr>
        <p:spPr>
          <a:xfrm>
            <a:off x="3092125" y="2075442"/>
            <a:ext cx="2824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5" name="TextBox 924"/>
          <p:cNvSpPr txBox="1"/>
          <p:nvPr/>
        </p:nvSpPr>
        <p:spPr>
          <a:xfrm>
            <a:off x="3096256" y="3461683"/>
            <a:ext cx="2824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6" name="TextBox 925"/>
          <p:cNvSpPr txBox="1"/>
          <p:nvPr/>
        </p:nvSpPr>
        <p:spPr>
          <a:xfrm>
            <a:off x="3285469" y="2425988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7" name="TextBox 926"/>
          <p:cNvSpPr txBox="1"/>
          <p:nvPr/>
        </p:nvSpPr>
        <p:spPr>
          <a:xfrm>
            <a:off x="3520238" y="2432812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8" name="TextBox 927"/>
          <p:cNvSpPr txBox="1"/>
          <p:nvPr/>
        </p:nvSpPr>
        <p:spPr>
          <a:xfrm>
            <a:off x="3571774" y="1907704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9" name="TextBox 928"/>
          <p:cNvSpPr txBox="1"/>
          <p:nvPr/>
        </p:nvSpPr>
        <p:spPr>
          <a:xfrm>
            <a:off x="3784030" y="1938056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3" name="TextBox 1812"/>
          <p:cNvSpPr txBox="1"/>
          <p:nvPr/>
        </p:nvSpPr>
        <p:spPr>
          <a:xfrm>
            <a:off x="1350767" y="4644008"/>
            <a:ext cx="41664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1, 5-</a:t>
            </a:r>
            <a:r>
              <a:rPr lang="de-DE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epi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-aristolochene; 2, 2-phenylethanol; 3,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benzyl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cyanide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; 4, 2-phenylnitroethane; 5,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phenylacetaldoxime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; IS, internal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standard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2" name="TextBox 931"/>
          <p:cNvSpPr txBox="1"/>
          <p:nvPr/>
        </p:nvSpPr>
        <p:spPr>
          <a:xfrm>
            <a:off x="3284984" y="3961684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3" name="TextBox 932"/>
          <p:cNvSpPr txBox="1"/>
          <p:nvPr/>
        </p:nvSpPr>
        <p:spPr>
          <a:xfrm>
            <a:off x="3985538" y="2590476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4" name="TextBox 1813"/>
          <p:cNvSpPr txBox="1"/>
          <p:nvPr/>
        </p:nvSpPr>
        <p:spPr>
          <a:xfrm>
            <a:off x="2307936" y="3174076"/>
            <a:ext cx="7681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35S::</a:t>
            </a:r>
            <a:r>
              <a:rPr lang="de-DE" sz="9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eGFP</a:t>
            </a:r>
            <a:endParaRPr lang="en-US" sz="9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5" name="TextBox 934"/>
          <p:cNvSpPr txBox="1"/>
          <p:nvPr/>
        </p:nvSpPr>
        <p:spPr>
          <a:xfrm>
            <a:off x="2307936" y="1790984"/>
            <a:ext cx="10438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35S::CYP79A61</a:t>
            </a:r>
            <a:endParaRPr lang="en-US" sz="9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0688" y="5652120"/>
            <a:ext cx="56166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4: Volatiles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released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transgenic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Nicotiana</a:t>
            </a:r>
            <a:r>
              <a:rPr lang="de-DE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benthamiana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plants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transiently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overexpressing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either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35S::</a:t>
            </a:r>
            <a:r>
              <a:rPr lang="de-DE" sz="12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eGFP</a:t>
            </a:r>
            <a:r>
              <a:rPr lang="de-DE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construct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35S::CYP79A61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construct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Volatiles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collected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after </a:t>
            </a:r>
            <a:r>
              <a:rPr lang="de-DE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Agrobacterium</a:t>
            </a:r>
            <a:r>
              <a:rPr lang="de-DE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tumefaciens</a:t>
            </a:r>
            <a:r>
              <a:rPr lang="de-DE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infiltration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analyzed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GC-MS. 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1, 5-</a:t>
            </a:r>
            <a:r>
              <a:rPr lang="de-DE" sz="1200" i="1" dirty="0">
                <a:latin typeface="Arial" panose="020B0604020202020204" pitchFamily="34" charset="0"/>
                <a:cs typeface="Arial" panose="020B0604020202020204" pitchFamily="34" charset="0"/>
              </a:rPr>
              <a:t>epi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-aristolochene; 2, 2-phenylethanol; 3, </a:t>
            </a:r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benzyl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cyanide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; 4, 2-phenylnitroethane; 5, </a:t>
            </a:r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phenylacetaldoxime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; IS, internal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standard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497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ine 93"/>
          <p:cNvSpPr>
            <a:spLocks noChangeShapeType="1"/>
          </p:cNvSpPr>
          <p:nvPr/>
        </p:nvSpPr>
        <p:spPr bwMode="auto">
          <a:xfrm flipV="1">
            <a:off x="1384648" y="2754784"/>
            <a:ext cx="0" cy="1290638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Line 94"/>
          <p:cNvSpPr>
            <a:spLocks noChangeShapeType="1"/>
          </p:cNvSpPr>
          <p:nvPr/>
        </p:nvSpPr>
        <p:spPr bwMode="auto">
          <a:xfrm>
            <a:off x="1378298" y="4045421"/>
            <a:ext cx="6350" cy="0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Line 95"/>
          <p:cNvSpPr>
            <a:spLocks noChangeShapeType="1"/>
          </p:cNvSpPr>
          <p:nvPr/>
        </p:nvSpPr>
        <p:spPr bwMode="auto">
          <a:xfrm>
            <a:off x="1378298" y="3704109"/>
            <a:ext cx="6350" cy="0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Line 96"/>
          <p:cNvSpPr>
            <a:spLocks noChangeShapeType="1"/>
          </p:cNvSpPr>
          <p:nvPr/>
        </p:nvSpPr>
        <p:spPr bwMode="auto">
          <a:xfrm>
            <a:off x="1378298" y="3365971"/>
            <a:ext cx="6350" cy="0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Line 97"/>
          <p:cNvSpPr>
            <a:spLocks noChangeShapeType="1"/>
          </p:cNvSpPr>
          <p:nvPr/>
        </p:nvSpPr>
        <p:spPr bwMode="auto">
          <a:xfrm>
            <a:off x="1378298" y="3024659"/>
            <a:ext cx="6350" cy="0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Line 98"/>
          <p:cNvSpPr>
            <a:spLocks noChangeShapeType="1"/>
          </p:cNvSpPr>
          <p:nvPr/>
        </p:nvSpPr>
        <p:spPr bwMode="auto">
          <a:xfrm>
            <a:off x="1357660" y="4045421"/>
            <a:ext cx="26988" cy="0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Rectangle 99"/>
          <p:cNvSpPr>
            <a:spLocks noChangeArrowheads="1"/>
          </p:cNvSpPr>
          <p:nvPr/>
        </p:nvSpPr>
        <p:spPr bwMode="auto">
          <a:xfrm>
            <a:off x="1280636" y="3984083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0</a:t>
            </a:r>
            <a:endParaRPr kumimoji="0" lang="en-US" altLang="en-US" sz="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2" name="Line 100"/>
          <p:cNvSpPr>
            <a:spLocks noChangeShapeType="1"/>
          </p:cNvSpPr>
          <p:nvPr/>
        </p:nvSpPr>
        <p:spPr bwMode="auto">
          <a:xfrm>
            <a:off x="1357660" y="3704109"/>
            <a:ext cx="26988" cy="0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Rectangle 101"/>
          <p:cNvSpPr>
            <a:spLocks noChangeArrowheads="1"/>
          </p:cNvSpPr>
          <p:nvPr/>
        </p:nvSpPr>
        <p:spPr bwMode="auto">
          <a:xfrm>
            <a:off x="1280636" y="3642770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2</a:t>
            </a:r>
            <a:endParaRPr kumimoji="0" lang="en-US" altLang="en-US" sz="8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4" name="Line 102"/>
          <p:cNvSpPr>
            <a:spLocks noChangeShapeType="1"/>
          </p:cNvSpPr>
          <p:nvPr/>
        </p:nvSpPr>
        <p:spPr bwMode="auto">
          <a:xfrm>
            <a:off x="1357660" y="3365971"/>
            <a:ext cx="26988" cy="0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Rectangle 103"/>
          <p:cNvSpPr>
            <a:spLocks noChangeArrowheads="1"/>
          </p:cNvSpPr>
          <p:nvPr/>
        </p:nvSpPr>
        <p:spPr bwMode="auto">
          <a:xfrm>
            <a:off x="1280636" y="3303045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4</a:t>
            </a:r>
            <a:endParaRPr kumimoji="0" lang="en-US" altLang="en-US" sz="8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6" name="Line 104"/>
          <p:cNvSpPr>
            <a:spLocks noChangeShapeType="1"/>
          </p:cNvSpPr>
          <p:nvPr/>
        </p:nvSpPr>
        <p:spPr bwMode="auto">
          <a:xfrm>
            <a:off x="1357660" y="3024659"/>
            <a:ext cx="26988" cy="0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Rectangle 105"/>
          <p:cNvSpPr>
            <a:spLocks noChangeArrowheads="1"/>
          </p:cNvSpPr>
          <p:nvPr/>
        </p:nvSpPr>
        <p:spPr bwMode="auto">
          <a:xfrm>
            <a:off x="1280636" y="2963320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6</a:t>
            </a:r>
            <a:endParaRPr kumimoji="0" lang="en-US" altLang="en-US" sz="8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8" name="Freeform 106"/>
          <p:cNvSpPr>
            <a:spLocks/>
          </p:cNvSpPr>
          <p:nvPr/>
        </p:nvSpPr>
        <p:spPr bwMode="auto">
          <a:xfrm>
            <a:off x="1384648" y="3415184"/>
            <a:ext cx="2489200" cy="630238"/>
          </a:xfrm>
          <a:custGeom>
            <a:avLst/>
            <a:gdLst>
              <a:gd name="T0" fmla="*/ 24 w 1568"/>
              <a:gd name="T1" fmla="*/ 392 h 397"/>
              <a:gd name="T2" fmla="*/ 49 w 1568"/>
              <a:gd name="T3" fmla="*/ 397 h 397"/>
              <a:gd name="T4" fmla="*/ 73 w 1568"/>
              <a:gd name="T5" fmla="*/ 396 h 397"/>
              <a:gd name="T6" fmla="*/ 98 w 1568"/>
              <a:gd name="T7" fmla="*/ 397 h 397"/>
              <a:gd name="T8" fmla="*/ 122 w 1568"/>
              <a:gd name="T9" fmla="*/ 397 h 397"/>
              <a:gd name="T10" fmla="*/ 147 w 1568"/>
              <a:gd name="T11" fmla="*/ 396 h 397"/>
              <a:gd name="T12" fmla="*/ 171 w 1568"/>
              <a:gd name="T13" fmla="*/ 396 h 397"/>
              <a:gd name="T14" fmla="*/ 196 w 1568"/>
              <a:gd name="T15" fmla="*/ 397 h 397"/>
              <a:gd name="T16" fmla="*/ 220 w 1568"/>
              <a:gd name="T17" fmla="*/ 397 h 397"/>
              <a:gd name="T18" fmla="*/ 245 w 1568"/>
              <a:gd name="T19" fmla="*/ 396 h 397"/>
              <a:gd name="T20" fmla="*/ 269 w 1568"/>
              <a:gd name="T21" fmla="*/ 396 h 397"/>
              <a:gd name="T22" fmla="*/ 294 w 1568"/>
              <a:gd name="T23" fmla="*/ 397 h 397"/>
              <a:gd name="T24" fmla="*/ 318 w 1568"/>
              <a:gd name="T25" fmla="*/ 397 h 397"/>
              <a:gd name="T26" fmla="*/ 343 w 1568"/>
              <a:gd name="T27" fmla="*/ 397 h 397"/>
              <a:gd name="T28" fmla="*/ 368 w 1568"/>
              <a:gd name="T29" fmla="*/ 397 h 397"/>
              <a:gd name="T30" fmla="*/ 392 w 1568"/>
              <a:gd name="T31" fmla="*/ 396 h 397"/>
              <a:gd name="T32" fmla="*/ 416 w 1568"/>
              <a:gd name="T33" fmla="*/ 397 h 397"/>
              <a:gd name="T34" fmla="*/ 441 w 1568"/>
              <a:gd name="T35" fmla="*/ 397 h 397"/>
              <a:gd name="T36" fmla="*/ 465 w 1568"/>
              <a:gd name="T37" fmla="*/ 394 h 397"/>
              <a:gd name="T38" fmla="*/ 490 w 1568"/>
              <a:gd name="T39" fmla="*/ 395 h 397"/>
              <a:gd name="T40" fmla="*/ 515 w 1568"/>
              <a:gd name="T41" fmla="*/ 396 h 397"/>
              <a:gd name="T42" fmla="*/ 539 w 1568"/>
              <a:gd name="T43" fmla="*/ 397 h 397"/>
              <a:gd name="T44" fmla="*/ 563 w 1568"/>
              <a:gd name="T45" fmla="*/ 397 h 397"/>
              <a:gd name="T46" fmla="*/ 588 w 1568"/>
              <a:gd name="T47" fmla="*/ 397 h 397"/>
              <a:gd name="T48" fmla="*/ 613 w 1568"/>
              <a:gd name="T49" fmla="*/ 397 h 397"/>
              <a:gd name="T50" fmla="*/ 637 w 1568"/>
              <a:gd name="T51" fmla="*/ 397 h 397"/>
              <a:gd name="T52" fmla="*/ 662 w 1568"/>
              <a:gd name="T53" fmla="*/ 397 h 397"/>
              <a:gd name="T54" fmla="*/ 686 w 1568"/>
              <a:gd name="T55" fmla="*/ 397 h 397"/>
              <a:gd name="T56" fmla="*/ 711 w 1568"/>
              <a:gd name="T57" fmla="*/ 397 h 397"/>
              <a:gd name="T58" fmla="*/ 735 w 1568"/>
              <a:gd name="T59" fmla="*/ 316 h 397"/>
              <a:gd name="T60" fmla="*/ 760 w 1568"/>
              <a:gd name="T61" fmla="*/ 397 h 397"/>
              <a:gd name="T62" fmla="*/ 784 w 1568"/>
              <a:gd name="T63" fmla="*/ 397 h 397"/>
              <a:gd name="T64" fmla="*/ 809 w 1568"/>
              <a:gd name="T65" fmla="*/ 397 h 397"/>
              <a:gd name="T66" fmla="*/ 833 w 1568"/>
              <a:gd name="T67" fmla="*/ 396 h 397"/>
              <a:gd name="T68" fmla="*/ 858 w 1568"/>
              <a:gd name="T69" fmla="*/ 397 h 397"/>
              <a:gd name="T70" fmla="*/ 882 w 1568"/>
              <a:gd name="T71" fmla="*/ 397 h 397"/>
              <a:gd name="T72" fmla="*/ 907 w 1568"/>
              <a:gd name="T73" fmla="*/ 396 h 397"/>
              <a:gd name="T74" fmla="*/ 931 w 1568"/>
              <a:gd name="T75" fmla="*/ 397 h 397"/>
              <a:gd name="T76" fmla="*/ 956 w 1568"/>
              <a:gd name="T77" fmla="*/ 397 h 397"/>
              <a:gd name="T78" fmla="*/ 980 w 1568"/>
              <a:gd name="T79" fmla="*/ 397 h 397"/>
              <a:gd name="T80" fmla="*/ 1005 w 1568"/>
              <a:gd name="T81" fmla="*/ 396 h 397"/>
              <a:gd name="T82" fmla="*/ 1029 w 1568"/>
              <a:gd name="T83" fmla="*/ 397 h 397"/>
              <a:gd name="T84" fmla="*/ 1054 w 1568"/>
              <a:gd name="T85" fmla="*/ 397 h 397"/>
              <a:gd name="T86" fmla="*/ 1078 w 1568"/>
              <a:gd name="T87" fmla="*/ 397 h 397"/>
              <a:gd name="T88" fmla="*/ 1103 w 1568"/>
              <a:gd name="T89" fmla="*/ 397 h 397"/>
              <a:gd name="T90" fmla="*/ 1127 w 1568"/>
              <a:gd name="T91" fmla="*/ 396 h 397"/>
              <a:gd name="T92" fmla="*/ 1152 w 1568"/>
              <a:gd name="T93" fmla="*/ 397 h 397"/>
              <a:gd name="T94" fmla="*/ 1177 w 1568"/>
              <a:gd name="T95" fmla="*/ 397 h 397"/>
              <a:gd name="T96" fmla="*/ 1201 w 1568"/>
              <a:gd name="T97" fmla="*/ 397 h 397"/>
              <a:gd name="T98" fmla="*/ 1226 w 1568"/>
              <a:gd name="T99" fmla="*/ 397 h 397"/>
              <a:gd name="T100" fmla="*/ 1250 w 1568"/>
              <a:gd name="T101" fmla="*/ 395 h 397"/>
              <a:gd name="T102" fmla="*/ 1275 w 1568"/>
              <a:gd name="T103" fmla="*/ 397 h 397"/>
              <a:gd name="T104" fmla="*/ 1299 w 1568"/>
              <a:gd name="T105" fmla="*/ 397 h 397"/>
              <a:gd name="T106" fmla="*/ 1324 w 1568"/>
              <a:gd name="T107" fmla="*/ 397 h 397"/>
              <a:gd name="T108" fmla="*/ 1348 w 1568"/>
              <a:gd name="T109" fmla="*/ 397 h 397"/>
              <a:gd name="T110" fmla="*/ 1373 w 1568"/>
              <a:gd name="T111" fmla="*/ 397 h 397"/>
              <a:gd name="T112" fmla="*/ 1397 w 1568"/>
              <a:gd name="T113" fmla="*/ 396 h 397"/>
              <a:gd name="T114" fmla="*/ 1422 w 1568"/>
              <a:gd name="T115" fmla="*/ 397 h 397"/>
              <a:gd name="T116" fmla="*/ 1446 w 1568"/>
              <a:gd name="T117" fmla="*/ 296 h 397"/>
              <a:gd name="T118" fmla="*/ 1471 w 1568"/>
              <a:gd name="T119" fmla="*/ 394 h 397"/>
              <a:gd name="T120" fmla="*/ 1495 w 1568"/>
              <a:gd name="T121" fmla="*/ 397 h 397"/>
              <a:gd name="T122" fmla="*/ 1520 w 1568"/>
              <a:gd name="T123" fmla="*/ 396 h 397"/>
              <a:gd name="T124" fmla="*/ 1544 w 1568"/>
              <a:gd name="T125" fmla="*/ 310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68" h="397">
                <a:moveTo>
                  <a:pt x="0" y="396"/>
                </a:moveTo>
                <a:lnTo>
                  <a:pt x="0" y="395"/>
                </a:lnTo>
                <a:lnTo>
                  <a:pt x="1" y="396"/>
                </a:lnTo>
                <a:lnTo>
                  <a:pt x="1" y="395"/>
                </a:lnTo>
                <a:lnTo>
                  <a:pt x="2" y="395"/>
                </a:lnTo>
                <a:lnTo>
                  <a:pt x="2" y="395"/>
                </a:lnTo>
                <a:lnTo>
                  <a:pt x="2" y="393"/>
                </a:lnTo>
                <a:lnTo>
                  <a:pt x="3" y="391"/>
                </a:lnTo>
                <a:lnTo>
                  <a:pt x="3" y="385"/>
                </a:lnTo>
                <a:lnTo>
                  <a:pt x="4" y="376"/>
                </a:lnTo>
                <a:lnTo>
                  <a:pt x="4" y="364"/>
                </a:lnTo>
                <a:lnTo>
                  <a:pt x="5" y="351"/>
                </a:lnTo>
                <a:lnTo>
                  <a:pt x="5" y="341"/>
                </a:lnTo>
                <a:lnTo>
                  <a:pt x="5" y="340"/>
                </a:lnTo>
                <a:lnTo>
                  <a:pt x="6" y="349"/>
                </a:lnTo>
                <a:lnTo>
                  <a:pt x="6" y="362"/>
                </a:lnTo>
                <a:lnTo>
                  <a:pt x="7" y="375"/>
                </a:lnTo>
                <a:lnTo>
                  <a:pt x="7" y="386"/>
                </a:lnTo>
                <a:lnTo>
                  <a:pt x="7" y="391"/>
                </a:lnTo>
                <a:lnTo>
                  <a:pt x="8" y="393"/>
                </a:lnTo>
                <a:lnTo>
                  <a:pt x="8" y="395"/>
                </a:lnTo>
                <a:lnTo>
                  <a:pt x="9" y="395"/>
                </a:lnTo>
                <a:lnTo>
                  <a:pt x="9" y="395"/>
                </a:lnTo>
                <a:lnTo>
                  <a:pt x="9" y="395"/>
                </a:lnTo>
                <a:lnTo>
                  <a:pt x="10" y="395"/>
                </a:lnTo>
                <a:lnTo>
                  <a:pt x="10" y="396"/>
                </a:lnTo>
                <a:lnTo>
                  <a:pt x="11" y="396"/>
                </a:lnTo>
                <a:lnTo>
                  <a:pt x="11" y="395"/>
                </a:lnTo>
                <a:lnTo>
                  <a:pt x="12" y="395"/>
                </a:lnTo>
                <a:lnTo>
                  <a:pt x="12" y="396"/>
                </a:lnTo>
                <a:lnTo>
                  <a:pt x="12" y="396"/>
                </a:lnTo>
                <a:lnTo>
                  <a:pt x="13" y="396"/>
                </a:lnTo>
                <a:lnTo>
                  <a:pt x="13" y="396"/>
                </a:lnTo>
                <a:lnTo>
                  <a:pt x="14" y="396"/>
                </a:lnTo>
                <a:lnTo>
                  <a:pt x="14" y="396"/>
                </a:lnTo>
                <a:lnTo>
                  <a:pt x="14" y="396"/>
                </a:lnTo>
                <a:lnTo>
                  <a:pt x="15" y="396"/>
                </a:lnTo>
                <a:lnTo>
                  <a:pt x="15" y="395"/>
                </a:lnTo>
                <a:lnTo>
                  <a:pt x="16" y="395"/>
                </a:lnTo>
                <a:lnTo>
                  <a:pt x="16" y="395"/>
                </a:lnTo>
                <a:lnTo>
                  <a:pt x="16" y="395"/>
                </a:lnTo>
                <a:lnTo>
                  <a:pt x="17" y="395"/>
                </a:lnTo>
                <a:lnTo>
                  <a:pt x="17" y="395"/>
                </a:lnTo>
                <a:lnTo>
                  <a:pt x="18" y="395"/>
                </a:lnTo>
                <a:lnTo>
                  <a:pt x="18" y="396"/>
                </a:lnTo>
                <a:lnTo>
                  <a:pt x="19" y="396"/>
                </a:lnTo>
                <a:lnTo>
                  <a:pt x="19" y="396"/>
                </a:lnTo>
                <a:lnTo>
                  <a:pt x="19" y="396"/>
                </a:lnTo>
                <a:lnTo>
                  <a:pt x="20" y="395"/>
                </a:lnTo>
                <a:lnTo>
                  <a:pt x="20" y="394"/>
                </a:lnTo>
                <a:lnTo>
                  <a:pt x="21" y="391"/>
                </a:lnTo>
                <a:lnTo>
                  <a:pt x="21" y="387"/>
                </a:lnTo>
                <a:lnTo>
                  <a:pt x="21" y="383"/>
                </a:lnTo>
                <a:lnTo>
                  <a:pt x="22" y="379"/>
                </a:lnTo>
                <a:lnTo>
                  <a:pt x="22" y="378"/>
                </a:lnTo>
                <a:lnTo>
                  <a:pt x="23" y="379"/>
                </a:lnTo>
                <a:lnTo>
                  <a:pt x="23" y="382"/>
                </a:lnTo>
                <a:lnTo>
                  <a:pt x="23" y="386"/>
                </a:lnTo>
                <a:lnTo>
                  <a:pt x="24" y="389"/>
                </a:lnTo>
                <a:lnTo>
                  <a:pt x="24" y="392"/>
                </a:lnTo>
                <a:lnTo>
                  <a:pt x="25" y="394"/>
                </a:lnTo>
                <a:lnTo>
                  <a:pt x="25" y="395"/>
                </a:lnTo>
                <a:lnTo>
                  <a:pt x="25" y="395"/>
                </a:lnTo>
                <a:lnTo>
                  <a:pt x="26" y="396"/>
                </a:lnTo>
                <a:lnTo>
                  <a:pt x="26" y="396"/>
                </a:lnTo>
                <a:lnTo>
                  <a:pt x="27" y="396"/>
                </a:lnTo>
                <a:lnTo>
                  <a:pt x="27" y="396"/>
                </a:lnTo>
                <a:lnTo>
                  <a:pt x="28" y="396"/>
                </a:lnTo>
                <a:lnTo>
                  <a:pt x="28" y="396"/>
                </a:lnTo>
                <a:lnTo>
                  <a:pt x="28" y="396"/>
                </a:lnTo>
                <a:lnTo>
                  <a:pt x="29" y="396"/>
                </a:lnTo>
                <a:lnTo>
                  <a:pt x="29" y="396"/>
                </a:lnTo>
                <a:lnTo>
                  <a:pt x="30" y="396"/>
                </a:lnTo>
                <a:lnTo>
                  <a:pt x="30" y="396"/>
                </a:lnTo>
                <a:lnTo>
                  <a:pt x="30" y="396"/>
                </a:lnTo>
                <a:lnTo>
                  <a:pt x="31" y="396"/>
                </a:lnTo>
                <a:lnTo>
                  <a:pt x="31" y="396"/>
                </a:lnTo>
                <a:lnTo>
                  <a:pt x="31" y="396"/>
                </a:lnTo>
                <a:lnTo>
                  <a:pt x="32" y="396"/>
                </a:lnTo>
                <a:lnTo>
                  <a:pt x="32" y="396"/>
                </a:lnTo>
                <a:lnTo>
                  <a:pt x="33" y="396"/>
                </a:lnTo>
                <a:lnTo>
                  <a:pt x="33" y="396"/>
                </a:lnTo>
                <a:lnTo>
                  <a:pt x="34" y="396"/>
                </a:lnTo>
                <a:lnTo>
                  <a:pt x="34" y="396"/>
                </a:lnTo>
                <a:lnTo>
                  <a:pt x="34" y="395"/>
                </a:lnTo>
                <a:lnTo>
                  <a:pt x="35" y="394"/>
                </a:lnTo>
                <a:lnTo>
                  <a:pt x="35" y="392"/>
                </a:lnTo>
                <a:lnTo>
                  <a:pt x="36" y="389"/>
                </a:lnTo>
                <a:lnTo>
                  <a:pt x="36" y="387"/>
                </a:lnTo>
                <a:lnTo>
                  <a:pt x="36" y="385"/>
                </a:lnTo>
                <a:lnTo>
                  <a:pt x="37" y="385"/>
                </a:lnTo>
                <a:lnTo>
                  <a:pt x="37" y="387"/>
                </a:lnTo>
                <a:lnTo>
                  <a:pt x="38" y="390"/>
                </a:lnTo>
                <a:lnTo>
                  <a:pt x="38" y="392"/>
                </a:lnTo>
                <a:lnTo>
                  <a:pt x="38" y="394"/>
                </a:lnTo>
                <a:lnTo>
                  <a:pt x="39" y="395"/>
                </a:lnTo>
                <a:lnTo>
                  <a:pt x="39" y="396"/>
                </a:lnTo>
                <a:lnTo>
                  <a:pt x="40" y="396"/>
                </a:lnTo>
                <a:lnTo>
                  <a:pt x="40" y="396"/>
                </a:lnTo>
                <a:lnTo>
                  <a:pt x="40" y="396"/>
                </a:lnTo>
                <a:lnTo>
                  <a:pt x="41" y="397"/>
                </a:lnTo>
                <a:lnTo>
                  <a:pt x="41" y="397"/>
                </a:lnTo>
                <a:lnTo>
                  <a:pt x="42" y="397"/>
                </a:lnTo>
                <a:lnTo>
                  <a:pt x="42" y="396"/>
                </a:lnTo>
                <a:lnTo>
                  <a:pt x="43" y="396"/>
                </a:lnTo>
                <a:lnTo>
                  <a:pt x="43" y="396"/>
                </a:lnTo>
                <a:lnTo>
                  <a:pt x="43" y="396"/>
                </a:lnTo>
                <a:lnTo>
                  <a:pt x="44" y="395"/>
                </a:lnTo>
                <a:lnTo>
                  <a:pt x="44" y="394"/>
                </a:lnTo>
                <a:lnTo>
                  <a:pt x="45" y="393"/>
                </a:lnTo>
                <a:lnTo>
                  <a:pt x="45" y="392"/>
                </a:lnTo>
                <a:lnTo>
                  <a:pt x="45" y="393"/>
                </a:lnTo>
                <a:lnTo>
                  <a:pt x="46" y="394"/>
                </a:lnTo>
                <a:lnTo>
                  <a:pt x="46" y="394"/>
                </a:lnTo>
                <a:lnTo>
                  <a:pt x="47" y="395"/>
                </a:lnTo>
                <a:lnTo>
                  <a:pt x="47" y="395"/>
                </a:lnTo>
                <a:lnTo>
                  <a:pt x="47" y="396"/>
                </a:lnTo>
                <a:lnTo>
                  <a:pt x="48" y="396"/>
                </a:lnTo>
                <a:lnTo>
                  <a:pt x="48" y="396"/>
                </a:lnTo>
                <a:lnTo>
                  <a:pt x="49" y="397"/>
                </a:lnTo>
                <a:lnTo>
                  <a:pt x="49" y="397"/>
                </a:lnTo>
                <a:lnTo>
                  <a:pt x="50" y="397"/>
                </a:lnTo>
                <a:lnTo>
                  <a:pt x="50" y="397"/>
                </a:lnTo>
                <a:lnTo>
                  <a:pt x="50" y="397"/>
                </a:lnTo>
                <a:lnTo>
                  <a:pt x="51" y="397"/>
                </a:lnTo>
                <a:lnTo>
                  <a:pt x="51" y="397"/>
                </a:lnTo>
                <a:lnTo>
                  <a:pt x="52" y="397"/>
                </a:lnTo>
                <a:lnTo>
                  <a:pt x="52" y="397"/>
                </a:lnTo>
                <a:lnTo>
                  <a:pt x="52" y="397"/>
                </a:lnTo>
                <a:lnTo>
                  <a:pt x="53" y="397"/>
                </a:lnTo>
                <a:lnTo>
                  <a:pt x="53" y="397"/>
                </a:lnTo>
                <a:lnTo>
                  <a:pt x="54" y="397"/>
                </a:lnTo>
                <a:lnTo>
                  <a:pt x="54" y="397"/>
                </a:lnTo>
                <a:lnTo>
                  <a:pt x="54" y="397"/>
                </a:lnTo>
                <a:lnTo>
                  <a:pt x="55" y="397"/>
                </a:lnTo>
                <a:lnTo>
                  <a:pt x="55" y="397"/>
                </a:lnTo>
                <a:lnTo>
                  <a:pt x="56" y="397"/>
                </a:lnTo>
                <a:lnTo>
                  <a:pt x="56" y="397"/>
                </a:lnTo>
                <a:lnTo>
                  <a:pt x="57" y="397"/>
                </a:lnTo>
                <a:lnTo>
                  <a:pt x="57" y="397"/>
                </a:lnTo>
                <a:lnTo>
                  <a:pt x="57" y="397"/>
                </a:lnTo>
                <a:lnTo>
                  <a:pt x="58" y="397"/>
                </a:lnTo>
                <a:lnTo>
                  <a:pt x="58" y="397"/>
                </a:lnTo>
                <a:lnTo>
                  <a:pt x="59" y="397"/>
                </a:lnTo>
                <a:lnTo>
                  <a:pt x="59" y="397"/>
                </a:lnTo>
                <a:lnTo>
                  <a:pt x="59" y="397"/>
                </a:lnTo>
                <a:lnTo>
                  <a:pt x="60" y="397"/>
                </a:lnTo>
                <a:lnTo>
                  <a:pt x="60" y="397"/>
                </a:lnTo>
                <a:lnTo>
                  <a:pt x="61" y="397"/>
                </a:lnTo>
                <a:lnTo>
                  <a:pt x="61" y="397"/>
                </a:lnTo>
                <a:lnTo>
                  <a:pt x="61" y="397"/>
                </a:lnTo>
                <a:lnTo>
                  <a:pt x="62" y="397"/>
                </a:lnTo>
                <a:lnTo>
                  <a:pt x="62" y="397"/>
                </a:lnTo>
                <a:lnTo>
                  <a:pt x="62" y="397"/>
                </a:lnTo>
                <a:lnTo>
                  <a:pt x="63" y="397"/>
                </a:lnTo>
                <a:lnTo>
                  <a:pt x="63" y="397"/>
                </a:lnTo>
                <a:lnTo>
                  <a:pt x="64" y="397"/>
                </a:lnTo>
                <a:lnTo>
                  <a:pt x="64" y="397"/>
                </a:lnTo>
                <a:lnTo>
                  <a:pt x="65" y="397"/>
                </a:lnTo>
                <a:lnTo>
                  <a:pt x="65" y="397"/>
                </a:lnTo>
                <a:lnTo>
                  <a:pt x="65" y="397"/>
                </a:lnTo>
                <a:lnTo>
                  <a:pt x="66" y="397"/>
                </a:lnTo>
                <a:lnTo>
                  <a:pt x="66" y="397"/>
                </a:lnTo>
                <a:lnTo>
                  <a:pt x="67" y="397"/>
                </a:lnTo>
                <a:lnTo>
                  <a:pt x="67" y="397"/>
                </a:lnTo>
                <a:lnTo>
                  <a:pt x="68" y="397"/>
                </a:lnTo>
                <a:lnTo>
                  <a:pt x="68" y="397"/>
                </a:lnTo>
                <a:lnTo>
                  <a:pt x="68" y="397"/>
                </a:lnTo>
                <a:lnTo>
                  <a:pt x="69" y="396"/>
                </a:lnTo>
                <a:lnTo>
                  <a:pt x="69" y="396"/>
                </a:lnTo>
                <a:lnTo>
                  <a:pt x="69" y="396"/>
                </a:lnTo>
                <a:lnTo>
                  <a:pt x="70" y="396"/>
                </a:lnTo>
                <a:lnTo>
                  <a:pt x="70" y="396"/>
                </a:lnTo>
                <a:lnTo>
                  <a:pt x="71" y="396"/>
                </a:lnTo>
                <a:lnTo>
                  <a:pt x="71" y="396"/>
                </a:lnTo>
                <a:lnTo>
                  <a:pt x="71" y="397"/>
                </a:lnTo>
                <a:lnTo>
                  <a:pt x="72" y="397"/>
                </a:lnTo>
                <a:lnTo>
                  <a:pt x="72" y="397"/>
                </a:lnTo>
                <a:lnTo>
                  <a:pt x="73" y="397"/>
                </a:lnTo>
                <a:lnTo>
                  <a:pt x="73" y="396"/>
                </a:lnTo>
                <a:lnTo>
                  <a:pt x="74" y="395"/>
                </a:lnTo>
                <a:lnTo>
                  <a:pt x="74" y="393"/>
                </a:lnTo>
                <a:lnTo>
                  <a:pt x="74" y="392"/>
                </a:lnTo>
                <a:lnTo>
                  <a:pt x="75" y="390"/>
                </a:lnTo>
                <a:lnTo>
                  <a:pt x="75" y="390"/>
                </a:lnTo>
                <a:lnTo>
                  <a:pt x="76" y="390"/>
                </a:lnTo>
                <a:lnTo>
                  <a:pt x="76" y="391"/>
                </a:lnTo>
                <a:lnTo>
                  <a:pt x="76" y="392"/>
                </a:lnTo>
                <a:lnTo>
                  <a:pt x="77" y="393"/>
                </a:lnTo>
                <a:lnTo>
                  <a:pt x="77" y="393"/>
                </a:lnTo>
                <a:lnTo>
                  <a:pt x="78" y="394"/>
                </a:lnTo>
                <a:lnTo>
                  <a:pt x="78" y="395"/>
                </a:lnTo>
                <a:lnTo>
                  <a:pt x="78" y="395"/>
                </a:lnTo>
                <a:lnTo>
                  <a:pt x="79" y="396"/>
                </a:lnTo>
                <a:lnTo>
                  <a:pt x="79" y="396"/>
                </a:lnTo>
                <a:lnTo>
                  <a:pt x="80" y="396"/>
                </a:lnTo>
                <a:lnTo>
                  <a:pt x="80" y="397"/>
                </a:lnTo>
                <a:lnTo>
                  <a:pt x="81" y="397"/>
                </a:lnTo>
                <a:lnTo>
                  <a:pt x="81" y="397"/>
                </a:lnTo>
                <a:lnTo>
                  <a:pt x="81" y="397"/>
                </a:lnTo>
                <a:lnTo>
                  <a:pt x="82" y="396"/>
                </a:lnTo>
                <a:lnTo>
                  <a:pt x="82" y="395"/>
                </a:lnTo>
                <a:lnTo>
                  <a:pt x="83" y="395"/>
                </a:lnTo>
                <a:lnTo>
                  <a:pt x="83" y="395"/>
                </a:lnTo>
                <a:lnTo>
                  <a:pt x="83" y="395"/>
                </a:lnTo>
                <a:lnTo>
                  <a:pt x="84" y="395"/>
                </a:lnTo>
                <a:lnTo>
                  <a:pt x="84" y="396"/>
                </a:lnTo>
                <a:lnTo>
                  <a:pt x="85" y="396"/>
                </a:lnTo>
                <a:lnTo>
                  <a:pt x="85" y="396"/>
                </a:lnTo>
                <a:lnTo>
                  <a:pt x="85" y="396"/>
                </a:lnTo>
                <a:lnTo>
                  <a:pt x="86" y="396"/>
                </a:lnTo>
                <a:lnTo>
                  <a:pt x="86" y="396"/>
                </a:lnTo>
                <a:lnTo>
                  <a:pt x="87" y="396"/>
                </a:lnTo>
                <a:lnTo>
                  <a:pt x="87" y="395"/>
                </a:lnTo>
                <a:lnTo>
                  <a:pt x="88" y="395"/>
                </a:lnTo>
                <a:lnTo>
                  <a:pt x="88" y="395"/>
                </a:lnTo>
                <a:lnTo>
                  <a:pt x="88" y="395"/>
                </a:lnTo>
                <a:lnTo>
                  <a:pt x="89" y="396"/>
                </a:lnTo>
                <a:lnTo>
                  <a:pt x="89" y="396"/>
                </a:lnTo>
                <a:lnTo>
                  <a:pt x="90" y="396"/>
                </a:lnTo>
                <a:lnTo>
                  <a:pt x="90" y="397"/>
                </a:lnTo>
                <a:lnTo>
                  <a:pt x="90" y="397"/>
                </a:lnTo>
                <a:lnTo>
                  <a:pt x="91" y="397"/>
                </a:lnTo>
                <a:lnTo>
                  <a:pt x="91" y="397"/>
                </a:lnTo>
                <a:lnTo>
                  <a:pt x="92" y="397"/>
                </a:lnTo>
                <a:lnTo>
                  <a:pt x="92" y="397"/>
                </a:lnTo>
                <a:lnTo>
                  <a:pt x="92" y="397"/>
                </a:lnTo>
                <a:lnTo>
                  <a:pt x="93" y="397"/>
                </a:lnTo>
                <a:lnTo>
                  <a:pt x="93" y="397"/>
                </a:lnTo>
                <a:lnTo>
                  <a:pt x="94" y="397"/>
                </a:lnTo>
                <a:lnTo>
                  <a:pt x="94" y="397"/>
                </a:lnTo>
                <a:lnTo>
                  <a:pt x="94" y="397"/>
                </a:lnTo>
                <a:lnTo>
                  <a:pt x="95" y="397"/>
                </a:lnTo>
                <a:lnTo>
                  <a:pt x="95" y="397"/>
                </a:lnTo>
                <a:lnTo>
                  <a:pt x="96" y="397"/>
                </a:lnTo>
                <a:lnTo>
                  <a:pt x="96" y="397"/>
                </a:lnTo>
                <a:lnTo>
                  <a:pt x="97" y="397"/>
                </a:lnTo>
                <a:lnTo>
                  <a:pt x="97" y="397"/>
                </a:lnTo>
                <a:lnTo>
                  <a:pt x="97" y="397"/>
                </a:lnTo>
                <a:lnTo>
                  <a:pt x="98" y="397"/>
                </a:lnTo>
                <a:lnTo>
                  <a:pt x="98" y="397"/>
                </a:lnTo>
                <a:lnTo>
                  <a:pt x="99" y="397"/>
                </a:lnTo>
                <a:lnTo>
                  <a:pt x="99" y="397"/>
                </a:lnTo>
                <a:lnTo>
                  <a:pt x="99" y="397"/>
                </a:lnTo>
                <a:lnTo>
                  <a:pt x="100" y="397"/>
                </a:lnTo>
                <a:lnTo>
                  <a:pt x="100" y="397"/>
                </a:lnTo>
                <a:lnTo>
                  <a:pt x="100" y="397"/>
                </a:lnTo>
                <a:lnTo>
                  <a:pt x="101" y="397"/>
                </a:lnTo>
                <a:lnTo>
                  <a:pt x="101" y="397"/>
                </a:lnTo>
                <a:lnTo>
                  <a:pt x="102" y="397"/>
                </a:lnTo>
                <a:lnTo>
                  <a:pt x="102" y="397"/>
                </a:lnTo>
                <a:lnTo>
                  <a:pt x="103" y="397"/>
                </a:lnTo>
                <a:lnTo>
                  <a:pt x="103" y="397"/>
                </a:lnTo>
                <a:lnTo>
                  <a:pt x="103" y="397"/>
                </a:lnTo>
                <a:lnTo>
                  <a:pt x="104" y="397"/>
                </a:lnTo>
                <a:lnTo>
                  <a:pt x="104" y="397"/>
                </a:lnTo>
                <a:lnTo>
                  <a:pt x="105" y="397"/>
                </a:lnTo>
                <a:lnTo>
                  <a:pt x="105" y="396"/>
                </a:lnTo>
                <a:lnTo>
                  <a:pt x="106" y="396"/>
                </a:lnTo>
                <a:lnTo>
                  <a:pt x="106" y="395"/>
                </a:lnTo>
                <a:lnTo>
                  <a:pt x="106" y="395"/>
                </a:lnTo>
                <a:lnTo>
                  <a:pt x="107" y="395"/>
                </a:lnTo>
                <a:lnTo>
                  <a:pt x="107" y="396"/>
                </a:lnTo>
                <a:lnTo>
                  <a:pt x="107" y="396"/>
                </a:lnTo>
                <a:lnTo>
                  <a:pt x="108" y="396"/>
                </a:lnTo>
                <a:lnTo>
                  <a:pt x="108" y="395"/>
                </a:lnTo>
                <a:lnTo>
                  <a:pt x="109" y="395"/>
                </a:lnTo>
                <a:lnTo>
                  <a:pt x="109" y="395"/>
                </a:lnTo>
                <a:lnTo>
                  <a:pt x="109" y="396"/>
                </a:lnTo>
                <a:lnTo>
                  <a:pt x="110" y="396"/>
                </a:lnTo>
                <a:lnTo>
                  <a:pt x="110" y="396"/>
                </a:lnTo>
                <a:lnTo>
                  <a:pt x="111" y="396"/>
                </a:lnTo>
                <a:lnTo>
                  <a:pt x="111" y="397"/>
                </a:lnTo>
                <a:lnTo>
                  <a:pt x="112" y="396"/>
                </a:lnTo>
                <a:lnTo>
                  <a:pt x="112" y="397"/>
                </a:lnTo>
                <a:lnTo>
                  <a:pt x="112" y="397"/>
                </a:lnTo>
                <a:lnTo>
                  <a:pt x="113" y="397"/>
                </a:lnTo>
                <a:lnTo>
                  <a:pt x="113" y="397"/>
                </a:lnTo>
                <a:lnTo>
                  <a:pt x="114" y="397"/>
                </a:lnTo>
                <a:lnTo>
                  <a:pt x="114" y="397"/>
                </a:lnTo>
                <a:lnTo>
                  <a:pt x="114" y="397"/>
                </a:lnTo>
                <a:lnTo>
                  <a:pt x="115" y="397"/>
                </a:lnTo>
                <a:lnTo>
                  <a:pt x="115" y="397"/>
                </a:lnTo>
                <a:lnTo>
                  <a:pt x="116" y="397"/>
                </a:lnTo>
                <a:lnTo>
                  <a:pt x="116" y="397"/>
                </a:lnTo>
                <a:lnTo>
                  <a:pt x="116" y="397"/>
                </a:lnTo>
                <a:lnTo>
                  <a:pt x="117" y="397"/>
                </a:lnTo>
                <a:lnTo>
                  <a:pt x="117" y="397"/>
                </a:lnTo>
                <a:lnTo>
                  <a:pt x="118" y="397"/>
                </a:lnTo>
                <a:lnTo>
                  <a:pt x="118" y="397"/>
                </a:lnTo>
                <a:lnTo>
                  <a:pt x="119" y="397"/>
                </a:lnTo>
                <a:lnTo>
                  <a:pt x="119" y="397"/>
                </a:lnTo>
                <a:lnTo>
                  <a:pt x="119" y="397"/>
                </a:lnTo>
                <a:lnTo>
                  <a:pt x="120" y="397"/>
                </a:lnTo>
                <a:lnTo>
                  <a:pt x="120" y="397"/>
                </a:lnTo>
                <a:lnTo>
                  <a:pt x="121" y="397"/>
                </a:lnTo>
                <a:lnTo>
                  <a:pt x="121" y="397"/>
                </a:lnTo>
                <a:lnTo>
                  <a:pt x="121" y="397"/>
                </a:lnTo>
                <a:lnTo>
                  <a:pt x="122" y="397"/>
                </a:lnTo>
                <a:lnTo>
                  <a:pt x="122" y="397"/>
                </a:lnTo>
                <a:lnTo>
                  <a:pt x="123" y="397"/>
                </a:lnTo>
                <a:lnTo>
                  <a:pt x="123" y="397"/>
                </a:lnTo>
                <a:lnTo>
                  <a:pt x="123" y="397"/>
                </a:lnTo>
                <a:lnTo>
                  <a:pt x="124" y="397"/>
                </a:lnTo>
                <a:lnTo>
                  <a:pt x="124" y="397"/>
                </a:lnTo>
                <a:lnTo>
                  <a:pt x="125" y="397"/>
                </a:lnTo>
                <a:lnTo>
                  <a:pt x="125" y="397"/>
                </a:lnTo>
                <a:lnTo>
                  <a:pt x="126" y="397"/>
                </a:lnTo>
                <a:lnTo>
                  <a:pt x="126" y="397"/>
                </a:lnTo>
                <a:lnTo>
                  <a:pt x="126" y="397"/>
                </a:lnTo>
                <a:lnTo>
                  <a:pt x="127" y="397"/>
                </a:lnTo>
                <a:lnTo>
                  <a:pt x="127" y="397"/>
                </a:lnTo>
                <a:lnTo>
                  <a:pt x="128" y="396"/>
                </a:lnTo>
                <a:lnTo>
                  <a:pt x="128" y="396"/>
                </a:lnTo>
                <a:lnTo>
                  <a:pt x="128" y="395"/>
                </a:lnTo>
                <a:lnTo>
                  <a:pt x="129" y="394"/>
                </a:lnTo>
                <a:lnTo>
                  <a:pt x="129" y="393"/>
                </a:lnTo>
                <a:lnTo>
                  <a:pt x="130" y="393"/>
                </a:lnTo>
                <a:lnTo>
                  <a:pt x="130" y="393"/>
                </a:lnTo>
                <a:lnTo>
                  <a:pt x="130" y="394"/>
                </a:lnTo>
                <a:lnTo>
                  <a:pt x="131" y="395"/>
                </a:lnTo>
                <a:lnTo>
                  <a:pt x="131" y="395"/>
                </a:lnTo>
                <a:lnTo>
                  <a:pt x="132" y="395"/>
                </a:lnTo>
                <a:lnTo>
                  <a:pt x="132" y="395"/>
                </a:lnTo>
                <a:lnTo>
                  <a:pt x="132" y="395"/>
                </a:lnTo>
                <a:lnTo>
                  <a:pt x="133" y="395"/>
                </a:lnTo>
                <a:lnTo>
                  <a:pt x="133" y="395"/>
                </a:lnTo>
                <a:lnTo>
                  <a:pt x="134" y="395"/>
                </a:lnTo>
                <a:lnTo>
                  <a:pt x="134" y="396"/>
                </a:lnTo>
                <a:lnTo>
                  <a:pt x="135" y="396"/>
                </a:lnTo>
                <a:lnTo>
                  <a:pt x="135" y="395"/>
                </a:lnTo>
                <a:lnTo>
                  <a:pt x="135" y="393"/>
                </a:lnTo>
                <a:lnTo>
                  <a:pt x="136" y="391"/>
                </a:lnTo>
                <a:lnTo>
                  <a:pt x="136" y="390"/>
                </a:lnTo>
                <a:lnTo>
                  <a:pt x="137" y="389"/>
                </a:lnTo>
                <a:lnTo>
                  <a:pt x="137" y="390"/>
                </a:lnTo>
                <a:lnTo>
                  <a:pt x="137" y="390"/>
                </a:lnTo>
                <a:lnTo>
                  <a:pt x="138" y="391"/>
                </a:lnTo>
                <a:lnTo>
                  <a:pt x="138" y="392"/>
                </a:lnTo>
                <a:lnTo>
                  <a:pt x="139" y="393"/>
                </a:lnTo>
                <a:lnTo>
                  <a:pt x="139" y="394"/>
                </a:lnTo>
                <a:lnTo>
                  <a:pt x="139" y="394"/>
                </a:lnTo>
                <a:lnTo>
                  <a:pt x="140" y="394"/>
                </a:lnTo>
                <a:lnTo>
                  <a:pt x="140" y="395"/>
                </a:lnTo>
                <a:lnTo>
                  <a:pt x="141" y="395"/>
                </a:lnTo>
                <a:lnTo>
                  <a:pt x="141" y="395"/>
                </a:lnTo>
                <a:lnTo>
                  <a:pt x="141" y="396"/>
                </a:lnTo>
                <a:lnTo>
                  <a:pt x="142" y="396"/>
                </a:lnTo>
                <a:lnTo>
                  <a:pt x="142" y="396"/>
                </a:lnTo>
                <a:lnTo>
                  <a:pt x="143" y="396"/>
                </a:lnTo>
                <a:lnTo>
                  <a:pt x="143" y="396"/>
                </a:lnTo>
                <a:lnTo>
                  <a:pt x="143" y="396"/>
                </a:lnTo>
                <a:lnTo>
                  <a:pt x="144" y="396"/>
                </a:lnTo>
                <a:lnTo>
                  <a:pt x="144" y="396"/>
                </a:lnTo>
                <a:lnTo>
                  <a:pt x="145" y="396"/>
                </a:lnTo>
                <a:lnTo>
                  <a:pt x="145" y="396"/>
                </a:lnTo>
                <a:lnTo>
                  <a:pt x="146" y="396"/>
                </a:lnTo>
                <a:lnTo>
                  <a:pt x="146" y="396"/>
                </a:lnTo>
                <a:lnTo>
                  <a:pt x="146" y="396"/>
                </a:lnTo>
                <a:lnTo>
                  <a:pt x="147" y="396"/>
                </a:lnTo>
                <a:lnTo>
                  <a:pt x="147" y="397"/>
                </a:lnTo>
                <a:lnTo>
                  <a:pt x="147" y="397"/>
                </a:lnTo>
                <a:lnTo>
                  <a:pt x="148" y="397"/>
                </a:lnTo>
                <a:lnTo>
                  <a:pt x="148" y="397"/>
                </a:lnTo>
                <a:lnTo>
                  <a:pt x="149" y="397"/>
                </a:lnTo>
                <a:lnTo>
                  <a:pt x="149" y="397"/>
                </a:lnTo>
                <a:lnTo>
                  <a:pt x="150" y="397"/>
                </a:lnTo>
                <a:lnTo>
                  <a:pt x="150" y="397"/>
                </a:lnTo>
                <a:lnTo>
                  <a:pt x="150" y="397"/>
                </a:lnTo>
                <a:lnTo>
                  <a:pt x="151" y="397"/>
                </a:lnTo>
                <a:lnTo>
                  <a:pt x="151" y="397"/>
                </a:lnTo>
                <a:lnTo>
                  <a:pt x="152" y="397"/>
                </a:lnTo>
                <a:lnTo>
                  <a:pt x="152" y="397"/>
                </a:lnTo>
                <a:lnTo>
                  <a:pt x="153" y="397"/>
                </a:lnTo>
                <a:lnTo>
                  <a:pt x="153" y="397"/>
                </a:lnTo>
                <a:lnTo>
                  <a:pt x="153" y="397"/>
                </a:lnTo>
                <a:lnTo>
                  <a:pt x="154" y="397"/>
                </a:lnTo>
                <a:lnTo>
                  <a:pt x="154" y="397"/>
                </a:lnTo>
                <a:lnTo>
                  <a:pt x="154" y="397"/>
                </a:lnTo>
                <a:lnTo>
                  <a:pt x="155" y="397"/>
                </a:lnTo>
                <a:lnTo>
                  <a:pt x="155" y="397"/>
                </a:lnTo>
                <a:lnTo>
                  <a:pt x="156" y="397"/>
                </a:lnTo>
                <a:lnTo>
                  <a:pt x="156" y="397"/>
                </a:lnTo>
                <a:lnTo>
                  <a:pt x="157" y="397"/>
                </a:lnTo>
                <a:lnTo>
                  <a:pt x="157" y="397"/>
                </a:lnTo>
                <a:lnTo>
                  <a:pt x="157" y="397"/>
                </a:lnTo>
                <a:lnTo>
                  <a:pt x="158" y="397"/>
                </a:lnTo>
                <a:lnTo>
                  <a:pt x="158" y="397"/>
                </a:lnTo>
                <a:lnTo>
                  <a:pt x="159" y="396"/>
                </a:lnTo>
                <a:lnTo>
                  <a:pt x="159" y="396"/>
                </a:lnTo>
                <a:lnTo>
                  <a:pt x="160" y="394"/>
                </a:lnTo>
                <a:lnTo>
                  <a:pt x="160" y="393"/>
                </a:lnTo>
                <a:lnTo>
                  <a:pt x="160" y="391"/>
                </a:lnTo>
                <a:lnTo>
                  <a:pt x="161" y="389"/>
                </a:lnTo>
                <a:lnTo>
                  <a:pt x="161" y="388"/>
                </a:lnTo>
                <a:lnTo>
                  <a:pt x="161" y="388"/>
                </a:lnTo>
                <a:lnTo>
                  <a:pt x="162" y="390"/>
                </a:lnTo>
                <a:lnTo>
                  <a:pt x="162" y="392"/>
                </a:lnTo>
                <a:lnTo>
                  <a:pt x="163" y="393"/>
                </a:lnTo>
                <a:lnTo>
                  <a:pt x="163" y="394"/>
                </a:lnTo>
                <a:lnTo>
                  <a:pt x="164" y="395"/>
                </a:lnTo>
                <a:lnTo>
                  <a:pt x="164" y="396"/>
                </a:lnTo>
                <a:lnTo>
                  <a:pt x="164" y="396"/>
                </a:lnTo>
                <a:lnTo>
                  <a:pt x="165" y="396"/>
                </a:lnTo>
                <a:lnTo>
                  <a:pt x="165" y="397"/>
                </a:lnTo>
                <a:lnTo>
                  <a:pt x="166" y="396"/>
                </a:lnTo>
                <a:lnTo>
                  <a:pt x="166" y="396"/>
                </a:lnTo>
                <a:lnTo>
                  <a:pt x="167" y="396"/>
                </a:lnTo>
                <a:lnTo>
                  <a:pt x="167" y="395"/>
                </a:lnTo>
                <a:lnTo>
                  <a:pt x="167" y="395"/>
                </a:lnTo>
                <a:lnTo>
                  <a:pt x="168" y="395"/>
                </a:lnTo>
                <a:lnTo>
                  <a:pt x="168" y="395"/>
                </a:lnTo>
                <a:lnTo>
                  <a:pt x="168" y="395"/>
                </a:lnTo>
                <a:lnTo>
                  <a:pt x="169" y="396"/>
                </a:lnTo>
                <a:lnTo>
                  <a:pt x="169" y="396"/>
                </a:lnTo>
                <a:lnTo>
                  <a:pt x="170" y="396"/>
                </a:lnTo>
                <a:lnTo>
                  <a:pt x="170" y="396"/>
                </a:lnTo>
                <a:lnTo>
                  <a:pt x="170" y="396"/>
                </a:lnTo>
                <a:lnTo>
                  <a:pt x="171" y="396"/>
                </a:lnTo>
                <a:lnTo>
                  <a:pt x="171" y="396"/>
                </a:lnTo>
                <a:lnTo>
                  <a:pt x="172" y="396"/>
                </a:lnTo>
                <a:lnTo>
                  <a:pt x="172" y="396"/>
                </a:lnTo>
                <a:lnTo>
                  <a:pt x="172" y="396"/>
                </a:lnTo>
                <a:lnTo>
                  <a:pt x="173" y="396"/>
                </a:lnTo>
                <a:lnTo>
                  <a:pt x="173" y="396"/>
                </a:lnTo>
                <a:lnTo>
                  <a:pt x="174" y="396"/>
                </a:lnTo>
                <a:lnTo>
                  <a:pt x="174" y="396"/>
                </a:lnTo>
                <a:lnTo>
                  <a:pt x="175" y="397"/>
                </a:lnTo>
                <a:lnTo>
                  <a:pt x="175" y="397"/>
                </a:lnTo>
                <a:lnTo>
                  <a:pt x="175" y="397"/>
                </a:lnTo>
                <a:lnTo>
                  <a:pt x="176" y="397"/>
                </a:lnTo>
                <a:lnTo>
                  <a:pt x="176" y="397"/>
                </a:lnTo>
                <a:lnTo>
                  <a:pt x="177" y="397"/>
                </a:lnTo>
                <a:lnTo>
                  <a:pt x="177" y="397"/>
                </a:lnTo>
                <a:lnTo>
                  <a:pt x="177" y="397"/>
                </a:lnTo>
                <a:lnTo>
                  <a:pt x="178" y="397"/>
                </a:lnTo>
                <a:lnTo>
                  <a:pt x="178" y="397"/>
                </a:lnTo>
                <a:lnTo>
                  <a:pt x="178" y="397"/>
                </a:lnTo>
                <a:lnTo>
                  <a:pt x="179" y="397"/>
                </a:lnTo>
                <a:lnTo>
                  <a:pt x="179" y="397"/>
                </a:lnTo>
                <a:lnTo>
                  <a:pt x="180" y="397"/>
                </a:lnTo>
                <a:lnTo>
                  <a:pt x="180" y="397"/>
                </a:lnTo>
                <a:lnTo>
                  <a:pt x="181" y="397"/>
                </a:lnTo>
                <a:lnTo>
                  <a:pt x="181" y="397"/>
                </a:lnTo>
                <a:lnTo>
                  <a:pt x="181" y="397"/>
                </a:lnTo>
                <a:lnTo>
                  <a:pt x="182" y="397"/>
                </a:lnTo>
                <a:lnTo>
                  <a:pt x="182" y="397"/>
                </a:lnTo>
                <a:lnTo>
                  <a:pt x="183" y="396"/>
                </a:lnTo>
                <a:lnTo>
                  <a:pt x="183" y="396"/>
                </a:lnTo>
                <a:lnTo>
                  <a:pt x="184" y="396"/>
                </a:lnTo>
                <a:lnTo>
                  <a:pt x="184" y="396"/>
                </a:lnTo>
                <a:lnTo>
                  <a:pt x="184" y="396"/>
                </a:lnTo>
                <a:lnTo>
                  <a:pt x="185" y="395"/>
                </a:lnTo>
                <a:lnTo>
                  <a:pt x="185" y="395"/>
                </a:lnTo>
                <a:lnTo>
                  <a:pt x="185" y="395"/>
                </a:lnTo>
                <a:lnTo>
                  <a:pt x="186" y="395"/>
                </a:lnTo>
                <a:lnTo>
                  <a:pt x="186" y="396"/>
                </a:lnTo>
                <a:lnTo>
                  <a:pt x="187" y="396"/>
                </a:lnTo>
                <a:lnTo>
                  <a:pt x="187" y="396"/>
                </a:lnTo>
                <a:lnTo>
                  <a:pt x="188" y="396"/>
                </a:lnTo>
                <a:lnTo>
                  <a:pt x="188" y="396"/>
                </a:lnTo>
                <a:lnTo>
                  <a:pt x="188" y="397"/>
                </a:lnTo>
                <a:lnTo>
                  <a:pt x="189" y="397"/>
                </a:lnTo>
                <a:lnTo>
                  <a:pt x="189" y="397"/>
                </a:lnTo>
                <a:lnTo>
                  <a:pt x="190" y="397"/>
                </a:lnTo>
                <a:lnTo>
                  <a:pt x="190" y="396"/>
                </a:lnTo>
                <a:lnTo>
                  <a:pt x="191" y="396"/>
                </a:lnTo>
                <a:lnTo>
                  <a:pt x="191" y="396"/>
                </a:lnTo>
                <a:lnTo>
                  <a:pt x="191" y="396"/>
                </a:lnTo>
                <a:lnTo>
                  <a:pt x="192" y="396"/>
                </a:lnTo>
                <a:lnTo>
                  <a:pt x="192" y="396"/>
                </a:lnTo>
                <a:lnTo>
                  <a:pt x="192" y="396"/>
                </a:lnTo>
                <a:lnTo>
                  <a:pt x="193" y="396"/>
                </a:lnTo>
                <a:lnTo>
                  <a:pt x="193" y="397"/>
                </a:lnTo>
                <a:lnTo>
                  <a:pt x="194" y="397"/>
                </a:lnTo>
                <a:lnTo>
                  <a:pt x="194" y="397"/>
                </a:lnTo>
                <a:lnTo>
                  <a:pt x="195" y="397"/>
                </a:lnTo>
                <a:lnTo>
                  <a:pt x="195" y="397"/>
                </a:lnTo>
                <a:lnTo>
                  <a:pt x="195" y="397"/>
                </a:lnTo>
                <a:lnTo>
                  <a:pt x="196" y="397"/>
                </a:lnTo>
                <a:lnTo>
                  <a:pt x="196" y="397"/>
                </a:lnTo>
                <a:lnTo>
                  <a:pt x="197" y="397"/>
                </a:lnTo>
                <a:lnTo>
                  <a:pt x="197" y="397"/>
                </a:lnTo>
                <a:lnTo>
                  <a:pt x="198" y="397"/>
                </a:lnTo>
                <a:lnTo>
                  <a:pt x="198" y="397"/>
                </a:lnTo>
                <a:lnTo>
                  <a:pt x="198" y="397"/>
                </a:lnTo>
                <a:lnTo>
                  <a:pt x="199" y="397"/>
                </a:lnTo>
                <a:lnTo>
                  <a:pt x="199" y="397"/>
                </a:lnTo>
                <a:lnTo>
                  <a:pt x="199" y="397"/>
                </a:lnTo>
                <a:lnTo>
                  <a:pt x="200" y="397"/>
                </a:lnTo>
                <a:lnTo>
                  <a:pt x="200" y="397"/>
                </a:lnTo>
                <a:lnTo>
                  <a:pt x="201" y="397"/>
                </a:lnTo>
                <a:lnTo>
                  <a:pt x="201" y="397"/>
                </a:lnTo>
                <a:lnTo>
                  <a:pt x="201" y="397"/>
                </a:lnTo>
                <a:lnTo>
                  <a:pt x="202" y="397"/>
                </a:lnTo>
                <a:lnTo>
                  <a:pt x="202" y="397"/>
                </a:lnTo>
                <a:lnTo>
                  <a:pt x="203" y="397"/>
                </a:lnTo>
                <a:lnTo>
                  <a:pt x="203" y="397"/>
                </a:lnTo>
                <a:lnTo>
                  <a:pt x="204" y="397"/>
                </a:lnTo>
                <a:lnTo>
                  <a:pt x="204" y="397"/>
                </a:lnTo>
                <a:lnTo>
                  <a:pt x="204" y="397"/>
                </a:lnTo>
                <a:lnTo>
                  <a:pt x="205" y="397"/>
                </a:lnTo>
                <a:lnTo>
                  <a:pt x="205" y="397"/>
                </a:lnTo>
                <a:lnTo>
                  <a:pt x="206" y="397"/>
                </a:lnTo>
                <a:lnTo>
                  <a:pt x="206" y="397"/>
                </a:lnTo>
                <a:lnTo>
                  <a:pt x="206" y="397"/>
                </a:lnTo>
                <a:lnTo>
                  <a:pt x="207" y="397"/>
                </a:lnTo>
                <a:lnTo>
                  <a:pt x="207" y="397"/>
                </a:lnTo>
                <a:lnTo>
                  <a:pt x="208" y="397"/>
                </a:lnTo>
                <a:lnTo>
                  <a:pt x="208" y="397"/>
                </a:lnTo>
                <a:lnTo>
                  <a:pt x="208" y="397"/>
                </a:lnTo>
                <a:lnTo>
                  <a:pt x="209" y="397"/>
                </a:lnTo>
                <a:lnTo>
                  <a:pt x="209" y="397"/>
                </a:lnTo>
                <a:lnTo>
                  <a:pt x="210" y="397"/>
                </a:lnTo>
                <a:lnTo>
                  <a:pt x="210" y="397"/>
                </a:lnTo>
                <a:lnTo>
                  <a:pt x="210" y="397"/>
                </a:lnTo>
                <a:lnTo>
                  <a:pt x="211" y="397"/>
                </a:lnTo>
                <a:lnTo>
                  <a:pt x="211" y="397"/>
                </a:lnTo>
                <a:lnTo>
                  <a:pt x="212" y="397"/>
                </a:lnTo>
                <a:lnTo>
                  <a:pt x="212" y="397"/>
                </a:lnTo>
                <a:lnTo>
                  <a:pt x="213" y="397"/>
                </a:lnTo>
                <a:lnTo>
                  <a:pt x="213" y="397"/>
                </a:lnTo>
                <a:lnTo>
                  <a:pt x="213" y="397"/>
                </a:lnTo>
                <a:lnTo>
                  <a:pt x="214" y="397"/>
                </a:lnTo>
                <a:lnTo>
                  <a:pt x="214" y="397"/>
                </a:lnTo>
                <a:lnTo>
                  <a:pt x="215" y="396"/>
                </a:lnTo>
                <a:lnTo>
                  <a:pt x="215" y="396"/>
                </a:lnTo>
                <a:lnTo>
                  <a:pt x="215" y="396"/>
                </a:lnTo>
                <a:lnTo>
                  <a:pt x="216" y="396"/>
                </a:lnTo>
                <a:lnTo>
                  <a:pt x="216" y="396"/>
                </a:lnTo>
                <a:lnTo>
                  <a:pt x="217" y="396"/>
                </a:lnTo>
                <a:lnTo>
                  <a:pt x="217" y="396"/>
                </a:lnTo>
                <a:lnTo>
                  <a:pt x="217" y="397"/>
                </a:lnTo>
                <a:lnTo>
                  <a:pt x="218" y="397"/>
                </a:lnTo>
                <a:lnTo>
                  <a:pt x="218" y="397"/>
                </a:lnTo>
                <a:lnTo>
                  <a:pt x="219" y="397"/>
                </a:lnTo>
                <a:lnTo>
                  <a:pt x="219" y="397"/>
                </a:lnTo>
                <a:lnTo>
                  <a:pt x="219" y="397"/>
                </a:lnTo>
                <a:lnTo>
                  <a:pt x="220" y="397"/>
                </a:lnTo>
                <a:lnTo>
                  <a:pt x="220" y="397"/>
                </a:lnTo>
                <a:lnTo>
                  <a:pt x="221" y="397"/>
                </a:lnTo>
                <a:lnTo>
                  <a:pt x="221" y="396"/>
                </a:lnTo>
                <a:lnTo>
                  <a:pt x="222" y="396"/>
                </a:lnTo>
                <a:lnTo>
                  <a:pt x="222" y="396"/>
                </a:lnTo>
                <a:lnTo>
                  <a:pt x="222" y="396"/>
                </a:lnTo>
                <a:lnTo>
                  <a:pt x="223" y="396"/>
                </a:lnTo>
                <a:lnTo>
                  <a:pt x="223" y="396"/>
                </a:lnTo>
                <a:lnTo>
                  <a:pt x="224" y="396"/>
                </a:lnTo>
                <a:lnTo>
                  <a:pt x="224" y="395"/>
                </a:lnTo>
                <a:lnTo>
                  <a:pt x="224" y="395"/>
                </a:lnTo>
                <a:lnTo>
                  <a:pt x="225" y="394"/>
                </a:lnTo>
                <a:lnTo>
                  <a:pt x="225" y="394"/>
                </a:lnTo>
                <a:lnTo>
                  <a:pt x="226" y="393"/>
                </a:lnTo>
                <a:lnTo>
                  <a:pt x="226" y="394"/>
                </a:lnTo>
                <a:lnTo>
                  <a:pt x="226" y="395"/>
                </a:lnTo>
                <a:lnTo>
                  <a:pt x="227" y="395"/>
                </a:lnTo>
                <a:lnTo>
                  <a:pt x="227" y="396"/>
                </a:lnTo>
                <a:lnTo>
                  <a:pt x="228" y="396"/>
                </a:lnTo>
                <a:lnTo>
                  <a:pt x="228" y="397"/>
                </a:lnTo>
                <a:lnTo>
                  <a:pt x="229" y="397"/>
                </a:lnTo>
                <a:lnTo>
                  <a:pt x="229" y="397"/>
                </a:lnTo>
                <a:lnTo>
                  <a:pt x="229" y="397"/>
                </a:lnTo>
                <a:lnTo>
                  <a:pt x="230" y="397"/>
                </a:lnTo>
                <a:lnTo>
                  <a:pt x="230" y="397"/>
                </a:lnTo>
                <a:lnTo>
                  <a:pt x="231" y="396"/>
                </a:lnTo>
                <a:lnTo>
                  <a:pt x="231" y="396"/>
                </a:lnTo>
                <a:lnTo>
                  <a:pt x="231" y="396"/>
                </a:lnTo>
                <a:lnTo>
                  <a:pt x="232" y="396"/>
                </a:lnTo>
                <a:lnTo>
                  <a:pt x="232" y="395"/>
                </a:lnTo>
                <a:lnTo>
                  <a:pt x="233" y="395"/>
                </a:lnTo>
                <a:lnTo>
                  <a:pt x="233" y="395"/>
                </a:lnTo>
                <a:lnTo>
                  <a:pt x="233" y="395"/>
                </a:lnTo>
                <a:lnTo>
                  <a:pt x="234" y="396"/>
                </a:lnTo>
                <a:lnTo>
                  <a:pt x="234" y="396"/>
                </a:lnTo>
                <a:lnTo>
                  <a:pt x="235" y="396"/>
                </a:lnTo>
                <a:lnTo>
                  <a:pt x="235" y="397"/>
                </a:lnTo>
                <a:lnTo>
                  <a:pt x="236" y="397"/>
                </a:lnTo>
                <a:lnTo>
                  <a:pt x="236" y="397"/>
                </a:lnTo>
                <a:lnTo>
                  <a:pt x="236" y="397"/>
                </a:lnTo>
                <a:lnTo>
                  <a:pt x="237" y="397"/>
                </a:lnTo>
                <a:lnTo>
                  <a:pt x="237" y="397"/>
                </a:lnTo>
                <a:lnTo>
                  <a:pt x="237" y="397"/>
                </a:lnTo>
                <a:lnTo>
                  <a:pt x="238" y="397"/>
                </a:lnTo>
                <a:lnTo>
                  <a:pt x="238" y="397"/>
                </a:lnTo>
                <a:lnTo>
                  <a:pt x="239" y="397"/>
                </a:lnTo>
                <a:lnTo>
                  <a:pt x="239" y="397"/>
                </a:lnTo>
                <a:lnTo>
                  <a:pt x="239" y="397"/>
                </a:lnTo>
                <a:lnTo>
                  <a:pt x="240" y="397"/>
                </a:lnTo>
                <a:lnTo>
                  <a:pt x="240" y="397"/>
                </a:lnTo>
                <a:lnTo>
                  <a:pt x="241" y="396"/>
                </a:lnTo>
                <a:lnTo>
                  <a:pt x="241" y="396"/>
                </a:lnTo>
                <a:lnTo>
                  <a:pt x="242" y="395"/>
                </a:lnTo>
                <a:lnTo>
                  <a:pt x="242" y="395"/>
                </a:lnTo>
                <a:lnTo>
                  <a:pt x="242" y="395"/>
                </a:lnTo>
                <a:lnTo>
                  <a:pt x="243" y="395"/>
                </a:lnTo>
                <a:lnTo>
                  <a:pt x="243" y="395"/>
                </a:lnTo>
                <a:lnTo>
                  <a:pt x="244" y="395"/>
                </a:lnTo>
                <a:lnTo>
                  <a:pt x="244" y="395"/>
                </a:lnTo>
                <a:lnTo>
                  <a:pt x="244" y="396"/>
                </a:lnTo>
                <a:lnTo>
                  <a:pt x="245" y="396"/>
                </a:lnTo>
                <a:lnTo>
                  <a:pt x="245" y="396"/>
                </a:lnTo>
                <a:lnTo>
                  <a:pt x="246" y="396"/>
                </a:lnTo>
                <a:lnTo>
                  <a:pt x="246" y="395"/>
                </a:lnTo>
                <a:lnTo>
                  <a:pt x="246" y="395"/>
                </a:lnTo>
                <a:lnTo>
                  <a:pt x="247" y="394"/>
                </a:lnTo>
                <a:lnTo>
                  <a:pt x="247" y="393"/>
                </a:lnTo>
                <a:lnTo>
                  <a:pt x="248" y="394"/>
                </a:lnTo>
                <a:lnTo>
                  <a:pt x="248" y="394"/>
                </a:lnTo>
                <a:lnTo>
                  <a:pt x="248" y="394"/>
                </a:lnTo>
                <a:lnTo>
                  <a:pt x="249" y="395"/>
                </a:lnTo>
                <a:lnTo>
                  <a:pt x="249" y="395"/>
                </a:lnTo>
                <a:lnTo>
                  <a:pt x="250" y="395"/>
                </a:lnTo>
                <a:lnTo>
                  <a:pt x="250" y="396"/>
                </a:lnTo>
                <a:lnTo>
                  <a:pt x="251" y="396"/>
                </a:lnTo>
                <a:lnTo>
                  <a:pt x="251" y="396"/>
                </a:lnTo>
                <a:lnTo>
                  <a:pt x="251" y="396"/>
                </a:lnTo>
                <a:lnTo>
                  <a:pt x="252" y="396"/>
                </a:lnTo>
                <a:lnTo>
                  <a:pt x="252" y="396"/>
                </a:lnTo>
                <a:lnTo>
                  <a:pt x="253" y="396"/>
                </a:lnTo>
                <a:lnTo>
                  <a:pt x="253" y="396"/>
                </a:lnTo>
                <a:lnTo>
                  <a:pt x="253" y="396"/>
                </a:lnTo>
                <a:lnTo>
                  <a:pt x="254" y="396"/>
                </a:lnTo>
                <a:lnTo>
                  <a:pt x="254" y="396"/>
                </a:lnTo>
                <a:lnTo>
                  <a:pt x="255" y="396"/>
                </a:lnTo>
                <a:lnTo>
                  <a:pt x="255" y="396"/>
                </a:lnTo>
                <a:lnTo>
                  <a:pt x="255" y="396"/>
                </a:lnTo>
                <a:lnTo>
                  <a:pt x="256" y="396"/>
                </a:lnTo>
                <a:lnTo>
                  <a:pt x="256" y="396"/>
                </a:lnTo>
                <a:lnTo>
                  <a:pt x="257" y="396"/>
                </a:lnTo>
                <a:lnTo>
                  <a:pt x="257" y="396"/>
                </a:lnTo>
                <a:lnTo>
                  <a:pt x="257" y="396"/>
                </a:lnTo>
                <a:lnTo>
                  <a:pt x="258" y="397"/>
                </a:lnTo>
                <a:lnTo>
                  <a:pt x="258" y="396"/>
                </a:lnTo>
                <a:lnTo>
                  <a:pt x="259" y="397"/>
                </a:lnTo>
                <a:lnTo>
                  <a:pt x="259" y="397"/>
                </a:lnTo>
                <a:lnTo>
                  <a:pt x="260" y="397"/>
                </a:lnTo>
                <a:lnTo>
                  <a:pt x="260" y="397"/>
                </a:lnTo>
                <a:lnTo>
                  <a:pt x="260" y="397"/>
                </a:lnTo>
                <a:lnTo>
                  <a:pt x="261" y="397"/>
                </a:lnTo>
                <a:lnTo>
                  <a:pt x="261" y="397"/>
                </a:lnTo>
                <a:lnTo>
                  <a:pt x="262" y="397"/>
                </a:lnTo>
                <a:lnTo>
                  <a:pt x="262" y="397"/>
                </a:lnTo>
                <a:lnTo>
                  <a:pt x="262" y="397"/>
                </a:lnTo>
                <a:lnTo>
                  <a:pt x="263" y="397"/>
                </a:lnTo>
                <a:lnTo>
                  <a:pt x="263" y="397"/>
                </a:lnTo>
                <a:lnTo>
                  <a:pt x="264" y="397"/>
                </a:lnTo>
                <a:lnTo>
                  <a:pt x="264" y="397"/>
                </a:lnTo>
                <a:lnTo>
                  <a:pt x="264" y="397"/>
                </a:lnTo>
                <a:lnTo>
                  <a:pt x="265" y="397"/>
                </a:lnTo>
                <a:lnTo>
                  <a:pt x="265" y="397"/>
                </a:lnTo>
                <a:lnTo>
                  <a:pt x="266" y="397"/>
                </a:lnTo>
                <a:lnTo>
                  <a:pt x="266" y="397"/>
                </a:lnTo>
                <a:lnTo>
                  <a:pt x="267" y="397"/>
                </a:lnTo>
                <a:lnTo>
                  <a:pt x="267" y="397"/>
                </a:lnTo>
                <a:lnTo>
                  <a:pt x="267" y="397"/>
                </a:lnTo>
                <a:lnTo>
                  <a:pt x="268" y="396"/>
                </a:lnTo>
                <a:lnTo>
                  <a:pt x="268" y="396"/>
                </a:lnTo>
                <a:lnTo>
                  <a:pt x="269" y="396"/>
                </a:lnTo>
                <a:lnTo>
                  <a:pt x="269" y="396"/>
                </a:lnTo>
                <a:lnTo>
                  <a:pt x="269" y="396"/>
                </a:lnTo>
                <a:lnTo>
                  <a:pt x="270" y="396"/>
                </a:lnTo>
                <a:lnTo>
                  <a:pt x="270" y="397"/>
                </a:lnTo>
                <a:lnTo>
                  <a:pt x="271" y="397"/>
                </a:lnTo>
                <a:lnTo>
                  <a:pt x="271" y="397"/>
                </a:lnTo>
                <a:lnTo>
                  <a:pt x="271" y="397"/>
                </a:lnTo>
                <a:lnTo>
                  <a:pt x="272" y="397"/>
                </a:lnTo>
                <a:lnTo>
                  <a:pt x="272" y="397"/>
                </a:lnTo>
                <a:lnTo>
                  <a:pt x="273" y="397"/>
                </a:lnTo>
                <a:lnTo>
                  <a:pt x="273" y="396"/>
                </a:lnTo>
                <a:lnTo>
                  <a:pt x="274" y="395"/>
                </a:lnTo>
                <a:lnTo>
                  <a:pt x="274" y="393"/>
                </a:lnTo>
                <a:lnTo>
                  <a:pt x="274" y="393"/>
                </a:lnTo>
                <a:lnTo>
                  <a:pt x="275" y="393"/>
                </a:lnTo>
                <a:lnTo>
                  <a:pt x="275" y="393"/>
                </a:lnTo>
                <a:lnTo>
                  <a:pt x="276" y="394"/>
                </a:lnTo>
                <a:lnTo>
                  <a:pt x="276" y="394"/>
                </a:lnTo>
                <a:lnTo>
                  <a:pt x="276" y="394"/>
                </a:lnTo>
                <a:lnTo>
                  <a:pt x="277" y="395"/>
                </a:lnTo>
                <a:lnTo>
                  <a:pt x="277" y="395"/>
                </a:lnTo>
                <a:lnTo>
                  <a:pt x="277" y="395"/>
                </a:lnTo>
                <a:lnTo>
                  <a:pt x="278" y="395"/>
                </a:lnTo>
                <a:lnTo>
                  <a:pt x="278" y="395"/>
                </a:lnTo>
                <a:lnTo>
                  <a:pt x="279" y="396"/>
                </a:lnTo>
                <a:lnTo>
                  <a:pt x="279" y="396"/>
                </a:lnTo>
                <a:lnTo>
                  <a:pt x="280" y="396"/>
                </a:lnTo>
                <a:lnTo>
                  <a:pt x="280" y="396"/>
                </a:lnTo>
                <a:lnTo>
                  <a:pt x="280" y="396"/>
                </a:lnTo>
                <a:lnTo>
                  <a:pt x="281" y="396"/>
                </a:lnTo>
                <a:lnTo>
                  <a:pt x="281" y="396"/>
                </a:lnTo>
                <a:lnTo>
                  <a:pt x="282" y="396"/>
                </a:lnTo>
                <a:lnTo>
                  <a:pt x="282" y="396"/>
                </a:lnTo>
                <a:lnTo>
                  <a:pt x="282" y="396"/>
                </a:lnTo>
                <a:lnTo>
                  <a:pt x="283" y="396"/>
                </a:lnTo>
                <a:lnTo>
                  <a:pt x="283" y="397"/>
                </a:lnTo>
                <a:lnTo>
                  <a:pt x="284" y="396"/>
                </a:lnTo>
                <a:lnTo>
                  <a:pt x="284" y="397"/>
                </a:lnTo>
                <a:lnTo>
                  <a:pt x="284" y="397"/>
                </a:lnTo>
                <a:lnTo>
                  <a:pt x="285" y="397"/>
                </a:lnTo>
                <a:lnTo>
                  <a:pt x="285" y="397"/>
                </a:lnTo>
                <a:lnTo>
                  <a:pt x="286" y="397"/>
                </a:lnTo>
                <a:lnTo>
                  <a:pt x="286" y="397"/>
                </a:lnTo>
                <a:lnTo>
                  <a:pt x="286" y="397"/>
                </a:lnTo>
                <a:lnTo>
                  <a:pt x="287" y="397"/>
                </a:lnTo>
                <a:lnTo>
                  <a:pt x="287" y="397"/>
                </a:lnTo>
                <a:lnTo>
                  <a:pt x="288" y="397"/>
                </a:lnTo>
                <a:lnTo>
                  <a:pt x="288" y="397"/>
                </a:lnTo>
                <a:lnTo>
                  <a:pt x="288" y="397"/>
                </a:lnTo>
                <a:lnTo>
                  <a:pt x="289" y="397"/>
                </a:lnTo>
                <a:lnTo>
                  <a:pt x="289" y="397"/>
                </a:lnTo>
                <a:lnTo>
                  <a:pt x="290" y="397"/>
                </a:lnTo>
                <a:lnTo>
                  <a:pt x="290" y="397"/>
                </a:lnTo>
                <a:lnTo>
                  <a:pt x="291" y="397"/>
                </a:lnTo>
                <a:lnTo>
                  <a:pt x="291" y="397"/>
                </a:lnTo>
                <a:lnTo>
                  <a:pt x="291" y="397"/>
                </a:lnTo>
                <a:lnTo>
                  <a:pt x="292" y="397"/>
                </a:lnTo>
                <a:lnTo>
                  <a:pt x="292" y="397"/>
                </a:lnTo>
                <a:lnTo>
                  <a:pt x="293" y="397"/>
                </a:lnTo>
                <a:lnTo>
                  <a:pt x="293" y="397"/>
                </a:lnTo>
                <a:lnTo>
                  <a:pt x="293" y="397"/>
                </a:lnTo>
                <a:lnTo>
                  <a:pt x="294" y="397"/>
                </a:lnTo>
                <a:lnTo>
                  <a:pt x="294" y="397"/>
                </a:lnTo>
                <a:lnTo>
                  <a:pt x="295" y="397"/>
                </a:lnTo>
                <a:lnTo>
                  <a:pt x="295" y="397"/>
                </a:lnTo>
                <a:lnTo>
                  <a:pt x="295" y="397"/>
                </a:lnTo>
                <a:lnTo>
                  <a:pt x="296" y="397"/>
                </a:lnTo>
                <a:lnTo>
                  <a:pt x="296" y="397"/>
                </a:lnTo>
                <a:lnTo>
                  <a:pt x="297" y="397"/>
                </a:lnTo>
                <a:lnTo>
                  <a:pt x="297" y="397"/>
                </a:lnTo>
                <a:lnTo>
                  <a:pt x="298" y="397"/>
                </a:lnTo>
                <a:lnTo>
                  <a:pt x="298" y="397"/>
                </a:lnTo>
                <a:lnTo>
                  <a:pt x="298" y="397"/>
                </a:lnTo>
                <a:lnTo>
                  <a:pt x="299" y="397"/>
                </a:lnTo>
                <a:lnTo>
                  <a:pt x="299" y="397"/>
                </a:lnTo>
                <a:lnTo>
                  <a:pt x="300" y="396"/>
                </a:lnTo>
                <a:lnTo>
                  <a:pt x="300" y="396"/>
                </a:lnTo>
                <a:lnTo>
                  <a:pt x="300" y="395"/>
                </a:lnTo>
                <a:lnTo>
                  <a:pt x="301" y="394"/>
                </a:lnTo>
                <a:lnTo>
                  <a:pt x="301" y="393"/>
                </a:lnTo>
                <a:lnTo>
                  <a:pt x="302" y="393"/>
                </a:lnTo>
                <a:lnTo>
                  <a:pt x="302" y="393"/>
                </a:lnTo>
                <a:lnTo>
                  <a:pt x="302" y="393"/>
                </a:lnTo>
                <a:lnTo>
                  <a:pt x="303" y="394"/>
                </a:lnTo>
                <a:lnTo>
                  <a:pt x="303" y="395"/>
                </a:lnTo>
                <a:lnTo>
                  <a:pt x="304" y="396"/>
                </a:lnTo>
                <a:lnTo>
                  <a:pt x="304" y="396"/>
                </a:lnTo>
                <a:lnTo>
                  <a:pt x="305" y="396"/>
                </a:lnTo>
                <a:lnTo>
                  <a:pt x="305" y="396"/>
                </a:lnTo>
                <a:lnTo>
                  <a:pt x="305" y="396"/>
                </a:lnTo>
                <a:lnTo>
                  <a:pt x="306" y="396"/>
                </a:lnTo>
                <a:lnTo>
                  <a:pt x="306" y="396"/>
                </a:lnTo>
                <a:lnTo>
                  <a:pt x="307" y="397"/>
                </a:lnTo>
                <a:lnTo>
                  <a:pt x="307" y="397"/>
                </a:lnTo>
                <a:lnTo>
                  <a:pt x="307" y="397"/>
                </a:lnTo>
                <a:lnTo>
                  <a:pt x="308" y="397"/>
                </a:lnTo>
                <a:lnTo>
                  <a:pt x="308" y="397"/>
                </a:lnTo>
                <a:lnTo>
                  <a:pt x="308" y="397"/>
                </a:lnTo>
                <a:lnTo>
                  <a:pt x="309" y="397"/>
                </a:lnTo>
                <a:lnTo>
                  <a:pt x="309" y="397"/>
                </a:lnTo>
                <a:lnTo>
                  <a:pt x="310" y="397"/>
                </a:lnTo>
                <a:lnTo>
                  <a:pt x="310" y="397"/>
                </a:lnTo>
                <a:lnTo>
                  <a:pt x="311" y="397"/>
                </a:lnTo>
                <a:lnTo>
                  <a:pt x="311" y="397"/>
                </a:lnTo>
                <a:lnTo>
                  <a:pt x="311" y="397"/>
                </a:lnTo>
                <a:lnTo>
                  <a:pt x="312" y="397"/>
                </a:lnTo>
                <a:lnTo>
                  <a:pt x="312" y="397"/>
                </a:lnTo>
                <a:lnTo>
                  <a:pt x="313" y="397"/>
                </a:lnTo>
                <a:lnTo>
                  <a:pt x="313" y="397"/>
                </a:lnTo>
                <a:lnTo>
                  <a:pt x="314" y="397"/>
                </a:lnTo>
                <a:lnTo>
                  <a:pt x="314" y="397"/>
                </a:lnTo>
                <a:lnTo>
                  <a:pt x="314" y="397"/>
                </a:lnTo>
                <a:lnTo>
                  <a:pt x="315" y="397"/>
                </a:lnTo>
                <a:lnTo>
                  <a:pt x="315" y="397"/>
                </a:lnTo>
                <a:lnTo>
                  <a:pt x="315" y="397"/>
                </a:lnTo>
                <a:lnTo>
                  <a:pt x="316" y="397"/>
                </a:lnTo>
                <a:lnTo>
                  <a:pt x="316" y="397"/>
                </a:lnTo>
                <a:lnTo>
                  <a:pt x="317" y="397"/>
                </a:lnTo>
                <a:lnTo>
                  <a:pt x="317" y="397"/>
                </a:lnTo>
                <a:lnTo>
                  <a:pt x="317" y="397"/>
                </a:lnTo>
                <a:lnTo>
                  <a:pt x="318" y="397"/>
                </a:lnTo>
                <a:lnTo>
                  <a:pt x="318" y="397"/>
                </a:lnTo>
                <a:lnTo>
                  <a:pt x="319" y="397"/>
                </a:lnTo>
                <a:lnTo>
                  <a:pt x="319" y="397"/>
                </a:lnTo>
                <a:lnTo>
                  <a:pt x="320" y="396"/>
                </a:lnTo>
                <a:lnTo>
                  <a:pt x="320" y="396"/>
                </a:lnTo>
                <a:lnTo>
                  <a:pt x="320" y="396"/>
                </a:lnTo>
                <a:lnTo>
                  <a:pt x="321" y="396"/>
                </a:lnTo>
                <a:lnTo>
                  <a:pt x="321" y="396"/>
                </a:lnTo>
                <a:lnTo>
                  <a:pt x="322" y="396"/>
                </a:lnTo>
                <a:lnTo>
                  <a:pt x="322" y="396"/>
                </a:lnTo>
                <a:lnTo>
                  <a:pt x="322" y="396"/>
                </a:lnTo>
                <a:lnTo>
                  <a:pt x="323" y="396"/>
                </a:lnTo>
                <a:lnTo>
                  <a:pt x="323" y="396"/>
                </a:lnTo>
                <a:lnTo>
                  <a:pt x="324" y="397"/>
                </a:lnTo>
                <a:lnTo>
                  <a:pt x="324" y="397"/>
                </a:lnTo>
                <a:lnTo>
                  <a:pt x="324" y="397"/>
                </a:lnTo>
                <a:lnTo>
                  <a:pt x="325" y="397"/>
                </a:lnTo>
                <a:lnTo>
                  <a:pt x="325" y="397"/>
                </a:lnTo>
                <a:lnTo>
                  <a:pt x="326" y="397"/>
                </a:lnTo>
                <a:lnTo>
                  <a:pt x="326" y="397"/>
                </a:lnTo>
                <a:lnTo>
                  <a:pt x="327" y="397"/>
                </a:lnTo>
                <a:lnTo>
                  <a:pt x="327" y="397"/>
                </a:lnTo>
                <a:lnTo>
                  <a:pt x="327" y="397"/>
                </a:lnTo>
                <a:lnTo>
                  <a:pt x="328" y="397"/>
                </a:lnTo>
                <a:lnTo>
                  <a:pt x="328" y="397"/>
                </a:lnTo>
                <a:lnTo>
                  <a:pt x="329" y="397"/>
                </a:lnTo>
                <a:lnTo>
                  <a:pt x="329" y="397"/>
                </a:lnTo>
                <a:lnTo>
                  <a:pt x="329" y="397"/>
                </a:lnTo>
                <a:lnTo>
                  <a:pt x="330" y="397"/>
                </a:lnTo>
                <a:lnTo>
                  <a:pt x="330" y="397"/>
                </a:lnTo>
                <a:lnTo>
                  <a:pt x="331" y="397"/>
                </a:lnTo>
                <a:lnTo>
                  <a:pt x="331" y="397"/>
                </a:lnTo>
                <a:lnTo>
                  <a:pt x="331" y="397"/>
                </a:lnTo>
                <a:lnTo>
                  <a:pt x="332" y="397"/>
                </a:lnTo>
                <a:lnTo>
                  <a:pt x="332" y="397"/>
                </a:lnTo>
                <a:lnTo>
                  <a:pt x="333" y="397"/>
                </a:lnTo>
                <a:lnTo>
                  <a:pt x="333" y="397"/>
                </a:lnTo>
                <a:lnTo>
                  <a:pt x="334" y="397"/>
                </a:lnTo>
                <a:lnTo>
                  <a:pt x="334" y="397"/>
                </a:lnTo>
                <a:lnTo>
                  <a:pt x="334" y="397"/>
                </a:lnTo>
                <a:lnTo>
                  <a:pt x="335" y="397"/>
                </a:lnTo>
                <a:lnTo>
                  <a:pt x="335" y="397"/>
                </a:lnTo>
                <a:lnTo>
                  <a:pt x="336" y="397"/>
                </a:lnTo>
                <a:lnTo>
                  <a:pt x="336" y="397"/>
                </a:lnTo>
                <a:lnTo>
                  <a:pt x="336" y="397"/>
                </a:lnTo>
                <a:lnTo>
                  <a:pt x="337" y="397"/>
                </a:lnTo>
                <a:lnTo>
                  <a:pt x="337" y="397"/>
                </a:lnTo>
                <a:lnTo>
                  <a:pt x="338" y="397"/>
                </a:lnTo>
                <a:lnTo>
                  <a:pt x="338" y="397"/>
                </a:lnTo>
                <a:lnTo>
                  <a:pt x="338" y="397"/>
                </a:lnTo>
                <a:lnTo>
                  <a:pt x="339" y="397"/>
                </a:lnTo>
                <a:lnTo>
                  <a:pt x="339" y="397"/>
                </a:lnTo>
                <a:lnTo>
                  <a:pt x="340" y="397"/>
                </a:lnTo>
                <a:lnTo>
                  <a:pt x="340" y="397"/>
                </a:lnTo>
                <a:lnTo>
                  <a:pt x="340" y="397"/>
                </a:lnTo>
                <a:lnTo>
                  <a:pt x="341" y="397"/>
                </a:lnTo>
                <a:lnTo>
                  <a:pt x="341" y="397"/>
                </a:lnTo>
                <a:lnTo>
                  <a:pt x="342" y="397"/>
                </a:lnTo>
                <a:lnTo>
                  <a:pt x="342" y="397"/>
                </a:lnTo>
                <a:lnTo>
                  <a:pt x="343" y="397"/>
                </a:lnTo>
                <a:lnTo>
                  <a:pt x="343" y="397"/>
                </a:lnTo>
                <a:lnTo>
                  <a:pt x="343" y="397"/>
                </a:lnTo>
                <a:lnTo>
                  <a:pt x="344" y="396"/>
                </a:lnTo>
                <a:lnTo>
                  <a:pt x="344" y="397"/>
                </a:lnTo>
                <a:lnTo>
                  <a:pt x="345" y="397"/>
                </a:lnTo>
                <a:lnTo>
                  <a:pt x="345" y="397"/>
                </a:lnTo>
                <a:lnTo>
                  <a:pt x="345" y="397"/>
                </a:lnTo>
                <a:lnTo>
                  <a:pt x="346" y="397"/>
                </a:lnTo>
                <a:lnTo>
                  <a:pt x="346" y="397"/>
                </a:lnTo>
                <a:lnTo>
                  <a:pt x="347" y="397"/>
                </a:lnTo>
                <a:lnTo>
                  <a:pt x="347" y="396"/>
                </a:lnTo>
                <a:lnTo>
                  <a:pt x="347" y="396"/>
                </a:lnTo>
                <a:lnTo>
                  <a:pt x="348" y="396"/>
                </a:lnTo>
                <a:lnTo>
                  <a:pt x="348" y="395"/>
                </a:lnTo>
                <a:lnTo>
                  <a:pt x="349" y="395"/>
                </a:lnTo>
                <a:lnTo>
                  <a:pt x="349" y="395"/>
                </a:lnTo>
                <a:lnTo>
                  <a:pt x="349" y="396"/>
                </a:lnTo>
                <a:lnTo>
                  <a:pt x="350" y="396"/>
                </a:lnTo>
                <a:lnTo>
                  <a:pt x="350" y="396"/>
                </a:lnTo>
                <a:lnTo>
                  <a:pt x="351" y="396"/>
                </a:lnTo>
                <a:lnTo>
                  <a:pt x="351" y="396"/>
                </a:lnTo>
                <a:lnTo>
                  <a:pt x="352" y="396"/>
                </a:lnTo>
                <a:lnTo>
                  <a:pt x="352" y="397"/>
                </a:lnTo>
                <a:lnTo>
                  <a:pt x="352" y="397"/>
                </a:lnTo>
                <a:lnTo>
                  <a:pt x="353" y="397"/>
                </a:lnTo>
                <a:lnTo>
                  <a:pt x="353" y="397"/>
                </a:lnTo>
                <a:lnTo>
                  <a:pt x="354" y="397"/>
                </a:lnTo>
                <a:lnTo>
                  <a:pt x="354" y="397"/>
                </a:lnTo>
                <a:lnTo>
                  <a:pt x="354" y="397"/>
                </a:lnTo>
                <a:lnTo>
                  <a:pt x="355" y="397"/>
                </a:lnTo>
                <a:lnTo>
                  <a:pt x="355" y="397"/>
                </a:lnTo>
                <a:lnTo>
                  <a:pt x="355" y="397"/>
                </a:lnTo>
                <a:lnTo>
                  <a:pt x="356" y="397"/>
                </a:lnTo>
                <a:lnTo>
                  <a:pt x="356" y="397"/>
                </a:lnTo>
                <a:lnTo>
                  <a:pt x="357" y="397"/>
                </a:lnTo>
                <a:lnTo>
                  <a:pt x="357" y="397"/>
                </a:lnTo>
                <a:lnTo>
                  <a:pt x="358" y="397"/>
                </a:lnTo>
                <a:lnTo>
                  <a:pt x="358" y="397"/>
                </a:lnTo>
                <a:lnTo>
                  <a:pt x="358" y="397"/>
                </a:lnTo>
                <a:lnTo>
                  <a:pt x="359" y="397"/>
                </a:lnTo>
                <a:lnTo>
                  <a:pt x="359" y="397"/>
                </a:lnTo>
                <a:lnTo>
                  <a:pt x="360" y="397"/>
                </a:lnTo>
                <a:lnTo>
                  <a:pt x="360" y="397"/>
                </a:lnTo>
                <a:lnTo>
                  <a:pt x="361" y="397"/>
                </a:lnTo>
                <a:lnTo>
                  <a:pt x="361" y="397"/>
                </a:lnTo>
                <a:lnTo>
                  <a:pt x="361" y="397"/>
                </a:lnTo>
                <a:lnTo>
                  <a:pt x="362" y="397"/>
                </a:lnTo>
                <a:lnTo>
                  <a:pt x="362" y="397"/>
                </a:lnTo>
                <a:lnTo>
                  <a:pt x="362" y="397"/>
                </a:lnTo>
                <a:lnTo>
                  <a:pt x="363" y="397"/>
                </a:lnTo>
                <a:lnTo>
                  <a:pt x="363" y="397"/>
                </a:lnTo>
                <a:lnTo>
                  <a:pt x="364" y="397"/>
                </a:lnTo>
                <a:lnTo>
                  <a:pt x="364" y="397"/>
                </a:lnTo>
                <a:lnTo>
                  <a:pt x="365" y="397"/>
                </a:lnTo>
                <a:lnTo>
                  <a:pt x="365" y="397"/>
                </a:lnTo>
                <a:lnTo>
                  <a:pt x="365" y="397"/>
                </a:lnTo>
                <a:lnTo>
                  <a:pt x="366" y="397"/>
                </a:lnTo>
                <a:lnTo>
                  <a:pt x="366" y="397"/>
                </a:lnTo>
                <a:lnTo>
                  <a:pt x="367" y="397"/>
                </a:lnTo>
                <a:lnTo>
                  <a:pt x="367" y="397"/>
                </a:lnTo>
                <a:lnTo>
                  <a:pt x="368" y="397"/>
                </a:lnTo>
                <a:lnTo>
                  <a:pt x="368" y="397"/>
                </a:lnTo>
                <a:lnTo>
                  <a:pt x="368" y="397"/>
                </a:lnTo>
                <a:lnTo>
                  <a:pt x="369" y="397"/>
                </a:lnTo>
                <a:lnTo>
                  <a:pt x="369" y="397"/>
                </a:lnTo>
                <a:lnTo>
                  <a:pt x="369" y="397"/>
                </a:lnTo>
                <a:lnTo>
                  <a:pt x="370" y="397"/>
                </a:lnTo>
                <a:lnTo>
                  <a:pt x="370" y="397"/>
                </a:lnTo>
                <a:lnTo>
                  <a:pt x="371" y="397"/>
                </a:lnTo>
                <a:lnTo>
                  <a:pt x="371" y="397"/>
                </a:lnTo>
                <a:lnTo>
                  <a:pt x="372" y="397"/>
                </a:lnTo>
                <a:lnTo>
                  <a:pt x="372" y="397"/>
                </a:lnTo>
                <a:lnTo>
                  <a:pt x="372" y="397"/>
                </a:lnTo>
                <a:lnTo>
                  <a:pt x="373" y="397"/>
                </a:lnTo>
                <a:lnTo>
                  <a:pt x="373" y="397"/>
                </a:lnTo>
                <a:lnTo>
                  <a:pt x="374" y="397"/>
                </a:lnTo>
                <a:lnTo>
                  <a:pt x="374" y="397"/>
                </a:lnTo>
                <a:lnTo>
                  <a:pt x="374" y="397"/>
                </a:lnTo>
                <a:lnTo>
                  <a:pt x="375" y="397"/>
                </a:lnTo>
                <a:lnTo>
                  <a:pt x="375" y="397"/>
                </a:lnTo>
                <a:lnTo>
                  <a:pt x="376" y="397"/>
                </a:lnTo>
                <a:lnTo>
                  <a:pt x="376" y="397"/>
                </a:lnTo>
                <a:lnTo>
                  <a:pt x="376" y="397"/>
                </a:lnTo>
                <a:lnTo>
                  <a:pt x="377" y="397"/>
                </a:lnTo>
                <a:lnTo>
                  <a:pt x="377" y="397"/>
                </a:lnTo>
                <a:lnTo>
                  <a:pt x="378" y="397"/>
                </a:lnTo>
                <a:lnTo>
                  <a:pt x="378" y="397"/>
                </a:lnTo>
                <a:lnTo>
                  <a:pt x="378" y="397"/>
                </a:lnTo>
                <a:lnTo>
                  <a:pt x="379" y="397"/>
                </a:lnTo>
                <a:lnTo>
                  <a:pt x="379" y="397"/>
                </a:lnTo>
                <a:lnTo>
                  <a:pt x="380" y="397"/>
                </a:lnTo>
                <a:lnTo>
                  <a:pt x="380" y="397"/>
                </a:lnTo>
                <a:lnTo>
                  <a:pt x="381" y="397"/>
                </a:lnTo>
                <a:lnTo>
                  <a:pt x="381" y="397"/>
                </a:lnTo>
                <a:lnTo>
                  <a:pt x="381" y="397"/>
                </a:lnTo>
                <a:lnTo>
                  <a:pt x="382" y="397"/>
                </a:lnTo>
                <a:lnTo>
                  <a:pt x="382" y="397"/>
                </a:lnTo>
                <a:lnTo>
                  <a:pt x="383" y="397"/>
                </a:lnTo>
                <a:lnTo>
                  <a:pt x="383" y="397"/>
                </a:lnTo>
                <a:lnTo>
                  <a:pt x="383" y="397"/>
                </a:lnTo>
                <a:lnTo>
                  <a:pt x="384" y="397"/>
                </a:lnTo>
                <a:lnTo>
                  <a:pt x="384" y="397"/>
                </a:lnTo>
                <a:lnTo>
                  <a:pt x="385" y="397"/>
                </a:lnTo>
                <a:lnTo>
                  <a:pt x="385" y="397"/>
                </a:lnTo>
                <a:lnTo>
                  <a:pt x="385" y="397"/>
                </a:lnTo>
                <a:lnTo>
                  <a:pt x="386" y="397"/>
                </a:lnTo>
                <a:lnTo>
                  <a:pt x="386" y="397"/>
                </a:lnTo>
                <a:lnTo>
                  <a:pt x="387" y="397"/>
                </a:lnTo>
                <a:lnTo>
                  <a:pt x="387" y="397"/>
                </a:lnTo>
                <a:lnTo>
                  <a:pt x="387" y="397"/>
                </a:lnTo>
                <a:lnTo>
                  <a:pt x="388" y="397"/>
                </a:lnTo>
                <a:lnTo>
                  <a:pt x="388" y="397"/>
                </a:lnTo>
                <a:lnTo>
                  <a:pt x="389" y="396"/>
                </a:lnTo>
                <a:lnTo>
                  <a:pt x="389" y="396"/>
                </a:lnTo>
                <a:lnTo>
                  <a:pt x="389" y="396"/>
                </a:lnTo>
                <a:lnTo>
                  <a:pt x="390" y="396"/>
                </a:lnTo>
                <a:lnTo>
                  <a:pt x="390" y="396"/>
                </a:lnTo>
                <a:lnTo>
                  <a:pt x="391" y="396"/>
                </a:lnTo>
                <a:lnTo>
                  <a:pt x="391" y="396"/>
                </a:lnTo>
                <a:lnTo>
                  <a:pt x="392" y="396"/>
                </a:lnTo>
                <a:lnTo>
                  <a:pt x="392" y="396"/>
                </a:lnTo>
                <a:lnTo>
                  <a:pt x="392" y="396"/>
                </a:lnTo>
                <a:lnTo>
                  <a:pt x="393" y="397"/>
                </a:lnTo>
                <a:lnTo>
                  <a:pt x="393" y="397"/>
                </a:lnTo>
                <a:lnTo>
                  <a:pt x="393" y="397"/>
                </a:lnTo>
                <a:lnTo>
                  <a:pt x="394" y="397"/>
                </a:lnTo>
                <a:lnTo>
                  <a:pt x="394" y="396"/>
                </a:lnTo>
                <a:lnTo>
                  <a:pt x="395" y="397"/>
                </a:lnTo>
                <a:lnTo>
                  <a:pt x="395" y="397"/>
                </a:lnTo>
                <a:lnTo>
                  <a:pt x="396" y="397"/>
                </a:lnTo>
                <a:lnTo>
                  <a:pt x="396" y="397"/>
                </a:lnTo>
                <a:lnTo>
                  <a:pt x="396" y="397"/>
                </a:lnTo>
                <a:lnTo>
                  <a:pt x="397" y="397"/>
                </a:lnTo>
                <a:lnTo>
                  <a:pt x="397" y="397"/>
                </a:lnTo>
                <a:lnTo>
                  <a:pt x="398" y="397"/>
                </a:lnTo>
                <a:lnTo>
                  <a:pt x="398" y="397"/>
                </a:lnTo>
                <a:lnTo>
                  <a:pt x="399" y="397"/>
                </a:lnTo>
                <a:lnTo>
                  <a:pt x="399" y="397"/>
                </a:lnTo>
                <a:lnTo>
                  <a:pt x="399" y="397"/>
                </a:lnTo>
                <a:lnTo>
                  <a:pt x="400" y="397"/>
                </a:lnTo>
                <a:lnTo>
                  <a:pt x="400" y="397"/>
                </a:lnTo>
                <a:lnTo>
                  <a:pt x="400" y="397"/>
                </a:lnTo>
                <a:lnTo>
                  <a:pt x="401" y="397"/>
                </a:lnTo>
                <a:lnTo>
                  <a:pt x="401" y="397"/>
                </a:lnTo>
                <a:lnTo>
                  <a:pt x="402" y="397"/>
                </a:lnTo>
                <a:lnTo>
                  <a:pt x="402" y="397"/>
                </a:lnTo>
                <a:lnTo>
                  <a:pt x="403" y="397"/>
                </a:lnTo>
                <a:lnTo>
                  <a:pt x="403" y="397"/>
                </a:lnTo>
                <a:lnTo>
                  <a:pt x="403" y="397"/>
                </a:lnTo>
                <a:lnTo>
                  <a:pt x="404" y="397"/>
                </a:lnTo>
                <a:lnTo>
                  <a:pt x="404" y="397"/>
                </a:lnTo>
                <a:lnTo>
                  <a:pt x="405" y="396"/>
                </a:lnTo>
                <a:lnTo>
                  <a:pt x="405" y="396"/>
                </a:lnTo>
                <a:lnTo>
                  <a:pt x="406" y="396"/>
                </a:lnTo>
                <a:lnTo>
                  <a:pt x="406" y="395"/>
                </a:lnTo>
                <a:lnTo>
                  <a:pt x="406" y="395"/>
                </a:lnTo>
                <a:lnTo>
                  <a:pt x="407" y="394"/>
                </a:lnTo>
                <a:lnTo>
                  <a:pt x="407" y="395"/>
                </a:lnTo>
                <a:lnTo>
                  <a:pt x="407" y="395"/>
                </a:lnTo>
                <a:lnTo>
                  <a:pt x="408" y="395"/>
                </a:lnTo>
                <a:lnTo>
                  <a:pt x="408" y="395"/>
                </a:lnTo>
                <a:lnTo>
                  <a:pt x="409" y="396"/>
                </a:lnTo>
                <a:lnTo>
                  <a:pt x="409" y="396"/>
                </a:lnTo>
                <a:lnTo>
                  <a:pt x="410" y="396"/>
                </a:lnTo>
                <a:lnTo>
                  <a:pt x="410" y="396"/>
                </a:lnTo>
                <a:lnTo>
                  <a:pt x="410" y="396"/>
                </a:lnTo>
                <a:lnTo>
                  <a:pt x="411" y="396"/>
                </a:lnTo>
                <a:lnTo>
                  <a:pt x="411" y="395"/>
                </a:lnTo>
                <a:lnTo>
                  <a:pt x="412" y="394"/>
                </a:lnTo>
                <a:lnTo>
                  <a:pt x="412" y="393"/>
                </a:lnTo>
                <a:lnTo>
                  <a:pt x="413" y="392"/>
                </a:lnTo>
                <a:lnTo>
                  <a:pt x="413" y="391"/>
                </a:lnTo>
                <a:lnTo>
                  <a:pt x="413" y="391"/>
                </a:lnTo>
                <a:lnTo>
                  <a:pt x="414" y="392"/>
                </a:lnTo>
                <a:lnTo>
                  <a:pt x="414" y="393"/>
                </a:lnTo>
                <a:lnTo>
                  <a:pt x="414" y="394"/>
                </a:lnTo>
                <a:lnTo>
                  <a:pt x="415" y="395"/>
                </a:lnTo>
                <a:lnTo>
                  <a:pt x="415" y="396"/>
                </a:lnTo>
                <a:lnTo>
                  <a:pt x="416" y="396"/>
                </a:lnTo>
                <a:lnTo>
                  <a:pt x="416" y="396"/>
                </a:lnTo>
                <a:lnTo>
                  <a:pt x="416" y="397"/>
                </a:lnTo>
                <a:lnTo>
                  <a:pt x="417" y="397"/>
                </a:lnTo>
                <a:lnTo>
                  <a:pt x="417" y="397"/>
                </a:lnTo>
                <a:lnTo>
                  <a:pt x="418" y="397"/>
                </a:lnTo>
                <a:lnTo>
                  <a:pt x="418" y="397"/>
                </a:lnTo>
                <a:lnTo>
                  <a:pt x="418" y="397"/>
                </a:lnTo>
                <a:lnTo>
                  <a:pt x="419" y="397"/>
                </a:lnTo>
                <a:lnTo>
                  <a:pt x="419" y="397"/>
                </a:lnTo>
                <a:lnTo>
                  <a:pt x="420" y="397"/>
                </a:lnTo>
                <a:lnTo>
                  <a:pt x="420" y="397"/>
                </a:lnTo>
                <a:lnTo>
                  <a:pt x="421" y="397"/>
                </a:lnTo>
                <a:lnTo>
                  <a:pt x="421" y="396"/>
                </a:lnTo>
                <a:lnTo>
                  <a:pt x="421" y="395"/>
                </a:lnTo>
                <a:lnTo>
                  <a:pt x="422" y="395"/>
                </a:lnTo>
                <a:lnTo>
                  <a:pt x="422" y="393"/>
                </a:lnTo>
                <a:lnTo>
                  <a:pt x="423" y="392"/>
                </a:lnTo>
                <a:lnTo>
                  <a:pt x="423" y="390"/>
                </a:lnTo>
                <a:lnTo>
                  <a:pt x="423" y="388"/>
                </a:lnTo>
                <a:lnTo>
                  <a:pt x="424" y="388"/>
                </a:lnTo>
                <a:lnTo>
                  <a:pt x="424" y="388"/>
                </a:lnTo>
                <a:lnTo>
                  <a:pt x="424" y="389"/>
                </a:lnTo>
                <a:lnTo>
                  <a:pt x="425" y="391"/>
                </a:lnTo>
                <a:lnTo>
                  <a:pt x="425" y="392"/>
                </a:lnTo>
                <a:lnTo>
                  <a:pt x="426" y="394"/>
                </a:lnTo>
                <a:lnTo>
                  <a:pt x="426" y="395"/>
                </a:lnTo>
                <a:lnTo>
                  <a:pt x="427" y="395"/>
                </a:lnTo>
                <a:lnTo>
                  <a:pt x="427" y="396"/>
                </a:lnTo>
                <a:lnTo>
                  <a:pt x="427" y="396"/>
                </a:lnTo>
                <a:lnTo>
                  <a:pt x="428" y="396"/>
                </a:lnTo>
                <a:lnTo>
                  <a:pt x="428" y="397"/>
                </a:lnTo>
                <a:lnTo>
                  <a:pt x="429" y="397"/>
                </a:lnTo>
                <a:lnTo>
                  <a:pt x="429" y="397"/>
                </a:lnTo>
                <a:lnTo>
                  <a:pt x="430" y="397"/>
                </a:lnTo>
                <a:lnTo>
                  <a:pt x="430" y="397"/>
                </a:lnTo>
                <a:lnTo>
                  <a:pt x="430" y="397"/>
                </a:lnTo>
                <a:lnTo>
                  <a:pt x="431" y="397"/>
                </a:lnTo>
                <a:lnTo>
                  <a:pt x="431" y="397"/>
                </a:lnTo>
                <a:lnTo>
                  <a:pt x="431" y="397"/>
                </a:lnTo>
                <a:lnTo>
                  <a:pt x="432" y="397"/>
                </a:lnTo>
                <a:lnTo>
                  <a:pt x="432" y="396"/>
                </a:lnTo>
                <a:lnTo>
                  <a:pt x="433" y="396"/>
                </a:lnTo>
                <a:lnTo>
                  <a:pt x="433" y="396"/>
                </a:lnTo>
                <a:lnTo>
                  <a:pt x="434" y="396"/>
                </a:lnTo>
                <a:lnTo>
                  <a:pt x="434" y="396"/>
                </a:lnTo>
                <a:lnTo>
                  <a:pt x="434" y="396"/>
                </a:lnTo>
                <a:lnTo>
                  <a:pt x="435" y="396"/>
                </a:lnTo>
                <a:lnTo>
                  <a:pt x="435" y="396"/>
                </a:lnTo>
                <a:lnTo>
                  <a:pt x="436" y="396"/>
                </a:lnTo>
                <a:lnTo>
                  <a:pt x="436" y="397"/>
                </a:lnTo>
                <a:lnTo>
                  <a:pt x="437" y="396"/>
                </a:lnTo>
                <a:lnTo>
                  <a:pt x="437" y="397"/>
                </a:lnTo>
                <a:lnTo>
                  <a:pt x="437" y="397"/>
                </a:lnTo>
                <a:lnTo>
                  <a:pt x="438" y="397"/>
                </a:lnTo>
                <a:lnTo>
                  <a:pt x="438" y="397"/>
                </a:lnTo>
                <a:lnTo>
                  <a:pt x="438" y="397"/>
                </a:lnTo>
                <a:lnTo>
                  <a:pt x="439" y="397"/>
                </a:lnTo>
                <a:lnTo>
                  <a:pt x="439" y="397"/>
                </a:lnTo>
                <a:lnTo>
                  <a:pt x="440" y="397"/>
                </a:lnTo>
                <a:lnTo>
                  <a:pt x="440" y="397"/>
                </a:lnTo>
                <a:lnTo>
                  <a:pt x="441" y="397"/>
                </a:lnTo>
                <a:lnTo>
                  <a:pt x="441" y="397"/>
                </a:lnTo>
                <a:lnTo>
                  <a:pt x="441" y="397"/>
                </a:lnTo>
                <a:lnTo>
                  <a:pt x="442" y="397"/>
                </a:lnTo>
                <a:lnTo>
                  <a:pt x="442" y="397"/>
                </a:lnTo>
                <a:lnTo>
                  <a:pt x="443" y="397"/>
                </a:lnTo>
                <a:lnTo>
                  <a:pt x="443" y="397"/>
                </a:lnTo>
                <a:lnTo>
                  <a:pt x="444" y="397"/>
                </a:lnTo>
                <a:lnTo>
                  <a:pt x="444" y="397"/>
                </a:lnTo>
                <a:lnTo>
                  <a:pt x="444" y="397"/>
                </a:lnTo>
                <a:lnTo>
                  <a:pt x="445" y="397"/>
                </a:lnTo>
                <a:lnTo>
                  <a:pt x="445" y="397"/>
                </a:lnTo>
                <a:lnTo>
                  <a:pt x="445" y="397"/>
                </a:lnTo>
                <a:lnTo>
                  <a:pt x="446" y="397"/>
                </a:lnTo>
                <a:lnTo>
                  <a:pt x="446" y="396"/>
                </a:lnTo>
                <a:lnTo>
                  <a:pt x="447" y="396"/>
                </a:lnTo>
                <a:lnTo>
                  <a:pt x="447" y="396"/>
                </a:lnTo>
                <a:lnTo>
                  <a:pt x="447" y="396"/>
                </a:lnTo>
                <a:lnTo>
                  <a:pt x="448" y="396"/>
                </a:lnTo>
                <a:lnTo>
                  <a:pt x="448" y="396"/>
                </a:lnTo>
                <a:lnTo>
                  <a:pt x="449" y="396"/>
                </a:lnTo>
                <a:lnTo>
                  <a:pt x="449" y="396"/>
                </a:lnTo>
                <a:lnTo>
                  <a:pt x="450" y="396"/>
                </a:lnTo>
                <a:lnTo>
                  <a:pt x="450" y="397"/>
                </a:lnTo>
                <a:lnTo>
                  <a:pt x="450" y="397"/>
                </a:lnTo>
                <a:lnTo>
                  <a:pt x="451" y="397"/>
                </a:lnTo>
                <a:lnTo>
                  <a:pt x="451" y="397"/>
                </a:lnTo>
                <a:lnTo>
                  <a:pt x="452" y="397"/>
                </a:lnTo>
                <a:lnTo>
                  <a:pt x="452" y="397"/>
                </a:lnTo>
                <a:lnTo>
                  <a:pt x="452" y="397"/>
                </a:lnTo>
                <a:lnTo>
                  <a:pt x="453" y="397"/>
                </a:lnTo>
                <a:lnTo>
                  <a:pt x="453" y="396"/>
                </a:lnTo>
                <a:lnTo>
                  <a:pt x="454" y="396"/>
                </a:lnTo>
                <a:lnTo>
                  <a:pt x="454" y="397"/>
                </a:lnTo>
                <a:lnTo>
                  <a:pt x="454" y="396"/>
                </a:lnTo>
                <a:lnTo>
                  <a:pt x="455" y="397"/>
                </a:lnTo>
                <a:lnTo>
                  <a:pt x="455" y="397"/>
                </a:lnTo>
                <a:lnTo>
                  <a:pt x="456" y="397"/>
                </a:lnTo>
                <a:lnTo>
                  <a:pt x="456" y="397"/>
                </a:lnTo>
                <a:lnTo>
                  <a:pt x="456" y="397"/>
                </a:lnTo>
                <a:lnTo>
                  <a:pt x="457" y="397"/>
                </a:lnTo>
                <a:lnTo>
                  <a:pt x="457" y="397"/>
                </a:lnTo>
                <a:lnTo>
                  <a:pt x="458" y="397"/>
                </a:lnTo>
                <a:lnTo>
                  <a:pt x="458" y="397"/>
                </a:lnTo>
                <a:lnTo>
                  <a:pt x="459" y="397"/>
                </a:lnTo>
                <a:lnTo>
                  <a:pt x="459" y="397"/>
                </a:lnTo>
                <a:lnTo>
                  <a:pt x="459" y="397"/>
                </a:lnTo>
                <a:lnTo>
                  <a:pt x="460" y="397"/>
                </a:lnTo>
                <a:lnTo>
                  <a:pt x="460" y="397"/>
                </a:lnTo>
                <a:lnTo>
                  <a:pt x="461" y="397"/>
                </a:lnTo>
                <a:lnTo>
                  <a:pt x="461" y="397"/>
                </a:lnTo>
                <a:lnTo>
                  <a:pt x="461" y="397"/>
                </a:lnTo>
                <a:lnTo>
                  <a:pt x="462" y="397"/>
                </a:lnTo>
                <a:lnTo>
                  <a:pt x="462" y="397"/>
                </a:lnTo>
                <a:lnTo>
                  <a:pt x="463" y="396"/>
                </a:lnTo>
                <a:lnTo>
                  <a:pt x="463" y="396"/>
                </a:lnTo>
                <a:lnTo>
                  <a:pt x="463" y="396"/>
                </a:lnTo>
                <a:lnTo>
                  <a:pt x="464" y="395"/>
                </a:lnTo>
                <a:lnTo>
                  <a:pt x="464" y="395"/>
                </a:lnTo>
                <a:lnTo>
                  <a:pt x="465" y="394"/>
                </a:lnTo>
                <a:lnTo>
                  <a:pt x="465" y="394"/>
                </a:lnTo>
                <a:lnTo>
                  <a:pt x="465" y="394"/>
                </a:lnTo>
                <a:lnTo>
                  <a:pt x="466" y="394"/>
                </a:lnTo>
                <a:lnTo>
                  <a:pt x="466" y="394"/>
                </a:lnTo>
                <a:lnTo>
                  <a:pt x="467" y="393"/>
                </a:lnTo>
                <a:lnTo>
                  <a:pt x="467" y="391"/>
                </a:lnTo>
                <a:lnTo>
                  <a:pt x="468" y="387"/>
                </a:lnTo>
                <a:lnTo>
                  <a:pt x="468" y="382"/>
                </a:lnTo>
                <a:lnTo>
                  <a:pt x="468" y="377"/>
                </a:lnTo>
                <a:lnTo>
                  <a:pt x="469" y="373"/>
                </a:lnTo>
                <a:lnTo>
                  <a:pt x="469" y="371"/>
                </a:lnTo>
                <a:lnTo>
                  <a:pt x="470" y="370"/>
                </a:lnTo>
                <a:lnTo>
                  <a:pt x="470" y="373"/>
                </a:lnTo>
                <a:lnTo>
                  <a:pt x="470" y="378"/>
                </a:lnTo>
                <a:lnTo>
                  <a:pt x="471" y="382"/>
                </a:lnTo>
                <a:lnTo>
                  <a:pt x="471" y="387"/>
                </a:lnTo>
                <a:lnTo>
                  <a:pt x="472" y="390"/>
                </a:lnTo>
                <a:lnTo>
                  <a:pt x="472" y="393"/>
                </a:lnTo>
                <a:lnTo>
                  <a:pt x="472" y="394"/>
                </a:lnTo>
                <a:lnTo>
                  <a:pt x="473" y="395"/>
                </a:lnTo>
                <a:lnTo>
                  <a:pt x="473" y="395"/>
                </a:lnTo>
                <a:lnTo>
                  <a:pt x="474" y="395"/>
                </a:lnTo>
                <a:lnTo>
                  <a:pt x="474" y="395"/>
                </a:lnTo>
                <a:lnTo>
                  <a:pt x="475" y="396"/>
                </a:lnTo>
                <a:lnTo>
                  <a:pt x="475" y="396"/>
                </a:lnTo>
                <a:lnTo>
                  <a:pt x="475" y="396"/>
                </a:lnTo>
                <a:lnTo>
                  <a:pt x="476" y="396"/>
                </a:lnTo>
                <a:lnTo>
                  <a:pt x="476" y="396"/>
                </a:lnTo>
                <a:lnTo>
                  <a:pt x="477" y="396"/>
                </a:lnTo>
                <a:lnTo>
                  <a:pt x="477" y="396"/>
                </a:lnTo>
                <a:lnTo>
                  <a:pt x="477" y="396"/>
                </a:lnTo>
                <a:lnTo>
                  <a:pt x="478" y="396"/>
                </a:lnTo>
                <a:lnTo>
                  <a:pt x="478" y="396"/>
                </a:lnTo>
                <a:lnTo>
                  <a:pt x="479" y="397"/>
                </a:lnTo>
                <a:lnTo>
                  <a:pt x="479" y="397"/>
                </a:lnTo>
                <a:lnTo>
                  <a:pt x="479" y="397"/>
                </a:lnTo>
                <a:lnTo>
                  <a:pt x="480" y="397"/>
                </a:lnTo>
                <a:lnTo>
                  <a:pt x="480" y="397"/>
                </a:lnTo>
                <a:lnTo>
                  <a:pt x="481" y="397"/>
                </a:lnTo>
                <a:lnTo>
                  <a:pt x="481" y="397"/>
                </a:lnTo>
                <a:lnTo>
                  <a:pt x="482" y="397"/>
                </a:lnTo>
                <a:lnTo>
                  <a:pt x="482" y="397"/>
                </a:lnTo>
                <a:lnTo>
                  <a:pt x="482" y="397"/>
                </a:lnTo>
                <a:lnTo>
                  <a:pt x="483" y="397"/>
                </a:lnTo>
                <a:lnTo>
                  <a:pt x="483" y="397"/>
                </a:lnTo>
                <a:lnTo>
                  <a:pt x="484" y="397"/>
                </a:lnTo>
                <a:lnTo>
                  <a:pt x="484" y="397"/>
                </a:lnTo>
                <a:lnTo>
                  <a:pt x="484" y="397"/>
                </a:lnTo>
                <a:lnTo>
                  <a:pt x="485" y="397"/>
                </a:lnTo>
                <a:lnTo>
                  <a:pt x="485" y="397"/>
                </a:lnTo>
                <a:lnTo>
                  <a:pt x="485" y="397"/>
                </a:lnTo>
                <a:lnTo>
                  <a:pt x="486" y="396"/>
                </a:lnTo>
                <a:lnTo>
                  <a:pt x="486" y="396"/>
                </a:lnTo>
                <a:lnTo>
                  <a:pt x="487" y="396"/>
                </a:lnTo>
                <a:lnTo>
                  <a:pt x="487" y="395"/>
                </a:lnTo>
                <a:lnTo>
                  <a:pt x="488" y="395"/>
                </a:lnTo>
                <a:lnTo>
                  <a:pt x="488" y="395"/>
                </a:lnTo>
                <a:lnTo>
                  <a:pt x="488" y="395"/>
                </a:lnTo>
                <a:lnTo>
                  <a:pt x="489" y="395"/>
                </a:lnTo>
                <a:lnTo>
                  <a:pt x="489" y="395"/>
                </a:lnTo>
                <a:lnTo>
                  <a:pt x="490" y="395"/>
                </a:lnTo>
                <a:lnTo>
                  <a:pt x="490" y="395"/>
                </a:lnTo>
                <a:lnTo>
                  <a:pt x="491" y="395"/>
                </a:lnTo>
                <a:lnTo>
                  <a:pt x="491" y="396"/>
                </a:lnTo>
                <a:lnTo>
                  <a:pt x="491" y="396"/>
                </a:lnTo>
                <a:lnTo>
                  <a:pt x="492" y="396"/>
                </a:lnTo>
                <a:lnTo>
                  <a:pt x="492" y="396"/>
                </a:lnTo>
                <a:lnTo>
                  <a:pt x="492" y="396"/>
                </a:lnTo>
                <a:lnTo>
                  <a:pt x="493" y="396"/>
                </a:lnTo>
                <a:lnTo>
                  <a:pt x="493" y="396"/>
                </a:lnTo>
                <a:lnTo>
                  <a:pt x="494" y="397"/>
                </a:lnTo>
                <a:lnTo>
                  <a:pt x="494" y="397"/>
                </a:lnTo>
                <a:lnTo>
                  <a:pt x="494" y="397"/>
                </a:lnTo>
                <a:lnTo>
                  <a:pt x="495" y="397"/>
                </a:lnTo>
                <a:lnTo>
                  <a:pt x="495" y="397"/>
                </a:lnTo>
                <a:lnTo>
                  <a:pt x="496" y="397"/>
                </a:lnTo>
                <a:lnTo>
                  <a:pt x="496" y="396"/>
                </a:lnTo>
                <a:lnTo>
                  <a:pt x="497" y="396"/>
                </a:lnTo>
                <a:lnTo>
                  <a:pt x="497" y="397"/>
                </a:lnTo>
                <a:lnTo>
                  <a:pt x="497" y="397"/>
                </a:lnTo>
                <a:lnTo>
                  <a:pt x="498" y="397"/>
                </a:lnTo>
                <a:lnTo>
                  <a:pt x="498" y="397"/>
                </a:lnTo>
                <a:lnTo>
                  <a:pt x="499" y="397"/>
                </a:lnTo>
                <a:lnTo>
                  <a:pt x="499" y="397"/>
                </a:lnTo>
                <a:lnTo>
                  <a:pt x="499" y="397"/>
                </a:lnTo>
                <a:lnTo>
                  <a:pt x="500" y="397"/>
                </a:lnTo>
                <a:lnTo>
                  <a:pt x="500" y="397"/>
                </a:lnTo>
                <a:lnTo>
                  <a:pt x="501" y="397"/>
                </a:lnTo>
                <a:lnTo>
                  <a:pt x="501" y="397"/>
                </a:lnTo>
                <a:lnTo>
                  <a:pt x="501" y="397"/>
                </a:lnTo>
                <a:lnTo>
                  <a:pt x="502" y="397"/>
                </a:lnTo>
                <a:lnTo>
                  <a:pt x="502" y="397"/>
                </a:lnTo>
                <a:lnTo>
                  <a:pt x="503" y="397"/>
                </a:lnTo>
                <a:lnTo>
                  <a:pt x="503" y="397"/>
                </a:lnTo>
                <a:lnTo>
                  <a:pt x="503" y="397"/>
                </a:lnTo>
                <a:lnTo>
                  <a:pt x="504" y="397"/>
                </a:lnTo>
                <a:lnTo>
                  <a:pt x="504" y="397"/>
                </a:lnTo>
                <a:lnTo>
                  <a:pt x="505" y="397"/>
                </a:lnTo>
                <a:lnTo>
                  <a:pt x="505" y="397"/>
                </a:lnTo>
                <a:lnTo>
                  <a:pt x="506" y="397"/>
                </a:lnTo>
                <a:lnTo>
                  <a:pt x="506" y="397"/>
                </a:lnTo>
                <a:lnTo>
                  <a:pt x="506" y="397"/>
                </a:lnTo>
                <a:lnTo>
                  <a:pt x="507" y="397"/>
                </a:lnTo>
                <a:lnTo>
                  <a:pt x="507" y="397"/>
                </a:lnTo>
                <a:lnTo>
                  <a:pt x="508" y="397"/>
                </a:lnTo>
                <a:lnTo>
                  <a:pt x="508" y="397"/>
                </a:lnTo>
                <a:lnTo>
                  <a:pt x="508" y="397"/>
                </a:lnTo>
                <a:lnTo>
                  <a:pt x="509" y="397"/>
                </a:lnTo>
                <a:lnTo>
                  <a:pt x="509" y="397"/>
                </a:lnTo>
                <a:lnTo>
                  <a:pt x="510" y="397"/>
                </a:lnTo>
                <a:lnTo>
                  <a:pt x="510" y="397"/>
                </a:lnTo>
                <a:lnTo>
                  <a:pt x="510" y="397"/>
                </a:lnTo>
                <a:lnTo>
                  <a:pt x="511" y="397"/>
                </a:lnTo>
                <a:lnTo>
                  <a:pt x="511" y="397"/>
                </a:lnTo>
                <a:lnTo>
                  <a:pt x="512" y="397"/>
                </a:lnTo>
                <a:lnTo>
                  <a:pt x="512" y="397"/>
                </a:lnTo>
                <a:lnTo>
                  <a:pt x="513" y="397"/>
                </a:lnTo>
                <a:lnTo>
                  <a:pt x="513" y="397"/>
                </a:lnTo>
                <a:lnTo>
                  <a:pt x="513" y="397"/>
                </a:lnTo>
                <a:lnTo>
                  <a:pt x="514" y="397"/>
                </a:lnTo>
                <a:lnTo>
                  <a:pt x="514" y="397"/>
                </a:lnTo>
                <a:lnTo>
                  <a:pt x="515" y="396"/>
                </a:lnTo>
                <a:lnTo>
                  <a:pt x="515" y="396"/>
                </a:lnTo>
                <a:lnTo>
                  <a:pt x="515" y="396"/>
                </a:lnTo>
                <a:lnTo>
                  <a:pt x="516" y="396"/>
                </a:lnTo>
                <a:lnTo>
                  <a:pt x="516" y="396"/>
                </a:lnTo>
                <a:lnTo>
                  <a:pt x="517" y="397"/>
                </a:lnTo>
                <a:lnTo>
                  <a:pt x="517" y="397"/>
                </a:lnTo>
                <a:lnTo>
                  <a:pt x="517" y="397"/>
                </a:lnTo>
                <a:lnTo>
                  <a:pt x="518" y="396"/>
                </a:lnTo>
                <a:lnTo>
                  <a:pt x="518" y="396"/>
                </a:lnTo>
                <a:lnTo>
                  <a:pt x="519" y="395"/>
                </a:lnTo>
                <a:lnTo>
                  <a:pt x="519" y="394"/>
                </a:lnTo>
                <a:lnTo>
                  <a:pt x="520" y="393"/>
                </a:lnTo>
                <a:lnTo>
                  <a:pt x="520" y="392"/>
                </a:lnTo>
                <a:lnTo>
                  <a:pt x="520" y="391"/>
                </a:lnTo>
                <a:lnTo>
                  <a:pt x="521" y="391"/>
                </a:lnTo>
                <a:lnTo>
                  <a:pt x="521" y="391"/>
                </a:lnTo>
                <a:lnTo>
                  <a:pt x="522" y="392"/>
                </a:lnTo>
                <a:lnTo>
                  <a:pt x="522" y="393"/>
                </a:lnTo>
                <a:lnTo>
                  <a:pt x="522" y="394"/>
                </a:lnTo>
                <a:lnTo>
                  <a:pt x="523" y="394"/>
                </a:lnTo>
                <a:lnTo>
                  <a:pt x="523" y="395"/>
                </a:lnTo>
                <a:lnTo>
                  <a:pt x="523" y="395"/>
                </a:lnTo>
                <a:lnTo>
                  <a:pt x="524" y="395"/>
                </a:lnTo>
                <a:lnTo>
                  <a:pt x="524" y="395"/>
                </a:lnTo>
                <a:lnTo>
                  <a:pt x="525" y="395"/>
                </a:lnTo>
                <a:lnTo>
                  <a:pt x="525" y="395"/>
                </a:lnTo>
                <a:lnTo>
                  <a:pt x="525" y="395"/>
                </a:lnTo>
                <a:lnTo>
                  <a:pt x="526" y="396"/>
                </a:lnTo>
                <a:lnTo>
                  <a:pt x="526" y="396"/>
                </a:lnTo>
                <a:lnTo>
                  <a:pt x="527" y="396"/>
                </a:lnTo>
                <a:lnTo>
                  <a:pt x="527" y="397"/>
                </a:lnTo>
                <a:lnTo>
                  <a:pt x="528" y="397"/>
                </a:lnTo>
                <a:lnTo>
                  <a:pt x="528" y="397"/>
                </a:lnTo>
                <a:lnTo>
                  <a:pt x="528" y="397"/>
                </a:lnTo>
                <a:lnTo>
                  <a:pt x="529" y="397"/>
                </a:lnTo>
                <a:lnTo>
                  <a:pt x="529" y="397"/>
                </a:lnTo>
                <a:lnTo>
                  <a:pt x="530" y="397"/>
                </a:lnTo>
                <a:lnTo>
                  <a:pt x="530" y="397"/>
                </a:lnTo>
                <a:lnTo>
                  <a:pt x="530" y="396"/>
                </a:lnTo>
                <a:lnTo>
                  <a:pt x="531" y="395"/>
                </a:lnTo>
                <a:lnTo>
                  <a:pt x="531" y="393"/>
                </a:lnTo>
                <a:lnTo>
                  <a:pt x="532" y="391"/>
                </a:lnTo>
                <a:lnTo>
                  <a:pt x="532" y="389"/>
                </a:lnTo>
                <a:lnTo>
                  <a:pt x="532" y="388"/>
                </a:lnTo>
                <a:lnTo>
                  <a:pt x="533" y="386"/>
                </a:lnTo>
                <a:lnTo>
                  <a:pt x="533" y="385"/>
                </a:lnTo>
                <a:lnTo>
                  <a:pt x="534" y="386"/>
                </a:lnTo>
                <a:lnTo>
                  <a:pt x="534" y="388"/>
                </a:lnTo>
                <a:lnTo>
                  <a:pt x="534" y="389"/>
                </a:lnTo>
                <a:lnTo>
                  <a:pt x="535" y="392"/>
                </a:lnTo>
                <a:lnTo>
                  <a:pt x="535" y="393"/>
                </a:lnTo>
                <a:lnTo>
                  <a:pt x="536" y="395"/>
                </a:lnTo>
                <a:lnTo>
                  <a:pt x="536" y="395"/>
                </a:lnTo>
                <a:lnTo>
                  <a:pt x="537" y="396"/>
                </a:lnTo>
                <a:lnTo>
                  <a:pt x="537" y="396"/>
                </a:lnTo>
                <a:lnTo>
                  <a:pt x="537" y="396"/>
                </a:lnTo>
                <a:lnTo>
                  <a:pt x="538" y="396"/>
                </a:lnTo>
                <a:lnTo>
                  <a:pt x="538" y="396"/>
                </a:lnTo>
                <a:lnTo>
                  <a:pt x="539" y="397"/>
                </a:lnTo>
                <a:lnTo>
                  <a:pt x="539" y="397"/>
                </a:lnTo>
                <a:lnTo>
                  <a:pt x="539" y="397"/>
                </a:lnTo>
                <a:lnTo>
                  <a:pt x="540" y="397"/>
                </a:lnTo>
                <a:lnTo>
                  <a:pt x="540" y="397"/>
                </a:lnTo>
                <a:lnTo>
                  <a:pt x="541" y="397"/>
                </a:lnTo>
                <a:lnTo>
                  <a:pt x="541" y="397"/>
                </a:lnTo>
                <a:lnTo>
                  <a:pt x="541" y="397"/>
                </a:lnTo>
                <a:lnTo>
                  <a:pt x="542" y="397"/>
                </a:lnTo>
                <a:lnTo>
                  <a:pt x="542" y="397"/>
                </a:lnTo>
                <a:lnTo>
                  <a:pt x="543" y="396"/>
                </a:lnTo>
                <a:lnTo>
                  <a:pt x="543" y="397"/>
                </a:lnTo>
                <a:lnTo>
                  <a:pt x="544" y="396"/>
                </a:lnTo>
                <a:lnTo>
                  <a:pt x="544" y="397"/>
                </a:lnTo>
                <a:lnTo>
                  <a:pt x="544" y="396"/>
                </a:lnTo>
                <a:lnTo>
                  <a:pt x="545" y="396"/>
                </a:lnTo>
                <a:lnTo>
                  <a:pt x="545" y="396"/>
                </a:lnTo>
                <a:lnTo>
                  <a:pt x="546" y="396"/>
                </a:lnTo>
                <a:lnTo>
                  <a:pt x="546" y="396"/>
                </a:lnTo>
                <a:lnTo>
                  <a:pt x="546" y="396"/>
                </a:lnTo>
                <a:lnTo>
                  <a:pt x="547" y="396"/>
                </a:lnTo>
                <a:lnTo>
                  <a:pt x="547" y="396"/>
                </a:lnTo>
                <a:lnTo>
                  <a:pt x="548" y="396"/>
                </a:lnTo>
                <a:lnTo>
                  <a:pt x="548" y="396"/>
                </a:lnTo>
                <a:lnTo>
                  <a:pt x="548" y="396"/>
                </a:lnTo>
                <a:lnTo>
                  <a:pt x="549" y="396"/>
                </a:lnTo>
                <a:lnTo>
                  <a:pt x="549" y="396"/>
                </a:lnTo>
                <a:lnTo>
                  <a:pt x="550" y="396"/>
                </a:lnTo>
                <a:lnTo>
                  <a:pt x="550" y="396"/>
                </a:lnTo>
                <a:lnTo>
                  <a:pt x="551" y="397"/>
                </a:lnTo>
                <a:lnTo>
                  <a:pt x="551" y="397"/>
                </a:lnTo>
                <a:lnTo>
                  <a:pt x="551" y="396"/>
                </a:lnTo>
                <a:lnTo>
                  <a:pt x="552" y="397"/>
                </a:lnTo>
                <a:lnTo>
                  <a:pt x="552" y="397"/>
                </a:lnTo>
                <a:lnTo>
                  <a:pt x="553" y="396"/>
                </a:lnTo>
                <a:lnTo>
                  <a:pt x="553" y="397"/>
                </a:lnTo>
                <a:lnTo>
                  <a:pt x="553" y="396"/>
                </a:lnTo>
                <a:lnTo>
                  <a:pt x="554" y="396"/>
                </a:lnTo>
                <a:lnTo>
                  <a:pt x="554" y="396"/>
                </a:lnTo>
                <a:lnTo>
                  <a:pt x="554" y="396"/>
                </a:lnTo>
                <a:lnTo>
                  <a:pt x="555" y="397"/>
                </a:lnTo>
                <a:lnTo>
                  <a:pt x="555" y="397"/>
                </a:lnTo>
                <a:lnTo>
                  <a:pt x="556" y="397"/>
                </a:lnTo>
                <a:lnTo>
                  <a:pt x="556" y="397"/>
                </a:lnTo>
                <a:lnTo>
                  <a:pt x="557" y="397"/>
                </a:lnTo>
                <a:lnTo>
                  <a:pt x="557" y="397"/>
                </a:lnTo>
                <a:lnTo>
                  <a:pt x="557" y="397"/>
                </a:lnTo>
                <a:lnTo>
                  <a:pt x="558" y="397"/>
                </a:lnTo>
                <a:lnTo>
                  <a:pt x="558" y="397"/>
                </a:lnTo>
                <a:lnTo>
                  <a:pt x="559" y="397"/>
                </a:lnTo>
                <a:lnTo>
                  <a:pt x="559" y="397"/>
                </a:lnTo>
                <a:lnTo>
                  <a:pt x="560" y="397"/>
                </a:lnTo>
                <a:lnTo>
                  <a:pt x="560" y="397"/>
                </a:lnTo>
                <a:lnTo>
                  <a:pt x="560" y="397"/>
                </a:lnTo>
                <a:lnTo>
                  <a:pt x="561" y="397"/>
                </a:lnTo>
                <a:lnTo>
                  <a:pt x="561" y="397"/>
                </a:lnTo>
                <a:lnTo>
                  <a:pt x="561" y="397"/>
                </a:lnTo>
                <a:lnTo>
                  <a:pt x="562" y="397"/>
                </a:lnTo>
                <a:lnTo>
                  <a:pt x="562" y="397"/>
                </a:lnTo>
                <a:lnTo>
                  <a:pt x="563" y="397"/>
                </a:lnTo>
                <a:lnTo>
                  <a:pt x="563" y="397"/>
                </a:lnTo>
                <a:lnTo>
                  <a:pt x="563" y="397"/>
                </a:lnTo>
                <a:lnTo>
                  <a:pt x="564" y="397"/>
                </a:lnTo>
                <a:lnTo>
                  <a:pt x="564" y="397"/>
                </a:lnTo>
                <a:lnTo>
                  <a:pt x="565" y="397"/>
                </a:lnTo>
                <a:lnTo>
                  <a:pt x="565" y="397"/>
                </a:lnTo>
                <a:lnTo>
                  <a:pt x="566" y="397"/>
                </a:lnTo>
                <a:lnTo>
                  <a:pt x="566" y="397"/>
                </a:lnTo>
                <a:lnTo>
                  <a:pt x="566" y="397"/>
                </a:lnTo>
                <a:lnTo>
                  <a:pt x="567" y="397"/>
                </a:lnTo>
                <a:lnTo>
                  <a:pt x="567" y="397"/>
                </a:lnTo>
                <a:lnTo>
                  <a:pt x="568" y="397"/>
                </a:lnTo>
                <a:lnTo>
                  <a:pt x="568" y="397"/>
                </a:lnTo>
                <a:lnTo>
                  <a:pt x="568" y="397"/>
                </a:lnTo>
                <a:lnTo>
                  <a:pt x="569" y="397"/>
                </a:lnTo>
                <a:lnTo>
                  <a:pt x="569" y="397"/>
                </a:lnTo>
                <a:lnTo>
                  <a:pt x="570" y="397"/>
                </a:lnTo>
                <a:lnTo>
                  <a:pt x="570" y="397"/>
                </a:lnTo>
                <a:lnTo>
                  <a:pt x="570" y="397"/>
                </a:lnTo>
                <a:lnTo>
                  <a:pt x="571" y="397"/>
                </a:lnTo>
                <a:lnTo>
                  <a:pt x="571" y="397"/>
                </a:lnTo>
                <a:lnTo>
                  <a:pt x="572" y="397"/>
                </a:lnTo>
                <a:lnTo>
                  <a:pt x="572" y="397"/>
                </a:lnTo>
                <a:lnTo>
                  <a:pt x="572" y="397"/>
                </a:lnTo>
                <a:lnTo>
                  <a:pt x="573" y="397"/>
                </a:lnTo>
                <a:lnTo>
                  <a:pt x="573" y="396"/>
                </a:lnTo>
                <a:lnTo>
                  <a:pt x="574" y="396"/>
                </a:lnTo>
                <a:lnTo>
                  <a:pt x="574" y="396"/>
                </a:lnTo>
                <a:lnTo>
                  <a:pt x="575" y="396"/>
                </a:lnTo>
                <a:lnTo>
                  <a:pt x="575" y="396"/>
                </a:lnTo>
                <a:lnTo>
                  <a:pt x="575" y="395"/>
                </a:lnTo>
                <a:lnTo>
                  <a:pt x="576" y="396"/>
                </a:lnTo>
                <a:lnTo>
                  <a:pt x="576" y="396"/>
                </a:lnTo>
                <a:lnTo>
                  <a:pt x="577" y="396"/>
                </a:lnTo>
                <a:lnTo>
                  <a:pt x="577" y="396"/>
                </a:lnTo>
                <a:lnTo>
                  <a:pt x="577" y="397"/>
                </a:lnTo>
                <a:lnTo>
                  <a:pt x="578" y="397"/>
                </a:lnTo>
                <a:lnTo>
                  <a:pt x="578" y="397"/>
                </a:lnTo>
                <a:lnTo>
                  <a:pt x="579" y="397"/>
                </a:lnTo>
                <a:lnTo>
                  <a:pt x="579" y="397"/>
                </a:lnTo>
                <a:lnTo>
                  <a:pt x="579" y="397"/>
                </a:lnTo>
                <a:lnTo>
                  <a:pt x="580" y="396"/>
                </a:lnTo>
                <a:lnTo>
                  <a:pt x="580" y="396"/>
                </a:lnTo>
                <a:lnTo>
                  <a:pt x="581" y="395"/>
                </a:lnTo>
                <a:lnTo>
                  <a:pt x="581" y="394"/>
                </a:lnTo>
                <a:lnTo>
                  <a:pt x="582" y="394"/>
                </a:lnTo>
                <a:lnTo>
                  <a:pt x="582" y="392"/>
                </a:lnTo>
                <a:lnTo>
                  <a:pt x="582" y="392"/>
                </a:lnTo>
                <a:lnTo>
                  <a:pt x="583" y="392"/>
                </a:lnTo>
                <a:lnTo>
                  <a:pt x="583" y="392"/>
                </a:lnTo>
                <a:lnTo>
                  <a:pt x="584" y="393"/>
                </a:lnTo>
                <a:lnTo>
                  <a:pt x="584" y="393"/>
                </a:lnTo>
                <a:lnTo>
                  <a:pt x="584" y="394"/>
                </a:lnTo>
                <a:lnTo>
                  <a:pt x="585" y="395"/>
                </a:lnTo>
                <a:lnTo>
                  <a:pt x="585" y="396"/>
                </a:lnTo>
                <a:lnTo>
                  <a:pt x="586" y="396"/>
                </a:lnTo>
                <a:lnTo>
                  <a:pt x="586" y="396"/>
                </a:lnTo>
                <a:lnTo>
                  <a:pt x="586" y="396"/>
                </a:lnTo>
                <a:lnTo>
                  <a:pt x="587" y="397"/>
                </a:lnTo>
                <a:lnTo>
                  <a:pt x="587" y="397"/>
                </a:lnTo>
                <a:lnTo>
                  <a:pt x="588" y="397"/>
                </a:lnTo>
                <a:lnTo>
                  <a:pt x="588" y="397"/>
                </a:lnTo>
                <a:lnTo>
                  <a:pt x="589" y="397"/>
                </a:lnTo>
                <a:lnTo>
                  <a:pt x="589" y="397"/>
                </a:lnTo>
                <a:lnTo>
                  <a:pt x="589" y="397"/>
                </a:lnTo>
                <a:lnTo>
                  <a:pt x="590" y="397"/>
                </a:lnTo>
                <a:lnTo>
                  <a:pt x="590" y="397"/>
                </a:lnTo>
                <a:lnTo>
                  <a:pt x="591" y="397"/>
                </a:lnTo>
                <a:lnTo>
                  <a:pt x="591" y="397"/>
                </a:lnTo>
                <a:lnTo>
                  <a:pt x="591" y="397"/>
                </a:lnTo>
                <a:lnTo>
                  <a:pt x="592" y="397"/>
                </a:lnTo>
                <a:lnTo>
                  <a:pt x="592" y="397"/>
                </a:lnTo>
                <a:lnTo>
                  <a:pt x="593" y="397"/>
                </a:lnTo>
                <a:lnTo>
                  <a:pt x="593" y="397"/>
                </a:lnTo>
                <a:lnTo>
                  <a:pt x="593" y="397"/>
                </a:lnTo>
                <a:lnTo>
                  <a:pt x="594" y="397"/>
                </a:lnTo>
                <a:lnTo>
                  <a:pt x="594" y="397"/>
                </a:lnTo>
                <a:lnTo>
                  <a:pt x="595" y="397"/>
                </a:lnTo>
                <a:lnTo>
                  <a:pt x="595" y="397"/>
                </a:lnTo>
                <a:lnTo>
                  <a:pt x="595" y="397"/>
                </a:lnTo>
                <a:lnTo>
                  <a:pt x="596" y="397"/>
                </a:lnTo>
                <a:lnTo>
                  <a:pt x="596" y="397"/>
                </a:lnTo>
                <a:lnTo>
                  <a:pt x="597" y="397"/>
                </a:lnTo>
                <a:lnTo>
                  <a:pt x="597" y="397"/>
                </a:lnTo>
                <a:lnTo>
                  <a:pt x="598" y="397"/>
                </a:lnTo>
                <a:lnTo>
                  <a:pt x="598" y="397"/>
                </a:lnTo>
                <a:lnTo>
                  <a:pt x="598" y="397"/>
                </a:lnTo>
                <a:lnTo>
                  <a:pt x="599" y="397"/>
                </a:lnTo>
                <a:lnTo>
                  <a:pt x="599" y="397"/>
                </a:lnTo>
                <a:lnTo>
                  <a:pt x="600" y="397"/>
                </a:lnTo>
                <a:lnTo>
                  <a:pt x="600" y="397"/>
                </a:lnTo>
                <a:lnTo>
                  <a:pt x="600" y="397"/>
                </a:lnTo>
                <a:lnTo>
                  <a:pt x="601" y="397"/>
                </a:lnTo>
                <a:lnTo>
                  <a:pt x="601" y="397"/>
                </a:lnTo>
                <a:lnTo>
                  <a:pt x="601" y="397"/>
                </a:lnTo>
                <a:lnTo>
                  <a:pt x="602" y="397"/>
                </a:lnTo>
                <a:lnTo>
                  <a:pt x="602" y="397"/>
                </a:lnTo>
                <a:lnTo>
                  <a:pt x="603" y="397"/>
                </a:lnTo>
                <a:lnTo>
                  <a:pt x="603" y="397"/>
                </a:lnTo>
                <a:lnTo>
                  <a:pt x="604" y="397"/>
                </a:lnTo>
                <a:lnTo>
                  <a:pt x="604" y="397"/>
                </a:lnTo>
                <a:lnTo>
                  <a:pt x="604" y="397"/>
                </a:lnTo>
                <a:lnTo>
                  <a:pt x="605" y="397"/>
                </a:lnTo>
                <a:lnTo>
                  <a:pt x="605" y="397"/>
                </a:lnTo>
                <a:lnTo>
                  <a:pt x="606" y="397"/>
                </a:lnTo>
                <a:lnTo>
                  <a:pt x="606" y="397"/>
                </a:lnTo>
                <a:lnTo>
                  <a:pt x="607" y="397"/>
                </a:lnTo>
                <a:lnTo>
                  <a:pt x="607" y="397"/>
                </a:lnTo>
                <a:lnTo>
                  <a:pt x="607" y="397"/>
                </a:lnTo>
                <a:lnTo>
                  <a:pt x="608" y="397"/>
                </a:lnTo>
                <a:lnTo>
                  <a:pt x="608" y="397"/>
                </a:lnTo>
                <a:lnTo>
                  <a:pt x="608" y="397"/>
                </a:lnTo>
                <a:lnTo>
                  <a:pt x="609" y="397"/>
                </a:lnTo>
                <a:lnTo>
                  <a:pt x="609" y="397"/>
                </a:lnTo>
                <a:lnTo>
                  <a:pt x="610" y="397"/>
                </a:lnTo>
                <a:lnTo>
                  <a:pt x="610" y="397"/>
                </a:lnTo>
                <a:lnTo>
                  <a:pt x="610" y="397"/>
                </a:lnTo>
                <a:lnTo>
                  <a:pt x="611" y="397"/>
                </a:lnTo>
                <a:lnTo>
                  <a:pt x="611" y="397"/>
                </a:lnTo>
                <a:lnTo>
                  <a:pt x="612" y="397"/>
                </a:lnTo>
                <a:lnTo>
                  <a:pt x="612" y="397"/>
                </a:lnTo>
                <a:lnTo>
                  <a:pt x="613" y="397"/>
                </a:lnTo>
                <a:lnTo>
                  <a:pt x="613" y="397"/>
                </a:lnTo>
                <a:lnTo>
                  <a:pt x="614" y="397"/>
                </a:lnTo>
                <a:lnTo>
                  <a:pt x="614" y="397"/>
                </a:lnTo>
                <a:lnTo>
                  <a:pt x="614" y="397"/>
                </a:lnTo>
                <a:lnTo>
                  <a:pt x="615" y="397"/>
                </a:lnTo>
                <a:lnTo>
                  <a:pt x="615" y="397"/>
                </a:lnTo>
                <a:lnTo>
                  <a:pt x="615" y="397"/>
                </a:lnTo>
                <a:lnTo>
                  <a:pt x="616" y="397"/>
                </a:lnTo>
                <a:lnTo>
                  <a:pt x="616" y="397"/>
                </a:lnTo>
                <a:lnTo>
                  <a:pt x="617" y="397"/>
                </a:lnTo>
                <a:lnTo>
                  <a:pt x="617" y="397"/>
                </a:lnTo>
                <a:lnTo>
                  <a:pt x="617" y="397"/>
                </a:lnTo>
                <a:lnTo>
                  <a:pt x="618" y="397"/>
                </a:lnTo>
                <a:lnTo>
                  <a:pt x="618" y="397"/>
                </a:lnTo>
                <a:lnTo>
                  <a:pt x="619" y="397"/>
                </a:lnTo>
                <a:lnTo>
                  <a:pt x="619" y="397"/>
                </a:lnTo>
                <a:lnTo>
                  <a:pt x="620" y="397"/>
                </a:lnTo>
                <a:lnTo>
                  <a:pt x="620" y="397"/>
                </a:lnTo>
                <a:lnTo>
                  <a:pt x="621" y="397"/>
                </a:lnTo>
                <a:lnTo>
                  <a:pt x="621" y="397"/>
                </a:lnTo>
                <a:lnTo>
                  <a:pt x="621" y="397"/>
                </a:lnTo>
                <a:lnTo>
                  <a:pt x="622" y="397"/>
                </a:lnTo>
                <a:lnTo>
                  <a:pt x="622" y="397"/>
                </a:lnTo>
                <a:lnTo>
                  <a:pt x="622" y="397"/>
                </a:lnTo>
                <a:lnTo>
                  <a:pt x="623" y="397"/>
                </a:lnTo>
                <a:lnTo>
                  <a:pt x="623" y="397"/>
                </a:lnTo>
                <a:lnTo>
                  <a:pt x="624" y="397"/>
                </a:lnTo>
                <a:lnTo>
                  <a:pt x="624" y="397"/>
                </a:lnTo>
                <a:lnTo>
                  <a:pt x="624" y="397"/>
                </a:lnTo>
                <a:lnTo>
                  <a:pt x="625" y="397"/>
                </a:lnTo>
                <a:lnTo>
                  <a:pt x="625" y="397"/>
                </a:lnTo>
                <a:lnTo>
                  <a:pt x="626" y="397"/>
                </a:lnTo>
                <a:lnTo>
                  <a:pt x="626" y="397"/>
                </a:lnTo>
                <a:lnTo>
                  <a:pt x="627" y="397"/>
                </a:lnTo>
                <a:lnTo>
                  <a:pt x="627" y="397"/>
                </a:lnTo>
                <a:lnTo>
                  <a:pt x="627" y="397"/>
                </a:lnTo>
                <a:lnTo>
                  <a:pt x="628" y="397"/>
                </a:lnTo>
                <a:lnTo>
                  <a:pt x="628" y="397"/>
                </a:lnTo>
                <a:lnTo>
                  <a:pt x="629" y="397"/>
                </a:lnTo>
                <a:lnTo>
                  <a:pt x="629" y="397"/>
                </a:lnTo>
                <a:lnTo>
                  <a:pt x="629" y="397"/>
                </a:lnTo>
                <a:lnTo>
                  <a:pt x="630" y="397"/>
                </a:lnTo>
                <a:lnTo>
                  <a:pt x="630" y="397"/>
                </a:lnTo>
                <a:lnTo>
                  <a:pt x="631" y="397"/>
                </a:lnTo>
                <a:lnTo>
                  <a:pt x="631" y="397"/>
                </a:lnTo>
                <a:lnTo>
                  <a:pt x="631" y="397"/>
                </a:lnTo>
                <a:lnTo>
                  <a:pt x="632" y="397"/>
                </a:lnTo>
                <a:lnTo>
                  <a:pt x="632" y="397"/>
                </a:lnTo>
                <a:lnTo>
                  <a:pt x="633" y="397"/>
                </a:lnTo>
                <a:lnTo>
                  <a:pt x="633" y="397"/>
                </a:lnTo>
                <a:lnTo>
                  <a:pt x="633" y="397"/>
                </a:lnTo>
                <a:lnTo>
                  <a:pt x="634" y="397"/>
                </a:lnTo>
                <a:lnTo>
                  <a:pt x="634" y="397"/>
                </a:lnTo>
                <a:lnTo>
                  <a:pt x="635" y="397"/>
                </a:lnTo>
                <a:lnTo>
                  <a:pt x="635" y="397"/>
                </a:lnTo>
                <a:lnTo>
                  <a:pt x="635" y="397"/>
                </a:lnTo>
                <a:lnTo>
                  <a:pt x="636" y="397"/>
                </a:lnTo>
                <a:lnTo>
                  <a:pt x="636" y="397"/>
                </a:lnTo>
                <a:lnTo>
                  <a:pt x="637" y="397"/>
                </a:lnTo>
                <a:lnTo>
                  <a:pt x="637" y="397"/>
                </a:lnTo>
                <a:lnTo>
                  <a:pt x="638" y="397"/>
                </a:lnTo>
                <a:lnTo>
                  <a:pt x="638" y="397"/>
                </a:lnTo>
                <a:lnTo>
                  <a:pt x="638" y="397"/>
                </a:lnTo>
                <a:lnTo>
                  <a:pt x="639" y="397"/>
                </a:lnTo>
                <a:lnTo>
                  <a:pt x="639" y="397"/>
                </a:lnTo>
                <a:lnTo>
                  <a:pt x="639" y="397"/>
                </a:lnTo>
                <a:lnTo>
                  <a:pt x="640" y="397"/>
                </a:lnTo>
                <a:lnTo>
                  <a:pt x="640" y="397"/>
                </a:lnTo>
                <a:lnTo>
                  <a:pt x="641" y="397"/>
                </a:lnTo>
                <a:lnTo>
                  <a:pt x="641" y="397"/>
                </a:lnTo>
                <a:lnTo>
                  <a:pt x="642" y="397"/>
                </a:lnTo>
                <a:lnTo>
                  <a:pt x="642" y="397"/>
                </a:lnTo>
                <a:lnTo>
                  <a:pt x="642" y="397"/>
                </a:lnTo>
                <a:lnTo>
                  <a:pt x="643" y="397"/>
                </a:lnTo>
                <a:lnTo>
                  <a:pt x="643" y="397"/>
                </a:lnTo>
                <a:lnTo>
                  <a:pt x="644" y="397"/>
                </a:lnTo>
                <a:lnTo>
                  <a:pt x="644" y="397"/>
                </a:lnTo>
                <a:lnTo>
                  <a:pt x="645" y="397"/>
                </a:lnTo>
                <a:lnTo>
                  <a:pt x="645" y="397"/>
                </a:lnTo>
                <a:lnTo>
                  <a:pt x="645" y="397"/>
                </a:lnTo>
                <a:lnTo>
                  <a:pt x="646" y="397"/>
                </a:lnTo>
                <a:lnTo>
                  <a:pt x="646" y="397"/>
                </a:lnTo>
                <a:lnTo>
                  <a:pt x="646" y="396"/>
                </a:lnTo>
                <a:lnTo>
                  <a:pt x="647" y="396"/>
                </a:lnTo>
                <a:lnTo>
                  <a:pt x="647" y="396"/>
                </a:lnTo>
                <a:lnTo>
                  <a:pt x="648" y="396"/>
                </a:lnTo>
                <a:lnTo>
                  <a:pt x="648" y="396"/>
                </a:lnTo>
                <a:lnTo>
                  <a:pt x="648" y="396"/>
                </a:lnTo>
                <a:lnTo>
                  <a:pt x="649" y="396"/>
                </a:lnTo>
                <a:lnTo>
                  <a:pt x="649" y="396"/>
                </a:lnTo>
                <a:lnTo>
                  <a:pt x="650" y="396"/>
                </a:lnTo>
                <a:lnTo>
                  <a:pt x="650" y="396"/>
                </a:lnTo>
                <a:lnTo>
                  <a:pt x="651" y="397"/>
                </a:lnTo>
                <a:lnTo>
                  <a:pt x="651" y="396"/>
                </a:lnTo>
                <a:lnTo>
                  <a:pt x="652" y="397"/>
                </a:lnTo>
                <a:lnTo>
                  <a:pt x="652" y="397"/>
                </a:lnTo>
                <a:lnTo>
                  <a:pt x="652" y="397"/>
                </a:lnTo>
                <a:lnTo>
                  <a:pt x="653" y="397"/>
                </a:lnTo>
                <a:lnTo>
                  <a:pt x="653" y="397"/>
                </a:lnTo>
                <a:lnTo>
                  <a:pt x="653" y="397"/>
                </a:lnTo>
                <a:lnTo>
                  <a:pt x="654" y="397"/>
                </a:lnTo>
                <a:lnTo>
                  <a:pt x="654" y="397"/>
                </a:lnTo>
                <a:lnTo>
                  <a:pt x="655" y="397"/>
                </a:lnTo>
                <a:lnTo>
                  <a:pt x="655" y="397"/>
                </a:lnTo>
                <a:lnTo>
                  <a:pt x="655" y="397"/>
                </a:lnTo>
                <a:lnTo>
                  <a:pt x="656" y="397"/>
                </a:lnTo>
                <a:lnTo>
                  <a:pt x="656" y="397"/>
                </a:lnTo>
                <a:lnTo>
                  <a:pt x="657" y="397"/>
                </a:lnTo>
                <a:lnTo>
                  <a:pt x="657" y="397"/>
                </a:lnTo>
                <a:lnTo>
                  <a:pt x="658" y="397"/>
                </a:lnTo>
                <a:lnTo>
                  <a:pt x="658" y="397"/>
                </a:lnTo>
                <a:lnTo>
                  <a:pt x="659" y="397"/>
                </a:lnTo>
                <a:lnTo>
                  <a:pt x="659" y="397"/>
                </a:lnTo>
                <a:lnTo>
                  <a:pt x="659" y="397"/>
                </a:lnTo>
                <a:lnTo>
                  <a:pt x="660" y="397"/>
                </a:lnTo>
                <a:lnTo>
                  <a:pt x="660" y="397"/>
                </a:lnTo>
                <a:lnTo>
                  <a:pt x="660" y="397"/>
                </a:lnTo>
                <a:lnTo>
                  <a:pt x="661" y="397"/>
                </a:lnTo>
                <a:lnTo>
                  <a:pt x="661" y="397"/>
                </a:lnTo>
                <a:lnTo>
                  <a:pt x="662" y="397"/>
                </a:lnTo>
                <a:lnTo>
                  <a:pt x="662" y="397"/>
                </a:lnTo>
                <a:lnTo>
                  <a:pt x="662" y="397"/>
                </a:lnTo>
                <a:lnTo>
                  <a:pt x="663" y="397"/>
                </a:lnTo>
                <a:lnTo>
                  <a:pt x="663" y="397"/>
                </a:lnTo>
                <a:lnTo>
                  <a:pt x="664" y="397"/>
                </a:lnTo>
                <a:lnTo>
                  <a:pt x="664" y="397"/>
                </a:lnTo>
                <a:lnTo>
                  <a:pt x="664" y="397"/>
                </a:lnTo>
                <a:lnTo>
                  <a:pt x="665" y="397"/>
                </a:lnTo>
                <a:lnTo>
                  <a:pt x="665" y="397"/>
                </a:lnTo>
                <a:lnTo>
                  <a:pt x="666" y="397"/>
                </a:lnTo>
                <a:lnTo>
                  <a:pt x="666" y="397"/>
                </a:lnTo>
                <a:lnTo>
                  <a:pt x="667" y="397"/>
                </a:lnTo>
                <a:lnTo>
                  <a:pt x="667" y="397"/>
                </a:lnTo>
                <a:lnTo>
                  <a:pt x="667" y="397"/>
                </a:lnTo>
                <a:lnTo>
                  <a:pt x="668" y="397"/>
                </a:lnTo>
                <a:lnTo>
                  <a:pt x="668" y="397"/>
                </a:lnTo>
                <a:lnTo>
                  <a:pt x="669" y="397"/>
                </a:lnTo>
                <a:lnTo>
                  <a:pt x="669" y="397"/>
                </a:lnTo>
                <a:lnTo>
                  <a:pt x="669" y="397"/>
                </a:lnTo>
                <a:lnTo>
                  <a:pt x="670" y="397"/>
                </a:lnTo>
                <a:lnTo>
                  <a:pt x="670" y="397"/>
                </a:lnTo>
                <a:lnTo>
                  <a:pt x="671" y="397"/>
                </a:lnTo>
                <a:lnTo>
                  <a:pt x="671" y="397"/>
                </a:lnTo>
                <a:lnTo>
                  <a:pt x="671" y="397"/>
                </a:lnTo>
                <a:lnTo>
                  <a:pt x="672" y="397"/>
                </a:lnTo>
                <a:lnTo>
                  <a:pt x="672" y="397"/>
                </a:lnTo>
                <a:lnTo>
                  <a:pt x="673" y="397"/>
                </a:lnTo>
                <a:lnTo>
                  <a:pt x="673" y="397"/>
                </a:lnTo>
                <a:lnTo>
                  <a:pt x="673" y="397"/>
                </a:lnTo>
                <a:lnTo>
                  <a:pt x="674" y="397"/>
                </a:lnTo>
                <a:lnTo>
                  <a:pt x="674" y="397"/>
                </a:lnTo>
                <a:lnTo>
                  <a:pt x="675" y="397"/>
                </a:lnTo>
                <a:lnTo>
                  <a:pt x="675" y="397"/>
                </a:lnTo>
                <a:lnTo>
                  <a:pt x="676" y="397"/>
                </a:lnTo>
                <a:lnTo>
                  <a:pt x="676" y="397"/>
                </a:lnTo>
                <a:lnTo>
                  <a:pt x="676" y="397"/>
                </a:lnTo>
                <a:lnTo>
                  <a:pt x="677" y="397"/>
                </a:lnTo>
                <a:lnTo>
                  <a:pt x="677" y="397"/>
                </a:lnTo>
                <a:lnTo>
                  <a:pt x="678" y="397"/>
                </a:lnTo>
                <a:lnTo>
                  <a:pt x="678" y="397"/>
                </a:lnTo>
                <a:lnTo>
                  <a:pt x="678" y="397"/>
                </a:lnTo>
                <a:lnTo>
                  <a:pt x="679" y="397"/>
                </a:lnTo>
                <a:lnTo>
                  <a:pt x="679" y="397"/>
                </a:lnTo>
                <a:lnTo>
                  <a:pt x="680" y="397"/>
                </a:lnTo>
                <a:lnTo>
                  <a:pt x="680" y="397"/>
                </a:lnTo>
                <a:lnTo>
                  <a:pt x="680" y="397"/>
                </a:lnTo>
                <a:lnTo>
                  <a:pt x="681" y="397"/>
                </a:lnTo>
                <a:lnTo>
                  <a:pt x="681" y="397"/>
                </a:lnTo>
                <a:lnTo>
                  <a:pt x="682" y="397"/>
                </a:lnTo>
                <a:lnTo>
                  <a:pt x="682" y="397"/>
                </a:lnTo>
                <a:lnTo>
                  <a:pt x="683" y="397"/>
                </a:lnTo>
                <a:lnTo>
                  <a:pt x="683" y="397"/>
                </a:lnTo>
                <a:lnTo>
                  <a:pt x="683" y="397"/>
                </a:lnTo>
                <a:lnTo>
                  <a:pt x="684" y="397"/>
                </a:lnTo>
                <a:lnTo>
                  <a:pt x="684" y="397"/>
                </a:lnTo>
                <a:lnTo>
                  <a:pt x="685" y="397"/>
                </a:lnTo>
                <a:lnTo>
                  <a:pt x="685" y="397"/>
                </a:lnTo>
                <a:lnTo>
                  <a:pt x="685" y="397"/>
                </a:lnTo>
                <a:lnTo>
                  <a:pt x="686" y="397"/>
                </a:lnTo>
                <a:lnTo>
                  <a:pt x="686" y="397"/>
                </a:lnTo>
                <a:lnTo>
                  <a:pt x="687" y="397"/>
                </a:lnTo>
                <a:lnTo>
                  <a:pt x="687" y="397"/>
                </a:lnTo>
                <a:lnTo>
                  <a:pt x="687" y="397"/>
                </a:lnTo>
                <a:lnTo>
                  <a:pt x="688" y="397"/>
                </a:lnTo>
                <a:lnTo>
                  <a:pt x="688" y="397"/>
                </a:lnTo>
                <a:lnTo>
                  <a:pt x="689" y="397"/>
                </a:lnTo>
                <a:lnTo>
                  <a:pt x="689" y="397"/>
                </a:lnTo>
                <a:lnTo>
                  <a:pt x="690" y="397"/>
                </a:lnTo>
                <a:lnTo>
                  <a:pt x="690" y="397"/>
                </a:lnTo>
                <a:lnTo>
                  <a:pt x="690" y="397"/>
                </a:lnTo>
                <a:lnTo>
                  <a:pt x="691" y="397"/>
                </a:lnTo>
                <a:lnTo>
                  <a:pt x="691" y="397"/>
                </a:lnTo>
                <a:lnTo>
                  <a:pt x="691" y="397"/>
                </a:lnTo>
                <a:lnTo>
                  <a:pt x="692" y="397"/>
                </a:lnTo>
                <a:lnTo>
                  <a:pt x="692" y="397"/>
                </a:lnTo>
                <a:lnTo>
                  <a:pt x="693" y="397"/>
                </a:lnTo>
                <a:lnTo>
                  <a:pt x="693" y="397"/>
                </a:lnTo>
                <a:lnTo>
                  <a:pt x="693" y="397"/>
                </a:lnTo>
                <a:lnTo>
                  <a:pt x="694" y="397"/>
                </a:lnTo>
                <a:lnTo>
                  <a:pt x="694" y="397"/>
                </a:lnTo>
                <a:lnTo>
                  <a:pt x="695" y="397"/>
                </a:lnTo>
                <a:lnTo>
                  <a:pt x="695" y="397"/>
                </a:lnTo>
                <a:lnTo>
                  <a:pt x="696" y="397"/>
                </a:lnTo>
                <a:lnTo>
                  <a:pt x="696" y="397"/>
                </a:lnTo>
                <a:lnTo>
                  <a:pt x="696" y="397"/>
                </a:lnTo>
                <a:lnTo>
                  <a:pt x="697" y="397"/>
                </a:lnTo>
                <a:lnTo>
                  <a:pt x="697" y="397"/>
                </a:lnTo>
                <a:lnTo>
                  <a:pt x="698" y="397"/>
                </a:lnTo>
                <a:lnTo>
                  <a:pt x="698" y="397"/>
                </a:lnTo>
                <a:lnTo>
                  <a:pt x="698" y="397"/>
                </a:lnTo>
                <a:lnTo>
                  <a:pt x="699" y="397"/>
                </a:lnTo>
                <a:lnTo>
                  <a:pt x="699" y="397"/>
                </a:lnTo>
                <a:lnTo>
                  <a:pt x="700" y="397"/>
                </a:lnTo>
                <a:lnTo>
                  <a:pt x="700" y="397"/>
                </a:lnTo>
                <a:lnTo>
                  <a:pt x="700" y="397"/>
                </a:lnTo>
                <a:lnTo>
                  <a:pt x="701" y="397"/>
                </a:lnTo>
                <a:lnTo>
                  <a:pt x="701" y="397"/>
                </a:lnTo>
                <a:lnTo>
                  <a:pt x="702" y="397"/>
                </a:lnTo>
                <a:lnTo>
                  <a:pt x="702" y="397"/>
                </a:lnTo>
                <a:lnTo>
                  <a:pt x="702" y="397"/>
                </a:lnTo>
                <a:lnTo>
                  <a:pt x="703" y="397"/>
                </a:lnTo>
                <a:lnTo>
                  <a:pt x="703" y="397"/>
                </a:lnTo>
                <a:lnTo>
                  <a:pt x="704" y="397"/>
                </a:lnTo>
                <a:lnTo>
                  <a:pt x="704" y="397"/>
                </a:lnTo>
                <a:lnTo>
                  <a:pt x="705" y="397"/>
                </a:lnTo>
                <a:lnTo>
                  <a:pt x="705" y="397"/>
                </a:lnTo>
                <a:lnTo>
                  <a:pt x="705" y="397"/>
                </a:lnTo>
                <a:lnTo>
                  <a:pt x="706" y="397"/>
                </a:lnTo>
                <a:lnTo>
                  <a:pt x="706" y="397"/>
                </a:lnTo>
                <a:lnTo>
                  <a:pt x="707" y="397"/>
                </a:lnTo>
                <a:lnTo>
                  <a:pt x="707" y="397"/>
                </a:lnTo>
                <a:lnTo>
                  <a:pt x="707" y="397"/>
                </a:lnTo>
                <a:lnTo>
                  <a:pt x="708" y="397"/>
                </a:lnTo>
                <a:lnTo>
                  <a:pt x="708" y="397"/>
                </a:lnTo>
                <a:lnTo>
                  <a:pt x="709" y="397"/>
                </a:lnTo>
                <a:lnTo>
                  <a:pt x="709" y="397"/>
                </a:lnTo>
                <a:lnTo>
                  <a:pt x="709" y="397"/>
                </a:lnTo>
                <a:lnTo>
                  <a:pt x="710" y="397"/>
                </a:lnTo>
                <a:lnTo>
                  <a:pt x="710" y="397"/>
                </a:lnTo>
                <a:lnTo>
                  <a:pt x="711" y="397"/>
                </a:lnTo>
                <a:lnTo>
                  <a:pt x="711" y="397"/>
                </a:lnTo>
                <a:lnTo>
                  <a:pt x="711" y="397"/>
                </a:lnTo>
                <a:lnTo>
                  <a:pt x="712" y="397"/>
                </a:lnTo>
                <a:lnTo>
                  <a:pt x="712" y="397"/>
                </a:lnTo>
                <a:lnTo>
                  <a:pt x="713" y="397"/>
                </a:lnTo>
                <a:lnTo>
                  <a:pt x="713" y="397"/>
                </a:lnTo>
                <a:lnTo>
                  <a:pt x="714" y="397"/>
                </a:lnTo>
                <a:lnTo>
                  <a:pt x="714" y="397"/>
                </a:lnTo>
                <a:lnTo>
                  <a:pt x="714" y="397"/>
                </a:lnTo>
                <a:lnTo>
                  <a:pt x="715" y="397"/>
                </a:lnTo>
                <a:lnTo>
                  <a:pt x="715" y="397"/>
                </a:lnTo>
                <a:lnTo>
                  <a:pt x="716" y="397"/>
                </a:lnTo>
                <a:lnTo>
                  <a:pt x="716" y="397"/>
                </a:lnTo>
                <a:lnTo>
                  <a:pt x="716" y="397"/>
                </a:lnTo>
                <a:lnTo>
                  <a:pt x="717" y="397"/>
                </a:lnTo>
                <a:lnTo>
                  <a:pt x="717" y="397"/>
                </a:lnTo>
                <a:lnTo>
                  <a:pt x="718" y="397"/>
                </a:lnTo>
                <a:lnTo>
                  <a:pt x="718" y="397"/>
                </a:lnTo>
                <a:lnTo>
                  <a:pt x="718" y="397"/>
                </a:lnTo>
                <a:lnTo>
                  <a:pt x="719" y="397"/>
                </a:lnTo>
                <a:lnTo>
                  <a:pt x="719" y="397"/>
                </a:lnTo>
                <a:lnTo>
                  <a:pt x="720" y="397"/>
                </a:lnTo>
                <a:lnTo>
                  <a:pt x="720" y="397"/>
                </a:lnTo>
                <a:lnTo>
                  <a:pt x="721" y="397"/>
                </a:lnTo>
                <a:lnTo>
                  <a:pt x="721" y="397"/>
                </a:lnTo>
                <a:lnTo>
                  <a:pt x="721" y="397"/>
                </a:lnTo>
                <a:lnTo>
                  <a:pt x="722" y="397"/>
                </a:lnTo>
                <a:lnTo>
                  <a:pt x="722" y="397"/>
                </a:lnTo>
                <a:lnTo>
                  <a:pt x="723" y="397"/>
                </a:lnTo>
                <a:lnTo>
                  <a:pt x="723" y="397"/>
                </a:lnTo>
                <a:lnTo>
                  <a:pt x="723" y="397"/>
                </a:lnTo>
                <a:lnTo>
                  <a:pt x="724" y="397"/>
                </a:lnTo>
                <a:lnTo>
                  <a:pt x="724" y="397"/>
                </a:lnTo>
                <a:lnTo>
                  <a:pt x="725" y="397"/>
                </a:lnTo>
                <a:lnTo>
                  <a:pt x="725" y="397"/>
                </a:lnTo>
                <a:lnTo>
                  <a:pt x="725" y="397"/>
                </a:lnTo>
                <a:lnTo>
                  <a:pt x="726" y="397"/>
                </a:lnTo>
                <a:lnTo>
                  <a:pt x="726" y="397"/>
                </a:lnTo>
                <a:lnTo>
                  <a:pt x="727" y="396"/>
                </a:lnTo>
                <a:lnTo>
                  <a:pt x="727" y="395"/>
                </a:lnTo>
                <a:lnTo>
                  <a:pt x="728" y="393"/>
                </a:lnTo>
                <a:lnTo>
                  <a:pt x="728" y="390"/>
                </a:lnTo>
                <a:lnTo>
                  <a:pt x="728" y="384"/>
                </a:lnTo>
                <a:lnTo>
                  <a:pt x="729" y="375"/>
                </a:lnTo>
                <a:lnTo>
                  <a:pt x="729" y="361"/>
                </a:lnTo>
                <a:lnTo>
                  <a:pt x="730" y="343"/>
                </a:lnTo>
                <a:lnTo>
                  <a:pt x="730" y="320"/>
                </a:lnTo>
                <a:lnTo>
                  <a:pt x="730" y="298"/>
                </a:lnTo>
                <a:lnTo>
                  <a:pt x="731" y="269"/>
                </a:lnTo>
                <a:lnTo>
                  <a:pt x="731" y="238"/>
                </a:lnTo>
                <a:lnTo>
                  <a:pt x="731" y="204"/>
                </a:lnTo>
                <a:lnTo>
                  <a:pt x="732" y="169"/>
                </a:lnTo>
                <a:lnTo>
                  <a:pt x="732" y="138"/>
                </a:lnTo>
                <a:lnTo>
                  <a:pt x="733" y="105"/>
                </a:lnTo>
                <a:lnTo>
                  <a:pt x="733" y="84"/>
                </a:lnTo>
                <a:lnTo>
                  <a:pt x="734" y="86"/>
                </a:lnTo>
                <a:lnTo>
                  <a:pt x="734" y="117"/>
                </a:lnTo>
                <a:lnTo>
                  <a:pt x="734" y="186"/>
                </a:lnTo>
                <a:lnTo>
                  <a:pt x="735" y="259"/>
                </a:lnTo>
                <a:lnTo>
                  <a:pt x="735" y="316"/>
                </a:lnTo>
                <a:lnTo>
                  <a:pt x="736" y="351"/>
                </a:lnTo>
                <a:lnTo>
                  <a:pt x="736" y="369"/>
                </a:lnTo>
                <a:lnTo>
                  <a:pt x="737" y="378"/>
                </a:lnTo>
                <a:lnTo>
                  <a:pt x="737" y="383"/>
                </a:lnTo>
                <a:lnTo>
                  <a:pt x="737" y="385"/>
                </a:lnTo>
                <a:lnTo>
                  <a:pt x="738" y="386"/>
                </a:lnTo>
                <a:lnTo>
                  <a:pt x="738" y="388"/>
                </a:lnTo>
                <a:lnTo>
                  <a:pt x="738" y="389"/>
                </a:lnTo>
                <a:lnTo>
                  <a:pt x="739" y="389"/>
                </a:lnTo>
                <a:lnTo>
                  <a:pt x="739" y="390"/>
                </a:lnTo>
                <a:lnTo>
                  <a:pt x="740" y="391"/>
                </a:lnTo>
                <a:lnTo>
                  <a:pt x="740" y="392"/>
                </a:lnTo>
                <a:lnTo>
                  <a:pt x="740" y="392"/>
                </a:lnTo>
                <a:lnTo>
                  <a:pt x="741" y="393"/>
                </a:lnTo>
                <a:lnTo>
                  <a:pt x="741" y="393"/>
                </a:lnTo>
                <a:lnTo>
                  <a:pt x="742" y="393"/>
                </a:lnTo>
                <a:lnTo>
                  <a:pt x="742" y="394"/>
                </a:lnTo>
                <a:lnTo>
                  <a:pt x="743" y="394"/>
                </a:lnTo>
                <a:lnTo>
                  <a:pt x="743" y="394"/>
                </a:lnTo>
                <a:lnTo>
                  <a:pt x="743" y="394"/>
                </a:lnTo>
                <a:lnTo>
                  <a:pt x="744" y="393"/>
                </a:lnTo>
                <a:lnTo>
                  <a:pt x="744" y="392"/>
                </a:lnTo>
                <a:lnTo>
                  <a:pt x="745" y="390"/>
                </a:lnTo>
                <a:lnTo>
                  <a:pt x="745" y="388"/>
                </a:lnTo>
                <a:lnTo>
                  <a:pt x="745" y="386"/>
                </a:lnTo>
                <a:lnTo>
                  <a:pt x="746" y="385"/>
                </a:lnTo>
                <a:lnTo>
                  <a:pt x="746" y="385"/>
                </a:lnTo>
                <a:lnTo>
                  <a:pt x="747" y="385"/>
                </a:lnTo>
                <a:lnTo>
                  <a:pt x="747" y="387"/>
                </a:lnTo>
                <a:lnTo>
                  <a:pt x="747" y="388"/>
                </a:lnTo>
                <a:lnTo>
                  <a:pt x="748" y="391"/>
                </a:lnTo>
                <a:lnTo>
                  <a:pt x="748" y="392"/>
                </a:lnTo>
                <a:lnTo>
                  <a:pt x="749" y="394"/>
                </a:lnTo>
                <a:lnTo>
                  <a:pt x="749" y="394"/>
                </a:lnTo>
                <a:lnTo>
                  <a:pt x="749" y="394"/>
                </a:lnTo>
                <a:lnTo>
                  <a:pt x="750" y="394"/>
                </a:lnTo>
                <a:lnTo>
                  <a:pt x="750" y="394"/>
                </a:lnTo>
                <a:lnTo>
                  <a:pt x="751" y="393"/>
                </a:lnTo>
                <a:lnTo>
                  <a:pt x="751" y="393"/>
                </a:lnTo>
                <a:lnTo>
                  <a:pt x="752" y="392"/>
                </a:lnTo>
                <a:lnTo>
                  <a:pt x="752" y="393"/>
                </a:lnTo>
                <a:lnTo>
                  <a:pt x="752" y="393"/>
                </a:lnTo>
                <a:lnTo>
                  <a:pt x="753" y="393"/>
                </a:lnTo>
                <a:lnTo>
                  <a:pt x="753" y="394"/>
                </a:lnTo>
                <a:lnTo>
                  <a:pt x="754" y="394"/>
                </a:lnTo>
                <a:lnTo>
                  <a:pt x="754" y="395"/>
                </a:lnTo>
                <a:lnTo>
                  <a:pt x="754" y="395"/>
                </a:lnTo>
                <a:lnTo>
                  <a:pt x="755" y="396"/>
                </a:lnTo>
                <a:lnTo>
                  <a:pt x="755" y="396"/>
                </a:lnTo>
                <a:lnTo>
                  <a:pt x="756" y="396"/>
                </a:lnTo>
                <a:lnTo>
                  <a:pt x="756" y="396"/>
                </a:lnTo>
                <a:lnTo>
                  <a:pt x="756" y="396"/>
                </a:lnTo>
                <a:lnTo>
                  <a:pt x="757" y="396"/>
                </a:lnTo>
                <a:lnTo>
                  <a:pt x="757" y="397"/>
                </a:lnTo>
                <a:lnTo>
                  <a:pt x="758" y="396"/>
                </a:lnTo>
                <a:lnTo>
                  <a:pt x="758" y="396"/>
                </a:lnTo>
                <a:lnTo>
                  <a:pt x="759" y="396"/>
                </a:lnTo>
                <a:lnTo>
                  <a:pt x="759" y="396"/>
                </a:lnTo>
                <a:lnTo>
                  <a:pt x="759" y="397"/>
                </a:lnTo>
                <a:lnTo>
                  <a:pt x="760" y="397"/>
                </a:lnTo>
                <a:lnTo>
                  <a:pt x="760" y="397"/>
                </a:lnTo>
                <a:lnTo>
                  <a:pt x="761" y="397"/>
                </a:lnTo>
                <a:lnTo>
                  <a:pt x="761" y="396"/>
                </a:lnTo>
                <a:lnTo>
                  <a:pt x="761" y="396"/>
                </a:lnTo>
                <a:lnTo>
                  <a:pt x="762" y="396"/>
                </a:lnTo>
                <a:lnTo>
                  <a:pt x="762" y="396"/>
                </a:lnTo>
                <a:lnTo>
                  <a:pt x="763" y="396"/>
                </a:lnTo>
                <a:lnTo>
                  <a:pt x="763" y="395"/>
                </a:lnTo>
                <a:lnTo>
                  <a:pt x="763" y="395"/>
                </a:lnTo>
                <a:lnTo>
                  <a:pt x="764" y="394"/>
                </a:lnTo>
                <a:lnTo>
                  <a:pt x="764" y="392"/>
                </a:lnTo>
                <a:lnTo>
                  <a:pt x="765" y="389"/>
                </a:lnTo>
                <a:lnTo>
                  <a:pt x="765" y="382"/>
                </a:lnTo>
                <a:lnTo>
                  <a:pt x="766" y="374"/>
                </a:lnTo>
                <a:lnTo>
                  <a:pt x="766" y="363"/>
                </a:lnTo>
                <a:lnTo>
                  <a:pt x="766" y="346"/>
                </a:lnTo>
                <a:lnTo>
                  <a:pt x="767" y="331"/>
                </a:lnTo>
                <a:lnTo>
                  <a:pt x="767" y="313"/>
                </a:lnTo>
                <a:lnTo>
                  <a:pt x="768" y="300"/>
                </a:lnTo>
                <a:lnTo>
                  <a:pt x="768" y="291"/>
                </a:lnTo>
                <a:lnTo>
                  <a:pt x="768" y="292"/>
                </a:lnTo>
                <a:lnTo>
                  <a:pt x="769" y="302"/>
                </a:lnTo>
                <a:lnTo>
                  <a:pt x="769" y="319"/>
                </a:lnTo>
                <a:lnTo>
                  <a:pt x="769" y="337"/>
                </a:lnTo>
                <a:lnTo>
                  <a:pt x="770" y="355"/>
                </a:lnTo>
                <a:lnTo>
                  <a:pt x="770" y="369"/>
                </a:lnTo>
                <a:lnTo>
                  <a:pt x="771" y="378"/>
                </a:lnTo>
                <a:lnTo>
                  <a:pt x="771" y="384"/>
                </a:lnTo>
                <a:lnTo>
                  <a:pt x="771" y="388"/>
                </a:lnTo>
                <a:lnTo>
                  <a:pt x="772" y="390"/>
                </a:lnTo>
                <a:lnTo>
                  <a:pt x="772" y="391"/>
                </a:lnTo>
                <a:lnTo>
                  <a:pt x="773" y="392"/>
                </a:lnTo>
                <a:lnTo>
                  <a:pt x="773" y="393"/>
                </a:lnTo>
                <a:lnTo>
                  <a:pt x="774" y="394"/>
                </a:lnTo>
                <a:lnTo>
                  <a:pt x="774" y="394"/>
                </a:lnTo>
                <a:lnTo>
                  <a:pt x="774" y="394"/>
                </a:lnTo>
                <a:lnTo>
                  <a:pt x="775" y="395"/>
                </a:lnTo>
                <a:lnTo>
                  <a:pt x="775" y="395"/>
                </a:lnTo>
                <a:lnTo>
                  <a:pt x="776" y="395"/>
                </a:lnTo>
                <a:lnTo>
                  <a:pt x="776" y="395"/>
                </a:lnTo>
                <a:lnTo>
                  <a:pt x="776" y="396"/>
                </a:lnTo>
                <a:lnTo>
                  <a:pt x="777" y="396"/>
                </a:lnTo>
                <a:lnTo>
                  <a:pt x="777" y="396"/>
                </a:lnTo>
                <a:lnTo>
                  <a:pt x="778" y="396"/>
                </a:lnTo>
                <a:lnTo>
                  <a:pt x="778" y="396"/>
                </a:lnTo>
                <a:lnTo>
                  <a:pt x="778" y="396"/>
                </a:lnTo>
                <a:lnTo>
                  <a:pt x="779" y="396"/>
                </a:lnTo>
                <a:lnTo>
                  <a:pt x="779" y="397"/>
                </a:lnTo>
                <a:lnTo>
                  <a:pt x="780" y="397"/>
                </a:lnTo>
                <a:lnTo>
                  <a:pt x="780" y="397"/>
                </a:lnTo>
                <a:lnTo>
                  <a:pt x="780" y="397"/>
                </a:lnTo>
                <a:lnTo>
                  <a:pt x="781" y="397"/>
                </a:lnTo>
                <a:lnTo>
                  <a:pt x="781" y="397"/>
                </a:lnTo>
                <a:lnTo>
                  <a:pt x="782" y="397"/>
                </a:lnTo>
                <a:lnTo>
                  <a:pt x="782" y="397"/>
                </a:lnTo>
                <a:lnTo>
                  <a:pt x="783" y="397"/>
                </a:lnTo>
                <a:lnTo>
                  <a:pt x="783" y="397"/>
                </a:lnTo>
                <a:lnTo>
                  <a:pt x="783" y="397"/>
                </a:lnTo>
                <a:lnTo>
                  <a:pt x="784" y="397"/>
                </a:lnTo>
                <a:lnTo>
                  <a:pt x="784" y="397"/>
                </a:lnTo>
                <a:lnTo>
                  <a:pt x="785" y="397"/>
                </a:lnTo>
                <a:lnTo>
                  <a:pt x="785" y="397"/>
                </a:lnTo>
                <a:lnTo>
                  <a:pt x="785" y="397"/>
                </a:lnTo>
                <a:lnTo>
                  <a:pt x="786" y="397"/>
                </a:lnTo>
                <a:lnTo>
                  <a:pt x="786" y="397"/>
                </a:lnTo>
                <a:lnTo>
                  <a:pt x="787" y="397"/>
                </a:lnTo>
                <a:lnTo>
                  <a:pt x="787" y="397"/>
                </a:lnTo>
                <a:lnTo>
                  <a:pt x="787" y="397"/>
                </a:lnTo>
                <a:lnTo>
                  <a:pt x="788" y="397"/>
                </a:lnTo>
                <a:lnTo>
                  <a:pt x="788" y="397"/>
                </a:lnTo>
                <a:lnTo>
                  <a:pt x="789" y="397"/>
                </a:lnTo>
                <a:lnTo>
                  <a:pt x="789" y="397"/>
                </a:lnTo>
                <a:lnTo>
                  <a:pt x="790" y="397"/>
                </a:lnTo>
                <a:lnTo>
                  <a:pt x="790" y="397"/>
                </a:lnTo>
                <a:lnTo>
                  <a:pt x="790" y="397"/>
                </a:lnTo>
                <a:lnTo>
                  <a:pt x="791" y="397"/>
                </a:lnTo>
                <a:lnTo>
                  <a:pt x="791" y="397"/>
                </a:lnTo>
                <a:lnTo>
                  <a:pt x="792" y="397"/>
                </a:lnTo>
                <a:lnTo>
                  <a:pt x="792" y="397"/>
                </a:lnTo>
                <a:lnTo>
                  <a:pt x="792" y="397"/>
                </a:lnTo>
                <a:lnTo>
                  <a:pt x="793" y="397"/>
                </a:lnTo>
                <a:lnTo>
                  <a:pt x="793" y="397"/>
                </a:lnTo>
                <a:lnTo>
                  <a:pt x="794" y="397"/>
                </a:lnTo>
                <a:lnTo>
                  <a:pt x="794" y="397"/>
                </a:lnTo>
                <a:lnTo>
                  <a:pt x="794" y="397"/>
                </a:lnTo>
                <a:lnTo>
                  <a:pt x="795" y="397"/>
                </a:lnTo>
                <a:lnTo>
                  <a:pt x="795" y="397"/>
                </a:lnTo>
                <a:lnTo>
                  <a:pt x="796" y="397"/>
                </a:lnTo>
                <a:lnTo>
                  <a:pt x="796" y="397"/>
                </a:lnTo>
                <a:lnTo>
                  <a:pt x="797" y="397"/>
                </a:lnTo>
                <a:lnTo>
                  <a:pt x="797" y="397"/>
                </a:lnTo>
                <a:lnTo>
                  <a:pt x="797" y="397"/>
                </a:lnTo>
                <a:lnTo>
                  <a:pt x="798" y="397"/>
                </a:lnTo>
                <a:lnTo>
                  <a:pt x="798" y="397"/>
                </a:lnTo>
                <a:lnTo>
                  <a:pt x="799" y="397"/>
                </a:lnTo>
                <a:lnTo>
                  <a:pt x="799" y="397"/>
                </a:lnTo>
                <a:lnTo>
                  <a:pt x="799" y="397"/>
                </a:lnTo>
                <a:lnTo>
                  <a:pt x="800" y="397"/>
                </a:lnTo>
                <a:lnTo>
                  <a:pt x="800" y="397"/>
                </a:lnTo>
                <a:lnTo>
                  <a:pt x="801" y="397"/>
                </a:lnTo>
                <a:lnTo>
                  <a:pt x="801" y="397"/>
                </a:lnTo>
                <a:lnTo>
                  <a:pt x="801" y="397"/>
                </a:lnTo>
                <a:lnTo>
                  <a:pt x="802" y="396"/>
                </a:lnTo>
                <a:lnTo>
                  <a:pt x="802" y="396"/>
                </a:lnTo>
                <a:lnTo>
                  <a:pt x="803" y="395"/>
                </a:lnTo>
                <a:lnTo>
                  <a:pt x="803" y="395"/>
                </a:lnTo>
                <a:lnTo>
                  <a:pt x="803" y="395"/>
                </a:lnTo>
                <a:lnTo>
                  <a:pt x="804" y="395"/>
                </a:lnTo>
                <a:lnTo>
                  <a:pt x="804" y="395"/>
                </a:lnTo>
                <a:lnTo>
                  <a:pt x="805" y="396"/>
                </a:lnTo>
                <a:lnTo>
                  <a:pt x="805" y="396"/>
                </a:lnTo>
                <a:lnTo>
                  <a:pt x="806" y="396"/>
                </a:lnTo>
                <a:lnTo>
                  <a:pt x="806" y="397"/>
                </a:lnTo>
                <a:lnTo>
                  <a:pt x="806" y="397"/>
                </a:lnTo>
                <a:lnTo>
                  <a:pt x="807" y="397"/>
                </a:lnTo>
                <a:lnTo>
                  <a:pt x="807" y="397"/>
                </a:lnTo>
                <a:lnTo>
                  <a:pt x="808" y="397"/>
                </a:lnTo>
                <a:lnTo>
                  <a:pt x="808" y="397"/>
                </a:lnTo>
                <a:lnTo>
                  <a:pt x="808" y="397"/>
                </a:lnTo>
                <a:lnTo>
                  <a:pt x="809" y="397"/>
                </a:lnTo>
                <a:lnTo>
                  <a:pt x="809" y="397"/>
                </a:lnTo>
                <a:lnTo>
                  <a:pt x="809" y="397"/>
                </a:lnTo>
                <a:lnTo>
                  <a:pt x="810" y="397"/>
                </a:lnTo>
                <a:lnTo>
                  <a:pt x="810" y="397"/>
                </a:lnTo>
                <a:lnTo>
                  <a:pt x="811" y="397"/>
                </a:lnTo>
                <a:lnTo>
                  <a:pt x="811" y="397"/>
                </a:lnTo>
                <a:lnTo>
                  <a:pt x="812" y="397"/>
                </a:lnTo>
                <a:lnTo>
                  <a:pt x="812" y="397"/>
                </a:lnTo>
                <a:lnTo>
                  <a:pt x="812" y="397"/>
                </a:lnTo>
                <a:lnTo>
                  <a:pt x="813" y="397"/>
                </a:lnTo>
                <a:lnTo>
                  <a:pt x="813" y="397"/>
                </a:lnTo>
                <a:lnTo>
                  <a:pt x="814" y="397"/>
                </a:lnTo>
                <a:lnTo>
                  <a:pt x="814" y="397"/>
                </a:lnTo>
                <a:lnTo>
                  <a:pt x="815" y="397"/>
                </a:lnTo>
                <a:lnTo>
                  <a:pt x="815" y="397"/>
                </a:lnTo>
                <a:lnTo>
                  <a:pt x="815" y="397"/>
                </a:lnTo>
                <a:lnTo>
                  <a:pt x="816" y="397"/>
                </a:lnTo>
                <a:lnTo>
                  <a:pt x="816" y="397"/>
                </a:lnTo>
                <a:lnTo>
                  <a:pt x="816" y="397"/>
                </a:lnTo>
                <a:lnTo>
                  <a:pt x="817" y="397"/>
                </a:lnTo>
                <a:lnTo>
                  <a:pt x="817" y="397"/>
                </a:lnTo>
                <a:lnTo>
                  <a:pt x="818" y="397"/>
                </a:lnTo>
                <a:lnTo>
                  <a:pt x="818" y="397"/>
                </a:lnTo>
                <a:lnTo>
                  <a:pt x="818" y="397"/>
                </a:lnTo>
                <a:lnTo>
                  <a:pt x="819" y="397"/>
                </a:lnTo>
                <a:lnTo>
                  <a:pt x="819" y="397"/>
                </a:lnTo>
                <a:lnTo>
                  <a:pt x="820" y="397"/>
                </a:lnTo>
                <a:lnTo>
                  <a:pt x="820" y="397"/>
                </a:lnTo>
                <a:lnTo>
                  <a:pt x="821" y="396"/>
                </a:lnTo>
                <a:lnTo>
                  <a:pt x="821" y="396"/>
                </a:lnTo>
                <a:lnTo>
                  <a:pt x="822" y="396"/>
                </a:lnTo>
                <a:lnTo>
                  <a:pt x="822" y="396"/>
                </a:lnTo>
                <a:lnTo>
                  <a:pt x="822" y="396"/>
                </a:lnTo>
                <a:lnTo>
                  <a:pt x="823" y="396"/>
                </a:lnTo>
                <a:lnTo>
                  <a:pt x="823" y="396"/>
                </a:lnTo>
                <a:lnTo>
                  <a:pt x="823" y="397"/>
                </a:lnTo>
                <a:lnTo>
                  <a:pt x="824" y="397"/>
                </a:lnTo>
                <a:lnTo>
                  <a:pt x="824" y="397"/>
                </a:lnTo>
                <a:lnTo>
                  <a:pt x="825" y="397"/>
                </a:lnTo>
                <a:lnTo>
                  <a:pt x="825" y="397"/>
                </a:lnTo>
                <a:lnTo>
                  <a:pt x="825" y="397"/>
                </a:lnTo>
                <a:lnTo>
                  <a:pt x="826" y="397"/>
                </a:lnTo>
                <a:lnTo>
                  <a:pt x="826" y="396"/>
                </a:lnTo>
                <a:lnTo>
                  <a:pt x="827" y="396"/>
                </a:lnTo>
                <a:lnTo>
                  <a:pt x="827" y="395"/>
                </a:lnTo>
                <a:lnTo>
                  <a:pt x="828" y="395"/>
                </a:lnTo>
                <a:lnTo>
                  <a:pt x="828" y="394"/>
                </a:lnTo>
                <a:lnTo>
                  <a:pt x="828" y="394"/>
                </a:lnTo>
                <a:lnTo>
                  <a:pt x="829" y="393"/>
                </a:lnTo>
                <a:lnTo>
                  <a:pt x="829" y="393"/>
                </a:lnTo>
                <a:lnTo>
                  <a:pt x="830" y="393"/>
                </a:lnTo>
                <a:lnTo>
                  <a:pt x="830" y="394"/>
                </a:lnTo>
                <a:lnTo>
                  <a:pt x="830" y="394"/>
                </a:lnTo>
                <a:lnTo>
                  <a:pt x="831" y="394"/>
                </a:lnTo>
                <a:lnTo>
                  <a:pt x="831" y="395"/>
                </a:lnTo>
                <a:lnTo>
                  <a:pt x="832" y="395"/>
                </a:lnTo>
                <a:lnTo>
                  <a:pt x="832" y="396"/>
                </a:lnTo>
                <a:lnTo>
                  <a:pt x="832" y="396"/>
                </a:lnTo>
                <a:lnTo>
                  <a:pt x="833" y="396"/>
                </a:lnTo>
                <a:lnTo>
                  <a:pt x="833" y="396"/>
                </a:lnTo>
                <a:lnTo>
                  <a:pt x="834" y="396"/>
                </a:lnTo>
                <a:lnTo>
                  <a:pt x="834" y="396"/>
                </a:lnTo>
                <a:lnTo>
                  <a:pt x="835" y="396"/>
                </a:lnTo>
                <a:lnTo>
                  <a:pt x="835" y="396"/>
                </a:lnTo>
                <a:lnTo>
                  <a:pt x="835" y="397"/>
                </a:lnTo>
                <a:lnTo>
                  <a:pt x="836" y="397"/>
                </a:lnTo>
                <a:lnTo>
                  <a:pt x="836" y="397"/>
                </a:lnTo>
                <a:lnTo>
                  <a:pt x="837" y="397"/>
                </a:lnTo>
                <a:lnTo>
                  <a:pt x="837" y="397"/>
                </a:lnTo>
                <a:lnTo>
                  <a:pt x="837" y="397"/>
                </a:lnTo>
                <a:lnTo>
                  <a:pt x="838" y="397"/>
                </a:lnTo>
                <a:lnTo>
                  <a:pt x="838" y="397"/>
                </a:lnTo>
                <a:lnTo>
                  <a:pt x="839" y="397"/>
                </a:lnTo>
                <a:lnTo>
                  <a:pt x="839" y="397"/>
                </a:lnTo>
                <a:lnTo>
                  <a:pt x="839" y="397"/>
                </a:lnTo>
                <a:lnTo>
                  <a:pt x="840" y="397"/>
                </a:lnTo>
                <a:lnTo>
                  <a:pt x="840" y="397"/>
                </a:lnTo>
                <a:lnTo>
                  <a:pt x="841" y="397"/>
                </a:lnTo>
                <a:lnTo>
                  <a:pt x="841" y="397"/>
                </a:lnTo>
                <a:lnTo>
                  <a:pt x="841" y="397"/>
                </a:lnTo>
                <a:lnTo>
                  <a:pt x="842" y="397"/>
                </a:lnTo>
                <a:lnTo>
                  <a:pt x="842" y="397"/>
                </a:lnTo>
                <a:lnTo>
                  <a:pt x="843" y="397"/>
                </a:lnTo>
                <a:lnTo>
                  <a:pt x="843" y="397"/>
                </a:lnTo>
                <a:lnTo>
                  <a:pt x="844" y="397"/>
                </a:lnTo>
                <a:lnTo>
                  <a:pt x="844" y="397"/>
                </a:lnTo>
                <a:lnTo>
                  <a:pt x="844" y="397"/>
                </a:lnTo>
                <a:lnTo>
                  <a:pt x="845" y="397"/>
                </a:lnTo>
                <a:lnTo>
                  <a:pt x="845" y="397"/>
                </a:lnTo>
                <a:lnTo>
                  <a:pt x="846" y="397"/>
                </a:lnTo>
                <a:lnTo>
                  <a:pt x="846" y="397"/>
                </a:lnTo>
                <a:lnTo>
                  <a:pt x="846" y="397"/>
                </a:lnTo>
                <a:lnTo>
                  <a:pt x="847" y="397"/>
                </a:lnTo>
                <a:lnTo>
                  <a:pt x="847" y="397"/>
                </a:lnTo>
                <a:lnTo>
                  <a:pt x="847" y="397"/>
                </a:lnTo>
                <a:lnTo>
                  <a:pt x="848" y="397"/>
                </a:lnTo>
                <a:lnTo>
                  <a:pt x="848" y="397"/>
                </a:lnTo>
                <a:lnTo>
                  <a:pt x="849" y="397"/>
                </a:lnTo>
                <a:lnTo>
                  <a:pt x="849" y="397"/>
                </a:lnTo>
                <a:lnTo>
                  <a:pt x="850" y="397"/>
                </a:lnTo>
                <a:lnTo>
                  <a:pt x="850" y="397"/>
                </a:lnTo>
                <a:lnTo>
                  <a:pt x="850" y="397"/>
                </a:lnTo>
                <a:lnTo>
                  <a:pt x="851" y="397"/>
                </a:lnTo>
                <a:lnTo>
                  <a:pt x="851" y="397"/>
                </a:lnTo>
                <a:lnTo>
                  <a:pt x="852" y="397"/>
                </a:lnTo>
                <a:lnTo>
                  <a:pt x="852" y="397"/>
                </a:lnTo>
                <a:lnTo>
                  <a:pt x="853" y="397"/>
                </a:lnTo>
                <a:lnTo>
                  <a:pt x="853" y="397"/>
                </a:lnTo>
                <a:lnTo>
                  <a:pt x="853" y="397"/>
                </a:lnTo>
                <a:lnTo>
                  <a:pt x="854" y="397"/>
                </a:lnTo>
                <a:lnTo>
                  <a:pt x="854" y="397"/>
                </a:lnTo>
                <a:lnTo>
                  <a:pt x="854" y="397"/>
                </a:lnTo>
                <a:lnTo>
                  <a:pt x="855" y="397"/>
                </a:lnTo>
                <a:lnTo>
                  <a:pt x="855" y="397"/>
                </a:lnTo>
                <a:lnTo>
                  <a:pt x="856" y="397"/>
                </a:lnTo>
                <a:lnTo>
                  <a:pt x="856" y="397"/>
                </a:lnTo>
                <a:lnTo>
                  <a:pt x="856" y="397"/>
                </a:lnTo>
                <a:lnTo>
                  <a:pt x="857" y="397"/>
                </a:lnTo>
                <a:lnTo>
                  <a:pt x="857" y="397"/>
                </a:lnTo>
                <a:lnTo>
                  <a:pt x="858" y="397"/>
                </a:lnTo>
                <a:lnTo>
                  <a:pt x="858" y="397"/>
                </a:lnTo>
                <a:lnTo>
                  <a:pt x="859" y="397"/>
                </a:lnTo>
                <a:lnTo>
                  <a:pt x="859" y="396"/>
                </a:lnTo>
                <a:lnTo>
                  <a:pt x="860" y="396"/>
                </a:lnTo>
                <a:lnTo>
                  <a:pt x="860" y="396"/>
                </a:lnTo>
                <a:lnTo>
                  <a:pt x="860" y="396"/>
                </a:lnTo>
                <a:lnTo>
                  <a:pt x="861" y="396"/>
                </a:lnTo>
                <a:lnTo>
                  <a:pt x="861" y="396"/>
                </a:lnTo>
                <a:lnTo>
                  <a:pt x="861" y="397"/>
                </a:lnTo>
                <a:lnTo>
                  <a:pt x="862" y="397"/>
                </a:lnTo>
                <a:lnTo>
                  <a:pt x="862" y="397"/>
                </a:lnTo>
                <a:lnTo>
                  <a:pt x="863" y="397"/>
                </a:lnTo>
                <a:lnTo>
                  <a:pt x="863" y="397"/>
                </a:lnTo>
                <a:lnTo>
                  <a:pt x="863" y="397"/>
                </a:lnTo>
                <a:lnTo>
                  <a:pt x="864" y="397"/>
                </a:lnTo>
                <a:lnTo>
                  <a:pt x="864" y="397"/>
                </a:lnTo>
                <a:lnTo>
                  <a:pt x="865" y="397"/>
                </a:lnTo>
                <a:lnTo>
                  <a:pt x="865" y="397"/>
                </a:lnTo>
                <a:lnTo>
                  <a:pt x="866" y="397"/>
                </a:lnTo>
                <a:lnTo>
                  <a:pt x="866" y="397"/>
                </a:lnTo>
                <a:lnTo>
                  <a:pt x="867" y="397"/>
                </a:lnTo>
                <a:lnTo>
                  <a:pt x="867" y="397"/>
                </a:lnTo>
                <a:lnTo>
                  <a:pt x="867" y="397"/>
                </a:lnTo>
                <a:lnTo>
                  <a:pt x="868" y="397"/>
                </a:lnTo>
                <a:lnTo>
                  <a:pt x="868" y="397"/>
                </a:lnTo>
                <a:lnTo>
                  <a:pt x="868" y="397"/>
                </a:lnTo>
                <a:lnTo>
                  <a:pt x="869" y="397"/>
                </a:lnTo>
                <a:lnTo>
                  <a:pt x="869" y="397"/>
                </a:lnTo>
                <a:lnTo>
                  <a:pt x="870" y="397"/>
                </a:lnTo>
                <a:lnTo>
                  <a:pt x="870" y="397"/>
                </a:lnTo>
                <a:lnTo>
                  <a:pt x="870" y="397"/>
                </a:lnTo>
                <a:lnTo>
                  <a:pt x="871" y="397"/>
                </a:lnTo>
                <a:lnTo>
                  <a:pt x="871" y="397"/>
                </a:lnTo>
                <a:lnTo>
                  <a:pt x="872" y="397"/>
                </a:lnTo>
                <a:lnTo>
                  <a:pt x="872" y="397"/>
                </a:lnTo>
                <a:lnTo>
                  <a:pt x="873" y="397"/>
                </a:lnTo>
                <a:lnTo>
                  <a:pt x="873" y="397"/>
                </a:lnTo>
                <a:lnTo>
                  <a:pt x="873" y="397"/>
                </a:lnTo>
                <a:lnTo>
                  <a:pt x="874" y="397"/>
                </a:lnTo>
                <a:lnTo>
                  <a:pt x="874" y="397"/>
                </a:lnTo>
                <a:lnTo>
                  <a:pt x="875" y="397"/>
                </a:lnTo>
                <a:lnTo>
                  <a:pt x="875" y="397"/>
                </a:lnTo>
                <a:lnTo>
                  <a:pt x="875" y="397"/>
                </a:lnTo>
                <a:lnTo>
                  <a:pt x="876" y="397"/>
                </a:lnTo>
                <a:lnTo>
                  <a:pt x="876" y="397"/>
                </a:lnTo>
                <a:lnTo>
                  <a:pt x="877" y="397"/>
                </a:lnTo>
                <a:lnTo>
                  <a:pt x="877" y="397"/>
                </a:lnTo>
                <a:lnTo>
                  <a:pt x="877" y="397"/>
                </a:lnTo>
                <a:lnTo>
                  <a:pt x="878" y="397"/>
                </a:lnTo>
                <a:lnTo>
                  <a:pt x="878" y="397"/>
                </a:lnTo>
                <a:lnTo>
                  <a:pt x="879" y="397"/>
                </a:lnTo>
                <a:lnTo>
                  <a:pt x="879" y="397"/>
                </a:lnTo>
                <a:lnTo>
                  <a:pt x="879" y="397"/>
                </a:lnTo>
                <a:lnTo>
                  <a:pt x="880" y="397"/>
                </a:lnTo>
                <a:lnTo>
                  <a:pt x="880" y="397"/>
                </a:lnTo>
                <a:lnTo>
                  <a:pt x="881" y="397"/>
                </a:lnTo>
                <a:lnTo>
                  <a:pt x="881" y="397"/>
                </a:lnTo>
                <a:lnTo>
                  <a:pt x="881" y="397"/>
                </a:lnTo>
                <a:lnTo>
                  <a:pt x="882" y="397"/>
                </a:lnTo>
                <a:lnTo>
                  <a:pt x="882" y="397"/>
                </a:lnTo>
                <a:lnTo>
                  <a:pt x="883" y="397"/>
                </a:lnTo>
                <a:lnTo>
                  <a:pt x="883" y="397"/>
                </a:lnTo>
                <a:lnTo>
                  <a:pt x="884" y="397"/>
                </a:lnTo>
                <a:lnTo>
                  <a:pt x="884" y="397"/>
                </a:lnTo>
                <a:lnTo>
                  <a:pt x="884" y="397"/>
                </a:lnTo>
                <a:lnTo>
                  <a:pt x="885" y="397"/>
                </a:lnTo>
                <a:lnTo>
                  <a:pt x="885" y="397"/>
                </a:lnTo>
                <a:lnTo>
                  <a:pt x="885" y="397"/>
                </a:lnTo>
                <a:lnTo>
                  <a:pt x="886" y="397"/>
                </a:lnTo>
                <a:lnTo>
                  <a:pt x="886" y="397"/>
                </a:lnTo>
                <a:lnTo>
                  <a:pt x="887" y="397"/>
                </a:lnTo>
                <a:lnTo>
                  <a:pt x="887" y="397"/>
                </a:lnTo>
                <a:lnTo>
                  <a:pt x="887" y="397"/>
                </a:lnTo>
                <a:lnTo>
                  <a:pt x="888" y="397"/>
                </a:lnTo>
                <a:lnTo>
                  <a:pt x="888" y="397"/>
                </a:lnTo>
                <a:lnTo>
                  <a:pt x="889" y="397"/>
                </a:lnTo>
                <a:lnTo>
                  <a:pt x="889" y="397"/>
                </a:lnTo>
                <a:lnTo>
                  <a:pt x="890" y="397"/>
                </a:lnTo>
                <a:lnTo>
                  <a:pt x="890" y="397"/>
                </a:lnTo>
                <a:lnTo>
                  <a:pt x="891" y="397"/>
                </a:lnTo>
                <a:lnTo>
                  <a:pt x="891" y="397"/>
                </a:lnTo>
                <a:lnTo>
                  <a:pt x="891" y="397"/>
                </a:lnTo>
                <a:lnTo>
                  <a:pt x="892" y="397"/>
                </a:lnTo>
                <a:lnTo>
                  <a:pt x="892" y="397"/>
                </a:lnTo>
                <a:lnTo>
                  <a:pt x="892" y="397"/>
                </a:lnTo>
                <a:lnTo>
                  <a:pt x="893" y="397"/>
                </a:lnTo>
                <a:lnTo>
                  <a:pt x="893" y="397"/>
                </a:lnTo>
                <a:lnTo>
                  <a:pt x="894" y="397"/>
                </a:lnTo>
                <a:lnTo>
                  <a:pt x="894" y="397"/>
                </a:lnTo>
                <a:lnTo>
                  <a:pt x="894" y="397"/>
                </a:lnTo>
                <a:lnTo>
                  <a:pt x="895" y="397"/>
                </a:lnTo>
                <a:lnTo>
                  <a:pt x="895" y="397"/>
                </a:lnTo>
                <a:lnTo>
                  <a:pt x="896" y="397"/>
                </a:lnTo>
                <a:lnTo>
                  <a:pt x="896" y="397"/>
                </a:lnTo>
                <a:lnTo>
                  <a:pt x="897" y="396"/>
                </a:lnTo>
                <a:lnTo>
                  <a:pt x="897" y="396"/>
                </a:lnTo>
                <a:lnTo>
                  <a:pt x="898" y="395"/>
                </a:lnTo>
                <a:lnTo>
                  <a:pt x="898" y="393"/>
                </a:lnTo>
                <a:lnTo>
                  <a:pt x="898" y="391"/>
                </a:lnTo>
                <a:lnTo>
                  <a:pt x="899" y="388"/>
                </a:lnTo>
                <a:lnTo>
                  <a:pt x="899" y="385"/>
                </a:lnTo>
                <a:lnTo>
                  <a:pt x="899" y="382"/>
                </a:lnTo>
                <a:lnTo>
                  <a:pt x="900" y="381"/>
                </a:lnTo>
                <a:lnTo>
                  <a:pt x="900" y="380"/>
                </a:lnTo>
                <a:lnTo>
                  <a:pt x="901" y="381"/>
                </a:lnTo>
                <a:lnTo>
                  <a:pt x="901" y="383"/>
                </a:lnTo>
                <a:lnTo>
                  <a:pt x="901" y="384"/>
                </a:lnTo>
                <a:lnTo>
                  <a:pt x="902" y="387"/>
                </a:lnTo>
                <a:lnTo>
                  <a:pt x="902" y="390"/>
                </a:lnTo>
                <a:lnTo>
                  <a:pt x="903" y="392"/>
                </a:lnTo>
                <a:lnTo>
                  <a:pt x="903" y="393"/>
                </a:lnTo>
                <a:lnTo>
                  <a:pt x="904" y="394"/>
                </a:lnTo>
                <a:lnTo>
                  <a:pt x="904" y="395"/>
                </a:lnTo>
                <a:lnTo>
                  <a:pt x="905" y="395"/>
                </a:lnTo>
                <a:lnTo>
                  <a:pt x="905" y="395"/>
                </a:lnTo>
                <a:lnTo>
                  <a:pt x="905" y="396"/>
                </a:lnTo>
                <a:lnTo>
                  <a:pt x="906" y="396"/>
                </a:lnTo>
                <a:lnTo>
                  <a:pt x="906" y="396"/>
                </a:lnTo>
                <a:lnTo>
                  <a:pt x="906" y="396"/>
                </a:lnTo>
                <a:lnTo>
                  <a:pt x="907" y="396"/>
                </a:lnTo>
                <a:lnTo>
                  <a:pt x="907" y="397"/>
                </a:lnTo>
                <a:lnTo>
                  <a:pt x="908" y="397"/>
                </a:lnTo>
                <a:lnTo>
                  <a:pt x="908" y="397"/>
                </a:lnTo>
                <a:lnTo>
                  <a:pt x="908" y="397"/>
                </a:lnTo>
                <a:lnTo>
                  <a:pt x="909" y="397"/>
                </a:lnTo>
                <a:lnTo>
                  <a:pt x="909" y="397"/>
                </a:lnTo>
                <a:lnTo>
                  <a:pt x="910" y="397"/>
                </a:lnTo>
                <a:lnTo>
                  <a:pt x="910" y="397"/>
                </a:lnTo>
                <a:lnTo>
                  <a:pt x="910" y="397"/>
                </a:lnTo>
                <a:lnTo>
                  <a:pt x="911" y="397"/>
                </a:lnTo>
                <a:lnTo>
                  <a:pt x="911" y="397"/>
                </a:lnTo>
                <a:lnTo>
                  <a:pt x="912" y="397"/>
                </a:lnTo>
                <a:lnTo>
                  <a:pt x="912" y="397"/>
                </a:lnTo>
                <a:lnTo>
                  <a:pt x="913" y="397"/>
                </a:lnTo>
                <a:lnTo>
                  <a:pt x="913" y="397"/>
                </a:lnTo>
                <a:lnTo>
                  <a:pt x="913" y="397"/>
                </a:lnTo>
                <a:lnTo>
                  <a:pt x="914" y="397"/>
                </a:lnTo>
                <a:lnTo>
                  <a:pt x="914" y="397"/>
                </a:lnTo>
                <a:lnTo>
                  <a:pt x="915" y="397"/>
                </a:lnTo>
                <a:lnTo>
                  <a:pt x="915" y="397"/>
                </a:lnTo>
                <a:lnTo>
                  <a:pt x="915" y="397"/>
                </a:lnTo>
                <a:lnTo>
                  <a:pt x="916" y="397"/>
                </a:lnTo>
                <a:lnTo>
                  <a:pt x="916" y="397"/>
                </a:lnTo>
                <a:lnTo>
                  <a:pt x="917" y="397"/>
                </a:lnTo>
                <a:lnTo>
                  <a:pt x="917" y="397"/>
                </a:lnTo>
                <a:lnTo>
                  <a:pt x="917" y="397"/>
                </a:lnTo>
                <a:lnTo>
                  <a:pt x="918" y="397"/>
                </a:lnTo>
                <a:lnTo>
                  <a:pt x="918" y="397"/>
                </a:lnTo>
                <a:lnTo>
                  <a:pt x="919" y="397"/>
                </a:lnTo>
                <a:lnTo>
                  <a:pt x="919" y="397"/>
                </a:lnTo>
                <a:lnTo>
                  <a:pt x="919" y="397"/>
                </a:lnTo>
                <a:lnTo>
                  <a:pt x="920" y="397"/>
                </a:lnTo>
                <a:lnTo>
                  <a:pt x="920" y="397"/>
                </a:lnTo>
                <a:lnTo>
                  <a:pt x="921" y="397"/>
                </a:lnTo>
                <a:lnTo>
                  <a:pt x="921" y="397"/>
                </a:lnTo>
                <a:lnTo>
                  <a:pt x="922" y="397"/>
                </a:lnTo>
                <a:lnTo>
                  <a:pt x="922" y="397"/>
                </a:lnTo>
                <a:lnTo>
                  <a:pt x="922" y="397"/>
                </a:lnTo>
                <a:lnTo>
                  <a:pt x="923" y="397"/>
                </a:lnTo>
                <a:lnTo>
                  <a:pt x="923" y="397"/>
                </a:lnTo>
                <a:lnTo>
                  <a:pt x="924" y="397"/>
                </a:lnTo>
                <a:lnTo>
                  <a:pt x="924" y="397"/>
                </a:lnTo>
                <a:lnTo>
                  <a:pt x="924" y="397"/>
                </a:lnTo>
                <a:lnTo>
                  <a:pt x="925" y="397"/>
                </a:lnTo>
                <a:lnTo>
                  <a:pt x="925" y="397"/>
                </a:lnTo>
                <a:lnTo>
                  <a:pt x="925" y="397"/>
                </a:lnTo>
                <a:lnTo>
                  <a:pt x="926" y="397"/>
                </a:lnTo>
                <a:lnTo>
                  <a:pt x="926" y="397"/>
                </a:lnTo>
                <a:lnTo>
                  <a:pt x="927" y="397"/>
                </a:lnTo>
                <a:lnTo>
                  <a:pt x="927" y="397"/>
                </a:lnTo>
                <a:lnTo>
                  <a:pt x="928" y="397"/>
                </a:lnTo>
                <a:lnTo>
                  <a:pt x="928" y="397"/>
                </a:lnTo>
                <a:lnTo>
                  <a:pt x="929" y="397"/>
                </a:lnTo>
                <a:lnTo>
                  <a:pt x="929" y="397"/>
                </a:lnTo>
                <a:lnTo>
                  <a:pt x="929" y="397"/>
                </a:lnTo>
                <a:lnTo>
                  <a:pt x="930" y="397"/>
                </a:lnTo>
                <a:lnTo>
                  <a:pt x="930" y="397"/>
                </a:lnTo>
                <a:lnTo>
                  <a:pt x="931" y="397"/>
                </a:lnTo>
                <a:lnTo>
                  <a:pt x="931" y="397"/>
                </a:lnTo>
                <a:lnTo>
                  <a:pt x="931" y="397"/>
                </a:lnTo>
                <a:lnTo>
                  <a:pt x="932" y="397"/>
                </a:lnTo>
                <a:lnTo>
                  <a:pt x="932" y="397"/>
                </a:lnTo>
                <a:lnTo>
                  <a:pt x="932" y="397"/>
                </a:lnTo>
                <a:lnTo>
                  <a:pt x="933" y="397"/>
                </a:lnTo>
                <a:lnTo>
                  <a:pt x="933" y="397"/>
                </a:lnTo>
                <a:lnTo>
                  <a:pt x="934" y="397"/>
                </a:lnTo>
                <a:lnTo>
                  <a:pt x="934" y="396"/>
                </a:lnTo>
                <a:lnTo>
                  <a:pt x="935" y="396"/>
                </a:lnTo>
                <a:lnTo>
                  <a:pt x="935" y="396"/>
                </a:lnTo>
                <a:lnTo>
                  <a:pt x="936" y="396"/>
                </a:lnTo>
                <a:lnTo>
                  <a:pt x="936" y="396"/>
                </a:lnTo>
                <a:lnTo>
                  <a:pt x="936" y="396"/>
                </a:lnTo>
                <a:lnTo>
                  <a:pt x="937" y="396"/>
                </a:lnTo>
                <a:lnTo>
                  <a:pt x="937" y="396"/>
                </a:lnTo>
                <a:lnTo>
                  <a:pt x="938" y="397"/>
                </a:lnTo>
                <a:lnTo>
                  <a:pt x="938" y="397"/>
                </a:lnTo>
                <a:lnTo>
                  <a:pt x="938" y="397"/>
                </a:lnTo>
                <a:lnTo>
                  <a:pt x="939" y="397"/>
                </a:lnTo>
                <a:lnTo>
                  <a:pt x="939" y="397"/>
                </a:lnTo>
                <a:lnTo>
                  <a:pt x="939" y="397"/>
                </a:lnTo>
                <a:lnTo>
                  <a:pt x="940" y="397"/>
                </a:lnTo>
                <a:lnTo>
                  <a:pt x="940" y="397"/>
                </a:lnTo>
                <a:lnTo>
                  <a:pt x="941" y="397"/>
                </a:lnTo>
                <a:lnTo>
                  <a:pt x="941" y="396"/>
                </a:lnTo>
                <a:lnTo>
                  <a:pt x="942" y="396"/>
                </a:lnTo>
                <a:lnTo>
                  <a:pt x="942" y="396"/>
                </a:lnTo>
                <a:lnTo>
                  <a:pt x="942" y="396"/>
                </a:lnTo>
                <a:lnTo>
                  <a:pt x="943" y="396"/>
                </a:lnTo>
                <a:lnTo>
                  <a:pt x="943" y="396"/>
                </a:lnTo>
                <a:lnTo>
                  <a:pt x="944" y="396"/>
                </a:lnTo>
                <a:lnTo>
                  <a:pt x="944" y="396"/>
                </a:lnTo>
                <a:lnTo>
                  <a:pt x="945" y="396"/>
                </a:lnTo>
                <a:lnTo>
                  <a:pt x="945" y="396"/>
                </a:lnTo>
                <a:lnTo>
                  <a:pt x="945" y="396"/>
                </a:lnTo>
                <a:lnTo>
                  <a:pt x="946" y="397"/>
                </a:lnTo>
                <a:lnTo>
                  <a:pt x="946" y="397"/>
                </a:lnTo>
                <a:lnTo>
                  <a:pt x="946" y="397"/>
                </a:lnTo>
                <a:lnTo>
                  <a:pt x="947" y="397"/>
                </a:lnTo>
                <a:lnTo>
                  <a:pt x="947" y="397"/>
                </a:lnTo>
                <a:lnTo>
                  <a:pt x="948" y="397"/>
                </a:lnTo>
                <a:lnTo>
                  <a:pt x="948" y="397"/>
                </a:lnTo>
                <a:lnTo>
                  <a:pt x="948" y="397"/>
                </a:lnTo>
                <a:lnTo>
                  <a:pt x="949" y="397"/>
                </a:lnTo>
                <a:lnTo>
                  <a:pt x="949" y="397"/>
                </a:lnTo>
                <a:lnTo>
                  <a:pt x="950" y="397"/>
                </a:lnTo>
                <a:lnTo>
                  <a:pt x="950" y="397"/>
                </a:lnTo>
                <a:lnTo>
                  <a:pt x="951" y="397"/>
                </a:lnTo>
                <a:lnTo>
                  <a:pt x="951" y="397"/>
                </a:lnTo>
                <a:lnTo>
                  <a:pt x="951" y="397"/>
                </a:lnTo>
                <a:lnTo>
                  <a:pt x="952" y="397"/>
                </a:lnTo>
                <a:lnTo>
                  <a:pt x="952" y="397"/>
                </a:lnTo>
                <a:lnTo>
                  <a:pt x="953" y="397"/>
                </a:lnTo>
                <a:lnTo>
                  <a:pt x="953" y="397"/>
                </a:lnTo>
                <a:lnTo>
                  <a:pt x="953" y="397"/>
                </a:lnTo>
                <a:lnTo>
                  <a:pt x="954" y="397"/>
                </a:lnTo>
                <a:lnTo>
                  <a:pt x="954" y="397"/>
                </a:lnTo>
                <a:lnTo>
                  <a:pt x="955" y="397"/>
                </a:lnTo>
                <a:lnTo>
                  <a:pt x="955" y="397"/>
                </a:lnTo>
                <a:lnTo>
                  <a:pt x="955" y="397"/>
                </a:lnTo>
                <a:lnTo>
                  <a:pt x="956" y="397"/>
                </a:lnTo>
                <a:lnTo>
                  <a:pt x="956" y="397"/>
                </a:lnTo>
                <a:lnTo>
                  <a:pt x="957" y="397"/>
                </a:lnTo>
                <a:lnTo>
                  <a:pt x="957" y="397"/>
                </a:lnTo>
                <a:lnTo>
                  <a:pt x="957" y="397"/>
                </a:lnTo>
                <a:lnTo>
                  <a:pt x="958" y="397"/>
                </a:lnTo>
                <a:lnTo>
                  <a:pt x="958" y="397"/>
                </a:lnTo>
                <a:lnTo>
                  <a:pt x="959" y="397"/>
                </a:lnTo>
                <a:lnTo>
                  <a:pt x="959" y="397"/>
                </a:lnTo>
                <a:lnTo>
                  <a:pt x="960" y="397"/>
                </a:lnTo>
                <a:lnTo>
                  <a:pt x="960" y="397"/>
                </a:lnTo>
                <a:lnTo>
                  <a:pt x="960" y="397"/>
                </a:lnTo>
                <a:lnTo>
                  <a:pt x="961" y="397"/>
                </a:lnTo>
                <a:lnTo>
                  <a:pt x="961" y="397"/>
                </a:lnTo>
                <a:lnTo>
                  <a:pt x="962" y="397"/>
                </a:lnTo>
                <a:lnTo>
                  <a:pt x="962" y="397"/>
                </a:lnTo>
                <a:lnTo>
                  <a:pt x="962" y="397"/>
                </a:lnTo>
                <a:lnTo>
                  <a:pt x="963" y="397"/>
                </a:lnTo>
                <a:lnTo>
                  <a:pt x="963" y="397"/>
                </a:lnTo>
                <a:lnTo>
                  <a:pt x="963" y="397"/>
                </a:lnTo>
                <a:lnTo>
                  <a:pt x="964" y="397"/>
                </a:lnTo>
                <a:lnTo>
                  <a:pt x="964" y="397"/>
                </a:lnTo>
                <a:lnTo>
                  <a:pt x="965" y="397"/>
                </a:lnTo>
                <a:lnTo>
                  <a:pt x="965" y="397"/>
                </a:lnTo>
                <a:lnTo>
                  <a:pt x="966" y="397"/>
                </a:lnTo>
                <a:lnTo>
                  <a:pt x="966" y="397"/>
                </a:lnTo>
                <a:lnTo>
                  <a:pt x="967" y="397"/>
                </a:lnTo>
                <a:lnTo>
                  <a:pt x="967" y="397"/>
                </a:lnTo>
                <a:lnTo>
                  <a:pt x="967" y="397"/>
                </a:lnTo>
                <a:lnTo>
                  <a:pt x="968" y="397"/>
                </a:lnTo>
                <a:lnTo>
                  <a:pt x="968" y="397"/>
                </a:lnTo>
                <a:lnTo>
                  <a:pt x="969" y="397"/>
                </a:lnTo>
                <a:lnTo>
                  <a:pt x="969" y="397"/>
                </a:lnTo>
                <a:lnTo>
                  <a:pt x="969" y="397"/>
                </a:lnTo>
                <a:lnTo>
                  <a:pt x="970" y="397"/>
                </a:lnTo>
                <a:lnTo>
                  <a:pt x="970" y="397"/>
                </a:lnTo>
                <a:lnTo>
                  <a:pt x="970" y="397"/>
                </a:lnTo>
                <a:lnTo>
                  <a:pt x="971" y="397"/>
                </a:lnTo>
                <a:lnTo>
                  <a:pt x="971" y="397"/>
                </a:lnTo>
                <a:lnTo>
                  <a:pt x="972" y="397"/>
                </a:lnTo>
                <a:lnTo>
                  <a:pt x="972" y="397"/>
                </a:lnTo>
                <a:lnTo>
                  <a:pt x="973" y="397"/>
                </a:lnTo>
                <a:lnTo>
                  <a:pt x="973" y="397"/>
                </a:lnTo>
                <a:lnTo>
                  <a:pt x="974" y="397"/>
                </a:lnTo>
                <a:lnTo>
                  <a:pt x="974" y="397"/>
                </a:lnTo>
                <a:lnTo>
                  <a:pt x="974" y="397"/>
                </a:lnTo>
                <a:lnTo>
                  <a:pt x="975" y="397"/>
                </a:lnTo>
                <a:lnTo>
                  <a:pt x="975" y="397"/>
                </a:lnTo>
                <a:lnTo>
                  <a:pt x="976" y="397"/>
                </a:lnTo>
                <a:lnTo>
                  <a:pt x="976" y="397"/>
                </a:lnTo>
                <a:lnTo>
                  <a:pt x="976" y="397"/>
                </a:lnTo>
                <a:lnTo>
                  <a:pt x="977" y="397"/>
                </a:lnTo>
                <a:lnTo>
                  <a:pt x="977" y="397"/>
                </a:lnTo>
                <a:lnTo>
                  <a:pt x="977" y="397"/>
                </a:lnTo>
                <a:lnTo>
                  <a:pt x="978" y="396"/>
                </a:lnTo>
                <a:lnTo>
                  <a:pt x="978" y="396"/>
                </a:lnTo>
                <a:lnTo>
                  <a:pt x="979" y="396"/>
                </a:lnTo>
                <a:lnTo>
                  <a:pt x="979" y="396"/>
                </a:lnTo>
                <a:lnTo>
                  <a:pt x="980" y="396"/>
                </a:lnTo>
                <a:lnTo>
                  <a:pt x="980" y="396"/>
                </a:lnTo>
                <a:lnTo>
                  <a:pt x="980" y="397"/>
                </a:lnTo>
                <a:lnTo>
                  <a:pt x="981" y="397"/>
                </a:lnTo>
                <a:lnTo>
                  <a:pt x="981" y="397"/>
                </a:lnTo>
                <a:lnTo>
                  <a:pt x="982" y="397"/>
                </a:lnTo>
                <a:lnTo>
                  <a:pt x="982" y="397"/>
                </a:lnTo>
                <a:lnTo>
                  <a:pt x="983" y="397"/>
                </a:lnTo>
                <a:lnTo>
                  <a:pt x="983" y="397"/>
                </a:lnTo>
                <a:lnTo>
                  <a:pt x="983" y="397"/>
                </a:lnTo>
                <a:lnTo>
                  <a:pt x="984" y="397"/>
                </a:lnTo>
                <a:lnTo>
                  <a:pt x="984" y="397"/>
                </a:lnTo>
                <a:lnTo>
                  <a:pt x="984" y="397"/>
                </a:lnTo>
                <a:lnTo>
                  <a:pt x="985" y="397"/>
                </a:lnTo>
                <a:lnTo>
                  <a:pt x="985" y="397"/>
                </a:lnTo>
                <a:lnTo>
                  <a:pt x="986" y="397"/>
                </a:lnTo>
                <a:lnTo>
                  <a:pt x="986" y="397"/>
                </a:lnTo>
                <a:lnTo>
                  <a:pt x="986" y="397"/>
                </a:lnTo>
                <a:lnTo>
                  <a:pt x="987" y="397"/>
                </a:lnTo>
                <a:lnTo>
                  <a:pt x="987" y="397"/>
                </a:lnTo>
                <a:lnTo>
                  <a:pt x="988" y="397"/>
                </a:lnTo>
                <a:lnTo>
                  <a:pt x="988" y="397"/>
                </a:lnTo>
                <a:lnTo>
                  <a:pt x="989" y="397"/>
                </a:lnTo>
                <a:lnTo>
                  <a:pt x="989" y="397"/>
                </a:lnTo>
                <a:lnTo>
                  <a:pt x="989" y="397"/>
                </a:lnTo>
                <a:lnTo>
                  <a:pt x="990" y="397"/>
                </a:lnTo>
                <a:lnTo>
                  <a:pt x="990" y="397"/>
                </a:lnTo>
                <a:lnTo>
                  <a:pt x="991" y="397"/>
                </a:lnTo>
                <a:lnTo>
                  <a:pt x="991" y="397"/>
                </a:lnTo>
                <a:lnTo>
                  <a:pt x="991" y="397"/>
                </a:lnTo>
                <a:lnTo>
                  <a:pt x="992" y="397"/>
                </a:lnTo>
                <a:lnTo>
                  <a:pt x="992" y="397"/>
                </a:lnTo>
                <a:lnTo>
                  <a:pt x="993" y="397"/>
                </a:lnTo>
                <a:lnTo>
                  <a:pt x="993" y="397"/>
                </a:lnTo>
                <a:lnTo>
                  <a:pt x="993" y="397"/>
                </a:lnTo>
                <a:lnTo>
                  <a:pt x="994" y="397"/>
                </a:lnTo>
                <a:lnTo>
                  <a:pt x="994" y="397"/>
                </a:lnTo>
                <a:lnTo>
                  <a:pt x="995" y="397"/>
                </a:lnTo>
                <a:lnTo>
                  <a:pt x="995" y="397"/>
                </a:lnTo>
                <a:lnTo>
                  <a:pt x="995" y="397"/>
                </a:lnTo>
                <a:lnTo>
                  <a:pt x="996" y="397"/>
                </a:lnTo>
                <a:lnTo>
                  <a:pt x="996" y="397"/>
                </a:lnTo>
                <a:lnTo>
                  <a:pt x="997" y="397"/>
                </a:lnTo>
                <a:lnTo>
                  <a:pt x="997" y="397"/>
                </a:lnTo>
                <a:lnTo>
                  <a:pt x="998" y="397"/>
                </a:lnTo>
                <a:lnTo>
                  <a:pt x="998" y="397"/>
                </a:lnTo>
                <a:lnTo>
                  <a:pt x="998" y="397"/>
                </a:lnTo>
                <a:lnTo>
                  <a:pt x="999" y="397"/>
                </a:lnTo>
                <a:lnTo>
                  <a:pt x="999" y="397"/>
                </a:lnTo>
                <a:lnTo>
                  <a:pt x="1000" y="396"/>
                </a:lnTo>
                <a:lnTo>
                  <a:pt x="1000" y="396"/>
                </a:lnTo>
                <a:lnTo>
                  <a:pt x="1000" y="396"/>
                </a:lnTo>
                <a:lnTo>
                  <a:pt x="1001" y="395"/>
                </a:lnTo>
                <a:lnTo>
                  <a:pt x="1001" y="395"/>
                </a:lnTo>
                <a:lnTo>
                  <a:pt x="1002" y="394"/>
                </a:lnTo>
                <a:lnTo>
                  <a:pt x="1002" y="394"/>
                </a:lnTo>
                <a:lnTo>
                  <a:pt x="1002" y="394"/>
                </a:lnTo>
                <a:lnTo>
                  <a:pt x="1003" y="395"/>
                </a:lnTo>
                <a:lnTo>
                  <a:pt x="1003" y="395"/>
                </a:lnTo>
                <a:lnTo>
                  <a:pt x="1004" y="395"/>
                </a:lnTo>
                <a:lnTo>
                  <a:pt x="1004" y="395"/>
                </a:lnTo>
                <a:lnTo>
                  <a:pt x="1005" y="396"/>
                </a:lnTo>
                <a:lnTo>
                  <a:pt x="1005" y="396"/>
                </a:lnTo>
                <a:lnTo>
                  <a:pt x="1005" y="397"/>
                </a:lnTo>
                <a:lnTo>
                  <a:pt x="1006" y="397"/>
                </a:lnTo>
                <a:lnTo>
                  <a:pt x="1006" y="397"/>
                </a:lnTo>
                <a:lnTo>
                  <a:pt x="1007" y="397"/>
                </a:lnTo>
                <a:lnTo>
                  <a:pt x="1007" y="397"/>
                </a:lnTo>
                <a:lnTo>
                  <a:pt x="1007" y="397"/>
                </a:lnTo>
                <a:lnTo>
                  <a:pt x="1008" y="397"/>
                </a:lnTo>
                <a:lnTo>
                  <a:pt x="1008" y="397"/>
                </a:lnTo>
                <a:lnTo>
                  <a:pt x="1009" y="397"/>
                </a:lnTo>
                <a:lnTo>
                  <a:pt x="1009" y="397"/>
                </a:lnTo>
                <a:lnTo>
                  <a:pt x="1009" y="397"/>
                </a:lnTo>
                <a:lnTo>
                  <a:pt x="1010" y="397"/>
                </a:lnTo>
                <a:lnTo>
                  <a:pt x="1010" y="397"/>
                </a:lnTo>
                <a:lnTo>
                  <a:pt x="1011" y="397"/>
                </a:lnTo>
                <a:lnTo>
                  <a:pt x="1011" y="397"/>
                </a:lnTo>
                <a:lnTo>
                  <a:pt x="1012" y="397"/>
                </a:lnTo>
                <a:lnTo>
                  <a:pt x="1012" y="397"/>
                </a:lnTo>
                <a:lnTo>
                  <a:pt x="1012" y="397"/>
                </a:lnTo>
                <a:lnTo>
                  <a:pt x="1013" y="397"/>
                </a:lnTo>
                <a:lnTo>
                  <a:pt x="1013" y="397"/>
                </a:lnTo>
                <a:lnTo>
                  <a:pt x="1014" y="397"/>
                </a:lnTo>
                <a:lnTo>
                  <a:pt x="1014" y="397"/>
                </a:lnTo>
                <a:lnTo>
                  <a:pt x="1014" y="397"/>
                </a:lnTo>
                <a:lnTo>
                  <a:pt x="1015" y="397"/>
                </a:lnTo>
                <a:lnTo>
                  <a:pt x="1015" y="396"/>
                </a:lnTo>
                <a:lnTo>
                  <a:pt x="1015" y="396"/>
                </a:lnTo>
                <a:lnTo>
                  <a:pt x="1016" y="395"/>
                </a:lnTo>
                <a:lnTo>
                  <a:pt x="1016" y="394"/>
                </a:lnTo>
                <a:lnTo>
                  <a:pt x="1017" y="392"/>
                </a:lnTo>
                <a:lnTo>
                  <a:pt x="1017" y="390"/>
                </a:lnTo>
                <a:lnTo>
                  <a:pt x="1017" y="388"/>
                </a:lnTo>
                <a:lnTo>
                  <a:pt x="1018" y="387"/>
                </a:lnTo>
                <a:lnTo>
                  <a:pt x="1018" y="386"/>
                </a:lnTo>
                <a:lnTo>
                  <a:pt x="1019" y="386"/>
                </a:lnTo>
                <a:lnTo>
                  <a:pt x="1019" y="387"/>
                </a:lnTo>
                <a:lnTo>
                  <a:pt x="1020" y="389"/>
                </a:lnTo>
                <a:lnTo>
                  <a:pt x="1020" y="391"/>
                </a:lnTo>
                <a:lnTo>
                  <a:pt x="1020" y="392"/>
                </a:lnTo>
                <a:lnTo>
                  <a:pt x="1021" y="394"/>
                </a:lnTo>
                <a:lnTo>
                  <a:pt x="1021" y="395"/>
                </a:lnTo>
                <a:lnTo>
                  <a:pt x="1022" y="396"/>
                </a:lnTo>
                <a:lnTo>
                  <a:pt x="1022" y="396"/>
                </a:lnTo>
                <a:lnTo>
                  <a:pt x="1022" y="397"/>
                </a:lnTo>
                <a:lnTo>
                  <a:pt x="1023" y="397"/>
                </a:lnTo>
                <a:lnTo>
                  <a:pt x="1023" y="397"/>
                </a:lnTo>
                <a:lnTo>
                  <a:pt x="1024" y="397"/>
                </a:lnTo>
                <a:lnTo>
                  <a:pt x="1024" y="397"/>
                </a:lnTo>
                <a:lnTo>
                  <a:pt x="1024" y="397"/>
                </a:lnTo>
                <a:lnTo>
                  <a:pt x="1025" y="397"/>
                </a:lnTo>
                <a:lnTo>
                  <a:pt x="1025" y="397"/>
                </a:lnTo>
                <a:lnTo>
                  <a:pt x="1026" y="397"/>
                </a:lnTo>
                <a:lnTo>
                  <a:pt x="1026" y="397"/>
                </a:lnTo>
                <a:lnTo>
                  <a:pt x="1026" y="397"/>
                </a:lnTo>
                <a:lnTo>
                  <a:pt x="1027" y="397"/>
                </a:lnTo>
                <a:lnTo>
                  <a:pt x="1027" y="397"/>
                </a:lnTo>
                <a:lnTo>
                  <a:pt x="1028" y="397"/>
                </a:lnTo>
                <a:lnTo>
                  <a:pt x="1028" y="397"/>
                </a:lnTo>
                <a:lnTo>
                  <a:pt x="1029" y="397"/>
                </a:lnTo>
                <a:lnTo>
                  <a:pt x="1029" y="397"/>
                </a:lnTo>
                <a:lnTo>
                  <a:pt x="1029" y="397"/>
                </a:lnTo>
                <a:lnTo>
                  <a:pt x="1030" y="397"/>
                </a:lnTo>
                <a:lnTo>
                  <a:pt x="1030" y="397"/>
                </a:lnTo>
                <a:lnTo>
                  <a:pt x="1031" y="397"/>
                </a:lnTo>
                <a:lnTo>
                  <a:pt x="1031" y="397"/>
                </a:lnTo>
                <a:lnTo>
                  <a:pt x="1031" y="397"/>
                </a:lnTo>
                <a:lnTo>
                  <a:pt x="1032" y="397"/>
                </a:lnTo>
                <a:lnTo>
                  <a:pt x="1032" y="397"/>
                </a:lnTo>
                <a:lnTo>
                  <a:pt x="1033" y="397"/>
                </a:lnTo>
                <a:lnTo>
                  <a:pt x="1033" y="397"/>
                </a:lnTo>
                <a:lnTo>
                  <a:pt x="1033" y="397"/>
                </a:lnTo>
                <a:lnTo>
                  <a:pt x="1034" y="397"/>
                </a:lnTo>
                <a:lnTo>
                  <a:pt x="1034" y="397"/>
                </a:lnTo>
                <a:lnTo>
                  <a:pt x="1035" y="397"/>
                </a:lnTo>
                <a:lnTo>
                  <a:pt x="1035" y="397"/>
                </a:lnTo>
                <a:lnTo>
                  <a:pt x="1036" y="397"/>
                </a:lnTo>
                <a:lnTo>
                  <a:pt x="1036" y="397"/>
                </a:lnTo>
                <a:lnTo>
                  <a:pt x="1036" y="397"/>
                </a:lnTo>
                <a:lnTo>
                  <a:pt x="1037" y="397"/>
                </a:lnTo>
                <a:lnTo>
                  <a:pt x="1037" y="397"/>
                </a:lnTo>
                <a:lnTo>
                  <a:pt x="1038" y="397"/>
                </a:lnTo>
                <a:lnTo>
                  <a:pt x="1038" y="397"/>
                </a:lnTo>
                <a:lnTo>
                  <a:pt x="1038" y="397"/>
                </a:lnTo>
                <a:lnTo>
                  <a:pt x="1039" y="397"/>
                </a:lnTo>
                <a:lnTo>
                  <a:pt x="1039" y="397"/>
                </a:lnTo>
                <a:lnTo>
                  <a:pt x="1040" y="397"/>
                </a:lnTo>
                <a:lnTo>
                  <a:pt x="1040" y="397"/>
                </a:lnTo>
                <a:lnTo>
                  <a:pt x="1040" y="397"/>
                </a:lnTo>
                <a:lnTo>
                  <a:pt x="1041" y="397"/>
                </a:lnTo>
                <a:lnTo>
                  <a:pt x="1041" y="397"/>
                </a:lnTo>
                <a:lnTo>
                  <a:pt x="1042" y="397"/>
                </a:lnTo>
                <a:lnTo>
                  <a:pt x="1042" y="397"/>
                </a:lnTo>
                <a:lnTo>
                  <a:pt x="1043" y="397"/>
                </a:lnTo>
                <a:lnTo>
                  <a:pt x="1043" y="397"/>
                </a:lnTo>
                <a:lnTo>
                  <a:pt x="1043" y="397"/>
                </a:lnTo>
                <a:lnTo>
                  <a:pt x="1044" y="397"/>
                </a:lnTo>
                <a:lnTo>
                  <a:pt x="1044" y="397"/>
                </a:lnTo>
                <a:lnTo>
                  <a:pt x="1045" y="397"/>
                </a:lnTo>
                <a:lnTo>
                  <a:pt x="1045" y="397"/>
                </a:lnTo>
                <a:lnTo>
                  <a:pt x="1045" y="397"/>
                </a:lnTo>
                <a:lnTo>
                  <a:pt x="1046" y="397"/>
                </a:lnTo>
                <a:lnTo>
                  <a:pt x="1046" y="397"/>
                </a:lnTo>
                <a:lnTo>
                  <a:pt x="1047" y="396"/>
                </a:lnTo>
                <a:lnTo>
                  <a:pt x="1047" y="397"/>
                </a:lnTo>
                <a:lnTo>
                  <a:pt x="1047" y="396"/>
                </a:lnTo>
                <a:lnTo>
                  <a:pt x="1048" y="396"/>
                </a:lnTo>
                <a:lnTo>
                  <a:pt x="1048" y="397"/>
                </a:lnTo>
                <a:lnTo>
                  <a:pt x="1049" y="396"/>
                </a:lnTo>
                <a:lnTo>
                  <a:pt x="1049" y="397"/>
                </a:lnTo>
                <a:lnTo>
                  <a:pt x="1049" y="396"/>
                </a:lnTo>
                <a:lnTo>
                  <a:pt x="1050" y="397"/>
                </a:lnTo>
                <a:lnTo>
                  <a:pt x="1050" y="397"/>
                </a:lnTo>
                <a:lnTo>
                  <a:pt x="1051" y="397"/>
                </a:lnTo>
                <a:lnTo>
                  <a:pt x="1051" y="397"/>
                </a:lnTo>
                <a:lnTo>
                  <a:pt x="1052" y="396"/>
                </a:lnTo>
                <a:lnTo>
                  <a:pt x="1052" y="396"/>
                </a:lnTo>
                <a:lnTo>
                  <a:pt x="1052" y="397"/>
                </a:lnTo>
                <a:lnTo>
                  <a:pt x="1053" y="397"/>
                </a:lnTo>
                <a:lnTo>
                  <a:pt x="1053" y="397"/>
                </a:lnTo>
                <a:lnTo>
                  <a:pt x="1054" y="397"/>
                </a:lnTo>
                <a:lnTo>
                  <a:pt x="1054" y="397"/>
                </a:lnTo>
                <a:lnTo>
                  <a:pt x="1054" y="397"/>
                </a:lnTo>
                <a:lnTo>
                  <a:pt x="1055" y="397"/>
                </a:lnTo>
                <a:lnTo>
                  <a:pt x="1055" y="397"/>
                </a:lnTo>
                <a:lnTo>
                  <a:pt x="1055" y="397"/>
                </a:lnTo>
                <a:lnTo>
                  <a:pt x="1056" y="397"/>
                </a:lnTo>
                <a:lnTo>
                  <a:pt x="1056" y="397"/>
                </a:lnTo>
                <a:lnTo>
                  <a:pt x="1057" y="397"/>
                </a:lnTo>
                <a:lnTo>
                  <a:pt x="1057" y="397"/>
                </a:lnTo>
                <a:lnTo>
                  <a:pt x="1058" y="397"/>
                </a:lnTo>
                <a:lnTo>
                  <a:pt x="1058" y="397"/>
                </a:lnTo>
                <a:lnTo>
                  <a:pt x="1058" y="397"/>
                </a:lnTo>
                <a:lnTo>
                  <a:pt x="1059" y="397"/>
                </a:lnTo>
                <a:lnTo>
                  <a:pt x="1059" y="397"/>
                </a:lnTo>
                <a:lnTo>
                  <a:pt x="1060" y="397"/>
                </a:lnTo>
                <a:lnTo>
                  <a:pt x="1060" y="397"/>
                </a:lnTo>
                <a:lnTo>
                  <a:pt x="1061" y="397"/>
                </a:lnTo>
                <a:lnTo>
                  <a:pt x="1061" y="397"/>
                </a:lnTo>
                <a:lnTo>
                  <a:pt x="1061" y="397"/>
                </a:lnTo>
                <a:lnTo>
                  <a:pt x="1062" y="397"/>
                </a:lnTo>
                <a:lnTo>
                  <a:pt x="1062" y="397"/>
                </a:lnTo>
                <a:lnTo>
                  <a:pt x="1062" y="396"/>
                </a:lnTo>
                <a:lnTo>
                  <a:pt x="1063" y="396"/>
                </a:lnTo>
                <a:lnTo>
                  <a:pt x="1063" y="396"/>
                </a:lnTo>
                <a:lnTo>
                  <a:pt x="1064" y="396"/>
                </a:lnTo>
                <a:lnTo>
                  <a:pt x="1064" y="396"/>
                </a:lnTo>
                <a:lnTo>
                  <a:pt x="1064" y="396"/>
                </a:lnTo>
                <a:lnTo>
                  <a:pt x="1065" y="396"/>
                </a:lnTo>
                <a:lnTo>
                  <a:pt x="1065" y="396"/>
                </a:lnTo>
                <a:lnTo>
                  <a:pt x="1066" y="396"/>
                </a:lnTo>
                <a:lnTo>
                  <a:pt x="1066" y="396"/>
                </a:lnTo>
                <a:lnTo>
                  <a:pt x="1067" y="396"/>
                </a:lnTo>
                <a:lnTo>
                  <a:pt x="1067" y="396"/>
                </a:lnTo>
                <a:lnTo>
                  <a:pt x="1067" y="396"/>
                </a:lnTo>
                <a:lnTo>
                  <a:pt x="1068" y="397"/>
                </a:lnTo>
                <a:lnTo>
                  <a:pt x="1068" y="397"/>
                </a:lnTo>
                <a:lnTo>
                  <a:pt x="1069" y="397"/>
                </a:lnTo>
                <a:lnTo>
                  <a:pt x="1069" y="397"/>
                </a:lnTo>
                <a:lnTo>
                  <a:pt x="1069" y="397"/>
                </a:lnTo>
                <a:lnTo>
                  <a:pt x="1070" y="397"/>
                </a:lnTo>
                <a:lnTo>
                  <a:pt x="1070" y="397"/>
                </a:lnTo>
                <a:lnTo>
                  <a:pt x="1071" y="397"/>
                </a:lnTo>
                <a:lnTo>
                  <a:pt x="1071" y="397"/>
                </a:lnTo>
                <a:lnTo>
                  <a:pt x="1071" y="397"/>
                </a:lnTo>
                <a:lnTo>
                  <a:pt x="1072" y="397"/>
                </a:lnTo>
                <a:lnTo>
                  <a:pt x="1072" y="397"/>
                </a:lnTo>
                <a:lnTo>
                  <a:pt x="1073" y="397"/>
                </a:lnTo>
                <a:lnTo>
                  <a:pt x="1073" y="397"/>
                </a:lnTo>
                <a:lnTo>
                  <a:pt x="1074" y="397"/>
                </a:lnTo>
                <a:lnTo>
                  <a:pt x="1074" y="397"/>
                </a:lnTo>
                <a:lnTo>
                  <a:pt x="1074" y="397"/>
                </a:lnTo>
                <a:lnTo>
                  <a:pt x="1075" y="397"/>
                </a:lnTo>
                <a:lnTo>
                  <a:pt x="1075" y="397"/>
                </a:lnTo>
                <a:lnTo>
                  <a:pt x="1076" y="397"/>
                </a:lnTo>
                <a:lnTo>
                  <a:pt x="1076" y="397"/>
                </a:lnTo>
                <a:lnTo>
                  <a:pt x="1076" y="397"/>
                </a:lnTo>
                <a:lnTo>
                  <a:pt x="1077" y="397"/>
                </a:lnTo>
                <a:lnTo>
                  <a:pt x="1077" y="397"/>
                </a:lnTo>
                <a:lnTo>
                  <a:pt x="1078" y="397"/>
                </a:lnTo>
                <a:lnTo>
                  <a:pt x="1078" y="397"/>
                </a:lnTo>
                <a:lnTo>
                  <a:pt x="1078" y="397"/>
                </a:lnTo>
                <a:lnTo>
                  <a:pt x="1079" y="397"/>
                </a:lnTo>
                <a:lnTo>
                  <a:pt x="1079" y="397"/>
                </a:lnTo>
                <a:lnTo>
                  <a:pt x="1080" y="397"/>
                </a:lnTo>
                <a:lnTo>
                  <a:pt x="1080" y="397"/>
                </a:lnTo>
                <a:lnTo>
                  <a:pt x="1081" y="397"/>
                </a:lnTo>
                <a:lnTo>
                  <a:pt x="1081" y="397"/>
                </a:lnTo>
                <a:lnTo>
                  <a:pt x="1081" y="397"/>
                </a:lnTo>
                <a:lnTo>
                  <a:pt x="1082" y="397"/>
                </a:lnTo>
                <a:lnTo>
                  <a:pt x="1082" y="397"/>
                </a:lnTo>
                <a:lnTo>
                  <a:pt x="1083" y="397"/>
                </a:lnTo>
                <a:lnTo>
                  <a:pt x="1083" y="397"/>
                </a:lnTo>
                <a:lnTo>
                  <a:pt x="1083" y="397"/>
                </a:lnTo>
                <a:lnTo>
                  <a:pt x="1084" y="397"/>
                </a:lnTo>
                <a:lnTo>
                  <a:pt x="1084" y="397"/>
                </a:lnTo>
                <a:lnTo>
                  <a:pt x="1085" y="397"/>
                </a:lnTo>
                <a:lnTo>
                  <a:pt x="1085" y="397"/>
                </a:lnTo>
                <a:lnTo>
                  <a:pt x="1085" y="397"/>
                </a:lnTo>
                <a:lnTo>
                  <a:pt x="1086" y="397"/>
                </a:lnTo>
                <a:lnTo>
                  <a:pt x="1086" y="397"/>
                </a:lnTo>
                <a:lnTo>
                  <a:pt x="1087" y="397"/>
                </a:lnTo>
                <a:lnTo>
                  <a:pt x="1087" y="397"/>
                </a:lnTo>
                <a:lnTo>
                  <a:pt x="1087" y="397"/>
                </a:lnTo>
                <a:lnTo>
                  <a:pt x="1088" y="397"/>
                </a:lnTo>
                <a:lnTo>
                  <a:pt x="1088" y="397"/>
                </a:lnTo>
                <a:lnTo>
                  <a:pt x="1089" y="397"/>
                </a:lnTo>
                <a:lnTo>
                  <a:pt x="1089" y="397"/>
                </a:lnTo>
                <a:lnTo>
                  <a:pt x="1090" y="397"/>
                </a:lnTo>
                <a:lnTo>
                  <a:pt x="1090" y="397"/>
                </a:lnTo>
                <a:lnTo>
                  <a:pt x="1090" y="397"/>
                </a:lnTo>
                <a:lnTo>
                  <a:pt x="1091" y="397"/>
                </a:lnTo>
                <a:lnTo>
                  <a:pt x="1091" y="397"/>
                </a:lnTo>
                <a:lnTo>
                  <a:pt x="1092" y="397"/>
                </a:lnTo>
                <a:lnTo>
                  <a:pt x="1092" y="397"/>
                </a:lnTo>
                <a:lnTo>
                  <a:pt x="1092" y="397"/>
                </a:lnTo>
                <a:lnTo>
                  <a:pt x="1093" y="397"/>
                </a:lnTo>
                <a:lnTo>
                  <a:pt x="1093" y="397"/>
                </a:lnTo>
                <a:lnTo>
                  <a:pt x="1093" y="397"/>
                </a:lnTo>
                <a:lnTo>
                  <a:pt x="1094" y="397"/>
                </a:lnTo>
                <a:lnTo>
                  <a:pt x="1094" y="397"/>
                </a:lnTo>
                <a:lnTo>
                  <a:pt x="1095" y="397"/>
                </a:lnTo>
                <a:lnTo>
                  <a:pt x="1095" y="397"/>
                </a:lnTo>
                <a:lnTo>
                  <a:pt x="1096" y="397"/>
                </a:lnTo>
                <a:lnTo>
                  <a:pt x="1096" y="397"/>
                </a:lnTo>
                <a:lnTo>
                  <a:pt x="1096" y="397"/>
                </a:lnTo>
                <a:lnTo>
                  <a:pt x="1097" y="397"/>
                </a:lnTo>
                <a:lnTo>
                  <a:pt x="1097" y="397"/>
                </a:lnTo>
                <a:lnTo>
                  <a:pt x="1098" y="397"/>
                </a:lnTo>
                <a:lnTo>
                  <a:pt x="1098" y="397"/>
                </a:lnTo>
                <a:lnTo>
                  <a:pt x="1099" y="397"/>
                </a:lnTo>
                <a:lnTo>
                  <a:pt x="1099" y="397"/>
                </a:lnTo>
                <a:lnTo>
                  <a:pt x="1099" y="397"/>
                </a:lnTo>
                <a:lnTo>
                  <a:pt x="1100" y="397"/>
                </a:lnTo>
                <a:lnTo>
                  <a:pt x="1100" y="397"/>
                </a:lnTo>
                <a:lnTo>
                  <a:pt x="1100" y="397"/>
                </a:lnTo>
                <a:lnTo>
                  <a:pt x="1101" y="397"/>
                </a:lnTo>
                <a:lnTo>
                  <a:pt x="1101" y="397"/>
                </a:lnTo>
                <a:lnTo>
                  <a:pt x="1102" y="397"/>
                </a:lnTo>
                <a:lnTo>
                  <a:pt x="1102" y="397"/>
                </a:lnTo>
                <a:lnTo>
                  <a:pt x="1102" y="397"/>
                </a:lnTo>
                <a:lnTo>
                  <a:pt x="1103" y="397"/>
                </a:lnTo>
                <a:lnTo>
                  <a:pt x="1103" y="397"/>
                </a:lnTo>
                <a:lnTo>
                  <a:pt x="1104" y="397"/>
                </a:lnTo>
                <a:lnTo>
                  <a:pt x="1104" y="397"/>
                </a:lnTo>
                <a:lnTo>
                  <a:pt x="1105" y="397"/>
                </a:lnTo>
                <a:lnTo>
                  <a:pt x="1105" y="397"/>
                </a:lnTo>
                <a:lnTo>
                  <a:pt x="1105" y="397"/>
                </a:lnTo>
                <a:lnTo>
                  <a:pt x="1106" y="397"/>
                </a:lnTo>
                <a:lnTo>
                  <a:pt x="1106" y="397"/>
                </a:lnTo>
                <a:lnTo>
                  <a:pt x="1107" y="397"/>
                </a:lnTo>
                <a:lnTo>
                  <a:pt x="1107" y="397"/>
                </a:lnTo>
                <a:lnTo>
                  <a:pt x="1107" y="397"/>
                </a:lnTo>
                <a:lnTo>
                  <a:pt x="1108" y="397"/>
                </a:lnTo>
                <a:lnTo>
                  <a:pt x="1108" y="397"/>
                </a:lnTo>
                <a:lnTo>
                  <a:pt x="1109" y="397"/>
                </a:lnTo>
                <a:lnTo>
                  <a:pt x="1109" y="397"/>
                </a:lnTo>
                <a:lnTo>
                  <a:pt x="1109" y="397"/>
                </a:lnTo>
                <a:lnTo>
                  <a:pt x="1110" y="397"/>
                </a:lnTo>
                <a:lnTo>
                  <a:pt x="1110" y="397"/>
                </a:lnTo>
                <a:lnTo>
                  <a:pt x="1111" y="397"/>
                </a:lnTo>
                <a:lnTo>
                  <a:pt x="1111" y="397"/>
                </a:lnTo>
                <a:lnTo>
                  <a:pt x="1112" y="397"/>
                </a:lnTo>
                <a:lnTo>
                  <a:pt x="1112" y="397"/>
                </a:lnTo>
                <a:lnTo>
                  <a:pt x="1112" y="397"/>
                </a:lnTo>
                <a:lnTo>
                  <a:pt x="1113" y="397"/>
                </a:lnTo>
                <a:lnTo>
                  <a:pt x="1113" y="397"/>
                </a:lnTo>
                <a:lnTo>
                  <a:pt x="1114" y="397"/>
                </a:lnTo>
                <a:lnTo>
                  <a:pt x="1114" y="397"/>
                </a:lnTo>
                <a:lnTo>
                  <a:pt x="1114" y="397"/>
                </a:lnTo>
                <a:lnTo>
                  <a:pt x="1115" y="397"/>
                </a:lnTo>
                <a:lnTo>
                  <a:pt x="1115" y="397"/>
                </a:lnTo>
                <a:lnTo>
                  <a:pt x="1116" y="397"/>
                </a:lnTo>
                <a:lnTo>
                  <a:pt x="1116" y="397"/>
                </a:lnTo>
                <a:lnTo>
                  <a:pt x="1116" y="397"/>
                </a:lnTo>
                <a:lnTo>
                  <a:pt x="1117" y="397"/>
                </a:lnTo>
                <a:lnTo>
                  <a:pt x="1117" y="397"/>
                </a:lnTo>
                <a:lnTo>
                  <a:pt x="1118" y="397"/>
                </a:lnTo>
                <a:lnTo>
                  <a:pt x="1118" y="397"/>
                </a:lnTo>
                <a:lnTo>
                  <a:pt x="1119" y="397"/>
                </a:lnTo>
                <a:lnTo>
                  <a:pt x="1119" y="397"/>
                </a:lnTo>
                <a:lnTo>
                  <a:pt x="1119" y="397"/>
                </a:lnTo>
                <a:lnTo>
                  <a:pt x="1120" y="397"/>
                </a:lnTo>
                <a:lnTo>
                  <a:pt x="1120" y="397"/>
                </a:lnTo>
                <a:lnTo>
                  <a:pt x="1121" y="397"/>
                </a:lnTo>
                <a:lnTo>
                  <a:pt x="1121" y="397"/>
                </a:lnTo>
                <a:lnTo>
                  <a:pt x="1121" y="397"/>
                </a:lnTo>
                <a:lnTo>
                  <a:pt x="1122" y="397"/>
                </a:lnTo>
                <a:lnTo>
                  <a:pt x="1122" y="397"/>
                </a:lnTo>
                <a:lnTo>
                  <a:pt x="1123" y="397"/>
                </a:lnTo>
                <a:lnTo>
                  <a:pt x="1123" y="397"/>
                </a:lnTo>
                <a:lnTo>
                  <a:pt x="1123" y="397"/>
                </a:lnTo>
                <a:lnTo>
                  <a:pt x="1124" y="397"/>
                </a:lnTo>
                <a:lnTo>
                  <a:pt x="1124" y="397"/>
                </a:lnTo>
                <a:lnTo>
                  <a:pt x="1125" y="397"/>
                </a:lnTo>
                <a:lnTo>
                  <a:pt x="1125" y="397"/>
                </a:lnTo>
                <a:lnTo>
                  <a:pt x="1125" y="397"/>
                </a:lnTo>
                <a:lnTo>
                  <a:pt x="1126" y="397"/>
                </a:lnTo>
                <a:lnTo>
                  <a:pt x="1126" y="397"/>
                </a:lnTo>
                <a:lnTo>
                  <a:pt x="1127" y="396"/>
                </a:lnTo>
                <a:lnTo>
                  <a:pt x="1127" y="396"/>
                </a:lnTo>
                <a:lnTo>
                  <a:pt x="1127" y="396"/>
                </a:lnTo>
                <a:lnTo>
                  <a:pt x="1128" y="395"/>
                </a:lnTo>
                <a:lnTo>
                  <a:pt x="1128" y="395"/>
                </a:lnTo>
                <a:lnTo>
                  <a:pt x="1129" y="395"/>
                </a:lnTo>
                <a:lnTo>
                  <a:pt x="1129" y="395"/>
                </a:lnTo>
                <a:lnTo>
                  <a:pt x="1130" y="395"/>
                </a:lnTo>
                <a:lnTo>
                  <a:pt x="1130" y="395"/>
                </a:lnTo>
                <a:lnTo>
                  <a:pt x="1130" y="396"/>
                </a:lnTo>
                <a:lnTo>
                  <a:pt x="1131" y="396"/>
                </a:lnTo>
                <a:lnTo>
                  <a:pt x="1131" y="396"/>
                </a:lnTo>
                <a:lnTo>
                  <a:pt x="1132" y="396"/>
                </a:lnTo>
                <a:lnTo>
                  <a:pt x="1132" y="397"/>
                </a:lnTo>
                <a:lnTo>
                  <a:pt x="1132" y="397"/>
                </a:lnTo>
                <a:lnTo>
                  <a:pt x="1133" y="397"/>
                </a:lnTo>
                <a:lnTo>
                  <a:pt x="1133" y="397"/>
                </a:lnTo>
                <a:lnTo>
                  <a:pt x="1133" y="397"/>
                </a:lnTo>
                <a:lnTo>
                  <a:pt x="1134" y="397"/>
                </a:lnTo>
                <a:lnTo>
                  <a:pt x="1134" y="397"/>
                </a:lnTo>
                <a:lnTo>
                  <a:pt x="1135" y="397"/>
                </a:lnTo>
                <a:lnTo>
                  <a:pt x="1135" y="397"/>
                </a:lnTo>
                <a:lnTo>
                  <a:pt x="1136" y="397"/>
                </a:lnTo>
                <a:lnTo>
                  <a:pt x="1136" y="396"/>
                </a:lnTo>
                <a:lnTo>
                  <a:pt x="1137" y="395"/>
                </a:lnTo>
                <a:lnTo>
                  <a:pt x="1137" y="394"/>
                </a:lnTo>
                <a:lnTo>
                  <a:pt x="1137" y="391"/>
                </a:lnTo>
                <a:lnTo>
                  <a:pt x="1138" y="388"/>
                </a:lnTo>
                <a:lnTo>
                  <a:pt x="1138" y="382"/>
                </a:lnTo>
                <a:lnTo>
                  <a:pt x="1139" y="376"/>
                </a:lnTo>
                <a:lnTo>
                  <a:pt x="1139" y="369"/>
                </a:lnTo>
                <a:lnTo>
                  <a:pt x="1139" y="363"/>
                </a:lnTo>
                <a:lnTo>
                  <a:pt x="1140" y="358"/>
                </a:lnTo>
                <a:lnTo>
                  <a:pt x="1140" y="356"/>
                </a:lnTo>
                <a:lnTo>
                  <a:pt x="1140" y="358"/>
                </a:lnTo>
                <a:lnTo>
                  <a:pt x="1141" y="361"/>
                </a:lnTo>
                <a:lnTo>
                  <a:pt x="1141" y="366"/>
                </a:lnTo>
                <a:lnTo>
                  <a:pt x="1142" y="373"/>
                </a:lnTo>
                <a:lnTo>
                  <a:pt x="1142" y="380"/>
                </a:lnTo>
                <a:lnTo>
                  <a:pt x="1143" y="384"/>
                </a:lnTo>
                <a:lnTo>
                  <a:pt x="1143" y="388"/>
                </a:lnTo>
                <a:lnTo>
                  <a:pt x="1143" y="391"/>
                </a:lnTo>
                <a:lnTo>
                  <a:pt x="1144" y="393"/>
                </a:lnTo>
                <a:lnTo>
                  <a:pt x="1144" y="394"/>
                </a:lnTo>
                <a:lnTo>
                  <a:pt x="1145" y="395"/>
                </a:lnTo>
                <a:lnTo>
                  <a:pt x="1145" y="396"/>
                </a:lnTo>
                <a:lnTo>
                  <a:pt x="1145" y="396"/>
                </a:lnTo>
                <a:lnTo>
                  <a:pt x="1146" y="396"/>
                </a:lnTo>
                <a:lnTo>
                  <a:pt x="1146" y="396"/>
                </a:lnTo>
                <a:lnTo>
                  <a:pt x="1147" y="396"/>
                </a:lnTo>
                <a:lnTo>
                  <a:pt x="1147" y="396"/>
                </a:lnTo>
                <a:lnTo>
                  <a:pt x="1147" y="396"/>
                </a:lnTo>
                <a:lnTo>
                  <a:pt x="1148" y="397"/>
                </a:lnTo>
                <a:lnTo>
                  <a:pt x="1148" y="397"/>
                </a:lnTo>
                <a:lnTo>
                  <a:pt x="1149" y="397"/>
                </a:lnTo>
                <a:lnTo>
                  <a:pt x="1149" y="397"/>
                </a:lnTo>
                <a:lnTo>
                  <a:pt x="1150" y="397"/>
                </a:lnTo>
                <a:lnTo>
                  <a:pt x="1150" y="397"/>
                </a:lnTo>
                <a:lnTo>
                  <a:pt x="1150" y="397"/>
                </a:lnTo>
                <a:lnTo>
                  <a:pt x="1151" y="397"/>
                </a:lnTo>
                <a:lnTo>
                  <a:pt x="1151" y="397"/>
                </a:lnTo>
                <a:lnTo>
                  <a:pt x="1152" y="397"/>
                </a:lnTo>
                <a:lnTo>
                  <a:pt x="1152" y="397"/>
                </a:lnTo>
                <a:lnTo>
                  <a:pt x="1152" y="397"/>
                </a:lnTo>
                <a:lnTo>
                  <a:pt x="1153" y="397"/>
                </a:lnTo>
                <a:lnTo>
                  <a:pt x="1153" y="397"/>
                </a:lnTo>
                <a:lnTo>
                  <a:pt x="1154" y="397"/>
                </a:lnTo>
                <a:lnTo>
                  <a:pt x="1154" y="397"/>
                </a:lnTo>
                <a:lnTo>
                  <a:pt x="1154" y="397"/>
                </a:lnTo>
                <a:lnTo>
                  <a:pt x="1155" y="397"/>
                </a:lnTo>
                <a:lnTo>
                  <a:pt x="1155" y="397"/>
                </a:lnTo>
                <a:lnTo>
                  <a:pt x="1156" y="397"/>
                </a:lnTo>
                <a:lnTo>
                  <a:pt x="1156" y="397"/>
                </a:lnTo>
                <a:lnTo>
                  <a:pt x="1156" y="397"/>
                </a:lnTo>
                <a:lnTo>
                  <a:pt x="1157" y="397"/>
                </a:lnTo>
                <a:lnTo>
                  <a:pt x="1157" y="397"/>
                </a:lnTo>
                <a:lnTo>
                  <a:pt x="1158" y="397"/>
                </a:lnTo>
                <a:lnTo>
                  <a:pt x="1158" y="397"/>
                </a:lnTo>
                <a:lnTo>
                  <a:pt x="1159" y="397"/>
                </a:lnTo>
                <a:lnTo>
                  <a:pt x="1159" y="397"/>
                </a:lnTo>
                <a:lnTo>
                  <a:pt x="1159" y="397"/>
                </a:lnTo>
                <a:lnTo>
                  <a:pt x="1160" y="397"/>
                </a:lnTo>
                <a:lnTo>
                  <a:pt x="1160" y="397"/>
                </a:lnTo>
                <a:lnTo>
                  <a:pt x="1161" y="397"/>
                </a:lnTo>
                <a:lnTo>
                  <a:pt x="1161" y="397"/>
                </a:lnTo>
                <a:lnTo>
                  <a:pt x="1161" y="397"/>
                </a:lnTo>
                <a:lnTo>
                  <a:pt x="1162" y="397"/>
                </a:lnTo>
                <a:lnTo>
                  <a:pt x="1162" y="397"/>
                </a:lnTo>
                <a:lnTo>
                  <a:pt x="1163" y="397"/>
                </a:lnTo>
                <a:lnTo>
                  <a:pt x="1163" y="397"/>
                </a:lnTo>
                <a:lnTo>
                  <a:pt x="1163" y="397"/>
                </a:lnTo>
                <a:lnTo>
                  <a:pt x="1164" y="397"/>
                </a:lnTo>
                <a:lnTo>
                  <a:pt x="1164" y="397"/>
                </a:lnTo>
                <a:lnTo>
                  <a:pt x="1165" y="397"/>
                </a:lnTo>
                <a:lnTo>
                  <a:pt x="1165" y="397"/>
                </a:lnTo>
                <a:lnTo>
                  <a:pt x="1165" y="397"/>
                </a:lnTo>
                <a:lnTo>
                  <a:pt x="1166" y="397"/>
                </a:lnTo>
                <a:lnTo>
                  <a:pt x="1166" y="397"/>
                </a:lnTo>
                <a:lnTo>
                  <a:pt x="1167" y="397"/>
                </a:lnTo>
                <a:lnTo>
                  <a:pt x="1167" y="397"/>
                </a:lnTo>
                <a:lnTo>
                  <a:pt x="1168" y="397"/>
                </a:lnTo>
                <a:lnTo>
                  <a:pt x="1168" y="397"/>
                </a:lnTo>
                <a:lnTo>
                  <a:pt x="1168" y="397"/>
                </a:lnTo>
                <a:lnTo>
                  <a:pt x="1169" y="397"/>
                </a:lnTo>
                <a:lnTo>
                  <a:pt x="1169" y="397"/>
                </a:lnTo>
                <a:lnTo>
                  <a:pt x="1170" y="397"/>
                </a:lnTo>
                <a:lnTo>
                  <a:pt x="1170" y="397"/>
                </a:lnTo>
                <a:lnTo>
                  <a:pt x="1170" y="397"/>
                </a:lnTo>
                <a:lnTo>
                  <a:pt x="1171" y="397"/>
                </a:lnTo>
                <a:lnTo>
                  <a:pt x="1171" y="396"/>
                </a:lnTo>
                <a:lnTo>
                  <a:pt x="1171" y="396"/>
                </a:lnTo>
                <a:lnTo>
                  <a:pt x="1172" y="396"/>
                </a:lnTo>
                <a:lnTo>
                  <a:pt x="1172" y="395"/>
                </a:lnTo>
                <a:lnTo>
                  <a:pt x="1173" y="396"/>
                </a:lnTo>
                <a:lnTo>
                  <a:pt x="1173" y="396"/>
                </a:lnTo>
                <a:lnTo>
                  <a:pt x="1174" y="396"/>
                </a:lnTo>
                <a:lnTo>
                  <a:pt x="1174" y="396"/>
                </a:lnTo>
                <a:lnTo>
                  <a:pt x="1175" y="396"/>
                </a:lnTo>
                <a:lnTo>
                  <a:pt x="1175" y="396"/>
                </a:lnTo>
                <a:lnTo>
                  <a:pt x="1175" y="396"/>
                </a:lnTo>
                <a:lnTo>
                  <a:pt x="1176" y="396"/>
                </a:lnTo>
                <a:lnTo>
                  <a:pt x="1176" y="396"/>
                </a:lnTo>
                <a:lnTo>
                  <a:pt x="1177" y="397"/>
                </a:lnTo>
                <a:lnTo>
                  <a:pt x="1177" y="397"/>
                </a:lnTo>
                <a:lnTo>
                  <a:pt x="1177" y="397"/>
                </a:lnTo>
                <a:lnTo>
                  <a:pt x="1178" y="397"/>
                </a:lnTo>
                <a:lnTo>
                  <a:pt x="1178" y="397"/>
                </a:lnTo>
                <a:lnTo>
                  <a:pt x="1178" y="397"/>
                </a:lnTo>
                <a:lnTo>
                  <a:pt x="1179" y="397"/>
                </a:lnTo>
                <a:lnTo>
                  <a:pt x="1179" y="397"/>
                </a:lnTo>
                <a:lnTo>
                  <a:pt x="1180" y="397"/>
                </a:lnTo>
                <a:lnTo>
                  <a:pt x="1180" y="397"/>
                </a:lnTo>
                <a:lnTo>
                  <a:pt x="1181" y="397"/>
                </a:lnTo>
                <a:lnTo>
                  <a:pt x="1181" y="397"/>
                </a:lnTo>
                <a:lnTo>
                  <a:pt x="1182" y="397"/>
                </a:lnTo>
                <a:lnTo>
                  <a:pt x="1182" y="397"/>
                </a:lnTo>
                <a:lnTo>
                  <a:pt x="1182" y="397"/>
                </a:lnTo>
                <a:lnTo>
                  <a:pt x="1183" y="397"/>
                </a:lnTo>
                <a:lnTo>
                  <a:pt x="1183" y="397"/>
                </a:lnTo>
                <a:lnTo>
                  <a:pt x="1184" y="397"/>
                </a:lnTo>
                <a:lnTo>
                  <a:pt x="1184" y="397"/>
                </a:lnTo>
                <a:lnTo>
                  <a:pt x="1184" y="397"/>
                </a:lnTo>
                <a:lnTo>
                  <a:pt x="1185" y="397"/>
                </a:lnTo>
                <a:lnTo>
                  <a:pt x="1185" y="397"/>
                </a:lnTo>
                <a:lnTo>
                  <a:pt x="1185" y="397"/>
                </a:lnTo>
                <a:lnTo>
                  <a:pt x="1186" y="397"/>
                </a:lnTo>
                <a:lnTo>
                  <a:pt x="1186" y="397"/>
                </a:lnTo>
                <a:lnTo>
                  <a:pt x="1187" y="397"/>
                </a:lnTo>
                <a:lnTo>
                  <a:pt x="1187" y="397"/>
                </a:lnTo>
                <a:lnTo>
                  <a:pt x="1188" y="397"/>
                </a:lnTo>
                <a:lnTo>
                  <a:pt x="1188" y="397"/>
                </a:lnTo>
                <a:lnTo>
                  <a:pt x="1188" y="397"/>
                </a:lnTo>
                <a:lnTo>
                  <a:pt x="1189" y="397"/>
                </a:lnTo>
                <a:lnTo>
                  <a:pt x="1189" y="397"/>
                </a:lnTo>
                <a:lnTo>
                  <a:pt x="1190" y="397"/>
                </a:lnTo>
                <a:lnTo>
                  <a:pt x="1190" y="397"/>
                </a:lnTo>
                <a:lnTo>
                  <a:pt x="1191" y="397"/>
                </a:lnTo>
                <a:lnTo>
                  <a:pt x="1191" y="397"/>
                </a:lnTo>
                <a:lnTo>
                  <a:pt x="1191" y="397"/>
                </a:lnTo>
                <a:lnTo>
                  <a:pt x="1192" y="397"/>
                </a:lnTo>
                <a:lnTo>
                  <a:pt x="1192" y="397"/>
                </a:lnTo>
                <a:lnTo>
                  <a:pt x="1192" y="397"/>
                </a:lnTo>
                <a:lnTo>
                  <a:pt x="1193" y="397"/>
                </a:lnTo>
                <a:lnTo>
                  <a:pt x="1193" y="397"/>
                </a:lnTo>
                <a:lnTo>
                  <a:pt x="1194" y="397"/>
                </a:lnTo>
                <a:lnTo>
                  <a:pt x="1194" y="397"/>
                </a:lnTo>
                <a:lnTo>
                  <a:pt x="1194" y="397"/>
                </a:lnTo>
                <a:lnTo>
                  <a:pt x="1195" y="397"/>
                </a:lnTo>
                <a:lnTo>
                  <a:pt x="1195" y="397"/>
                </a:lnTo>
                <a:lnTo>
                  <a:pt x="1196" y="397"/>
                </a:lnTo>
                <a:lnTo>
                  <a:pt x="1196" y="397"/>
                </a:lnTo>
                <a:lnTo>
                  <a:pt x="1197" y="397"/>
                </a:lnTo>
                <a:lnTo>
                  <a:pt x="1197" y="397"/>
                </a:lnTo>
                <a:lnTo>
                  <a:pt x="1197" y="397"/>
                </a:lnTo>
                <a:lnTo>
                  <a:pt x="1198" y="397"/>
                </a:lnTo>
                <a:lnTo>
                  <a:pt x="1198" y="397"/>
                </a:lnTo>
                <a:lnTo>
                  <a:pt x="1199" y="397"/>
                </a:lnTo>
                <a:lnTo>
                  <a:pt x="1199" y="397"/>
                </a:lnTo>
                <a:lnTo>
                  <a:pt x="1199" y="397"/>
                </a:lnTo>
                <a:lnTo>
                  <a:pt x="1200" y="397"/>
                </a:lnTo>
                <a:lnTo>
                  <a:pt x="1200" y="397"/>
                </a:lnTo>
                <a:lnTo>
                  <a:pt x="1201" y="397"/>
                </a:lnTo>
                <a:lnTo>
                  <a:pt x="1201" y="397"/>
                </a:lnTo>
                <a:lnTo>
                  <a:pt x="1201" y="397"/>
                </a:lnTo>
                <a:lnTo>
                  <a:pt x="1202" y="397"/>
                </a:lnTo>
                <a:lnTo>
                  <a:pt x="1202" y="397"/>
                </a:lnTo>
                <a:lnTo>
                  <a:pt x="1203" y="397"/>
                </a:lnTo>
                <a:lnTo>
                  <a:pt x="1203" y="397"/>
                </a:lnTo>
                <a:lnTo>
                  <a:pt x="1203" y="397"/>
                </a:lnTo>
                <a:lnTo>
                  <a:pt x="1204" y="397"/>
                </a:lnTo>
                <a:lnTo>
                  <a:pt x="1204" y="397"/>
                </a:lnTo>
                <a:lnTo>
                  <a:pt x="1205" y="397"/>
                </a:lnTo>
                <a:lnTo>
                  <a:pt x="1205" y="397"/>
                </a:lnTo>
                <a:lnTo>
                  <a:pt x="1206" y="397"/>
                </a:lnTo>
                <a:lnTo>
                  <a:pt x="1206" y="397"/>
                </a:lnTo>
                <a:lnTo>
                  <a:pt x="1206" y="397"/>
                </a:lnTo>
                <a:lnTo>
                  <a:pt x="1207" y="397"/>
                </a:lnTo>
                <a:lnTo>
                  <a:pt x="1207" y="397"/>
                </a:lnTo>
                <a:lnTo>
                  <a:pt x="1208" y="397"/>
                </a:lnTo>
                <a:lnTo>
                  <a:pt x="1208" y="397"/>
                </a:lnTo>
                <a:lnTo>
                  <a:pt x="1208" y="397"/>
                </a:lnTo>
                <a:lnTo>
                  <a:pt x="1209" y="397"/>
                </a:lnTo>
                <a:lnTo>
                  <a:pt x="1209" y="397"/>
                </a:lnTo>
                <a:lnTo>
                  <a:pt x="1209" y="397"/>
                </a:lnTo>
                <a:lnTo>
                  <a:pt x="1210" y="397"/>
                </a:lnTo>
                <a:lnTo>
                  <a:pt x="1210" y="397"/>
                </a:lnTo>
                <a:lnTo>
                  <a:pt x="1211" y="397"/>
                </a:lnTo>
                <a:lnTo>
                  <a:pt x="1211" y="397"/>
                </a:lnTo>
                <a:lnTo>
                  <a:pt x="1212" y="397"/>
                </a:lnTo>
                <a:lnTo>
                  <a:pt x="1212" y="397"/>
                </a:lnTo>
                <a:lnTo>
                  <a:pt x="1213" y="397"/>
                </a:lnTo>
                <a:lnTo>
                  <a:pt x="1213" y="397"/>
                </a:lnTo>
                <a:lnTo>
                  <a:pt x="1213" y="397"/>
                </a:lnTo>
                <a:lnTo>
                  <a:pt x="1214" y="397"/>
                </a:lnTo>
                <a:lnTo>
                  <a:pt x="1214" y="397"/>
                </a:lnTo>
                <a:lnTo>
                  <a:pt x="1215" y="397"/>
                </a:lnTo>
                <a:lnTo>
                  <a:pt x="1215" y="397"/>
                </a:lnTo>
                <a:lnTo>
                  <a:pt x="1215" y="397"/>
                </a:lnTo>
                <a:lnTo>
                  <a:pt x="1216" y="397"/>
                </a:lnTo>
                <a:lnTo>
                  <a:pt x="1216" y="397"/>
                </a:lnTo>
                <a:lnTo>
                  <a:pt x="1216" y="397"/>
                </a:lnTo>
                <a:lnTo>
                  <a:pt x="1217" y="397"/>
                </a:lnTo>
                <a:lnTo>
                  <a:pt x="1217" y="397"/>
                </a:lnTo>
                <a:lnTo>
                  <a:pt x="1218" y="397"/>
                </a:lnTo>
                <a:lnTo>
                  <a:pt x="1218" y="397"/>
                </a:lnTo>
                <a:lnTo>
                  <a:pt x="1219" y="397"/>
                </a:lnTo>
                <a:lnTo>
                  <a:pt x="1219" y="397"/>
                </a:lnTo>
                <a:lnTo>
                  <a:pt x="1220" y="397"/>
                </a:lnTo>
                <a:lnTo>
                  <a:pt x="1220" y="397"/>
                </a:lnTo>
                <a:lnTo>
                  <a:pt x="1220" y="397"/>
                </a:lnTo>
                <a:lnTo>
                  <a:pt x="1221" y="397"/>
                </a:lnTo>
                <a:lnTo>
                  <a:pt x="1221" y="397"/>
                </a:lnTo>
                <a:lnTo>
                  <a:pt x="1222" y="397"/>
                </a:lnTo>
                <a:lnTo>
                  <a:pt x="1222" y="397"/>
                </a:lnTo>
                <a:lnTo>
                  <a:pt x="1222" y="397"/>
                </a:lnTo>
                <a:lnTo>
                  <a:pt x="1223" y="397"/>
                </a:lnTo>
                <a:lnTo>
                  <a:pt x="1223" y="397"/>
                </a:lnTo>
                <a:lnTo>
                  <a:pt x="1223" y="397"/>
                </a:lnTo>
                <a:lnTo>
                  <a:pt x="1224" y="397"/>
                </a:lnTo>
                <a:lnTo>
                  <a:pt x="1224" y="397"/>
                </a:lnTo>
                <a:lnTo>
                  <a:pt x="1225" y="397"/>
                </a:lnTo>
                <a:lnTo>
                  <a:pt x="1225" y="397"/>
                </a:lnTo>
                <a:lnTo>
                  <a:pt x="1226" y="397"/>
                </a:lnTo>
                <a:lnTo>
                  <a:pt x="1226" y="397"/>
                </a:lnTo>
                <a:lnTo>
                  <a:pt x="1226" y="397"/>
                </a:lnTo>
                <a:lnTo>
                  <a:pt x="1227" y="397"/>
                </a:lnTo>
                <a:lnTo>
                  <a:pt x="1227" y="396"/>
                </a:lnTo>
                <a:lnTo>
                  <a:pt x="1228" y="396"/>
                </a:lnTo>
                <a:lnTo>
                  <a:pt x="1228" y="395"/>
                </a:lnTo>
                <a:lnTo>
                  <a:pt x="1229" y="393"/>
                </a:lnTo>
                <a:lnTo>
                  <a:pt x="1229" y="390"/>
                </a:lnTo>
                <a:lnTo>
                  <a:pt x="1229" y="386"/>
                </a:lnTo>
                <a:lnTo>
                  <a:pt x="1230" y="379"/>
                </a:lnTo>
                <a:lnTo>
                  <a:pt x="1230" y="370"/>
                </a:lnTo>
                <a:lnTo>
                  <a:pt x="1230" y="357"/>
                </a:lnTo>
                <a:lnTo>
                  <a:pt x="1231" y="341"/>
                </a:lnTo>
                <a:lnTo>
                  <a:pt x="1231" y="324"/>
                </a:lnTo>
                <a:lnTo>
                  <a:pt x="1232" y="304"/>
                </a:lnTo>
                <a:lnTo>
                  <a:pt x="1232" y="282"/>
                </a:lnTo>
                <a:lnTo>
                  <a:pt x="1232" y="257"/>
                </a:lnTo>
                <a:lnTo>
                  <a:pt x="1233" y="230"/>
                </a:lnTo>
                <a:lnTo>
                  <a:pt x="1233" y="198"/>
                </a:lnTo>
                <a:lnTo>
                  <a:pt x="1234" y="172"/>
                </a:lnTo>
                <a:lnTo>
                  <a:pt x="1234" y="143"/>
                </a:lnTo>
                <a:lnTo>
                  <a:pt x="1235" y="105"/>
                </a:lnTo>
                <a:lnTo>
                  <a:pt x="1235" y="72"/>
                </a:lnTo>
                <a:lnTo>
                  <a:pt x="1235" y="40"/>
                </a:lnTo>
                <a:lnTo>
                  <a:pt x="1236" y="16"/>
                </a:lnTo>
                <a:lnTo>
                  <a:pt x="1236" y="0"/>
                </a:lnTo>
                <a:lnTo>
                  <a:pt x="1237" y="18"/>
                </a:lnTo>
                <a:lnTo>
                  <a:pt x="1237" y="90"/>
                </a:lnTo>
                <a:lnTo>
                  <a:pt x="1237" y="209"/>
                </a:lnTo>
                <a:lnTo>
                  <a:pt x="1238" y="308"/>
                </a:lnTo>
                <a:lnTo>
                  <a:pt x="1238" y="361"/>
                </a:lnTo>
                <a:lnTo>
                  <a:pt x="1239" y="382"/>
                </a:lnTo>
                <a:lnTo>
                  <a:pt x="1239" y="389"/>
                </a:lnTo>
                <a:lnTo>
                  <a:pt x="1239" y="391"/>
                </a:lnTo>
                <a:lnTo>
                  <a:pt x="1240" y="392"/>
                </a:lnTo>
                <a:lnTo>
                  <a:pt x="1240" y="393"/>
                </a:lnTo>
                <a:lnTo>
                  <a:pt x="1241" y="393"/>
                </a:lnTo>
                <a:lnTo>
                  <a:pt x="1241" y="393"/>
                </a:lnTo>
                <a:lnTo>
                  <a:pt x="1241" y="394"/>
                </a:lnTo>
                <a:lnTo>
                  <a:pt x="1242" y="394"/>
                </a:lnTo>
                <a:lnTo>
                  <a:pt x="1242" y="394"/>
                </a:lnTo>
                <a:lnTo>
                  <a:pt x="1243" y="394"/>
                </a:lnTo>
                <a:lnTo>
                  <a:pt x="1243" y="394"/>
                </a:lnTo>
                <a:lnTo>
                  <a:pt x="1244" y="395"/>
                </a:lnTo>
                <a:lnTo>
                  <a:pt x="1244" y="395"/>
                </a:lnTo>
                <a:lnTo>
                  <a:pt x="1244" y="395"/>
                </a:lnTo>
                <a:lnTo>
                  <a:pt x="1245" y="395"/>
                </a:lnTo>
                <a:lnTo>
                  <a:pt x="1245" y="395"/>
                </a:lnTo>
                <a:lnTo>
                  <a:pt x="1246" y="395"/>
                </a:lnTo>
                <a:lnTo>
                  <a:pt x="1246" y="395"/>
                </a:lnTo>
                <a:lnTo>
                  <a:pt x="1246" y="396"/>
                </a:lnTo>
                <a:lnTo>
                  <a:pt x="1247" y="396"/>
                </a:lnTo>
                <a:lnTo>
                  <a:pt x="1247" y="395"/>
                </a:lnTo>
                <a:lnTo>
                  <a:pt x="1248" y="395"/>
                </a:lnTo>
                <a:lnTo>
                  <a:pt x="1248" y="395"/>
                </a:lnTo>
                <a:lnTo>
                  <a:pt x="1248" y="395"/>
                </a:lnTo>
                <a:lnTo>
                  <a:pt x="1249" y="395"/>
                </a:lnTo>
                <a:lnTo>
                  <a:pt x="1249" y="395"/>
                </a:lnTo>
                <a:lnTo>
                  <a:pt x="1250" y="395"/>
                </a:lnTo>
                <a:lnTo>
                  <a:pt x="1250" y="395"/>
                </a:lnTo>
                <a:lnTo>
                  <a:pt x="1251" y="396"/>
                </a:lnTo>
                <a:lnTo>
                  <a:pt x="1251" y="395"/>
                </a:lnTo>
                <a:lnTo>
                  <a:pt x="1251" y="395"/>
                </a:lnTo>
                <a:lnTo>
                  <a:pt x="1252" y="395"/>
                </a:lnTo>
                <a:lnTo>
                  <a:pt x="1252" y="394"/>
                </a:lnTo>
                <a:lnTo>
                  <a:pt x="1253" y="393"/>
                </a:lnTo>
                <a:lnTo>
                  <a:pt x="1253" y="391"/>
                </a:lnTo>
                <a:lnTo>
                  <a:pt x="1253" y="390"/>
                </a:lnTo>
                <a:lnTo>
                  <a:pt x="1254" y="389"/>
                </a:lnTo>
                <a:lnTo>
                  <a:pt x="1254" y="388"/>
                </a:lnTo>
                <a:lnTo>
                  <a:pt x="1255" y="389"/>
                </a:lnTo>
                <a:lnTo>
                  <a:pt x="1255" y="389"/>
                </a:lnTo>
                <a:lnTo>
                  <a:pt x="1255" y="390"/>
                </a:lnTo>
                <a:lnTo>
                  <a:pt x="1256" y="392"/>
                </a:lnTo>
                <a:lnTo>
                  <a:pt x="1256" y="393"/>
                </a:lnTo>
                <a:lnTo>
                  <a:pt x="1257" y="393"/>
                </a:lnTo>
                <a:lnTo>
                  <a:pt x="1257" y="394"/>
                </a:lnTo>
                <a:lnTo>
                  <a:pt x="1258" y="394"/>
                </a:lnTo>
                <a:lnTo>
                  <a:pt x="1258" y="395"/>
                </a:lnTo>
                <a:lnTo>
                  <a:pt x="1258" y="395"/>
                </a:lnTo>
                <a:lnTo>
                  <a:pt x="1259" y="395"/>
                </a:lnTo>
                <a:lnTo>
                  <a:pt x="1259" y="395"/>
                </a:lnTo>
                <a:lnTo>
                  <a:pt x="1260" y="395"/>
                </a:lnTo>
                <a:lnTo>
                  <a:pt x="1260" y="395"/>
                </a:lnTo>
                <a:lnTo>
                  <a:pt x="1260" y="395"/>
                </a:lnTo>
                <a:lnTo>
                  <a:pt x="1261" y="396"/>
                </a:lnTo>
                <a:lnTo>
                  <a:pt x="1261" y="396"/>
                </a:lnTo>
                <a:lnTo>
                  <a:pt x="1262" y="396"/>
                </a:lnTo>
                <a:lnTo>
                  <a:pt x="1262" y="395"/>
                </a:lnTo>
                <a:lnTo>
                  <a:pt x="1262" y="396"/>
                </a:lnTo>
                <a:lnTo>
                  <a:pt x="1263" y="396"/>
                </a:lnTo>
                <a:lnTo>
                  <a:pt x="1263" y="396"/>
                </a:lnTo>
                <a:lnTo>
                  <a:pt x="1263" y="396"/>
                </a:lnTo>
                <a:lnTo>
                  <a:pt x="1264" y="396"/>
                </a:lnTo>
                <a:lnTo>
                  <a:pt x="1264" y="396"/>
                </a:lnTo>
                <a:lnTo>
                  <a:pt x="1265" y="396"/>
                </a:lnTo>
                <a:lnTo>
                  <a:pt x="1265" y="396"/>
                </a:lnTo>
                <a:lnTo>
                  <a:pt x="1266" y="396"/>
                </a:lnTo>
                <a:lnTo>
                  <a:pt x="1266" y="396"/>
                </a:lnTo>
                <a:lnTo>
                  <a:pt x="1266" y="396"/>
                </a:lnTo>
                <a:lnTo>
                  <a:pt x="1267" y="396"/>
                </a:lnTo>
                <a:lnTo>
                  <a:pt x="1267" y="396"/>
                </a:lnTo>
                <a:lnTo>
                  <a:pt x="1268" y="396"/>
                </a:lnTo>
                <a:lnTo>
                  <a:pt x="1268" y="396"/>
                </a:lnTo>
                <a:lnTo>
                  <a:pt x="1269" y="397"/>
                </a:lnTo>
                <a:lnTo>
                  <a:pt x="1269" y="396"/>
                </a:lnTo>
                <a:lnTo>
                  <a:pt x="1269" y="397"/>
                </a:lnTo>
                <a:lnTo>
                  <a:pt x="1270" y="397"/>
                </a:lnTo>
                <a:lnTo>
                  <a:pt x="1270" y="397"/>
                </a:lnTo>
                <a:lnTo>
                  <a:pt x="1270" y="397"/>
                </a:lnTo>
                <a:lnTo>
                  <a:pt x="1271" y="397"/>
                </a:lnTo>
                <a:lnTo>
                  <a:pt x="1271" y="397"/>
                </a:lnTo>
                <a:lnTo>
                  <a:pt x="1272" y="397"/>
                </a:lnTo>
                <a:lnTo>
                  <a:pt x="1272" y="397"/>
                </a:lnTo>
                <a:lnTo>
                  <a:pt x="1272" y="397"/>
                </a:lnTo>
                <a:lnTo>
                  <a:pt x="1273" y="397"/>
                </a:lnTo>
                <a:lnTo>
                  <a:pt x="1273" y="397"/>
                </a:lnTo>
                <a:lnTo>
                  <a:pt x="1274" y="397"/>
                </a:lnTo>
                <a:lnTo>
                  <a:pt x="1274" y="397"/>
                </a:lnTo>
                <a:lnTo>
                  <a:pt x="1275" y="397"/>
                </a:lnTo>
                <a:lnTo>
                  <a:pt x="1275" y="396"/>
                </a:lnTo>
                <a:lnTo>
                  <a:pt x="1275" y="396"/>
                </a:lnTo>
                <a:lnTo>
                  <a:pt x="1276" y="396"/>
                </a:lnTo>
                <a:lnTo>
                  <a:pt x="1276" y="395"/>
                </a:lnTo>
                <a:lnTo>
                  <a:pt x="1277" y="394"/>
                </a:lnTo>
                <a:lnTo>
                  <a:pt x="1277" y="392"/>
                </a:lnTo>
                <a:lnTo>
                  <a:pt x="1277" y="387"/>
                </a:lnTo>
                <a:lnTo>
                  <a:pt x="1278" y="381"/>
                </a:lnTo>
                <a:lnTo>
                  <a:pt x="1278" y="372"/>
                </a:lnTo>
                <a:lnTo>
                  <a:pt x="1279" y="358"/>
                </a:lnTo>
                <a:lnTo>
                  <a:pt x="1279" y="339"/>
                </a:lnTo>
                <a:lnTo>
                  <a:pt x="1279" y="316"/>
                </a:lnTo>
                <a:lnTo>
                  <a:pt x="1280" y="291"/>
                </a:lnTo>
                <a:lnTo>
                  <a:pt x="1280" y="267"/>
                </a:lnTo>
                <a:lnTo>
                  <a:pt x="1281" y="248"/>
                </a:lnTo>
                <a:lnTo>
                  <a:pt x="1281" y="231"/>
                </a:lnTo>
                <a:lnTo>
                  <a:pt x="1282" y="221"/>
                </a:lnTo>
                <a:lnTo>
                  <a:pt x="1282" y="228"/>
                </a:lnTo>
                <a:lnTo>
                  <a:pt x="1282" y="250"/>
                </a:lnTo>
                <a:lnTo>
                  <a:pt x="1283" y="278"/>
                </a:lnTo>
                <a:lnTo>
                  <a:pt x="1283" y="313"/>
                </a:lnTo>
                <a:lnTo>
                  <a:pt x="1284" y="342"/>
                </a:lnTo>
                <a:lnTo>
                  <a:pt x="1284" y="364"/>
                </a:lnTo>
                <a:lnTo>
                  <a:pt x="1284" y="378"/>
                </a:lnTo>
                <a:lnTo>
                  <a:pt x="1285" y="386"/>
                </a:lnTo>
                <a:lnTo>
                  <a:pt x="1285" y="391"/>
                </a:lnTo>
                <a:lnTo>
                  <a:pt x="1286" y="393"/>
                </a:lnTo>
                <a:lnTo>
                  <a:pt x="1286" y="395"/>
                </a:lnTo>
                <a:lnTo>
                  <a:pt x="1286" y="395"/>
                </a:lnTo>
                <a:lnTo>
                  <a:pt x="1287" y="396"/>
                </a:lnTo>
                <a:lnTo>
                  <a:pt x="1287" y="396"/>
                </a:lnTo>
                <a:lnTo>
                  <a:pt x="1288" y="396"/>
                </a:lnTo>
                <a:lnTo>
                  <a:pt x="1288" y="396"/>
                </a:lnTo>
                <a:lnTo>
                  <a:pt x="1289" y="396"/>
                </a:lnTo>
                <a:lnTo>
                  <a:pt x="1289" y="396"/>
                </a:lnTo>
                <a:lnTo>
                  <a:pt x="1289" y="396"/>
                </a:lnTo>
                <a:lnTo>
                  <a:pt x="1290" y="396"/>
                </a:lnTo>
                <a:lnTo>
                  <a:pt x="1290" y="397"/>
                </a:lnTo>
                <a:lnTo>
                  <a:pt x="1291" y="397"/>
                </a:lnTo>
                <a:lnTo>
                  <a:pt x="1291" y="397"/>
                </a:lnTo>
                <a:lnTo>
                  <a:pt x="1291" y="397"/>
                </a:lnTo>
                <a:lnTo>
                  <a:pt x="1292" y="397"/>
                </a:lnTo>
                <a:lnTo>
                  <a:pt x="1292" y="397"/>
                </a:lnTo>
                <a:lnTo>
                  <a:pt x="1293" y="396"/>
                </a:lnTo>
                <a:lnTo>
                  <a:pt x="1293" y="396"/>
                </a:lnTo>
                <a:lnTo>
                  <a:pt x="1293" y="397"/>
                </a:lnTo>
                <a:lnTo>
                  <a:pt x="1294" y="397"/>
                </a:lnTo>
                <a:lnTo>
                  <a:pt x="1294" y="397"/>
                </a:lnTo>
                <a:lnTo>
                  <a:pt x="1295" y="397"/>
                </a:lnTo>
                <a:lnTo>
                  <a:pt x="1295" y="397"/>
                </a:lnTo>
                <a:lnTo>
                  <a:pt x="1295" y="397"/>
                </a:lnTo>
                <a:lnTo>
                  <a:pt x="1296" y="397"/>
                </a:lnTo>
                <a:lnTo>
                  <a:pt x="1296" y="397"/>
                </a:lnTo>
                <a:lnTo>
                  <a:pt x="1297" y="397"/>
                </a:lnTo>
                <a:lnTo>
                  <a:pt x="1297" y="397"/>
                </a:lnTo>
                <a:lnTo>
                  <a:pt x="1298" y="397"/>
                </a:lnTo>
                <a:lnTo>
                  <a:pt x="1298" y="397"/>
                </a:lnTo>
                <a:lnTo>
                  <a:pt x="1298" y="397"/>
                </a:lnTo>
                <a:lnTo>
                  <a:pt x="1299" y="397"/>
                </a:lnTo>
                <a:lnTo>
                  <a:pt x="1299" y="397"/>
                </a:lnTo>
                <a:lnTo>
                  <a:pt x="1300" y="397"/>
                </a:lnTo>
                <a:lnTo>
                  <a:pt x="1300" y="397"/>
                </a:lnTo>
                <a:lnTo>
                  <a:pt x="1300" y="397"/>
                </a:lnTo>
                <a:lnTo>
                  <a:pt x="1301" y="397"/>
                </a:lnTo>
                <a:lnTo>
                  <a:pt x="1301" y="397"/>
                </a:lnTo>
                <a:lnTo>
                  <a:pt x="1301" y="397"/>
                </a:lnTo>
                <a:lnTo>
                  <a:pt x="1302" y="397"/>
                </a:lnTo>
                <a:lnTo>
                  <a:pt x="1302" y="397"/>
                </a:lnTo>
                <a:lnTo>
                  <a:pt x="1303" y="397"/>
                </a:lnTo>
                <a:lnTo>
                  <a:pt x="1303" y="397"/>
                </a:lnTo>
                <a:lnTo>
                  <a:pt x="1304" y="397"/>
                </a:lnTo>
                <a:lnTo>
                  <a:pt x="1304" y="396"/>
                </a:lnTo>
                <a:lnTo>
                  <a:pt x="1304" y="397"/>
                </a:lnTo>
                <a:lnTo>
                  <a:pt x="1305" y="397"/>
                </a:lnTo>
                <a:lnTo>
                  <a:pt x="1305" y="397"/>
                </a:lnTo>
                <a:lnTo>
                  <a:pt x="1306" y="397"/>
                </a:lnTo>
                <a:lnTo>
                  <a:pt x="1306" y="397"/>
                </a:lnTo>
                <a:lnTo>
                  <a:pt x="1307" y="397"/>
                </a:lnTo>
                <a:lnTo>
                  <a:pt x="1307" y="397"/>
                </a:lnTo>
                <a:lnTo>
                  <a:pt x="1307" y="397"/>
                </a:lnTo>
                <a:lnTo>
                  <a:pt x="1308" y="397"/>
                </a:lnTo>
                <a:lnTo>
                  <a:pt x="1308" y="397"/>
                </a:lnTo>
                <a:lnTo>
                  <a:pt x="1308" y="396"/>
                </a:lnTo>
                <a:lnTo>
                  <a:pt x="1309" y="397"/>
                </a:lnTo>
                <a:lnTo>
                  <a:pt x="1309" y="397"/>
                </a:lnTo>
                <a:lnTo>
                  <a:pt x="1310" y="397"/>
                </a:lnTo>
                <a:lnTo>
                  <a:pt x="1310" y="397"/>
                </a:lnTo>
                <a:lnTo>
                  <a:pt x="1310" y="397"/>
                </a:lnTo>
                <a:lnTo>
                  <a:pt x="1311" y="397"/>
                </a:lnTo>
                <a:lnTo>
                  <a:pt x="1311" y="397"/>
                </a:lnTo>
                <a:lnTo>
                  <a:pt x="1312" y="397"/>
                </a:lnTo>
                <a:lnTo>
                  <a:pt x="1312" y="397"/>
                </a:lnTo>
                <a:lnTo>
                  <a:pt x="1313" y="397"/>
                </a:lnTo>
                <a:lnTo>
                  <a:pt x="1313" y="397"/>
                </a:lnTo>
                <a:lnTo>
                  <a:pt x="1313" y="397"/>
                </a:lnTo>
                <a:lnTo>
                  <a:pt x="1314" y="397"/>
                </a:lnTo>
                <a:lnTo>
                  <a:pt x="1314" y="397"/>
                </a:lnTo>
                <a:lnTo>
                  <a:pt x="1315" y="397"/>
                </a:lnTo>
                <a:lnTo>
                  <a:pt x="1315" y="397"/>
                </a:lnTo>
                <a:lnTo>
                  <a:pt x="1315" y="397"/>
                </a:lnTo>
                <a:lnTo>
                  <a:pt x="1316" y="397"/>
                </a:lnTo>
                <a:lnTo>
                  <a:pt x="1316" y="397"/>
                </a:lnTo>
                <a:lnTo>
                  <a:pt x="1317" y="397"/>
                </a:lnTo>
                <a:lnTo>
                  <a:pt x="1317" y="397"/>
                </a:lnTo>
                <a:lnTo>
                  <a:pt x="1317" y="397"/>
                </a:lnTo>
                <a:lnTo>
                  <a:pt x="1318" y="397"/>
                </a:lnTo>
                <a:lnTo>
                  <a:pt x="1318" y="397"/>
                </a:lnTo>
                <a:lnTo>
                  <a:pt x="1319" y="397"/>
                </a:lnTo>
                <a:lnTo>
                  <a:pt x="1319" y="397"/>
                </a:lnTo>
                <a:lnTo>
                  <a:pt x="1320" y="397"/>
                </a:lnTo>
                <a:lnTo>
                  <a:pt x="1320" y="397"/>
                </a:lnTo>
                <a:lnTo>
                  <a:pt x="1320" y="397"/>
                </a:lnTo>
                <a:lnTo>
                  <a:pt x="1321" y="397"/>
                </a:lnTo>
                <a:lnTo>
                  <a:pt x="1321" y="397"/>
                </a:lnTo>
                <a:lnTo>
                  <a:pt x="1322" y="397"/>
                </a:lnTo>
                <a:lnTo>
                  <a:pt x="1322" y="397"/>
                </a:lnTo>
                <a:lnTo>
                  <a:pt x="1322" y="397"/>
                </a:lnTo>
                <a:lnTo>
                  <a:pt x="1323" y="397"/>
                </a:lnTo>
                <a:lnTo>
                  <a:pt x="1323" y="397"/>
                </a:lnTo>
                <a:lnTo>
                  <a:pt x="1324" y="397"/>
                </a:lnTo>
                <a:lnTo>
                  <a:pt x="1324" y="397"/>
                </a:lnTo>
                <a:lnTo>
                  <a:pt x="1324" y="397"/>
                </a:lnTo>
                <a:lnTo>
                  <a:pt x="1325" y="397"/>
                </a:lnTo>
                <a:lnTo>
                  <a:pt x="1325" y="397"/>
                </a:lnTo>
                <a:lnTo>
                  <a:pt x="1326" y="397"/>
                </a:lnTo>
                <a:lnTo>
                  <a:pt x="1326" y="397"/>
                </a:lnTo>
                <a:lnTo>
                  <a:pt x="1327" y="397"/>
                </a:lnTo>
                <a:lnTo>
                  <a:pt x="1327" y="397"/>
                </a:lnTo>
                <a:lnTo>
                  <a:pt x="1327" y="397"/>
                </a:lnTo>
                <a:lnTo>
                  <a:pt x="1328" y="397"/>
                </a:lnTo>
                <a:lnTo>
                  <a:pt x="1328" y="397"/>
                </a:lnTo>
                <a:lnTo>
                  <a:pt x="1329" y="397"/>
                </a:lnTo>
                <a:lnTo>
                  <a:pt x="1329" y="397"/>
                </a:lnTo>
                <a:lnTo>
                  <a:pt x="1329" y="397"/>
                </a:lnTo>
                <a:lnTo>
                  <a:pt x="1330" y="397"/>
                </a:lnTo>
                <a:lnTo>
                  <a:pt x="1330" y="397"/>
                </a:lnTo>
                <a:lnTo>
                  <a:pt x="1331" y="397"/>
                </a:lnTo>
                <a:lnTo>
                  <a:pt x="1331" y="397"/>
                </a:lnTo>
                <a:lnTo>
                  <a:pt x="1331" y="397"/>
                </a:lnTo>
                <a:lnTo>
                  <a:pt x="1332" y="397"/>
                </a:lnTo>
                <a:lnTo>
                  <a:pt x="1332" y="397"/>
                </a:lnTo>
                <a:lnTo>
                  <a:pt x="1333" y="397"/>
                </a:lnTo>
                <a:lnTo>
                  <a:pt x="1333" y="397"/>
                </a:lnTo>
                <a:lnTo>
                  <a:pt x="1333" y="397"/>
                </a:lnTo>
                <a:lnTo>
                  <a:pt x="1334" y="397"/>
                </a:lnTo>
                <a:lnTo>
                  <a:pt x="1334" y="397"/>
                </a:lnTo>
                <a:lnTo>
                  <a:pt x="1335" y="397"/>
                </a:lnTo>
                <a:lnTo>
                  <a:pt x="1335" y="397"/>
                </a:lnTo>
                <a:lnTo>
                  <a:pt x="1336" y="397"/>
                </a:lnTo>
                <a:lnTo>
                  <a:pt x="1336" y="397"/>
                </a:lnTo>
                <a:lnTo>
                  <a:pt x="1336" y="397"/>
                </a:lnTo>
                <a:lnTo>
                  <a:pt x="1337" y="397"/>
                </a:lnTo>
                <a:lnTo>
                  <a:pt x="1337" y="397"/>
                </a:lnTo>
                <a:lnTo>
                  <a:pt x="1338" y="397"/>
                </a:lnTo>
                <a:lnTo>
                  <a:pt x="1338" y="397"/>
                </a:lnTo>
                <a:lnTo>
                  <a:pt x="1338" y="397"/>
                </a:lnTo>
                <a:lnTo>
                  <a:pt x="1339" y="397"/>
                </a:lnTo>
                <a:lnTo>
                  <a:pt x="1339" y="397"/>
                </a:lnTo>
                <a:lnTo>
                  <a:pt x="1339" y="397"/>
                </a:lnTo>
                <a:lnTo>
                  <a:pt x="1340" y="397"/>
                </a:lnTo>
                <a:lnTo>
                  <a:pt x="1340" y="397"/>
                </a:lnTo>
                <a:lnTo>
                  <a:pt x="1341" y="397"/>
                </a:lnTo>
                <a:lnTo>
                  <a:pt x="1341" y="397"/>
                </a:lnTo>
                <a:lnTo>
                  <a:pt x="1342" y="397"/>
                </a:lnTo>
                <a:lnTo>
                  <a:pt x="1342" y="397"/>
                </a:lnTo>
                <a:lnTo>
                  <a:pt x="1342" y="397"/>
                </a:lnTo>
                <a:lnTo>
                  <a:pt x="1343" y="397"/>
                </a:lnTo>
                <a:lnTo>
                  <a:pt x="1343" y="397"/>
                </a:lnTo>
                <a:lnTo>
                  <a:pt x="1344" y="397"/>
                </a:lnTo>
                <a:lnTo>
                  <a:pt x="1344" y="397"/>
                </a:lnTo>
                <a:lnTo>
                  <a:pt x="1345" y="397"/>
                </a:lnTo>
                <a:lnTo>
                  <a:pt x="1345" y="397"/>
                </a:lnTo>
                <a:lnTo>
                  <a:pt x="1345" y="397"/>
                </a:lnTo>
                <a:lnTo>
                  <a:pt x="1346" y="397"/>
                </a:lnTo>
                <a:lnTo>
                  <a:pt x="1346" y="397"/>
                </a:lnTo>
                <a:lnTo>
                  <a:pt x="1346" y="397"/>
                </a:lnTo>
                <a:lnTo>
                  <a:pt x="1347" y="397"/>
                </a:lnTo>
                <a:lnTo>
                  <a:pt x="1347" y="397"/>
                </a:lnTo>
                <a:lnTo>
                  <a:pt x="1348" y="397"/>
                </a:lnTo>
                <a:lnTo>
                  <a:pt x="1348" y="397"/>
                </a:lnTo>
                <a:lnTo>
                  <a:pt x="1348" y="397"/>
                </a:lnTo>
                <a:lnTo>
                  <a:pt x="1349" y="397"/>
                </a:lnTo>
                <a:lnTo>
                  <a:pt x="1349" y="397"/>
                </a:lnTo>
                <a:lnTo>
                  <a:pt x="1350" y="397"/>
                </a:lnTo>
                <a:lnTo>
                  <a:pt x="1350" y="397"/>
                </a:lnTo>
                <a:lnTo>
                  <a:pt x="1351" y="396"/>
                </a:lnTo>
                <a:lnTo>
                  <a:pt x="1351" y="396"/>
                </a:lnTo>
                <a:lnTo>
                  <a:pt x="1351" y="395"/>
                </a:lnTo>
                <a:lnTo>
                  <a:pt x="1352" y="394"/>
                </a:lnTo>
                <a:lnTo>
                  <a:pt x="1352" y="393"/>
                </a:lnTo>
                <a:lnTo>
                  <a:pt x="1353" y="391"/>
                </a:lnTo>
                <a:lnTo>
                  <a:pt x="1353" y="389"/>
                </a:lnTo>
                <a:lnTo>
                  <a:pt x="1353" y="387"/>
                </a:lnTo>
                <a:lnTo>
                  <a:pt x="1354" y="386"/>
                </a:lnTo>
                <a:lnTo>
                  <a:pt x="1354" y="386"/>
                </a:lnTo>
                <a:lnTo>
                  <a:pt x="1355" y="386"/>
                </a:lnTo>
                <a:lnTo>
                  <a:pt x="1355" y="387"/>
                </a:lnTo>
                <a:lnTo>
                  <a:pt x="1355" y="389"/>
                </a:lnTo>
                <a:lnTo>
                  <a:pt x="1356" y="390"/>
                </a:lnTo>
                <a:lnTo>
                  <a:pt x="1356" y="392"/>
                </a:lnTo>
                <a:lnTo>
                  <a:pt x="1357" y="393"/>
                </a:lnTo>
                <a:lnTo>
                  <a:pt x="1357" y="394"/>
                </a:lnTo>
                <a:lnTo>
                  <a:pt x="1358" y="395"/>
                </a:lnTo>
                <a:lnTo>
                  <a:pt x="1358" y="395"/>
                </a:lnTo>
                <a:lnTo>
                  <a:pt x="1358" y="395"/>
                </a:lnTo>
                <a:lnTo>
                  <a:pt x="1359" y="396"/>
                </a:lnTo>
                <a:lnTo>
                  <a:pt x="1359" y="396"/>
                </a:lnTo>
                <a:lnTo>
                  <a:pt x="1360" y="396"/>
                </a:lnTo>
                <a:lnTo>
                  <a:pt x="1360" y="396"/>
                </a:lnTo>
                <a:lnTo>
                  <a:pt x="1360" y="396"/>
                </a:lnTo>
                <a:lnTo>
                  <a:pt x="1361" y="396"/>
                </a:lnTo>
                <a:lnTo>
                  <a:pt x="1361" y="396"/>
                </a:lnTo>
                <a:lnTo>
                  <a:pt x="1362" y="396"/>
                </a:lnTo>
                <a:lnTo>
                  <a:pt x="1362" y="396"/>
                </a:lnTo>
                <a:lnTo>
                  <a:pt x="1362" y="397"/>
                </a:lnTo>
                <a:lnTo>
                  <a:pt x="1363" y="397"/>
                </a:lnTo>
                <a:lnTo>
                  <a:pt x="1363" y="397"/>
                </a:lnTo>
                <a:lnTo>
                  <a:pt x="1364" y="397"/>
                </a:lnTo>
                <a:lnTo>
                  <a:pt x="1364" y="397"/>
                </a:lnTo>
                <a:lnTo>
                  <a:pt x="1365" y="397"/>
                </a:lnTo>
                <a:lnTo>
                  <a:pt x="1365" y="397"/>
                </a:lnTo>
                <a:lnTo>
                  <a:pt x="1365" y="397"/>
                </a:lnTo>
                <a:lnTo>
                  <a:pt x="1366" y="397"/>
                </a:lnTo>
                <a:lnTo>
                  <a:pt x="1366" y="397"/>
                </a:lnTo>
                <a:lnTo>
                  <a:pt x="1367" y="397"/>
                </a:lnTo>
                <a:lnTo>
                  <a:pt x="1367" y="397"/>
                </a:lnTo>
                <a:lnTo>
                  <a:pt x="1367" y="397"/>
                </a:lnTo>
                <a:lnTo>
                  <a:pt x="1368" y="397"/>
                </a:lnTo>
                <a:lnTo>
                  <a:pt x="1368" y="397"/>
                </a:lnTo>
                <a:lnTo>
                  <a:pt x="1369" y="397"/>
                </a:lnTo>
                <a:lnTo>
                  <a:pt x="1369" y="397"/>
                </a:lnTo>
                <a:lnTo>
                  <a:pt x="1369" y="397"/>
                </a:lnTo>
                <a:lnTo>
                  <a:pt x="1370" y="397"/>
                </a:lnTo>
                <a:lnTo>
                  <a:pt x="1370" y="397"/>
                </a:lnTo>
                <a:lnTo>
                  <a:pt x="1371" y="397"/>
                </a:lnTo>
                <a:lnTo>
                  <a:pt x="1371" y="397"/>
                </a:lnTo>
                <a:lnTo>
                  <a:pt x="1371" y="397"/>
                </a:lnTo>
                <a:lnTo>
                  <a:pt x="1372" y="397"/>
                </a:lnTo>
                <a:lnTo>
                  <a:pt x="1372" y="397"/>
                </a:lnTo>
                <a:lnTo>
                  <a:pt x="1373" y="397"/>
                </a:lnTo>
                <a:lnTo>
                  <a:pt x="1373" y="397"/>
                </a:lnTo>
                <a:lnTo>
                  <a:pt x="1373" y="397"/>
                </a:lnTo>
                <a:lnTo>
                  <a:pt x="1374" y="397"/>
                </a:lnTo>
                <a:lnTo>
                  <a:pt x="1374" y="397"/>
                </a:lnTo>
                <a:lnTo>
                  <a:pt x="1375" y="397"/>
                </a:lnTo>
                <a:lnTo>
                  <a:pt x="1375" y="397"/>
                </a:lnTo>
                <a:lnTo>
                  <a:pt x="1376" y="397"/>
                </a:lnTo>
                <a:lnTo>
                  <a:pt x="1376" y="397"/>
                </a:lnTo>
                <a:lnTo>
                  <a:pt x="1376" y="397"/>
                </a:lnTo>
                <a:lnTo>
                  <a:pt x="1377" y="397"/>
                </a:lnTo>
                <a:lnTo>
                  <a:pt x="1377" y="397"/>
                </a:lnTo>
                <a:lnTo>
                  <a:pt x="1378" y="397"/>
                </a:lnTo>
                <a:lnTo>
                  <a:pt x="1378" y="397"/>
                </a:lnTo>
                <a:lnTo>
                  <a:pt x="1378" y="397"/>
                </a:lnTo>
                <a:lnTo>
                  <a:pt x="1379" y="397"/>
                </a:lnTo>
                <a:lnTo>
                  <a:pt x="1379" y="397"/>
                </a:lnTo>
                <a:lnTo>
                  <a:pt x="1379" y="397"/>
                </a:lnTo>
                <a:lnTo>
                  <a:pt x="1380" y="397"/>
                </a:lnTo>
                <a:lnTo>
                  <a:pt x="1380" y="397"/>
                </a:lnTo>
                <a:lnTo>
                  <a:pt x="1381" y="397"/>
                </a:lnTo>
                <a:lnTo>
                  <a:pt x="1381" y="397"/>
                </a:lnTo>
                <a:lnTo>
                  <a:pt x="1382" y="397"/>
                </a:lnTo>
                <a:lnTo>
                  <a:pt x="1382" y="397"/>
                </a:lnTo>
                <a:lnTo>
                  <a:pt x="1382" y="397"/>
                </a:lnTo>
                <a:lnTo>
                  <a:pt x="1383" y="397"/>
                </a:lnTo>
                <a:lnTo>
                  <a:pt x="1383" y="397"/>
                </a:lnTo>
                <a:lnTo>
                  <a:pt x="1384" y="396"/>
                </a:lnTo>
                <a:lnTo>
                  <a:pt x="1384" y="396"/>
                </a:lnTo>
                <a:lnTo>
                  <a:pt x="1385" y="396"/>
                </a:lnTo>
                <a:lnTo>
                  <a:pt x="1385" y="396"/>
                </a:lnTo>
                <a:lnTo>
                  <a:pt x="1385" y="397"/>
                </a:lnTo>
                <a:lnTo>
                  <a:pt x="1386" y="397"/>
                </a:lnTo>
                <a:lnTo>
                  <a:pt x="1386" y="397"/>
                </a:lnTo>
                <a:lnTo>
                  <a:pt x="1386" y="397"/>
                </a:lnTo>
                <a:lnTo>
                  <a:pt x="1387" y="397"/>
                </a:lnTo>
                <a:lnTo>
                  <a:pt x="1387" y="397"/>
                </a:lnTo>
                <a:lnTo>
                  <a:pt x="1388" y="397"/>
                </a:lnTo>
                <a:lnTo>
                  <a:pt x="1388" y="397"/>
                </a:lnTo>
                <a:lnTo>
                  <a:pt x="1389" y="397"/>
                </a:lnTo>
                <a:lnTo>
                  <a:pt x="1389" y="397"/>
                </a:lnTo>
                <a:lnTo>
                  <a:pt x="1389" y="397"/>
                </a:lnTo>
                <a:lnTo>
                  <a:pt x="1390" y="397"/>
                </a:lnTo>
                <a:lnTo>
                  <a:pt x="1390" y="397"/>
                </a:lnTo>
                <a:lnTo>
                  <a:pt x="1391" y="397"/>
                </a:lnTo>
                <a:lnTo>
                  <a:pt x="1391" y="397"/>
                </a:lnTo>
                <a:lnTo>
                  <a:pt x="1392" y="397"/>
                </a:lnTo>
                <a:lnTo>
                  <a:pt x="1392" y="397"/>
                </a:lnTo>
                <a:lnTo>
                  <a:pt x="1392" y="397"/>
                </a:lnTo>
                <a:lnTo>
                  <a:pt x="1393" y="397"/>
                </a:lnTo>
                <a:lnTo>
                  <a:pt x="1393" y="397"/>
                </a:lnTo>
                <a:lnTo>
                  <a:pt x="1393" y="397"/>
                </a:lnTo>
                <a:lnTo>
                  <a:pt x="1394" y="397"/>
                </a:lnTo>
                <a:lnTo>
                  <a:pt x="1394" y="397"/>
                </a:lnTo>
                <a:lnTo>
                  <a:pt x="1395" y="397"/>
                </a:lnTo>
                <a:lnTo>
                  <a:pt x="1395" y="397"/>
                </a:lnTo>
                <a:lnTo>
                  <a:pt x="1396" y="397"/>
                </a:lnTo>
                <a:lnTo>
                  <a:pt x="1396" y="396"/>
                </a:lnTo>
                <a:lnTo>
                  <a:pt x="1396" y="396"/>
                </a:lnTo>
                <a:lnTo>
                  <a:pt x="1397" y="396"/>
                </a:lnTo>
                <a:lnTo>
                  <a:pt x="1397" y="396"/>
                </a:lnTo>
                <a:lnTo>
                  <a:pt x="1398" y="395"/>
                </a:lnTo>
                <a:lnTo>
                  <a:pt x="1398" y="395"/>
                </a:lnTo>
                <a:lnTo>
                  <a:pt x="1399" y="395"/>
                </a:lnTo>
                <a:lnTo>
                  <a:pt x="1399" y="395"/>
                </a:lnTo>
                <a:lnTo>
                  <a:pt x="1399" y="396"/>
                </a:lnTo>
                <a:lnTo>
                  <a:pt x="1400" y="396"/>
                </a:lnTo>
                <a:lnTo>
                  <a:pt x="1400" y="396"/>
                </a:lnTo>
                <a:lnTo>
                  <a:pt x="1400" y="396"/>
                </a:lnTo>
                <a:lnTo>
                  <a:pt x="1401" y="397"/>
                </a:lnTo>
                <a:lnTo>
                  <a:pt x="1401" y="397"/>
                </a:lnTo>
                <a:lnTo>
                  <a:pt x="1402" y="397"/>
                </a:lnTo>
                <a:lnTo>
                  <a:pt x="1402" y="397"/>
                </a:lnTo>
                <a:lnTo>
                  <a:pt x="1402" y="397"/>
                </a:lnTo>
                <a:lnTo>
                  <a:pt x="1403" y="397"/>
                </a:lnTo>
                <a:lnTo>
                  <a:pt x="1403" y="397"/>
                </a:lnTo>
                <a:lnTo>
                  <a:pt x="1404" y="397"/>
                </a:lnTo>
                <a:lnTo>
                  <a:pt x="1404" y="397"/>
                </a:lnTo>
                <a:lnTo>
                  <a:pt x="1405" y="397"/>
                </a:lnTo>
                <a:lnTo>
                  <a:pt x="1405" y="397"/>
                </a:lnTo>
                <a:lnTo>
                  <a:pt x="1405" y="397"/>
                </a:lnTo>
                <a:lnTo>
                  <a:pt x="1406" y="397"/>
                </a:lnTo>
                <a:lnTo>
                  <a:pt x="1406" y="397"/>
                </a:lnTo>
                <a:lnTo>
                  <a:pt x="1407" y="397"/>
                </a:lnTo>
                <a:lnTo>
                  <a:pt x="1407" y="397"/>
                </a:lnTo>
                <a:lnTo>
                  <a:pt x="1407" y="397"/>
                </a:lnTo>
                <a:lnTo>
                  <a:pt x="1408" y="397"/>
                </a:lnTo>
                <a:lnTo>
                  <a:pt x="1408" y="397"/>
                </a:lnTo>
                <a:lnTo>
                  <a:pt x="1409" y="397"/>
                </a:lnTo>
                <a:lnTo>
                  <a:pt x="1409" y="397"/>
                </a:lnTo>
                <a:lnTo>
                  <a:pt x="1409" y="397"/>
                </a:lnTo>
                <a:lnTo>
                  <a:pt x="1410" y="397"/>
                </a:lnTo>
                <a:lnTo>
                  <a:pt x="1410" y="397"/>
                </a:lnTo>
                <a:lnTo>
                  <a:pt x="1411" y="397"/>
                </a:lnTo>
                <a:lnTo>
                  <a:pt x="1411" y="397"/>
                </a:lnTo>
                <a:lnTo>
                  <a:pt x="1411" y="397"/>
                </a:lnTo>
                <a:lnTo>
                  <a:pt x="1412" y="397"/>
                </a:lnTo>
                <a:lnTo>
                  <a:pt x="1412" y="397"/>
                </a:lnTo>
                <a:lnTo>
                  <a:pt x="1413" y="397"/>
                </a:lnTo>
                <a:lnTo>
                  <a:pt x="1413" y="397"/>
                </a:lnTo>
                <a:lnTo>
                  <a:pt x="1414" y="397"/>
                </a:lnTo>
                <a:lnTo>
                  <a:pt x="1414" y="397"/>
                </a:lnTo>
                <a:lnTo>
                  <a:pt x="1414" y="397"/>
                </a:lnTo>
                <a:lnTo>
                  <a:pt x="1415" y="397"/>
                </a:lnTo>
                <a:lnTo>
                  <a:pt x="1415" y="397"/>
                </a:lnTo>
                <a:lnTo>
                  <a:pt x="1416" y="397"/>
                </a:lnTo>
                <a:lnTo>
                  <a:pt x="1416" y="397"/>
                </a:lnTo>
                <a:lnTo>
                  <a:pt x="1416" y="397"/>
                </a:lnTo>
                <a:lnTo>
                  <a:pt x="1417" y="397"/>
                </a:lnTo>
                <a:lnTo>
                  <a:pt x="1417" y="397"/>
                </a:lnTo>
                <a:lnTo>
                  <a:pt x="1417" y="396"/>
                </a:lnTo>
                <a:lnTo>
                  <a:pt x="1418" y="396"/>
                </a:lnTo>
                <a:lnTo>
                  <a:pt x="1418" y="396"/>
                </a:lnTo>
                <a:lnTo>
                  <a:pt x="1419" y="396"/>
                </a:lnTo>
                <a:lnTo>
                  <a:pt x="1419" y="396"/>
                </a:lnTo>
                <a:lnTo>
                  <a:pt x="1420" y="396"/>
                </a:lnTo>
                <a:lnTo>
                  <a:pt x="1420" y="396"/>
                </a:lnTo>
                <a:lnTo>
                  <a:pt x="1420" y="396"/>
                </a:lnTo>
                <a:lnTo>
                  <a:pt x="1421" y="396"/>
                </a:lnTo>
                <a:lnTo>
                  <a:pt x="1421" y="397"/>
                </a:lnTo>
                <a:lnTo>
                  <a:pt x="1422" y="397"/>
                </a:lnTo>
                <a:lnTo>
                  <a:pt x="1422" y="397"/>
                </a:lnTo>
                <a:lnTo>
                  <a:pt x="1423" y="397"/>
                </a:lnTo>
                <a:lnTo>
                  <a:pt x="1423" y="397"/>
                </a:lnTo>
                <a:lnTo>
                  <a:pt x="1423" y="397"/>
                </a:lnTo>
                <a:lnTo>
                  <a:pt x="1424" y="397"/>
                </a:lnTo>
                <a:lnTo>
                  <a:pt x="1424" y="397"/>
                </a:lnTo>
                <a:lnTo>
                  <a:pt x="1424" y="397"/>
                </a:lnTo>
                <a:lnTo>
                  <a:pt x="1425" y="397"/>
                </a:lnTo>
                <a:lnTo>
                  <a:pt x="1425" y="397"/>
                </a:lnTo>
                <a:lnTo>
                  <a:pt x="1426" y="397"/>
                </a:lnTo>
                <a:lnTo>
                  <a:pt x="1426" y="397"/>
                </a:lnTo>
                <a:lnTo>
                  <a:pt x="1427" y="397"/>
                </a:lnTo>
                <a:lnTo>
                  <a:pt x="1427" y="397"/>
                </a:lnTo>
                <a:lnTo>
                  <a:pt x="1427" y="397"/>
                </a:lnTo>
                <a:lnTo>
                  <a:pt x="1428" y="397"/>
                </a:lnTo>
                <a:lnTo>
                  <a:pt x="1428" y="397"/>
                </a:lnTo>
                <a:lnTo>
                  <a:pt x="1429" y="397"/>
                </a:lnTo>
                <a:lnTo>
                  <a:pt x="1429" y="397"/>
                </a:lnTo>
                <a:lnTo>
                  <a:pt x="1430" y="397"/>
                </a:lnTo>
                <a:lnTo>
                  <a:pt x="1430" y="397"/>
                </a:lnTo>
                <a:lnTo>
                  <a:pt x="1430" y="397"/>
                </a:lnTo>
                <a:lnTo>
                  <a:pt x="1431" y="397"/>
                </a:lnTo>
                <a:lnTo>
                  <a:pt x="1431" y="397"/>
                </a:lnTo>
                <a:lnTo>
                  <a:pt x="1431" y="397"/>
                </a:lnTo>
                <a:lnTo>
                  <a:pt x="1432" y="397"/>
                </a:lnTo>
                <a:lnTo>
                  <a:pt x="1432" y="397"/>
                </a:lnTo>
                <a:lnTo>
                  <a:pt x="1433" y="397"/>
                </a:lnTo>
                <a:lnTo>
                  <a:pt x="1433" y="397"/>
                </a:lnTo>
                <a:lnTo>
                  <a:pt x="1434" y="397"/>
                </a:lnTo>
                <a:lnTo>
                  <a:pt x="1434" y="397"/>
                </a:lnTo>
                <a:lnTo>
                  <a:pt x="1434" y="397"/>
                </a:lnTo>
                <a:lnTo>
                  <a:pt x="1435" y="397"/>
                </a:lnTo>
                <a:lnTo>
                  <a:pt x="1435" y="397"/>
                </a:lnTo>
                <a:lnTo>
                  <a:pt x="1436" y="397"/>
                </a:lnTo>
                <a:lnTo>
                  <a:pt x="1436" y="397"/>
                </a:lnTo>
                <a:lnTo>
                  <a:pt x="1437" y="397"/>
                </a:lnTo>
                <a:lnTo>
                  <a:pt x="1437" y="397"/>
                </a:lnTo>
                <a:lnTo>
                  <a:pt x="1437" y="397"/>
                </a:lnTo>
                <a:lnTo>
                  <a:pt x="1438" y="397"/>
                </a:lnTo>
                <a:lnTo>
                  <a:pt x="1438" y="397"/>
                </a:lnTo>
                <a:lnTo>
                  <a:pt x="1438" y="397"/>
                </a:lnTo>
                <a:lnTo>
                  <a:pt x="1439" y="397"/>
                </a:lnTo>
                <a:lnTo>
                  <a:pt x="1439" y="397"/>
                </a:lnTo>
                <a:lnTo>
                  <a:pt x="1440" y="397"/>
                </a:lnTo>
                <a:lnTo>
                  <a:pt x="1440" y="396"/>
                </a:lnTo>
                <a:lnTo>
                  <a:pt x="1440" y="396"/>
                </a:lnTo>
                <a:lnTo>
                  <a:pt x="1441" y="396"/>
                </a:lnTo>
                <a:lnTo>
                  <a:pt x="1441" y="394"/>
                </a:lnTo>
                <a:lnTo>
                  <a:pt x="1442" y="393"/>
                </a:lnTo>
                <a:lnTo>
                  <a:pt x="1442" y="389"/>
                </a:lnTo>
                <a:lnTo>
                  <a:pt x="1443" y="384"/>
                </a:lnTo>
                <a:lnTo>
                  <a:pt x="1443" y="375"/>
                </a:lnTo>
                <a:lnTo>
                  <a:pt x="1443" y="365"/>
                </a:lnTo>
                <a:lnTo>
                  <a:pt x="1444" y="350"/>
                </a:lnTo>
                <a:lnTo>
                  <a:pt x="1444" y="333"/>
                </a:lnTo>
                <a:lnTo>
                  <a:pt x="1445" y="317"/>
                </a:lnTo>
                <a:lnTo>
                  <a:pt x="1445" y="304"/>
                </a:lnTo>
                <a:lnTo>
                  <a:pt x="1445" y="296"/>
                </a:lnTo>
                <a:lnTo>
                  <a:pt x="1446" y="292"/>
                </a:lnTo>
                <a:lnTo>
                  <a:pt x="1446" y="296"/>
                </a:lnTo>
                <a:lnTo>
                  <a:pt x="1447" y="311"/>
                </a:lnTo>
                <a:lnTo>
                  <a:pt x="1447" y="330"/>
                </a:lnTo>
                <a:lnTo>
                  <a:pt x="1447" y="349"/>
                </a:lnTo>
                <a:lnTo>
                  <a:pt x="1448" y="367"/>
                </a:lnTo>
                <a:lnTo>
                  <a:pt x="1448" y="378"/>
                </a:lnTo>
                <a:lnTo>
                  <a:pt x="1449" y="386"/>
                </a:lnTo>
                <a:lnTo>
                  <a:pt x="1449" y="391"/>
                </a:lnTo>
                <a:lnTo>
                  <a:pt x="1449" y="393"/>
                </a:lnTo>
                <a:lnTo>
                  <a:pt x="1450" y="395"/>
                </a:lnTo>
                <a:lnTo>
                  <a:pt x="1450" y="396"/>
                </a:lnTo>
                <a:lnTo>
                  <a:pt x="1451" y="396"/>
                </a:lnTo>
                <a:lnTo>
                  <a:pt x="1451" y="396"/>
                </a:lnTo>
                <a:lnTo>
                  <a:pt x="1452" y="396"/>
                </a:lnTo>
                <a:lnTo>
                  <a:pt x="1452" y="397"/>
                </a:lnTo>
                <a:lnTo>
                  <a:pt x="1452" y="397"/>
                </a:lnTo>
                <a:lnTo>
                  <a:pt x="1453" y="397"/>
                </a:lnTo>
                <a:lnTo>
                  <a:pt x="1453" y="397"/>
                </a:lnTo>
                <a:lnTo>
                  <a:pt x="1454" y="397"/>
                </a:lnTo>
                <a:lnTo>
                  <a:pt x="1454" y="397"/>
                </a:lnTo>
                <a:lnTo>
                  <a:pt x="1454" y="397"/>
                </a:lnTo>
                <a:lnTo>
                  <a:pt x="1455" y="397"/>
                </a:lnTo>
                <a:lnTo>
                  <a:pt x="1455" y="397"/>
                </a:lnTo>
                <a:lnTo>
                  <a:pt x="1456" y="397"/>
                </a:lnTo>
                <a:lnTo>
                  <a:pt x="1456" y="397"/>
                </a:lnTo>
                <a:lnTo>
                  <a:pt x="1456" y="397"/>
                </a:lnTo>
                <a:lnTo>
                  <a:pt x="1457" y="397"/>
                </a:lnTo>
                <a:lnTo>
                  <a:pt x="1457" y="397"/>
                </a:lnTo>
                <a:lnTo>
                  <a:pt x="1458" y="397"/>
                </a:lnTo>
                <a:lnTo>
                  <a:pt x="1458" y="397"/>
                </a:lnTo>
                <a:lnTo>
                  <a:pt x="1458" y="397"/>
                </a:lnTo>
                <a:lnTo>
                  <a:pt x="1459" y="397"/>
                </a:lnTo>
                <a:lnTo>
                  <a:pt x="1459" y="397"/>
                </a:lnTo>
                <a:lnTo>
                  <a:pt x="1460" y="397"/>
                </a:lnTo>
                <a:lnTo>
                  <a:pt x="1460" y="397"/>
                </a:lnTo>
                <a:lnTo>
                  <a:pt x="1461" y="397"/>
                </a:lnTo>
                <a:lnTo>
                  <a:pt x="1461" y="397"/>
                </a:lnTo>
                <a:lnTo>
                  <a:pt x="1461" y="397"/>
                </a:lnTo>
                <a:lnTo>
                  <a:pt x="1462" y="397"/>
                </a:lnTo>
                <a:lnTo>
                  <a:pt x="1462" y="397"/>
                </a:lnTo>
                <a:lnTo>
                  <a:pt x="1462" y="397"/>
                </a:lnTo>
                <a:lnTo>
                  <a:pt x="1463" y="397"/>
                </a:lnTo>
                <a:lnTo>
                  <a:pt x="1463" y="397"/>
                </a:lnTo>
                <a:lnTo>
                  <a:pt x="1464" y="397"/>
                </a:lnTo>
                <a:lnTo>
                  <a:pt x="1464" y="397"/>
                </a:lnTo>
                <a:lnTo>
                  <a:pt x="1465" y="397"/>
                </a:lnTo>
                <a:lnTo>
                  <a:pt x="1465" y="397"/>
                </a:lnTo>
                <a:lnTo>
                  <a:pt x="1465" y="397"/>
                </a:lnTo>
                <a:lnTo>
                  <a:pt x="1466" y="396"/>
                </a:lnTo>
                <a:lnTo>
                  <a:pt x="1466" y="396"/>
                </a:lnTo>
                <a:lnTo>
                  <a:pt x="1467" y="396"/>
                </a:lnTo>
                <a:lnTo>
                  <a:pt x="1467" y="395"/>
                </a:lnTo>
                <a:lnTo>
                  <a:pt x="1468" y="395"/>
                </a:lnTo>
                <a:lnTo>
                  <a:pt x="1468" y="395"/>
                </a:lnTo>
                <a:lnTo>
                  <a:pt x="1468" y="394"/>
                </a:lnTo>
                <a:lnTo>
                  <a:pt x="1469" y="393"/>
                </a:lnTo>
                <a:lnTo>
                  <a:pt x="1469" y="393"/>
                </a:lnTo>
                <a:lnTo>
                  <a:pt x="1469" y="393"/>
                </a:lnTo>
                <a:lnTo>
                  <a:pt x="1470" y="394"/>
                </a:lnTo>
                <a:lnTo>
                  <a:pt x="1470" y="394"/>
                </a:lnTo>
                <a:lnTo>
                  <a:pt x="1471" y="394"/>
                </a:lnTo>
                <a:lnTo>
                  <a:pt x="1471" y="395"/>
                </a:lnTo>
                <a:lnTo>
                  <a:pt x="1472" y="395"/>
                </a:lnTo>
                <a:lnTo>
                  <a:pt x="1472" y="396"/>
                </a:lnTo>
                <a:lnTo>
                  <a:pt x="1472" y="396"/>
                </a:lnTo>
                <a:lnTo>
                  <a:pt x="1473" y="396"/>
                </a:lnTo>
                <a:lnTo>
                  <a:pt x="1473" y="396"/>
                </a:lnTo>
                <a:lnTo>
                  <a:pt x="1474" y="396"/>
                </a:lnTo>
                <a:lnTo>
                  <a:pt x="1474" y="396"/>
                </a:lnTo>
                <a:lnTo>
                  <a:pt x="1475" y="396"/>
                </a:lnTo>
                <a:lnTo>
                  <a:pt x="1475" y="396"/>
                </a:lnTo>
                <a:lnTo>
                  <a:pt x="1475" y="396"/>
                </a:lnTo>
                <a:lnTo>
                  <a:pt x="1476" y="396"/>
                </a:lnTo>
                <a:lnTo>
                  <a:pt x="1476" y="396"/>
                </a:lnTo>
                <a:lnTo>
                  <a:pt x="1476" y="396"/>
                </a:lnTo>
                <a:lnTo>
                  <a:pt x="1477" y="397"/>
                </a:lnTo>
                <a:lnTo>
                  <a:pt x="1477" y="396"/>
                </a:lnTo>
                <a:lnTo>
                  <a:pt x="1478" y="396"/>
                </a:lnTo>
                <a:lnTo>
                  <a:pt x="1478" y="396"/>
                </a:lnTo>
                <a:lnTo>
                  <a:pt x="1478" y="396"/>
                </a:lnTo>
                <a:lnTo>
                  <a:pt x="1479" y="395"/>
                </a:lnTo>
                <a:lnTo>
                  <a:pt x="1479" y="395"/>
                </a:lnTo>
                <a:lnTo>
                  <a:pt x="1480" y="395"/>
                </a:lnTo>
                <a:lnTo>
                  <a:pt x="1480" y="395"/>
                </a:lnTo>
                <a:lnTo>
                  <a:pt x="1481" y="395"/>
                </a:lnTo>
                <a:lnTo>
                  <a:pt x="1481" y="395"/>
                </a:lnTo>
                <a:lnTo>
                  <a:pt x="1481" y="395"/>
                </a:lnTo>
                <a:lnTo>
                  <a:pt x="1482" y="395"/>
                </a:lnTo>
                <a:lnTo>
                  <a:pt x="1482" y="396"/>
                </a:lnTo>
                <a:lnTo>
                  <a:pt x="1483" y="396"/>
                </a:lnTo>
                <a:lnTo>
                  <a:pt x="1483" y="396"/>
                </a:lnTo>
                <a:lnTo>
                  <a:pt x="1483" y="396"/>
                </a:lnTo>
                <a:lnTo>
                  <a:pt x="1484" y="397"/>
                </a:lnTo>
                <a:lnTo>
                  <a:pt x="1484" y="397"/>
                </a:lnTo>
                <a:lnTo>
                  <a:pt x="1485" y="397"/>
                </a:lnTo>
                <a:lnTo>
                  <a:pt x="1485" y="397"/>
                </a:lnTo>
                <a:lnTo>
                  <a:pt x="1485" y="397"/>
                </a:lnTo>
                <a:lnTo>
                  <a:pt x="1486" y="397"/>
                </a:lnTo>
                <a:lnTo>
                  <a:pt x="1486" y="397"/>
                </a:lnTo>
                <a:lnTo>
                  <a:pt x="1487" y="397"/>
                </a:lnTo>
                <a:lnTo>
                  <a:pt x="1487" y="397"/>
                </a:lnTo>
                <a:lnTo>
                  <a:pt x="1487" y="397"/>
                </a:lnTo>
                <a:lnTo>
                  <a:pt x="1488" y="397"/>
                </a:lnTo>
                <a:lnTo>
                  <a:pt x="1488" y="397"/>
                </a:lnTo>
                <a:lnTo>
                  <a:pt x="1489" y="397"/>
                </a:lnTo>
                <a:lnTo>
                  <a:pt x="1489" y="397"/>
                </a:lnTo>
                <a:lnTo>
                  <a:pt x="1490" y="397"/>
                </a:lnTo>
                <a:lnTo>
                  <a:pt x="1490" y="397"/>
                </a:lnTo>
                <a:lnTo>
                  <a:pt x="1490" y="397"/>
                </a:lnTo>
                <a:lnTo>
                  <a:pt x="1491" y="397"/>
                </a:lnTo>
                <a:lnTo>
                  <a:pt x="1491" y="397"/>
                </a:lnTo>
                <a:lnTo>
                  <a:pt x="1492" y="397"/>
                </a:lnTo>
                <a:lnTo>
                  <a:pt x="1492" y="397"/>
                </a:lnTo>
                <a:lnTo>
                  <a:pt x="1492" y="397"/>
                </a:lnTo>
                <a:lnTo>
                  <a:pt x="1493" y="397"/>
                </a:lnTo>
                <a:lnTo>
                  <a:pt x="1493" y="397"/>
                </a:lnTo>
                <a:lnTo>
                  <a:pt x="1494" y="397"/>
                </a:lnTo>
                <a:lnTo>
                  <a:pt x="1494" y="397"/>
                </a:lnTo>
                <a:lnTo>
                  <a:pt x="1494" y="397"/>
                </a:lnTo>
                <a:lnTo>
                  <a:pt x="1495" y="397"/>
                </a:lnTo>
                <a:lnTo>
                  <a:pt x="1495" y="397"/>
                </a:lnTo>
                <a:lnTo>
                  <a:pt x="1496" y="397"/>
                </a:lnTo>
                <a:lnTo>
                  <a:pt x="1496" y="397"/>
                </a:lnTo>
                <a:lnTo>
                  <a:pt x="1497" y="397"/>
                </a:lnTo>
                <a:lnTo>
                  <a:pt x="1497" y="397"/>
                </a:lnTo>
                <a:lnTo>
                  <a:pt x="1497" y="397"/>
                </a:lnTo>
                <a:lnTo>
                  <a:pt x="1498" y="397"/>
                </a:lnTo>
                <a:lnTo>
                  <a:pt x="1498" y="397"/>
                </a:lnTo>
                <a:lnTo>
                  <a:pt x="1499" y="397"/>
                </a:lnTo>
                <a:lnTo>
                  <a:pt x="1499" y="397"/>
                </a:lnTo>
                <a:lnTo>
                  <a:pt x="1499" y="397"/>
                </a:lnTo>
                <a:lnTo>
                  <a:pt x="1500" y="396"/>
                </a:lnTo>
                <a:lnTo>
                  <a:pt x="1500" y="396"/>
                </a:lnTo>
                <a:lnTo>
                  <a:pt x="1501" y="396"/>
                </a:lnTo>
                <a:lnTo>
                  <a:pt x="1501" y="396"/>
                </a:lnTo>
                <a:lnTo>
                  <a:pt x="1501" y="395"/>
                </a:lnTo>
                <a:lnTo>
                  <a:pt x="1502" y="395"/>
                </a:lnTo>
                <a:lnTo>
                  <a:pt x="1502" y="394"/>
                </a:lnTo>
                <a:lnTo>
                  <a:pt x="1503" y="394"/>
                </a:lnTo>
                <a:lnTo>
                  <a:pt x="1503" y="393"/>
                </a:lnTo>
                <a:lnTo>
                  <a:pt x="1504" y="393"/>
                </a:lnTo>
                <a:lnTo>
                  <a:pt x="1504" y="392"/>
                </a:lnTo>
                <a:lnTo>
                  <a:pt x="1504" y="392"/>
                </a:lnTo>
                <a:lnTo>
                  <a:pt x="1505" y="393"/>
                </a:lnTo>
                <a:lnTo>
                  <a:pt x="1505" y="393"/>
                </a:lnTo>
                <a:lnTo>
                  <a:pt x="1506" y="394"/>
                </a:lnTo>
                <a:lnTo>
                  <a:pt x="1506" y="395"/>
                </a:lnTo>
                <a:lnTo>
                  <a:pt x="1506" y="395"/>
                </a:lnTo>
                <a:lnTo>
                  <a:pt x="1507" y="396"/>
                </a:lnTo>
                <a:lnTo>
                  <a:pt x="1507" y="396"/>
                </a:lnTo>
                <a:lnTo>
                  <a:pt x="1508" y="397"/>
                </a:lnTo>
                <a:lnTo>
                  <a:pt x="1508" y="397"/>
                </a:lnTo>
                <a:lnTo>
                  <a:pt x="1508" y="397"/>
                </a:lnTo>
                <a:lnTo>
                  <a:pt x="1509" y="397"/>
                </a:lnTo>
                <a:lnTo>
                  <a:pt x="1509" y="397"/>
                </a:lnTo>
                <a:lnTo>
                  <a:pt x="1509" y="397"/>
                </a:lnTo>
                <a:lnTo>
                  <a:pt x="1510" y="397"/>
                </a:lnTo>
                <a:lnTo>
                  <a:pt x="1510" y="397"/>
                </a:lnTo>
                <a:lnTo>
                  <a:pt x="1511" y="397"/>
                </a:lnTo>
                <a:lnTo>
                  <a:pt x="1511" y="397"/>
                </a:lnTo>
                <a:lnTo>
                  <a:pt x="1512" y="396"/>
                </a:lnTo>
                <a:lnTo>
                  <a:pt x="1512" y="397"/>
                </a:lnTo>
                <a:lnTo>
                  <a:pt x="1512" y="397"/>
                </a:lnTo>
                <a:lnTo>
                  <a:pt x="1513" y="397"/>
                </a:lnTo>
                <a:lnTo>
                  <a:pt x="1513" y="397"/>
                </a:lnTo>
                <a:lnTo>
                  <a:pt x="1514" y="397"/>
                </a:lnTo>
                <a:lnTo>
                  <a:pt x="1514" y="397"/>
                </a:lnTo>
                <a:lnTo>
                  <a:pt x="1515" y="397"/>
                </a:lnTo>
                <a:lnTo>
                  <a:pt x="1515" y="397"/>
                </a:lnTo>
                <a:lnTo>
                  <a:pt x="1515" y="396"/>
                </a:lnTo>
                <a:lnTo>
                  <a:pt x="1516" y="397"/>
                </a:lnTo>
                <a:lnTo>
                  <a:pt x="1516" y="396"/>
                </a:lnTo>
                <a:lnTo>
                  <a:pt x="1516" y="396"/>
                </a:lnTo>
                <a:lnTo>
                  <a:pt x="1517" y="396"/>
                </a:lnTo>
                <a:lnTo>
                  <a:pt x="1517" y="396"/>
                </a:lnTo>
                <a:lnTo>
                  <a:pt x="1518" y="396"/>
                </a:lnTo>
                <a:lnTo>
                  <a:pt x="1518" y="397"/>
                </a:lnTo>
                <a:lnTo>
                  <a:pt x="1518" y="397"/>
                </a:lnTo>
                <a:lnTo>
                  <a:pt x="1519" y="397"/>
                </a:lnTo>
                <a:lnTo>
                  <a:pt x="1519" y="397"/>
                </a:lnTo>
                <a:lnTo>
                  <a:pt x="1520" y="396"/>
                </a:lnTo>
                <a:lnTo>
                  <a:pt x="1520" y="396"/>
                </a:lnTo>
                <a:lnTo>
                  <a:pt x="1521" y="396"/>
                </a:lnTo>
                <a:lnTo>
                  <a:pt x="1521" y="396"/>
                </a:lnTo>
                <a:lnTo>
                  <a:pt x="1521" y="396"/>
                </a:lnTo>
                <a:lnTo>
                  <a:pt x="1522" y="396"/>
                </a:lnTo>
                <a:lnTo>
                  <a:pt x="1522" y="396"/>
                </a:lnTo>
                <a:lnTo>
                  <a:pt x="1523" y="396"/>
                </a:lnTo>
                <a:lnTo>
                  <a:pt x="1523" y="396"/>
                </a:lnTo>
                <a:lnTo>
                  <a:pt x="1523" y="396"/>
                </a:lnTo>
                <a:lnTo>
                  <a:pt x="1524" y="396"/>
                </a:lnTo>
                <a:lnTo>
                  <a:pt x="1524" y="397"/>
                </a:lnTo>
                <a:lnTo>
                  <a:pt x="1525" y="397"/>
                </a:lnTo>
                <a:lnTo>
                  <a:pt x="1525" y="397"/>
                </a:lnTo>
                <a:lnTo>
                  <a:pt x="1525" y="397"/>
                </a:lnTo>
                <a:lnTo>
                  <a:pt x="1526" y="397"/>
                </a:lnTo>
                <a:lnTo>
                  <a:pt x="1526" y="397"/>
                </a:lnTo>
                <a:lnTo>
                  <a:pt x="1527" y="397"/>
                </a:lnTo>
                <a:lnTo>
                  <a:pt x="1527" y="397"/>
                </a:lnTo>
                <a:lnTo>
                  <a:pt x="1528" y="397"/>
                </a:lnTo>
                <a:lnTo>
                  <a:pt x="1528" y="397"/>
                </a:lnTo>
                <a:lnTo>
                  <a:pt x="1528" y="397"/>
                </a:lnTo>
                <a:lnTo>
                  <a:pt x="1529" y="397"/>
                </a:lnTo>
                <a:lnTo>
                  <a:pt x="1529" y="397"/>
                </a:lnTo>
                <a:lnTo>
                  <a:pt x="1530" y="397"/>
                </a:lnTo>
                <a:lnTo>
                  <a:pt x="1530" y="397"/>
                </a:lnTo>
                <a:lnTo>
                  <a:pt x="1530" y="397"/>
                </a:lnTo>
                <a:lnTo>
                  <a:pt x="1531" y="397"/>
                </a:lnTo>
                <a:lnTo>
                  <a:pt x="1531" y="397"/>
                </a:lnTo>
                <a:lnTo>
                  <a:pt x="1532" y="397"/>
                </a:lnTo>
                <a:lnTo>
                  <a:pt x="1532" y="397"/>
                </a:lnTo>
                <a:lnTo>
                  <a:pt x="1532" y="397"/>
                </a:lnTo>
                <a:lnTo>
                  <a:pt x="1533" y="397"/>
                </a:lnTo>
                <a:lnTo>
                  <a:pt x="1533" y="397"/>
                </a:lnTo>
                <a:lnTo>
                  <a:pt x="1534" y="397"/>
                </a:lnTo>
                <a:lnTo>
                  <a:pt x="1534" y="397"/>
                </a:lnTo>
                <a:lnTo>
                  <a:pt x="1535" y="397"/>
                </a:lnTo>
                <a:lnTo>
                  <a:pt x="1535" y="397"/>
                </a:lnTo>
                <a:lnTo>
                  <a:pt x="1535" y="397"/>
                </a:lnTo>
                <a:lnTo>
                  <a:pt x="1536" y="397"/>
                </a:lnTo>
                <a:lnTo>
                  <a:pt x="1536" y="397"/>
                </a:lnTo>
                <a:lnTo>
                  <a:pt x="1537" y="397"/>
                </a:lnTo>
                <a:lnTo>
                  <a:pt x="1537" y="397"/>
                </a:lnTo>
                <a:lnTo>
                  <a:pt x="1537" y="397"/>
                </a:lnTo>
                <a:lnTo>
                  <a:pt x="1538" y="397"/>
                </a:lnTo>
                <a:lnTo>
                  <a:pt x="1538" y="397"/>
                </a:lnTo>
                <a:lnTo>
                  <a:pt x="1539" y="397"/>
                </a:lnTo>
                <a:lnTo>
                  <a:pt x="1539" y="397"/>
                </a:lnTo>
                <a:lnTo>
                  <a:pt x="1539" y="397"/>
                </a:lnTo>
                <a:lnTo>
                  <a:pt x="1540" y="397"/>
                </a:lnTo>
                <a:lnTo>
                  <a:pt x="1540" y="397"/>
                </a:lnTo>
                <a:lnTo>
                  <a:pt x="1541" y="396"/>
                </a:lnTo>
                <a:lnTo>
                  <a:pt x="1541" y="395"/>
                </a:lnTo>
                <a:lnTo>
                  <a:pt x="1541" y="394"/>
                </a:lnTo>
                <a:lnTo>
                  <a:pt x="1542" y="391"/>
                </a:lnTo>
                <a:lnTo>
                  <a:pt x="1542" y="386"/>
                </a:lnTo>
                <a:lnTo>
                  <a:pt x="1543" y="379"/>
                </a:lnTo>
                <a:lnTo>
                  <a:pt x="1543" y="369"/>
                </a:lnTo>
                <a:lnTo>
                  <a:pt x="1544" y="354"/>
                </a:lnTo>
                <a:lnTo>
                  <a:pt x="1544" y="334"/>
                </a:lnTo>
                <a:lnTo>
                  <a:pt x="1544" y="310"/>
                </a:lnTo>
                <a:lnTo>
                  <a:pt x="1545" y="284"/>
                </a:lnTo>
                <a:lnTo>
                  <a:pt x="1545" y="259"/>
                </a:lnTo>
                <a:lnTo>
                  <a:pt x="1546" y="238"/>
                </a:lnTo>
                <a:lnTo>
                  <a:pt x="1546" y="212"/>
                </a:lnTo>
                <a:lnTo>
                  <a:pt x="1546" y="204"/>
                </a:lnTo>
                <a:lnTo>
                  <a:pt x="1547" y="216"/>
                </a:lnTo>
                <a:lnTo>
                  <a:pt x="1547" y="234"/>
                </a:lnTo>
                <a:lnTo>
                  <a:pt x="1547" y="258"/>
                </a:lnTo>
                <a:lnTo>
                  <a:pt x="1548" y="290"/>
                </a:lnTo>
                <a:lnTo>
                  <a:pt x="1548" y="321"/>
                </a:lnTo>
                <a:lnTo>
                  <a:pt x="1549" y="348"/>
                </a:lnTo>
                <a:lnTo>
                  <a:pt x="1549" y="368"/>
                </a:lnTo>
                <a:lnTo>
                  <a:pt x="1550" y="381"/>
                </a:lnTo>
                <a:lnTo>
                  <a:pt x="1550" y="389"/>
                </a:lnTo>
                <a:lnTo>
                  <a:pt x="1550" y="393"/>
                </a:lnTo>
                <a:lnTo>
                  <a:pt x="1551" y="395"/>
                </a:lnTo>
                <a:lnTo>
                  <a:pt x="1551" y="396"/>
                </a:lnTo>
                <a:lnTo>
                  <a:pt x="1552" y="397"/>
                </a:lnTo>
                <a:lnTo>
                  <a:pt x="1552" y="397"/>
                </a:lnTo>
                <a:lnTo>
                  <a:pt x="1553" y="397"/>
                </a:lnTo>
                <a:lnTo>
                  <a:pt x="1553" y="397"/>
                </a:lnTo>
                <a:lnTo>
                  <a:pt x="1553" y="397"/>
                </a:lnTo>
                <a:lnTo>
                  <a:pt x="1554" y="397"/>
                </a:lnTo>
                <a:lnTo>
                  <a:pt x="1554" y="397"/>
                </a:lnTo>
                <a:lnTo>
                  <a:pt x="1554" y="397"/>
                </a:lnTo>
                <a:lnTo>
                  <a:pt x="1555" y="397"/>
                </a:lnTo>
                <a:lnTo>
                  <a:pt x="1555" y="397"/>
                </a:lnTo>
                <a:lnTo>
                  <a:pt x="1556" y="397"/>
                </a:lnTo>
                <a:lnTo>
                  <a:pt x="1556" y="397"/>
                </a:lnTo>
                <a:lnTo>
                  <a:pt x="1556" y="397"/>
                </a:lnTo>
                <a:lnTo>
                  <a:pt x="1557" y="397"/>
                </a:lnTo>
                <a:lnTo>
                  <a:pt x="1557" y="397"/>
                </a:lnTo>
                <a:lnTo>
                  <a:pt x="1558" y="397"/>
                </a:lnTo>
                <a:lnTo>
                  <a:pt x="1558" y="397"/>
                </a:lnTo>
                <a:lnTo>
                  <a:pt x="1559" y="397"/>
                </a:lnTo>
                <a:lnTo>
                  <a:pt x="1559" y="397"/>
                </a:lnTo>
                <a:lnTo>
                  <a:pt x="1559" y="397"/>
                </a:lnTo>
                <a:lnTo>
                  <a:pt x="1560" y="397"/>
                </a:lnTo>
                <a:lnTo>
                  <a:pt x="1560" y="397"/>
                </a:lnTo>
                <a:lnTo>
                  <a:pt x="1561" y="397"/>
                </a:lnTo>
                <a:lnTo>
                  <a:pt x="1561" y="397"/>
                </a:lnTo>
                <a:lnTo>
                  <a:pt x="1561" y="397"/>
                </a:lnTo>
                <a:lnTo>
                  <a:pt x="1562" y="397"/>
                </a:lnTo>
                <a:lnTo>
                  <a:pt x="1562" y="397"/>
                </a:lnTo>
                <a:lnTo>
                  <a:pt x="1563" y="397"/>
                </a:lnTo>
                <a:lnTo>
                  <a:pt x="1563" y="397"/>
                </a:lnTo>
                <a:lnTo>
                  <a:pt x="1563" y="397"/>
                </a:lnTo>
                <a:lnTo>
                  <a:pt x="1564" y="397"/>
                </a:lnTo>
                <a:lnTo>
                  <a:pt x="1564" y="397"/>
                </a:lnTo>
                <a:lnTo>
                  <a:pt x="1565" y="397"/>
                </a:lnTo>
                <a:lnTo>
                  <a:pt x="1565" y="397"/>
                </a:lnTo>
                <a:lnTo>
                  <a:pt x="1566" y="397"/>
                </a:lnTo>
                <a:lnTo>
                  <a:pt x="1566" y="397"/>
                </a:lnTo>
                <a:lnTo>
                  <a:pt x="1566" y="397"/>
                </a:lnTo>
                <a:lnTo>
                  <a:pt x="1567" y="397"/>
                </a:lnTo>
                <a:lnTo>
                  <a:pt x="1567" y="397"/>
                </a:lnTo>
                <a:lnTo>
                  <a:pt x="1568" y="397"/>
                </a:lnTo>
                <a:lnTo>
                  <a:pt x="1568" y="397"/>
                </a:lnTo>
                <a:lnTo>
                  <a:pt x="1568" y="397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107"/>
          <p:cNvSpPr>
            <a:spLocks/>
          </p:cNvSpPr>
          <p:nvPr/>
        </p:nvSpPr>
        <p:spPr bwMode="auto">
          <a:xfrm>
            <a:off x="3872260" y="2754784"/>
            <a:ext cx="1719263" cy="1290638"/>
          </a:xfrm>
          <a:custGeom>
            <a:avLst/>
            <a:gdLst>
              <a:gd name="T0" fmla="*/ 17 w 1083"/>
              <a:gd name="T1" fmla="*/ 813 h 813"/>
              <a:gd name="T2" fmla="*/ 34 w 1083"/>
              <a:gd name="T3" fmla="*/ 813 h 813"/>
              <a:gd name="T4" fmla="*/ 51 w 1083"/>
              <a:gd name="T5" fmla="*/ 515 h 813"/>
              <a:gd name="T6" fmla="*/ 68 w 1083"/>
              <a:gd name="T7" fmla="*/ 812 h 813"/>
              <a:gd name="T8" fmla="*/ 86 w 1083"/>
              <a:gd name="T9" fmla="*/ 813 h 813"/>
              <a:gd name="T10" fmla="*/ 103 w 1083"/>
              <a:gd name="T11" fmla="*/ 813 h 813"/>
              <a:gd name="T12" fmla="*/ 120 w 1083"/>
              <a:gd name="T13" fmla="*/ 812 h 813"/>
              <a:gd name="T14" fmla="*/ 137 w 1083"/>
              <a:gd name="T15" fmla="*/ 813 h 813"/>
              <a:gd name="T16" fmla="*/ 154 w 1083"/>
              <a:gd name="T17" fmla="*/ 813 h 813"/>
              <a:gd name="T18" fmla="*/ 171 w 1083"/>
              <a:gd name="T19" fmla="*/ 813 h 813"/>
              <a:gd name="T20" fmla="*/ 189 w 1083"/>
              <a:gd name="T21" fmla="*/ 813 h 813"/>
              <a:gd name="T22" fmla="*/ 206 w 1083"/>
              <a:gd name="T23" fmla="*/ 813 h 813"/>
              <a:gd name="T24" fmla="*/ 223 w 1083"/>
              <a:gd name="T25" fmla="*/ 813 h 813"/>
              <a:gd name="T26" fmla="*/ 240 w 1083"/>
              <a:gd name="T27" fmla="*/ 813 h 813"/>
              <a:gd name="T28" fmla="*/ 257 w 1083"/>
              <a:gd name="T29" fmla="*/ 813 h 813"/>
              <a:gd name="T30" fmla="*/ 274 w 1083"/>
              <a:gd name="T31" fmla="*/ 813 h 813"/>
              <a:gd name="T32" fmla="*/ 292 w 1083"/>
              <a:gd name="T33" fmla="*/ 812 h 813"/>
              <a:gd name="T34" fmla="*/ 309 w 1083"/>
              <a:gd name="T35" fmla="*/ 813 h 813"/>
              <a:gd name="T36" fmla="*/ 326 w 1083"/>
              <a:gd name="T37" fmla="*/ 813 h 813"/>
              <a:gd name="T38" fmla="*/ 343 w 1083"/>
              <a:gd name="T39" fmla="*/ 813 h 813"/>
              <a:gd name="T40" fmla="*/ 360 w 1083"/>
              <a:gd name="T41" fmla="*/ 813 h 813"/>
              <a:gd name="T42" fmla="*/ 378 w 1083"/>
              <a:gd name="T43" fmla="*/ 813 h 813"/>
              <a:gd name="T44" fmla="*/ 395 w 1083"/>
              <a:gd name="T45" fmla="*/ 813 h 813"/>
              <a:gd name="T46" fmla="*/ 412 w 1083"/>
              <a:gd name="T47" fmla="*/ 813 h 813"/>
              <a:gd name="T48" fmla="*/ 429 w 1083"/>
              <a:gd name="T49" fmla="*/ 813 h 813"/>
              <a:gd name="T50" fmla="*/ 446 w 1083"/>
              <a:gd name="T51" fmla="*/ 813 h 813"/>
              <a:gd name="T52" fmla="*/ 463 w 1083"/>
              <a:gd name="T53" fmla="*/ 813 h 813"/>
              <a:gd name="T54" fmla="*/ 481 w 1083"/>
              <a:gd name="T55" fmla="*/ 813 h 813"/>
              <a:gd name="T56" fmla="*/ 498 w 1083"/>
              <a:gd name="T57" fmla="*/ 813 h 813"/>
              <a:gd name="T58" fmla="*/ 515 w 1083"/>
              <a:gd name="T59" fmla="*/ 813 h 813"/>
              <a:gd name="T60" fmla="*/ 532 w 1083"/>
              <a:gd name="T61" fmla="*/ 813 h 813"/>
              <a:gd name="T62" fmla="*/ 549 w 1083"/>
              <a:gd name="T63" fmla="*/ 813 h 813"/>
              <a:gd name="T64" fmla="*/ 566 w 1083"/>
              <a:gd name="T65" fmla="*/ 813 h 813"/>
              <a:gd name="T66" fmla="*/ 583 w 1083"/>
              <a:gd name="T67" fmla="*/ 813 h 813"/>
              <a:gd name="T68" fmla="*/ 600 w 1083"/>
              <a:gd name="T69" fmla="*/ 813 h 813"/>
              <a:gd name="T70" fmla="*/ 618 w 1083"/>
              <a:gd name="T71" fmla="*/ 813 h 813"/>
              <a:gd name="T72" fmla="*/ 635 w 1083"/>
              <a:gd name="T73" fmla="*/ 813 h 813"/>
              <a:gd name="T74" fmla="*/ 652 w 1083"/>
              <a:gd name="T75" fmla="*/ 813 h 813"/>
              <a:gd name="T76" fmla="*/ 669 w 1083"/>
              <a:gd name="T77" fmla="*/ 813 h 813"/>
              <a:gd name="T78" fmla="*/ 686 w 1083"/>
              <a:gd name="T79" fmla="*/ 813 h 813"/>
              <a:gd name="T80" fmla="*/ 704 w 1083"/>
              <a:gd name="T81" fmla="*/ 813 h 813"/>
              <a:gd name="T82" fmla="*/ 721 w 1083"/>
              <a:gd name="T83" fmla="*/ 813 h 813"/>
              <a:gd name="T84" fmla="*/ 738 w 1083"/>
              <a:gd name="T85" fmla="*/ 813 h 813"/>
              <a:gd name="T86" fmla="*/ 755 w 1083"/>
              <a:gd name="T87" fmla="*/ 812 h 813"/>
              <a:gd name="T88" fmla="*/ 772 w 1083"/>
              <a:gd name="T89" fmla="*/ 812 h 813"/>
              <a:gd name="T90" fmla="*/ 789 w 1083"/>
              <a:gd name="T91" fmla="*/ 812 h 813"/>
              <a:gd name="T92" fmla="*/ 807 w 1083"/>
              <a:gd name="T93" fmla="*/ 811 h 813"/>
              <a:gd name="T94" fmla="*/ 824 w 1083"/>
              <a:gd name="T95" fmla="*/ 810 h 813"/>
              <a:gd name="T96" fmla="*/ 841 w 1083"/>
              <a:gd name="T97" fmla="*/ 809 h 813"/>
              <a:gd name="T98" fmla="*/ 858 w 1083"/>
              <a:gd name="T99" fmla="*/ 809 h 813"/>
              <a:gd name="T100" fmla="*/ 875 w 1083"/>
              <a:gd name="T101" fmla="*/ 809 h 813"/>
              <a:gd name="T102" fmla="*/ 892 w 1083"/>
              <a:gd name="T103" fmla="*/ 810 h 813"/>
              <a:gd name="T104" fmla="*/ 910 w 1083"/>
              <a:gd name="T105" fmla="*/ 810 h 813"/>
              <a:gd name="T106" fmla="*/ 927 w 1083"/>
              <a:gd name="T107" fmla="*/ 810 h 813"/>
              <a:gd name="T108" fmla="*/ 944 w 1083"/>
              <a:gd name="T109" fmla="*/ 809 h 813"/>
              <a:gd name="T110" fmla="*/ 961 w 1083"/>
              <a:gd name="T111" fmla="*/ 810 h 813"/>
              <a:gd name="T112" fmla="*/ 978 w 1083"/>
              <a:gd name="T113" fmla="*/ 810 h 813"/>
              <a:gd name="T114" fmla="*/ 995 w 1083"/>
              <a:gd name="T115" fmla="*/ 810 h 813"/>
              <a:gd name="T116" fmla="*/ 1013 w 1083"/>
              <a:gd name="T117" fmla="*/ 810 h 813"/>
              <a:gd name="T118" fmla="*/ 1030 w 1083"/>
              <a:gd name="T119" fmla="*/ 810 h 813"/>
              <a:gd name="T120" fmla="*/ 1047 w 1083"/>
              <a:gd name="T121" fmla="*/ 810 h 813"/>
              <a:gd name="T122" fmla="*/ 1064 w 1083"/>
              <a:gd name="T123" fmla="*/ 810 h 813"/>
              <a:gd name="T124" fmla="*/ 1081 w 1083"/>
              <a:gd name="T125" fmla="*/ 810 h 8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83" h="813">
                <a:moveTo>
                  <a:pt x="0" y="813"/>
                </a:moveTo>
                <a:lnTo>
                  <a:pt x="1" y="813"/>
                </a:lnTo>
                <a:lnTo>
                  <a:pt x="1" y="813"/>
                </a:lnTo>
                <a:lnTo>
                  <a:pt x="2" y="813"/>
                </a:lnTo>
                <a:lnTo>
                  <a:pt x="2" y="812"/>
                </a:lnTo>
                <a:lnTo>
                  <a:pt x="2" y="812"/>
                </a:lnTo>
                <a:lnTo>
                  <a:pt x="3" y="810"/>
                </a:lnTo>
                <a:lnTo>
                  <a:pt x="3" y="808"/>
                </a:lnTo>
                <a:lnTo>
                  <a:pt x="3" y="804"/>
                </a:lnTo>
                <a:lnTo>
                  <a:pt x="4" y="796"/>
                </a:lnTo>
                <a:lnTo>
                  <a:pt x="4" y="786"/>
                </a:lnTo>
                <a:lnTo>
                  <a:pt x="5" y="769"/>
                </a:lnTo>
                <a:lnTo>
                  <a:pt x="5" y="747"/>
                </a:lnTo>
                <a:lnTo>
                  <a:pt x="6" y="717"/>
                </a:lnTo>
                <a:lnTo>
                  <a:pt x="6" y="680"/>
                </a:lnTo>
                <a:lnTo>
                  <a:pt x="6" y="628"/>
                </a:lnTo>
                <a:lnTo>
                  <a:pt x="7" y="571"/>
                </a:lnTo>
                <a:lnTo>
                  <a:pt x="7" y="513"/>
                </a:lnTo>
                <a:lnTo>
                  <a:pt x="8" y="449"/>
                </a:lnTo>
                <a:lnTo>
                  <a:pt x="8" y="405"/>
                </a:lnTo>
                <a:lnTo>
                  <a:pt x="9" y="364"/>
                </a:lnTo>
                <a:lnTo>
                  <a:pt x="9" y="327"/>
                </a:lnTo>
                <a:lnTo>
                  <a:pt x="9" y="322"/>
                </a:lnTo>
                <a:lnTo>
                  <a:pt x="9" y="346"/>
                </a:lnTo>
                <a:lnTo>
                  <a:pt x="10" y="402"/>
                </a:lnTo>
                <a:lnTo>
                  <a:pt x="10" y="514"/>
                </a:lnTo>
                <a:lnTo>
                  <a:pt x="11" y="621"/>
                </a:lnTo>
                <a:lnTo>
                  <a:pt x="11" y="702"/>
                </a:lnTo>
                <a:lnTo>
                  <a:pt x="12" y="754"/>
                </a:lnTo>
                <a:lnTo>
                  <a:pt x="12" y="785"/>
                </a:lnTo>
                <a:lnTo>
                  <a:pt x="13" y="800"/>
                </a:lnTo>
                <a:lnTo>
                  <a:pt x="13" y="807"/>
                </a:lnTo>
                <a:lnTo>
                  <a:pt x="13" y="810"/>
                </a:lnTo>
                <a:lnTo>
                  <a:pt x="14" y="811"/>
                </a:lnTo>
                <a:lnTo>
                  <a:pt x="14" y="811"/>
                </a:lnTo>
                <a:lnTo>
                  <a:pt x="15" y="812"/>
                </a:lnTo>
                <a:lnTo>
                  <a:pt x="15" y="812"/>
                </a:lnTo>
                <a:lnTo>
                  <a:pt x="15" y="812"/>
                </a:lnTo>
                <a:lnTo>
                  <a:pt x="16" y="812"/>
                </a:lnTo>
                <a:lnTo>
                  <a:pt x="16" y="812"/>
                </a:lnTo>
                <a:lnTo>
                  <a:pt x="16" y="812"/>
                </a:lnTo>
                <a:lnTo>
                  <a:pt x="17" y="813"/>
                </a:lnTo>
                <a:lnTo>
                  <a:pt x="17" y="813"/>
                </a:lnTo>
                <a:lnTo>
                  <a:pt x="18" y="813"/>
                </a:lnTo>
                <a:lnTo>
                  <a:pt x="18" y="813"/>
                </a:lnTo>
                <a:lnTo>
                  <a:pt x="19" y="813"/>
                </a:lnTo>
                <a:lnTo>
                  <a:pt x="19" y="813"/>
                </a:lnTo>
                <a:lnTo>
                  <a:pt x="20" y="813"/>
                </a:lnTo>
                <a:lnTo>
                  <a:pt x="20" y="813"/>
                </a:lnTo>
                <a:lnTo>
                  <a:pt x="20" y="813"/>
                </a:lnTo>
                <a:lnTo>
                  <a:pt x="21" y="813"/>
                </a:lnTo>
                <a:lnTo>
                  <a:pt x="21" y="812"/>
                </a:lnTo>
                <a:lnTo>
                  <a:pt x="21" y="812"/>
                </a:lnTo>
                <a:lnTo>
                  <a:pt x="22" y="811"/>
                </a:lnTo>
                <a:lnTo>
                  <a:pt x="22" y="810"/>
                </a:lnTo>
                <a:lnTo>
                  <a:pt x="23" y="808"/>
                </a:lnTo>
                <a:lnTo>
                  <a:pt x="23" y="804"/>
                </a:lnTo>
                <a:lnTo>
                  <a:pt x="23" y="801"/>
                </a:lnTo>
                <a:lnTo>
                  <a:pt x="24" y="797"/>
                </a:lnTo>
                <a:lnTo>
                  <a:pt x="24" y="794"/>
                </a:lnTo>
                <a:lnTo>
                  <a:pt x="25" y="792"/>
                </a:lnTo>
                <a:lnTo>
                  <a:pt x="25" y="789"/>
                </a:lnTo>
                <a:lnTo>
                  <a:pt x="26" y="790"/>
                </a:lnTo>
                <a:lnTo>
                  <a:pt x="26" y="793"/>
                </a:lnTo>
                <a:lnTo>
                  <a:pt x="26" y="796"/>
                </a:lnTo>
                <a:lnTo>
                  <a:pt x="27" y="800"/>
                </a:lnTo>
                <a:lnTo>
                  <a:pt x="27" y="803"/>
                </a:lnTo>
                <a:lnTo>
                  <a:pt x="28" y="807"/>
                </a:lnTo>
                <a:lnTo>
                  <a:pt x="28" y="809"/>
                </a:lnTo>
                <a:lnTo>
                  <a:pt x="28" y="811"/>
                </a:lnTo>
                <a:lnTo>
                  <a:pt x="29" y="812"/>
                </a:lnTo>
                <a:lnTo>
                  <a:pt x="29" y="812"/>
                </a:lnTo>
                <a:lnTo>
                  <a:pt x="30" y="813"/>
                </a:lnTo>
                <a:lnTo>
                  <a:pt x="30" y="813"/>
                </a:lnTo>
                <a:lnTo>
                  <a:pt x="30" y="813"/>
                </a:lnTo>
                <a:lnTo>
                  <a:pt x="31" y="813"/>
                </a:lnTo>
                <a:lnTo>
                  <a:pt x="31" y="813"/>
                </a:lnTo>
                <a:lnTo>
                  <a:pt x="32" y="813"/>
                </a:lnTo>
                <a:lnTo>
                  <a:pt x="32" y="813"/>
                </a:lnTo>
                <a:lnTo>
                  <a:pt x="32" y="813"/>
                </a:lnTo>
                <a:lnTo>
                  <a:pt x="33" y="813"/>
                </a:lnTo>
                <a:lnTo>
                  <a:pt x="33" y="813"/>
                </a:lnTo>
                <a:lnTo>
                  <a:pt x="34" y="813"/>
                </a:lnTo>
                <a:lnTo>
                  <a:pt x="34" y="813"/>
                </a:lnTo>
                <a:lnTo>
                  <a:pt x="35" y="813"/>
                </a:lnTo>
                <a:lnTo>
                  <a:pt x="35" y="813"/>
                </a:lnTo>
                <a:lnTo>
                  <a:pt x="35" y="813"/>
                </a:lnTo>
                <a:lnTo>
                  <a:pt x="36" y="813"/>
                </a:lnTo>
                <a:lnTo>
                  <a:pt x="36" y="813"/>
                </a:lnTo>
                <a:lnTo>
                  <a:pt x="37" y="813"/>
                </a:lnTo>
                <a:lnTo>
                  <a:pt x="37" y="812"/>
                </a:lnTo>
                <a:lnTo>
                  <a:pt x="37" y="812"/>
                </a:lnTo>
                <a:lnTo>
                  <a:pt x="38" y="811"/>
                </a:lnTo>
                <a:lnTo>
                  <a:pt x="38" y="810"/>
                </a:lnTo>
                <a:lnTo>
                  <a:pt x="38" y="808"/>
                </a:lnTo>
                <a:lnTo>
                  <a:pt x="39" y="808"/>
                </a:lnTo>
                <a:lnTo>
                  <a:pt x="39" y="807"/>
                </a:lnTo>
                <a:lnTo>
                  <a:pt x="40" y="806"/>
                </a:lnTo>
                <a:lnTo>
                  <a:pt x="40" y="806"/>
                </a:lnTo>
                <a:lnTo>
                  <a:pt x="41" y="807"/>
                </a:lnTo>
                <a:lnTo>
                  <a:pt x="41" y="808"/>
                </a:lnTo>
                <a:lnTo>
                  <a:pt x="42" y="809"/>
                </a:lnTo>
                <a:lnTo>
                  <a:pt x="42" y="810"/>
                </a:lnTo>
                <a:lnTo>
                  <a:pt x="42" y="810"/>
                </a:lnTo>
                <a:lnTo>
                  <a:pt x="43" y="811"/>
                </a:lnTo>
                <a:lnTo>
                  <a:pt x="43" y="812"/>
                </a:lnTo>
                <a:lnTo>
                  <a:pt x="44" y="812"/>
                </a:lnTo>
                <a:lnTo>
                  <a:pt x="44" y="813"/>
                </a:lnTo>
                <a:lnTo>
                  <a:pt x="44" y="813"/>
                </a:lnTo>
                <a:lnTo>
                  <a:pt x="45" y="813"/>
                </a:lnTo>
                <a:lnTo>
                  <a:pt x="45" y="813"/>
                </a:lnTo>
                <a:lnTo>
                  <a:pt x="45" y="812"/>
                </a:lnTo>
                <a:lnTo>
                  <a:pt x="46" y="812"/>
                </a:lnTo>
                <a:lnTo>
                  <a:pt x="46" y="811"/>
                </a:lnTo>
                <a:lnTo>
                  <a:pt x="47" y="810"/>
                </a:lnTo>
                <a:lnTo>
                  <a:pt x="47" y="807"/>
                </a:lnTo>
                <a:lnTo>
                  <a:pt x="48" y="802"/>
                </a:lnTo>
                <a:lnTo>
                  <a:pt x="48" y="795"/>
                </a:lnTo>
                <a:lnTo>
                  <a:pt x="49" y="784"/>
                </a:lnTo>
                <a:lnTo>
                  <a:pt x="49" y="763"/>
                </a:lnTo>
                <a:lnTo>
                  <a:pt x="49" y="737"/>
                </a:lnTo>
                <a:lnTo>
                  <a:pt x="50" y="705"/>
                </a:lnTo>
                <a:lnTo>
                  <a:pt x="50" y="669"/>
                </a:lnTo>
                <a:lnTo>
                  <a:pt x="51" y="628"/>
                </a:lnTo>
                <a:lnTo>
                  <a:pt x="51" y="580"/>
                </a:lnTo>
                <a:lnTo>
                  <a:pt x="51" y="515"/>
                </a:lnTo>
                <a:lnTo>
                  <a:pt x="52" y="455"/>
                </a:lnTo>
                <a:lnTo>
                  <a:pt x="52" y="384"/>
                </a:lnTo>
                <a:lnTo>
                  <a:pt x="52" y="306"/>
                </a:lnTo>
                <a:lnTo>
                  <a:pt x="53" y="237"/>
                </a:lnTo>
                <a:lnTo>
                  <a:pt x="53" y="166"/>
                </a:lnTo>
                <a:lnTo>
                  <a:pt x="54" y="96"/>
                </a:lnTo>
                <a:lnTo>
                  <a:pt x="54" y="43"/>
                </a:lnTo>
                <a:lnTo>
                  <a:pt x="55" y="0"/>
                </a:lnTo>
                <a:lnTo>
                  <a:pt x="55" y="22"/>
                </a:lnTo>
                <a:lnTo>
                  <a:pt x="55" y="113"/>
                </a:lnTo>
                <a:lnTo>
                  <a:pt x="56" y="341"/>
                </a:lnTo>
                <a:lnTo>
                  <a:pt x="56" y="541"/>
                </a:lnTo>
                <a:lnTo>
                  <a:pt x="57" y="683"/>
                </a:lnTo>
                <a:lnTo>
                  <a:pt x="57" y="759"/>
                </a:lnTo>
                <a:lnTo>
                  <a:pt x="58" y="790"/>
                </a:lnTo>
                <a:lnTo>
                  <a:pt x="58" y="803"/>
                </a:lnTo>
                <a:lnTo>
                  <a:pt x="58" y="807"/>
                </a:lnTo>
                <a:lnTo>
                  <a:pt x="59" y="808"/>
                </a:lnTo>
                <a:lnTo>
                  <a:pt x="59" y="807"/>
                </a:lnTo>
                <a:lnTo>
                  <a:pt x="59" y="806"/>
                </a:lnTo>
                <a:lnTo>
                  <a:pt x="60" y="804"/>
                </a:lnTo>
                <a:lnTo>
                  <a:pt x="60" y="802"/>
                </a:lnTo>
                <a:lnTo>
                  <a:pt x="61" y="801"/>
                </a:lnTo>
                <a:lnTo>
                  <a:pt x="61" y="800"/>
                </a:lnTo>
                <a:lnTo>
                  <a:pt x="61" y="801"/>
                </a:lnTo>
                <a:lnTo>
                  <a:pt x="62" y="802"/>
                </a:lnTo>
                <a:lnTo>
                  <a:pt x="62" y="803"/>
                </a:lnTo>
                <a:lnTo>
                  <a:pt x="63" y="804"/>
                </a:lnTo>
                <a:lnTo>
                  <a:pt x="63" y="805"/>
                </a:lnTo>
                <a:lnTo>
                  <a:pt x="64" y="808"/>
                </a:lnTo>
                <a:lnTo>
                  <a:pt x="64" y="809"/>
                </a:lnTo>
                <a:lnTo>
                  <a:pt x="65" y="810"/>
                </a:lnTo>
                <a:lnTo>
                  <a:pt x="65" y="811"/>
                </a:lnTo>
                <a:lnTo>
                  <a:pt x="65" y="811"/>
                </a:lnTo>
                <a:lnTo>
                  <a:pt x="66" y="812"/>
                </a:lnTo>
                <a:lnTo>
                  <a:pt x="66" y="812"/>
                </a:lnTo>
                <a:lnTo>
                  <a:pt x="66" y="812"/>
                </a:lnTo>
                <a:lnTo>
                  <a:pt x="67" y="813"/>
                </a:lnTo>
                <a:lnTo>
                  <a:pt x="67" y="812"/>
                </a:lnTo>
                <a:lnTo>
                  <a:pt x="68" y="812"/>
                </a:lnTo>
                <a:lnTo>
                  <a:pt x="68" y="812"/>
                </a:lnTo>
                <a:lnTo>
                  <a:pt x="68" y="812"/>
                </a:lnTo>
                <a:lnTo>
                  <a:pt x="69" y="812"/>
                </a:lnTo>
                <a:lnTo>
                  <a:pt x="69" y="812"/>
                </a:lnTo>
                <a:lnTo>
                  <a:pt x="70" y="812"/>
                </a:lnTo>
                <a:lnTo>
                  <a:pt x="70" y="812"/>
                </a:lnTo>
                <a:lnTo>
                  <a:pt x="71" y="812"/>
                </a:lnTo>
                <a:lnTo>
                  <a:pt x="71" y="812"/>
                </a:lnTo>
                <a:lnTo>
                  <a:pt x="72" y="812"/>
                </a:lnTo>
                <a:lnTo>
                  <a:pt x="72" y="812"/>
                </a:lnTo>
                <a:lnTo>
                  <a:pt x="72" y="812"/>
                </a:lnTo>
                <a:lnTo>
                  <a:pt x="73" y="812"/>
                </a:lnTo>
                <a:lnTo>
                  <a:pt x="73" y="813"/>
                </a:lnTo>
                <a:lnTo>
                  <a:pt x="73" y="813"/>
                </a:lnTo>
                <a:lnTo>
                  <a:pt x="74" y="813"/>
                </a:lnTo>
                <a:lnTo>
                  <a:pt x="74" y="813"/>
                </a:lnTo>
                <a:lnTo>
                  <a:pt x="75" y="813"/>
                </a:lnTo>
                <a:lnTo>
                  <a:pt x="75" y="813"/>
                </a:lnTo>
                <a:lnTo>
                  <a:pt x="75" y="813"/>
                </a:lnTo>
                <a:lnTo>
                  <a:pt x="76" y="813"/>
                </a:lnTo>
                <a:lnTo>
                  <a:pt x="76" y="813"/>
                </a:lnTo>
                <a:lnTo>
                  <a:pt x="77" y="813"/>
                </a:lnTo>
                <a:lnTo>
                  <a:pt x="77" y="813"/>
                </a:lnTo>
                <a:lnTo>
                  <a:pt x="78" y="813"/>
                </a:lnTo>
                <a:lnTo>
                  <a:pt x="78" y="813"/>
                </a:lnTo>
                <a:lnTo>
                  <a:pt x="78" y="813"/>
                </a:lnTo>
                <a:lnTo>
                  <a:pt x="79" y="813"/>
                </a:lnTo>
                <a:lnTo>
                  <a:pt x="79" y="813"/>
                </a:lnTo>
                <a:lnTo>
                  <a:pt x="79" y="813"/>
                </a:lnTo>
                <a:lnTo>
                  <a:pt x="80" y="813"/>
                </a:lnTo>
                <a:lnTo>
                  <a:pt x="80" y="813"/>
                </a:lnTo>
                <a:lnTo>
                  <a:pt x="81" y="813"/>
                </a:lnTo>
                <a:lnTo>
                  <a:pt x="81" y="813"/>
                </a:lnTo>
                <a:lnTo>
                  <a:pt x="82" y="813"/>
                </a:lnTo>
                <a:lnTo>
                  <a:pt x="82" y="813"/>
                </a:lnTo>
                <a:lnTo>
                  <a:pt x="82" y="813"/>
                </a:lnTo>
                <a:lnTo>
                  <a:pt x="83" y="813"/>
                </a:lnTo>
                <a:lnTo>
                  <a:pt x="83" y="813"/>
                </a:lnTo>
                <a:lnTo>
                  <a:pt x="84" y="813"/>
                </a:lnTo>
                <a:lnTo>
                  <a:pt x="84" y="813"/>
                </a:lnTo>
                <a:lnTo>
                  <a:pt x="84" y="813"/>
                </a:lnTo>
                <a:lnTo>
                  <a:pt x="85" y="813"/>
                </a:lnTo>
                <a:lnTo>
                  <a:pt x="85" y="813"/>
                </a:lnTo>
                <a:lnTo>
                  <a:pt x="86" y="813"/>
                </a:lnTo>
                <a:lnTo>
                  <a:pt x="86" y="813"/>
                </a:lnTo>
                <a:lnTo>
                  <a:pt x="86" y="813"/>
                </a:lnTo>
                <a:lnTo>
                  <a:pt x="87" y="813"/>
                </a:lnTo>
                <a:lnTo>
                  <a:pt x="87" y="813"/>
                </a:lnTo>
                <a:lnTo>
                  <a:pt x="88" y="813"/>
                </a:lnTo>
                <a:lnTo>
                  <a:pt x="88" y="812"/>
                </a:lnTo>
                <a:lnTo>
                  <a:pt x="89" y="812"/>
                </a:lnTo>
                <a:lnTo>
                  <a:pt x="89" y="812"/>
                </a:lnTo>
                <a:lnTo>
                  <a:pt x="89" y="812"/>
                </a:lnTo>
                <a:lnTo>
                  <a:pt x="90" y="812"/>
                </a:lnTo>
                <a:lnTo>
                  <a:pt x="90" y="812"/>
                </a:lnTo>
                <a:lnTo>
                  <a:pt x="91" y="811"/>
                </a:lnTo>
                <a:lnTo>
                  <a:pt x="91" y="811"/>
                </a:lnTo>
                <a:lnTo>
                  <a:pt x="91" y="811"/>
                </a:lnTo>
                <a:lnTo>
                  <a:pt x="92" y="810"/>
                </a:lnTo>
                <a:lnTo>
                  <a:pt x="92" y="810"/>
                </a:lnTo>
                <a:lnTo>
                  <a:pt x="93" y="810"/>
                </a:lnTo>
                <a:lnTo>
                  <a:pt x="93" y="810"/>
                </a:lnTo>
                <a:lnTo>
                  <a:pt x="93" y="811"/>
                </a:lnTo>
                <a:lnTo>
                  <a:pt x="94" y="811"/>
                </a:lnTo>
                <a:lnTo>
                  <a:pt x="94" y="812"/>
                </a:lnTo>
                <a:lnTo>
                  <a:pt x="95" y="812"/>
                </a:lnTo>
                <a:lnTo>
                  <a:pt x="95" y="812"/>
                </a:lnTo>
                <a:lnTo>
                  <a:pt x="96" y="812"/>
                </a:lnTo>
                <a:lnTo>
                  <a:pt x="96" y="813"/>
                </a:lnTo>
                <a:lnTo>
                  <a:pt x="96" y="813"/>
                </a:lnTo>
                <a:lnTo>
                  <a:pt x="97" y="813"/>
                </a:lnTo>
                <a:lnTo>
                  <a:pt x="97" y="813"/>
                </a:lnTo>
                <a:lnTo>
                  <a:pt x="98" y="813"/>
                </a:lnTo>
                <a:lnTo>
                  <a:pt x="98" y="813"/>
                </a:lnTo>
                <a:lnTo>
                  <a:pt x="98" y="813"/>
                </a:lnTo>
                <a:lnTo>
                  <a:pt x="99" y="813"/>
                </a:lnTo>
                <a:lnTo>
                  <a:pt x="99" y="813"/>
                </a:lnTo>
                <a:lnTo>
                  <a:pt x="100" y="813"/>
                </a:lnTo>
                <a:lnTo>
                  <a:pt x="100" y="813"/>
                </a:lnTo>
                <a:lnTo>
                  <a:pt x="100" y="813"/>
                </a:lnTo>
                <a:lnTo>
                  <a:pt x="101" y="813"/>
                </a:lnTo>
                <a:lnTo>
                  <a:pt x="101" y="813"/>
                </a:lnTo>
                <a:lnTo>
                  <a:pt x="102" y="813"/>
                </a:lnTo>
                <a:lnTo>
                  <a:pt x="102" y="813"/>
                </a:lnTo>
                <a:lnTo>
                  <a:pt x="102" y="813"/>
                </a:lnTo>
                <a:lnTo>
                  <a:pt x="103" y="813"/>
                </a:lnTo>
                <a:lnTo>
                  <a:pt x="103" y="813"/>
                </a:lnTo>
                <a:lnTo>
                  <a:pt x="104" y="813"/>
                </a:lnTo>
                <a:lnTo>
                  <a:pt x="104" y="813"/>
                </a:lnTo>
                <a:lnTo>
                  <a:pt x="105" y="813"/>
                </a:lnTo>
                <a:lnTo>
                  <a:pt x="105" y="813"/>
                </a:lnTo>
                <a:lnTo>
                  <a:pt x="105" y="813"/>
                </a:lnTo>
                <a:lnTo>
                  <a:pt x="106" y="813"/>
                </a:lnTo>
                <a:lnTo>
                  <a:pt x="106" y="813"/>
                </a:lnTo>
                <a:lnTo>
                  <a:pt x="107" y="813"/>
                </a:lnTo>
                <a:lnTo>
                  <a:pt x="107" y="813"/>
                </a:lnTo>
                <a:lnTo>
                  <a:pt x="107" y="813"/>
                </a:lnTo>
                <a:lnTo>
                  <a:pt x="108" y="813"/>
                </a:lnTo>
                <a:lnTo>
                  <a:pt x="108" y="812"/>
                </a:lnTo>
                <a:lnTo>
                  <a:pt x="108" y="812"/>
                </a:lnTo>
                <a:lnTo>
                  <a:pt x="109" y="812"/>
                </a:lnTo>
                <a:lnTo>
                  <a:pt x="109" y="812"/>
                </a:lnTo>
                <a:lnTo>
                  <a:pt x="110" y="812"/>
                </a:lnTo>
                <a:lnTo>
                  <a:pt x="110" y="812"/>
                </a:lnTo>
                <a:lnTo>
                  <a:pt x="111" y="812"/>
                </a:lnTo>
                <a:lnTo>
                  <a:pt x="111" y="812"/>
                </a:lnTo>
                <a:lnTo>
                  <a:pt x="112" y="812"/>
                </a:lnTo>
                <a:lnTo>
                  <a:pt x="112" y="812"/>
                </a:lnTo>
                <a:lnTo>
                  <a:pt x="112" y="812"/>
                </a:lnTo>
                <a:lnTo>
                  <a:pt x="113" y="812"/>
                </a:lnTo>
                <a:lnTo>
                  <a:pt x="113" y="813"/>
                </a:lnTo>
                <a:lnTo>
                  <a:pt x="113" y="813"/>
                </a:lnTo>
                <a:lnTo>
                  <a:pt x="114" y="813"/>
                </a:lnTo>
                <a:lnTo>
                  <a:pt x="114" y="813"/>
                </a:lnTo>
                <a:lnTo>
                  <a:pt x="115" y="812"/>
                </a:lnTo>
                <a:lnTo>
                  <a:pt x="115" y="812"/>
                </a:lnTo>
                <a:lnTo>
                  <a:pt x="115" y="812"/>
                </a:lnTo>
                <a:lnTo>
                  <a:pt x="116" y="812"/>
                </a:lnTo>
                <a:lnTo>
                  <a:pt x="116" y="812"/>
                </a:lnTo>
                <a:lnTo>
                  <a:pt x="117" y="812"/>
                </a:lnTo>
                <a:lnTo>
                  <a:pt x="117" y="812"/>
                </a:lnTo>
                <a:lnTo>
                  <a:pt x="118" y="812"/>
                </a:lnTo>
                <a:lnTo>
                  <a:pt x="118" y="812"/>
                </a:lnTo>
                <a:lnTo>
                  <a:pt x="119" y="812"/>
                </a:lnTo>
                <a:lnTo>
                  <a:pt x="119" y="812"/>
                </a:lnTo>
                <a:lnTo>
                  <a:pt x="119" y="812"/>
                </a:lnTo>
                <a:lnTo>
                  <a:pt x="120" y="812"/>
                </a:lnTo>
                <a:lnTo>
                  <a:pt x="120" y="812"/>
                </a:lnTo>
                <a:lnTo>
                  <a:pt x="120" y="813"/>
                </a:lnTo>
                <a:lnTo>
                  <a:pt x="121" y="813"/>
                </a:lnTo>
                <a:lnTo>
                  <a:pt x="121" y="813"/>
                </a:lnTo>
                <a:lnTo>
                  <a:pt x="122" y="813"/>
                </a:lnTo>
                <a:lnTo>
                  <a:pt x="122" y="813"/>
                </a:lnTo>
                <a:lnTo>
                  <a:pt x="122" y="812"/>
                </a:lnTo>
                <a:lnTo>
                  <a:pt x="123" y="812"/>
                </a:lnTo>
                <a:lnTo>
                  <a:pt x="123" y="812"/>
                </a:lnTo>
                <a:lnTo>
                  <a:pt x="124" y="812"/>
                </a:lnTo>
                <a:lnTo>
                  <a:pt x="124" y="811"/>
                </a:lnTo>
                <a:lnTo>
                  <a:pt x="125" y="811"/>
                </a:lnTo>
                <a:lnTo>
                  <a:pt x="125" y="811"/>
                </a:lnTo>
                <a:lnTo>
                  <a:pt x="125" y="811"/>
                </a:lnTo>
                <a:lnTo>
                  <a:pt x="126" y="811"/>
                </a:lnTo>
                <a:lnTo>
                  <a:pt x="126" y="812"/>
                </a:lnTo>
                <a:lnTo>
                  <a:pt x="127" y="812"/>
                </a:lnTo>
                <a:lnTo>
                  <a:pt x="127" y="812"/>
                </a:lnTo>
                <a:lnTo>
                  <a:pt x="127" y="812"/>
                </a:lnTo>
                <a:lnTo>
                  <a:pt x="128" y="813"/>
                </a:lnTo>
                <a:lnTo>
                  <a:pt x="128" y="813"/>
                </a:lnTo>
                <a:lnTo>
                  <a:pt x="129" y="813"/>
                </a:lnTo>
                <a:lnTo>
                  <a:pt x="129" y="813"/>
                </a:lnTo>
                <a:lnTo>
                  <a:pt x="129" y="813"/>
                </a:lnTo>
                <a:lnTo>
                  <a:pt x="130" y="813"/>
                </a:lnTo>
                <a:lnTo>
                  <a:pt x="130" y="813"/>
                </a:lnTo>
                <a:lnTo>
                  <a:pt x="131" y="813"/>
                </a:lnTo>
                <a:lnTo>
                  <a:pt x="131" y="813"/>
                </a:lnTo>
                <a:lnTo>
                  <a:pt x="131" y="813"/>
                </a:lnTo>
                <a:lnTo>
                  <a:pt x="132" y="813"/>
                </a:lnTo>
                <a:lnTo>
                  <a:pt x="132" y="813"/>
                </a:lnTo>
                <a:lnTo>
                  <a:pt x="133" y="813"/>
                </a:lnTo>
                <a:lnTo>
                  <a:pt x="133" y="813"/>
                </a:lnTo>
                <a:lnTo>
                  <a:pt x="134" y="813"/>
                </a:lnTo>
                <a:lnTo>
                  <a:pt x="134" y="813"/>
                </a:lnTo>
                <a:lnTo>
                  <a:pt x="134" y="813"/>
                </a:lnTo>
                <a:lnTo>
                  <a:pt x="135" y="813"/>
                </a:lnTo>
                <a:lnTo>
                  <a:pt x="135" y="813"/>
                </a:lnTo>
                <a:lnTo>
                  <a:pt x="136" y="813"/>
                </a:lnTo>
                <a:lnTo>
                  <a:pt x="136" y="813"/>
                </a:lnTo>
                <a:lnTo>
                  <a:pt x="136" y="813"/>
                </a:lnTo>
                <a:lnTo>
                  <a:pt x="137" y="813"/>
                </a:lnTo>
                <a:lnTo>
                  <a:pt x="137" y="813"/>
                </a:lnTo>
                <a:lnTo>
                  <a:pt x="137" y="813"/>
                </a:lnTo>
                <a:lnTo>
                  <a:pt x="138" y="813"/>
                </a:lnTo>
                <a:lnTo>
                  <a:pt x="138" y="813"/>
                </a:lnTo>
                <a:lnTo>
                  <a:pt x="139" y="813"/>
                </a:lnTo>
                <a:lnTo>
                  <a:pt x="139" y="813"/>
                </a:lnTo>
                <a:lnTo>
                  <a:pt x="140" y="813"/>
                </a:lnTo>
                <a:lnTo>
                  <a:pt x="140" y="813"/>
                </a:lnTo>
                <a:lnTo>
                  <a:pt x="141" y="813"/>
                </a:lnTo>
                <a:lnTo>
                  <a:pt x="141" y="813"/>
                </a:lnTo>
                <a:lnTo>
                  <a:pt x="141" y="813"/>
                </a:lnTo>
                <a:lnTo>
                  <a:pt x="142" y="813"/>
                </a:lnTo>
                <a:lnTo>
                  <a:pt x="142" y="813"/>
                </a:lnTo>
                <a:lnTo>
                  <a:pt x="142" y="813"/>
                </a:lnTo>
                <a:lnTo>
                  <a:pt x="143" y="813"/>
                </a:lnTo>
                <a:lnTo>
                  <a:pt x="143" y="813"/>
                </a:lnTo>
                <a:lnTo>
                  <a:pt x="144" y="812"/>
                </a:lnTo>
                <a:lnTo>
                  <a:pt x="144" y="812"/>
                </a:lnTo>
                <a:lnTo>
                  <a:pt x="144" y="812"/>
                </a:lnTo>
                <a:lnTo>
                  <a:pt x="145" y="812"/>
                </a:lnTo>
                <a:lnTo>
                  <a:pt x="145" y="811"/>
                </a:lnTo>
                <a:lnTo>
                  <a:pt x="146" y="811"/>
                </a:lnTo>
                <a:lnTo>
                  <a:pt x="146" y="810"/>
                </a:lnTo>
                <a:lnTo>
                  <a:pt x="147" y="809"/>
                </a:lnTo>
                <a:lnTo>
                  <a:pt x="147" y="808"/>
                </a:lnTo>
                <a:lnTo>
                  <a:pt x="148" y="806"/>
                </a:lnTo>
                <a:lnTo>
                  <a:pt x="148" y="805"/>
                </a:lnTo>
                <a:lnTo>
                  <a:pt x="148" y="804"/>
                </a:lnTo>
                <a:lnTo>
                  <a:pt x="148" y="803"/>
                </a:lnTo>
                <a:lnTo>
                  <a:pt x="149" y="803"/>
                </a:lnTo>
                <a:lnTo>
                  <a:pt x="149" y="805"/>
                </a:lnTo>
                <a:lnTo>
                  <a:pt x="150" y="806"/>
                </a:lnTo>
                <a:lnTo>
                  <a:pt x="150" y="808"/>
                </a:lnTo>
                <a:lnTo>
                  <a:pt x="151" y="809"/>
                </a:lnTo>
                <a:lnTo>
                  <a:pt x="151" y="810"/>
                </a:lnTo>
                <a:lnTo>
                  <a:pt x="151" y="811"/>
                </a:lnTo>
                <a:lnTo>
                  <a:pt x="152" y="811"/>
                </a:lnTo>
                <a:lnTo>
                  <a:pt x="152" y="812"/>
                </a:lnTo>
                <a:lnTo>
                  <a:pt x="153" y="812"/>
                </a:lnTo>
                <a:lnTo>
                  <a:pt x="153" y="813"/>
                </a:lnTo>
                <a:lnTo>
                  <a:pt x="154" y="813"/>
                </a:lnTo>
                <a:lnTo>
                  <a:pt x="154" y="813"/>
                </a:lnTo>
                <a:lnTo>
                  <a:pt x="154" y="813"/>
                </a:lnTo>
                <a:lnTo>
                  <a:pt x="155" y="813"/>
                </a:lnTo>
                <a:lnTo>
                  <a:pt x="155" y="813"/>
                </a:lnTo>
                <a:lnTo>
                  <a:pt x="155" y="813"/>
                </a:lnTo>
                <a:lnTo>
                  <a:pt x="156" y="813"/>
                </a:lnTo>
                <a:lnTo>
                  <a:pt x="156" y="813"/>
                </a:lnTo>
                <a:lnTo>
                  <a:pt x="157" y="813"/>
                </a:lnTo>
                <a:lnTo>
                  <a:pt x="157" y="813"/>
                </a:lnTo>
                <a:lnTo>
                  <a:pt x="158" y="813"/>
                </a:lnTo>
                <a:lnTo>
                  <a:pt x="158" y="813"/>
                </a:lnTo>
                <a:lnTo>
                  <a:pt x="158" y="813"/>
                </a:lnTo>
                <a:lnTo>
                  <a:pt x="159" y="813"/>
                </a:lnTo>
                <a:lnTo>
                  <a:pt x="159" y="812"/>
                </a:lnTo>
                <a:lnTo>
                  <a:pt x="160" y="812"/>
                </a:lnTo>
                <a:lnTo>
                  <a:pt x="160" y="811"/>
                </a:lnTo>
                <a:lnTo>
                  <a:pt x="160" y="811"/>
                </a:lnTo>
                <a:lnTo>
                  <a:pt x="161" y="810"/>
                </a:lnTo>
                <a:lnTo>
                  <a:pt x="161" y="810"/>
                </a:lnTo>
                <a:lnTo>
                  <a:pt x="162" y="809"/>
                </a:lnTo>
                <a:lnTo>
                  <a:pt x="162" y="808"/>
                </a:lnTo>
                <a:lnTo>
                  <a:pt x="162" y="806"/>
                </a:lnTo>
                <a:lnTo>
                  <a:pt x="163" y="805"/>
                </a:lnTo>
                <a:lnTo>
                  <a:pt x="163" y="803"/>
                </a:lnTo>
                <a:lnTo>
                  <a:pt x="164" y="802"/>
                </a:lnTo>
                <a:lnTo>
                  <a:pt x="164" y="802"/>
                </a:lnTo>
                <a:lnTo>
                  <a:pt x="165" y="803"/>
                </a:lnTo>
                <a:lnTo>
                  <a:pt x="165" y="803"/>
                </a:lnTo>
                <a:lnTo>
                  <a:pt x="165" y="805"/>
                </a:lnTo>
                <a:lnTo>
                  <a:pt x="166" y="806"/>
                </a:lnTo>
                <a:lnTo>
                  <a:pt x="166" y="808"/>
                </a:lnTo>
                <a:lnTo>
                  <a:pt x="167" y="809"/>
                </a:lnTo>
                <a:lnTo>
                  <a:pt x="167" y="810"/>
                </a:lnTo>
                <a:lnTo>
                  <a:pt x="167" y="811"/>
                </a:lnTo>
                <a:lnTo>
                  <a:pt x="168" y="812"/>
                </a:lnTo>
                <a:lnTo>
                  <a:pt x="168" y="812"/>
                </a:lnTo>
                <a:lnTo>
                  <a:pt x="169" y="812"/>
                </a:lnTo>
                <a:lnTo>
                  <a:pt x="169" y="812"/>
                </a:lnTo>
                <a:lnTo>
                  <a:pt x="169" y="812"/>
                </a:lnTo>
                <a:lnTo>
                  <a:pt x="170" y="812"/>
                </a:lnTo>
                <a:lnTo>
                  <a:pt x="170" y="813"/>
                </a:lnTo>
                <a:lnTo>
                  <a:pt x="171" y="813"/>
                </a:lnTo>
                <a:lnTo>
                  <a:pt x="171" y="813"/>
                </a:lnTo>
                <a:lnTo>
                  <a:pt x="171" y="813"/>
                </a:lnTo>
                <a:lnTo>
                  <a:pt x="172" y="813"/>
                </a:lnTo>
                <a:lnTo>
                  <a:pt x="172" y="813"/>
                </a:lnTo>
                <a:lnTo>
                  <a:pt x="173" y="813"/>
                </a:lnTo>
                <a:lnTo>
                  <a:pt x="173" y="813"/>
                </a:lnTo>
                <a:lnTo>
                  <a:pt x="174" y="812"/>
                </a:lnTo>
                <a:lnTo>
                  <a:pt x="174" y="811"/>
                </a:lnTo>
                <a:lnTo>
                  <a:pt x="174" y="811"/>
                </a:lnTo>
                <a:lnTo>
                  <a:pt x="175" y="809"/>
                </a:lnTo>
                <a:lnTo>
                  <a:pt x="175" y="807"/>
                </a:lnTo>
                <a:lnTo>
                  <a:pt x="176" y="805"/>
                </a:lnTo>
                <a:lnTo>
                  <a:pt x="176" y="802"/>
                </a:lnTo>
                <a:lnTo>
                  <a:pt x="176" y="799"/>
                </a:lnTo>
                <a:lnTo>
                  <a:pt x="177" y="798"/>
                </a:lnTo>
                <a:lnTo>
                  <a:pt x="177" y="796"/>
                </a:lnTo>
                <a:lnTo>
                  <a:pt x="177" y="796"/>
                </a:lnTo>
                <a:lnTo>
                  <a:pt x="178" y="797"/>
                </a:lnTo>
                <a:lnTo>
                  <a:pt x="178" y="799"/>
                </a:lnTo>
                <a:lnTo>
                  <a:pt x="179" y="802"/>
                </a:lnTo>
                <a:lnTo>
                  <a:pt x="179" y="805"/>
                </a:lnTo>
                <a:lnTo>
                  <a:pt x="180" y="807"/>
                </a:lnTo>
                <a:lnTo>
                  <a:pt x="180" y="809"/>
                </a:lnTo>
                <a:lnTo>
                  <a:pt x="181" y="810"/>
                </a:lnTo>
                <a:lnTo>
                  <a:pt x="181" y="811"/>
                </a:lnTo>
                <a:lnTo>
                  <a:pt x="181" y="812"/>
                </a:lnTo>
                <a:lnTo>
                  <a:pt x="182" y="812"/>
                </a:lnTo>
                <a:lnTo>
                  <a:pt x="182" y="812"/>
                </a:lnTo>
                <a:lnTo>
                  <a:pt x="183" y="813"/>
                </a:lnTo>
                <a:lnTo>
                  <a:pt x="183" y="813"/>
                </a:lnTo>
                <a:lnTo>
                  <a:pt x="183" y="813"/>
                </a:lnTo>
                <a:lnTo>
                  <a:pt x="184" y="813"/>
                </a:lnTo>
                <a:lnTo>
                  <a:pt x="184" y="813"/>
                </a:lnTo>
                <a:lnTo>
                  <a:pt x="184" y="813"/>
                </a:lnTo>
                <a:lnTo>
                  <a:pt x="185" y="813"/>
                </a:lnTo>
                <a:lnTo>
                  <a:pt x="185" y="813"/>
                </a:lnTo>
                <a:lnTo>
                  <a:pt x="186" y="813"/>
                </a:lnTo>
                <a:lnTo>
                  <a:pt x="186" y="813"/>
                </a:lnTo>
                <a:lnTo>
                  <a:pt x="187" y="813"/>
                </a:lnTo>
                <a:lnTo>
                  <a:pt x="187" y="813"/>
                </a:lnTo>
                <a:lnTo>
                  <a:pt x="188" y="813"/>
                </a:lnTo>
                <a:lnTo>
                  <a:pt x="188" y="813"/>
                </a:lnTo>
                <a:lnTo>
                  <a:pt x="188" y="813"/>
                </a:lnTo>
                <a:lnTo>
                  <a:pt x="189" y="813"/>
                </a:lnTo>
                <a:lnTo>
                  <a:pt x="189" y="813"/>
                </a:lnTo>
                <a:lnTo>
                  <a:pt x="189" y="813"/>
                </a:lnTo>
                <a:lnTo>
                  <a:pt x="190" y="813"/>
                </a:lnTo>
                <a:lnTo>
                  <a:pt x="190" y="813"/>
                </a:lnTo>
                <a:lnTo>
                  <a:pt x="191" y="813"/>
                </a:lnTo>
                <a:lnTo>
                  <a:pt x="191" y="813"/>
                </a:lnTo>
                <a:lnTo>
                  <a:pt x="191" y="813"/>
                </a:lnTo>
                <a:lnTo>
                  <a:pt x="192" y="813"/>
                </a:lnTo>
                <a:lnTo>
                  <a:pt x="192" y="813"/>
                </a:lnTo>
                <a:lnTo>
                  <a:pt x="193" y="813"/>
                </a:lnTo>
                <a:lnTo>
                  <a:pt x="193" y="813"/>
                </a:lnTo>
                <a:lnTo>
                  <a:pt x="194" y="813"/>
                </a:lnTo>
                <a:lnTo>
                  <a:pt x="194" y="813"/>
                </a:lnTo>
                <a:lnTo>
                  <a:pt x="194" y="813"/>
                </a:lnTo>
                <a:lnTo>
                  <a:pt x="195" y="813"/>
                </a:lnTo>
                <a:lnTo>
                  <a:pt x="195" y="813"/>
                </a:lnTo>
                <a:lnTo>
                  <a:pt x="196" y="813"/>
                </a:lnTo>
                <a:lnTo>
                  <a:pt x="196" y="813"/>
                </a:lnTo>
                <a:lnTo>
                  <a:pt x="196" y="813"/>
                </a:lnTo>
                <a:lnTo>
                  <a:pt x="197" y="813"/>
                </a:lnTo>
                <a:lnTo>
                  <a:pt x="197" y="813"/>
                </a:lnTo>
                <a:lnTo>
                  <a:pt x="198" y="813"/>
                </a:lnTo>
                <a:lnTo>
                  <a:pt x="198" y="813"/>
                </a:lnTo>
                <a:lnTo>
                  <a:pt x="198" y="813"/>
                </a:lnTo>
                <a:lnTo>
                  <a:pt x="199" y="813"/>
                </a:lnTo>
                <a:lnTo>
                  <a:pt x="199" y="813"/>
                </a:lnTo>
                <a:lnTo>
                  <a:pt x="200" y="813"/>
                </a:lnTo>
                <a:lnTo>
                  <a:pt x="200" y="813"/>
                </a:lnTo>
                <a:lnTo>
                  <a:pt x="200" y="813"/>
                </a:lnTo>
                <a:lnTo>
                  <a:pt x="201" y="813"/>
                </a:lnTo>
                <a:lnTo>
                  <a:pt x="201" y="813"/>
                </a:lnTo>
                <a:lnTo>
                  <a:pt x="202" y="813"/>
                </a:lnTo>
                <a:lnTo>
                  <a:pt x="202" y="813"/>
                </a:lnTo>
                <a:lnTo>
                  <a:pt x="203" y="813"/>
                </a:lnTo>
                <a:lnTo>
                  <a:pt x="203" y="813"/>
                </a:lnTo>
                <a:lnTo>
                  <a:pt x="203" y="813"/>
                </a:lnTo>
                <a:lnTo>
                  <a:pt x="204" y="813"/>
                </a:lnTo>
                <a:lnTo>
                  <a:pt x="204" y="813"/>
                </a:lnTo>
                <a:lnTo>
                  <a:pt x="205" y="813"/>
                </a:lnTo>
                <a:lnTo>
                  <a:pt x="205" y="813"/>
                </a:lnTo>
                <a:lnTo>
                  <a:pt x="205" y="813"/>
                </a:lnTo>
                <a:lnTo>
                  <a:pt x="206" y="813"/>
                </a:lnTo>
                <a:lnTo>
                  <a:pt x="206" y="813"/>
                </a:lnTo>
                <a:lnTo>
                  <a:pt x="207" y="813"/>
                </a:lnTo>
                <a:lnTo>
                  <a:pt x="207" y="813"/>
                </a:lnTo>
                <a:lnTo>
                  <a:pt x="207" y="813"/>
                </a:lnTo>
                <a:lnTo>
                  <a:pt x="208" y="813"/>
                </a:lnTo>
                <a:lnTo>
                  <a:pt x="208" y="812"/>
                </a:lnTo>
                <a:lnTo>
                  <a:pt x="209" y="811"/>
                </a:lnTo>
                <a:lnTo>
                  <a:pt x="209" y="810"/>
                </a:lnTo>
                <a:lnTo>
                  <a:pt x="210" y="808"/>
                </a:lnTo>
                <a:lnTo>
                  <a:pt x="210" y="804"/>
                </a:lnTo>
                <a:lnTo>
                  <a:pt x="210" y="799"/>
                </a:lnTo>
                <a:lnTo>
                  <a:pt x="211" y="791"/>
                </a:lnTo>
                <a:lnTo>
                  <a:pt x="211" y="783"/>
                </a:lnTo>
                <a:lnTo>
                  <a:pt x="212" y="776"/>
                </a:lnTo>
                <a:lnTo>
                  <a:pt x="212" y="769"/>
                </a:lnTo>
                <a:lnTo>
                  <a:pt x="212" y="766"/>
                </a:lnTo>
                <a:lnTo>
                  <a:pt x="213" y="763"/>
                </a:lnTo>
                <a:lnTo>
                  <a:pt x="213" y="764"/>
                </a:lnTo>
                <a:lnTo>
                  <a:pt x="214" y="770"/>
                </a:lnTo>
                <a:lnTo>
                  <a:pt x="214" y="777"/>
                </a:lnTo>
                <a:lnTo>
                  <a:pt x="214" y="784"/>
                </a:lnTo>
                <a:lnTo>
                  <a:pt x="215" y="791"/>
                </a:lnTo>
                <a:lnTo>
                  <a:pt x="215" y="798"/>
                </a:lnTo>
                <a:lnTo>
                  <a:pt x="216" y="804"/>
                </a:lnTo>
                <a:lnTo>
                  <a:pt x="216" y="807"/>
                </a:lnTo>
                <a:lnTo>
                  <a:pt x="217" y="809"/>
                </a:lnTo>
                <a:lnTo>
                  <a:pt x="217" y="811"/>
                </a:lnTo>
                <a:lnTo>
                  <a:pt x="217" y="811"/>
                </a:lnTo>
                <a:lnTo>
                  <a:pt x="218" y="812"/>
                </a:lnTo>
                <a:lnTo>
                  <a:pt x="218" y="812"/>
                </a:lnTo>
                <a:lnTo>
                  <a:pt x="218" y="812"/>
                </a:lnTo>
                <a:lnTo>
                  <a:pt x="219" y="812"/>
                </a:lnTo>
                <a:lnTo>
                  <a:pt x="219" y="812"/>
                </a:lnTo>
                <a:lnTo>
                  <a:pt x="220" y="812"/>
                </a:lnTo>
                <a:lnTo>
                  <a:pt x="220" y="812"/>
                </a:lnTo>
                <a:lnTo>
                  <a:pt x="221" y="813"/>
                </a:lnTo>
                <a:lnTo>
                  <a:pt x="221" y="813"/>
                </a:lnTo>
                <a:lnTo>
                  <a:pt x="221" y="813"/>
                </a:lnTo>
                <a:lnTo>
                  <a:pt x="222" y="813"/>
                </a:lnTo>
                <a:lnTo>
                  <a:pt x="222" y="813"/>
                </a:lnTo>
                <a:lnTo>
                  <a:pt x="223" y="813"/>
                </a:lnTo>
                <a:lnTo>
                  <a:pt x="223" y="813"/>
                </a:lnTo>
                <a:lnTo>
                  <a:pt x="223" y="813"/>
                </a:lnTo>
                <a:lnTo>
                  <a:pt x="224" y="813"/>
                </a:lnTo>
                <a:lnTo>
                  <a:pt x="224" y="813"/>
                </a:lnTo>
                <a:lnTo>
                  <a:pt x="225" y="813"/>
                </a:lnTo>
                <a:lnTo>
                  <a:pt x="225" y="813"/>
                </a:lnTo>
                <a:lnTo>
                  <a:pt x="225" y="813"/>
                </a:lnTo>
                <a:lnTo>
                  <a:pt x="226" y="813"/>
                </a:lnTo>
                <a:lnTo>
                  <a:pt x="226" y="813"/>
                </a:lnTo>
                <a:lnTo>
                  <a:pt x="227" y="813"/>
                </a:lnTo>
                <a:lnTo>
                  <a:pt x="227" y="813"/>
                </a:lnTo>
                <a:lnTo>
                  <a:pt x="228" y="813"/>
                </a:lnTo>
                <a:lnTo>
                  <a:pt x="228" y="813"/>
                </a:lnTo>
                <a:lnTo>
                  <a:pt x="228" y="813"/>
                </a:lnTo>
                <a:lnTo>
                  <a:pt x="229" y="813"/>
                </a:lnTo>
                <a:lnTo>
                  <a:pt x="229" y="813"/>
                </a:lnTo>
                <a:lnTo>
                  <a:pt x="229" y="813"/>
                </a:lnTo>
                <a:lnTo>
                  <a:pt x="230" y="813"/>
                </a:lnTo>
                <a:lnTo>
                  <a:pt x="230" y="813"/>
                </a:lnTo>
                <a:lnTo>
                  <a:pt x="231" y="813"/>
                </a:lnTo>
                <a:lnTo>
                  <a:pt x="231" y="813"/>
                </a:lnTo>
                <a:lnTo>
                  <a:pt x="232" y="813"/>
                </a:lnTo>
                <a:lnTo>
                  <a:pt x="232" y="813"/>
                </a:lnTo>
                <a:lnTo>
                  <a:pt x="232" y="813"/>
                </a:lnTo>
                <a:lnTo>
                  <a:pt x="233" y="813"/>
                </a:lnTo>
                <a:lnTo>
                  <a:pt x="233" y="813"/>
                </a:lnTo>
                <a:lnTo>
                  <a:pt x="234" y="813"/>
                </a:lnTo>
                <a:lnTo>
                  <a:pt x="234" y="813"/>
                </a:lnTo>
                <a:lnTo>
                  <a:pt x="235" y="813"/>
                </a:lnTo>
                <a:lnTo>
                  <a:pt x="235" y="813"/>
                </a:lnTo>
                <a:lnTo>
                  <a:pt x="235" y="813"/>
                </a:lnTo>
                <a:lnTo>
                  <a:pt x="236" y="813"/>
                </a:lnTo>
                <a:lnTo>
                  <a:pt x="236" y="813"/>
                </a:lnTo>
                <a:lnTo>
                  <a:pt x="236" y="813"/>
                </a:lnTo>
                <a:lnTo>
                  <a:pt x="237" y="813"/>
                </a:lnTo>
                <a:lnTo>
                  <a:pt x="237" y="813"/>
                </a:lnTo>
                <a:lnTo>
                  <a:pt x="238" y="813"/>
                </a:lnTo>
                <a:lnTo>
                  <a:pt x="238" y="813"/>
                </a:lnTo>
                <a:lnTo>
                  <a:pt x="239" y="813"/>
                </a:lnTo>
                <a:lnTo>
                  <a:pt x="239" y="813"/>
                </a:lnTo>
                <a:lnTo>
                  <a:pt x="239" y="813"/>
                </a:lnTo>
                <a:lnTo>
                  <a:pt x="240" y="813"/>
                </a:lnTo>
                <a:lnTo>
                  <a:pt x="240" y="813"/>
                </a:lnTo>
                <a:lnTo>
                  <a:pt x="241" y="813"/>
                </a:lnTo>
                <a:lnTo>
                  <a:pt x="241" y="813"/>
                </a:lnTo>
                <a:lnTo>
                  <a:pt x="241" y="813"/>
                </a:lnTo>
                <a:lnTo>
                  <a:pt x="242" y="813"/>
                </a:lnTo>
                <a:lnTo>
                  <a:pt x="242" y="813"/>
                </a:lnTo>
                <a:lnTo>
                  <a:pt x="243" y="813"/>
                </a:lnTo>
                <a:lnTo>
                  <a:pt x="243" y="813"/>
                </a:lnTo>
                <a:lnTo>
                  <a:pt x="243" y="813"/>
                </a:lnTo>
                <a:lnTo>
                  <a:pt x="244" y="813"/>
                </a:lnTo>
                <a:lnTo>
                  <a:pt x="244" y="813"/>
                </a:lnTo>
                <a:lnTo>
                  <a:pt x="245" y="813"/>
                </a:lnTo>
                <a:lnTo>
                  <a:pt x="245" y="813"/>
                </a:lnTo>
                <a:lnTo>
                  <a:pt x="246" y="813"/>
                </a:lnTo>
                <a:lnTo>
                  <a:pt x="246" y="813"/>
                </a:lnTo>
                <a:lnTo>
                  <a:pt x="246" y="813"/>
                </a:lnTo>
                <a:lnTo>
                  <a:pt x="246" y="813"/>
                </a:lnTo>
                <a:lnTo>
                  <a:pt x="247" y="813"/>
                </a:lnTo>
                <a:lnTo>
                  <a:pt x="247" y="813"/>
                </a:lnTo>
                <a:lnTo>
                  <a:pt x="248" y="813"/>
                </a:lnTo>
                <a:lnTo>
                  <a:pt x="248" y="813"/>
                </a:lnTo>
                <a:lnTo>
                  <a:pt x="249" y="813"/>
                </a:lnTo>
                <a:lnTo>
                  <a:pt x="249" y="813"/>
                </a:lnTo>
                <a:lnTo>
                  <a:pt x="250" y="813"/>
                </a:lnTo>
                <a:lnTo>
                  <a:pt x="250" y="813"/>
                </a:lnTo>
                <a:lnTo>
                  <a:pt x="250" y="813"/>
                </a:lnTo>
                <a:lnTo>
                  <a:pt x="251" y="813"/>
                </a:lnTo>
                <a:lnTo>
                  <a:pt x="251" y="813"/>
                </a:lnTo>
                <a:lnTo>
                  <a:pt x="252" y="813"/>
                </a:lnTo>
                <a:lnTo>
                  <a:pt x="252" y="813"/>
                </a:lnTo>
                <a:lnTo>
                  <a:pt x="252" y="813"/>
                </a:lnTo>
                <a:lnTo>
                  <a:pt x="253" y="813"/>
                </a:lnTo>
                <a:lnTo>
                  <a:pt x="253" y="813"/>
                </a:lnTo>
                <a:lnTo>
                  <a:pt x="253" y="813"/>
                </a:lnTo>
                <a:lnTo>
                  <a:pt x="254" y="813"/>
                </a:lnTo>
                <a:lnTo>
                  <a:pt x="254" y="813"/>
                </a:lnTo>
                <a:lnTo>
                  <a:pt x="255" y="813"/>
                </a:lnTo>
                <a:lnTo>
                  <a:pt x="255" y="813"/>
                </a:lnTo>
                <a:lnTo>
                  <a:pt x="256" y="813"/>
                </a:lnTo>
                <a:lnTo>
                  <a:pt x="256" y="813"/>
                </a:lnTo>
                <a:lnTo>
                  <a:pt x="257" y="813"/>
                </a:lnTo>
                <a:lnTo>
                  <a:pt x="257" y="813"/>
                </a:lnTo>
                <a:lnTo>
                  <a:pt x="257" y="813"/>
                </a:lnTo>
                <a:lnTo>
                  <a:pt x="258" y="813"/>
                </a:lnTo>
                <a:lnTo>
                  <a:pt x="258" y="813"/>
                </a:lnTo>
                <a:lnTo>
                  <a:pt x="259" y="813"/>
                </a:lnTo>
                <a:lnTo>
                  <a:pt x="259" y="813"/>
                </a:lnTo>
                <a:lnTo>
                  <a:pt x="259" y="813"/>
                </a:lnTo>
                <a:lnTo>
                  <a:pt x="260" y="813"/>
                </a:lnTo>
                <a:lnTo>
                  <a:pt x="260" y="813"/>
                </a:lnTo>
                <a:lnTo>
                  <a:pt x="260" y="813"/>
                </a:lnTo>
                <a:lnTo>
                  <a:pt x="261" y="813"/>
                </a:lnTo>
                <a:lnTo>
                  <a:pt x="261" y="813"/>
                </a:lnTo>
                <a:lnTo>
                  <a:pt x="262" y="813"/>
                </a:lnTo>
                <a:lnTo>
                  <a:pt x="262" y="813"/>
                </a:lnTo>
                <a:lnTo>
                  <a:pt x="263" y="813"/>
                </a:lnTo>
                <a:lnTo>
                  <a:pt x="263" y="813"/>
                </a:lnTo>
                <a:lnTo>
                  <a:pt x="264" y="813"/>
                </a:lnTo>
                <a:lnTo>
                  <a:pt x="264" y="813"/>
                </a:lnTo>
                <a:lnTo>
                  <a:pt x="264" y="813"/>
                </a:lnTo>
                <a:lnTo>
                  <a:pt x="265" y="813"/>
                </a:lnTo>
                <a:lnTo>
                  <a:pt x="265" y="813"/>
                </a:lnTo>
                <a:lnTo>
                  <a:pt x="266" y="813"/>
                </a:lnTo>
                <a:lnTo>
                  <a:pt x="266" y="813"/>
                </a:lnTo>
                <a:lnTo>
                  <a:pt x="266" y="813"/>
                </a:lnTo>
                <a:lnTo>
                  <a:pt x="267" y="813"/>
                </a:lnTo>
                <a:lnTo>
                  <a:pt x="267" y="813"/>
                </a:lnTo>
                <a:lnTo>
                  <a:pt x="267" y="813"/>
                </a:lnTo>
                <a:lnTo>
                  <a:pt x="268" y="813"/>
                </a:lnTo>
                <a:lnTo>
                  <a:pt x="268" y="813"/>
                </a:lnTo>
                <a:lnTo>
                  <a:pt x="269" y="813"/>
                </a:lnTo>
                <a:lnTo>
                  <a:pt x="269" y="813"/>
                </a:lnTo>
                <a:lnTo>
                  <a:pt x="269" y="813"/>
                </a:lnTo>
                <a:lnTo>
                  <a:pt x="270" y="813"/>
                </a:lnTo>
                <a:lnTo>
                  <a:pt x="270" y="813"/>
                </a:lnTo>
                <a:lnTo>
                  <a:pt x="271" y="813"/>
                </a:lnTo>
                <a:lnTo>
                  <a:pt x="271" y="813"/>
                </a:lnTo>
                <a:lnTo>
                  <a:pt x="272" y="813"/>
                </a:lnTo>
                <a:lnTo>
                  <a:pt x="272" y="813"/>
                </a:lnTo>
                <a:lnTo>
                  <a:pt x="273" y="813"/>
                </a:lnTo>
                <a:lnTo>
                  <a:pt x="273" y="813"/>
                </a:lnTo>
                <a:lnTo>
                  <a:pt x="273" y="813"/>
                </a:lnTo>
                <a:lnTo>
                  <a:pt x="274" y="813"/>
                </a:lnTo>
                <a:lnTo>
                  <a:pt x="274" y="813"/>
                </a:lnTo>
                <a:lnTo>
                  <a:pt x="274" y="813"/>
                </a:lnTo>
                <a:lnTo>
                  <a:pt x="275" y="813"/>
                </a:lnTo>
                <a:lnTo>
                  <a:pt x="275" y="813"/>
                </a:lnTo>
                <a:lnTo>
                  <a:pt x="276" y="813"/>
                </a:lnTo>
                <a:lnTo>
                  <a:pt x="276" y="813"/>
                </a:lnTo>
                <a:lnTo>
                  <a:pt x="276" y="813"/>
                </a:lnTo>
                <a:lnTo>
                  <a:pt x="277" y="813"/>
                </a:lnTo>
                <a:lnTo>
                  <a:pt x="277" y="813"/>
                </a:lnTo>
                <a:lnTo>
                  <a:pt x="278" y="813"/>
                </a:lnTo>
                <a:lnTo>
                  <a:pt x="278" y="813"/>
                </a:lnTo>
                <a:lnTo>
                  <a:pt x="279" y="813"/>
                </a:lnTo>
                <a:lnTo>
                  <a:pt x="279" y="813"/>
                </a:lnTo>
                <a:lnTo>
                  <a:pt x="280" y="813"/>
                </a:lnTo>
                <a:lnTo>
                  <a:pt x="280" y="813"/>
                </a:lnTo>
                <a:lnTo>
                  <a:pt x="280" y="813"/>
                </a:lnTo>
                <a:lnTo>
                  <a:pt x="281" y="813"/>
                </a:lnTo>
                <a:lnTo>
                  <a:pt x="281" y="813"/>
                </a:lnTo>
                <a:lnTo>
                  <a:pt x="281" y="813"/>
                </a:lnTo>
                <a:lnTo>
                  <a:pt x="282" y="813"/>
                </a:lnTo>
                <a:lnTo>
                  <a:pt x="282" y="813"/>
                </a:lnTo>
                <a:lnTo>
                  <a:pt x="283" y="813"/>
                </a:lnTo>
                <a:lnTo>
                  <a:pt x="283" y="813"/>
                </a:lnTo>
                <a:lnTo>
                  <a:pt x="283" y="813"/>
                </a:lnTo>
                <a:lnTo>
                  <a:pt x="284" y="813"/>
                </a:lnTo>
                <a:lnTo>
                  <a:pt x="284" y="813"/>
                </a:lnTo>
                <a:lnTo>
                  <a:pt x="285" y="813"/>
                </a:lnTo>
                <a:lnTo>
                  <a:pt x="285" y="813"/>
                </a:lnTo>
                <a:lnTo>
                  <a:pt x="286" y="813"/>
                </a:lnTo>
                <a:lnTo>
                  <a:pt x="286" y="813"/>
                </a:lnTo>
                <a:lnTo>
                  <a:pt x="287" y="813"/>
                </a:lnTo>
                <a:lnTo>
                  <a:pt x="287" y="813"/>
                </a:lnTo>
                <a:lnTo>
                  <a:pt x="287" y="813"/>
                </a:lnTo>
                <a:lnTo>
                  <a:pt x="287" y="813"/>
                </a:lnTo>
                <a:lnTo>
                  <a:pt x="288" y="813"/>
                </a:lnTo>
                <a:lnTo>
                  <a:pt x="288" y="813"/>
                </a:lnTo>
                <a:lnTo>
                  <a:pt x="289" y="813"/>
                </a:lnTo>
                <a:lnTo>
                  <a:pt x="289" y="813"/>
                </a:lnTo>
                <a:lnTo>
                  <a:pt x="290" y="813"/>
                </a:lnTo>
                <a:lnTo>
                  <a:pt x="290" y="813"/>
                </a:lnTo>
                <a:lnTo>
                  <a:pt x="290" y="813"/>
                </a:lnTo>
                <a:lnTo>
                  <a:pt x="291" y="812"/>
                </a:lnTo>
                <a:lnTo>
                  <a:pt x="291" y="812"/>
                </a:lnTo>
                <a:lnTo>
                  <a:pt x="292" y="812"/>
                </a:lnTo>
                <a:lnTo>
                  <a:pt x="292" y="812"/>
                </a:lnTo>
                <a:lnTo>
                  <a:pt x="293" y="812"/>
                </a:lnTo>
                <a:lnTo>
                  <a:pt x="293" y="812"/>
                </a:lnTo>
                <a:lnTo>
                  <a:pt x="293" y="812"/>
                </a:lnTo>
                <a:lnTo>
                  <a:pt x="294" y="812"/>
                </a:lnTo>
                <a:lnTo>
                  <a:pt x="294" y="812"/>
                </a:lnTo>
                <a:lnTo>
                  <a:pt x="294" y="813"/>
                </a:lnTo>
                <a:lnTo>
                  <a:pt x="295" y="813"/>
                </a:lnTo>
                <a:lnTo>
                  <a:pt x="295" y="813"/>
                </a:lnTo>
                <a:lnTo>
                  <a:pt x="296" y="813"/>
                </a:lnTo>
                <a:lnTo>
                  <a:pt x="296" y="813"/>
                </a:lnTo>
                <a:lnTo>
                  <a:pt x="297" y="813"/>
                </a:lnTo>
                <a:lnTo>
                  <a:pt x="297" y="813"/>
                </a:lnTo>
                <a:lnTo>
                  <a:pt x="297" y="813"/>
                </a:lnTo>
                <a:lnTo>
                  <a:pt x="298" y="813"/>
                </a:lnTo>
                <a:lnTo>
                  <a:pt x="298" y="813"/>
                </a:lnTo>
                <a:lnTo>
                  <a:pt x="299" y="812"/>
                </a:lnTo>
                <a:lnTo>
                  <a:pt x="299" y="812"/>
                </a:lnTo>
                <a:lnTo>
                  <a:pt x="299" y="812"/>
                </a:lnTo>
                <a:lnTo>
                  <a:pt x="300" y="812"/>
                </a:lnTo>
                <a:lnTo>
                  <a:pt x="300" y="812"/>
                </a:lnTo>
                <a:lnTo>
                  <a:pt x="301" y="812"/>
                </a:lnTo>
                <a:lnTo>
                  <a:pt x="301" y="812"/>
                </a:lnTo>
                <a:lnTo>
                  <a:pt x="301" y="813"/>
                </a:lnTo>
                <a:lnTo>
                  <a:pt x="302" y="813"/>
                </a:lnTo>
                <a:lnTo>
                  <a:pt x="302" y="813"/>
                </a:lnTo>
                <a:lnTo>
                  <a:pt x="303" y="813"/>
                </a:lnTo>
                <a:lnTo>
                  <a:pt x="303" y="813"/>
                </a:lnTo>
                <a:lnTo>
                  <a:pt x="304" y="813"/>
                </a:lnTo>
                <a:lnTo>
                  <a:pt x="304" y="813"/>
                </a:lnTo>
                <a:lnTo>
                  <a:pt x="304" y="813"/>
                </a:lnTo>
                <a:lnTo>
                  <a:pt x="305" y="813"/>
                </a:lnTo>
                <a:lnTo>
                  <a:pt x="305" y="813"/>
                </a:lnTo>
                <a:lnTo>
                  <a:pt x="305" y="813"/>
                </a:lnTo>
                <a:lnTo>
                  <a:pt x="306" y="813"/>
                </a:lnTo>
                <a:lnTo>
                  <a:pt x="306" y="813"/>
                </a:lnTo>
                <a:lnTo>
                  <a:pt x="307" y="813"/>
                </a:lnTo>
                <a:lnTo>
                  <a:pt x="307" y="813"/>
                </a:lnTo>
                <a:lnTo>
                  <a:pt x="308" y="813"/>
                </a:lnTo>
                <a:lnTo>
                  <a:pt x="308" y="813"/>
                </a:lnTo>
                <a:lnTo>
                  <a:pt x="308" y="813"/>
                </a:lnTo>
                <a:lnTo>
                  <a:pt x="309" y="813"/>
                </a:lnTo>
                <a:lnTo>
                  <a:pt x="309" y="813"/>
                </a:lnTo>
                <a:lnTo>
                  <a:pt x="310" y="813"/>
                </a:lnTo>
                <a:lnTo>
                  <a:pt x="310" y="813"/>
                </a:lnTo>
                <a:lnTo>
                  <a:pt x="310" y="813"/>
                </a:lnTo>
                <a:lnTo>
                  <a:pt x="311" y="813"/>
                </a:lnTo>
                <a:lnTo>
                  <a:pt x="311" y="813"/>
                </a:lnTo>
                <a:lnTo>
                  <a:pt x="312" y="813"/>
                </a:lnTo>
                <a:lnTo>
                  <a:pt x="312" y="813"/>
                </a:lnTo>
                <a:lnTo>
                  <a:pt x="312" y="813"/>
                </a:lnTo>
                <a:lnTo>
                  <a:pt x="313" y="813"/>
                </a:lnTo>
                <a:lnTo>
                  <a:pt x="313" y="813"/>
                </a:lnTo>
                <a:lnTo>
                  <a:pt x="314" y="813"/>
                </a:lnTo>
                <a:lnTo>
                  <a:pt x="314" y="813"/>
                </a:lnTo>
                <a:lnTo>
                  <a:pt x="315" y="813"/>
                </a:lnTo>
                <a:lnTo>
                  <a:pt x="315" y="813"/>
                </a:lnTo>
                <a:lnTo>
                  <a:pt x="315" y="812"/>
                </a:lnTo>
                <a:lnTo>
                  <a:pt x="316" y="811"/>
                </a:lnTo>
                <a:lnTo>
                  <a:pt x="316" y="810"/>
                </a:lnTo>
                <a:lnTo>
                  <a:pt x="316" y="807"/>
                </a:lnTo>
                <a:lnTo>
                  <a:pt x="317" y="804"/>
                </a:lnTo>
                <a:lnTo>
                  <a:pt x="317" y="800"/>
                </a:lnTo>
                <a:lnTo>
                  <a:pt x="318" y="797"/>
                </a:lnTo>
                <a:lnTo>
                  <a:pt x="318" y="793"/>
                </a:lnTo>
                <a:lnTo>
                  <a:pt x="319" y="791"/>
                </a:lnTo>
                <a:lnTo>
                  <a:pt x="319" y="790"/>
                </a:lnTo>
                <a:lnTo>
                  <a:pt x="319" y="792"/>
                </a:lnTo>
                <a:lnTo>
                  <a:pt x="320" y="794"/>
                </a:lnTo>
                <a:lnTo>
                  <a:pt x="320" y="797"/>
                </a:lnTo>
                <a:lnTo>
                  <a:pt x="321" y="800"/>
                </a:lnTo>
                <a:lnTo>
                  <a:pt x="321" y="804"/>
                </a:lnTo>
                <a:lnTo>
                  <a:pt x="322" y="806"/>
                </a:lnTo>
                <a:lnTo>
                  <a:pt x="322" y="808"/>
                </a:lnTo>
                <a:lnTo>
                  <a:pt x="322" y="810"/>
                </a:lnTo>
                <a:lnTo>
                  <a:pt x="323" y="810"/>
                </a:lnTo>
                <a:lnTo>
                  <a:pt x="323" y="811"/>
                </a:lnTo>
                <a:lnTo>
                  <a:pt x="323" y="812"/>
                </a:lnTo>
                <a:lnTo>
                  <a:pt x="324" y="812"/>
                </a:lnTo>
                <a:lnTo>
                  <a:pt x="324" y="812"/>
                </a:lnTo>
                <a:lnTo>
                  <a:pt x="325" y="813"/>
                </a:lnTo>
                <a:lnTo>
                  <a:pt x="325" y="813"/>
                </a:lnTo>
                <a:lnTo>
                  <a:pt x="326" y="813"/>
                </a:lnTo>
                <a:lnTo>
                  <a:pt x="326" y="813"/>
                </a:lnTo>
                <a:lnTo>
                  <a:pt x="326" y="813"/>
                </a:lnTo>
                <a:lnTo>
                  <a:pt x="327" y="813"/>
                </a:lnTo>
                <a:lnTo>
                  <a:pt x="327" y="813"/>
                </a:lnTo>
                <a:lnTo>
                  <a:pt x="328" y="813"/>
                </a:lnTo>
                <a:lnTo>
                  <a:pt x="328" y="813"/>
                </a:lnTo>
                <a:lnTo>
                  <a:pt x="328" y="813"/>
                </a:lnTo>
                <a:lnTo>
                  <a:pt x="329" y="813"/>
                </a:lnTo>
                <a:lnTo>
                  <a:pt x="329" y="813"/>
                </a:lnTo>
                <a:lnTo>
                  <a:pt x="330" y="813"/>
                </a:lnTo>
                <a:lnTo>
                  <a:pt x="330" y="813"/>
                </a:lnTo>
                <a:lnTo>
                  <a:pt x="330" y="813"/>
                </a:lnTo>
                <a:lnTo>
                  <a:pt x="331" y="813"/>
                </a:lnTo>
                <a:lnTo>
                  <a:pt x="331" y="813"/>
                </a:lnTo>
                <a:lnTo>
                  <a:pt x="332" y="813"/>
                </a:lnTo>
                <a:lnTo>
                  <a:pt x="332" y="813"/>
                </a:lnTo>
                <a:lnTo>
                  <a:pt x="333" y="813"/>
                </a:lnTo>
                <a:lnTo>
                  <a:pt x="333" y="813"/>
                </a:lnTo>
                <a:lnTo>
                  <a:pt x="333" y="813"/>
                </a:lnTo>
                <a:lnTo>
                  <a:pt x="334" y="812"/>
                </a:lnTo>
                <a:lnTo>
                  <a:pt x="334" y="812"/>
                </a:lnTo>
                <a:lnTo>
                  <a:pt x="335" y="812"/>
                </a:lnTo>
                <a:lnTo>
                  <a:pt x="335" y="812"/>
                </a:lnTo>
                <a:lnTo>
                  <a:pt x="335" y="812"/>
                </a:lnTo>
                <a:lnTo>
                  <a:pt x="336" y="812"/>
                </a:lnTo>
                <a:lnTo>
                  <a:pt x="336" y="812"/>
                </a:lnTo>
                <a:lnTo>
                  <a:pt x="337" y="812"/>
                </a:lnTo>
                <a:lnTo>
                  <a:pt x="337" y="812"/>
                </a:lnTo>
                <a:lnTo>
                  <a:pt x="337" y="812"/>
                </a:lnTo>
                <a:lnTo>
                  <a:pt x="338" y="812"/>
                </a:lnTo>
                <a:lnTo>
                  <a:pt x="338" y="812"/>
                </a:lnTo>
                <a:lnTo>
                  <a:pt x="339" y="812"/>
                </a:lnTo>
                <a:lnTo>
                  <a:pt x="339" y="812"/>
                </a:lnTo>
                <a:lnTo>
                  <a:pt x="339" y="812"/>
                </a:lnTo>
                <a:lnTo>
                  <a:pt x="340" y="812"/>
                </a:lnTo>
                <a:lnTo>
                  <a:pt x="340" y="812"/>
                </a:lnTo>
                <a:lnTo>
                  <a:pt x="341" y="812"/>
                </a:lnTo>
                <a:lnTo>
                  <a:pt x="341" y="812"/>
                </a:lnTo>
                <a:lnTo>
                  <a:pt x="342" y="813"/>
                </a:lnTo>
                <a:lnTo>
                  <a:pt x="342" y="812"/>
                </a:lnTo>
                <a:lnTo>
                  <a:pt x="342" y="813"/>
                </a:lnTo>
                <a:lnTo>
                  <a:pt x="343" y="813"/>
                </a:lnTo>
                <a:lnTo>
                  <a:pt x="343" y="813"/>
                </a:lnTo>
                <a:lnTo>
                  <a:pt x="344" y="813"/>
                </a:lnTo>
                <a:lnTo>
                  <a:pt x="344" y="813"/>
                </a:lnTo>
                <a:lnTo>
                  <a:pt x="344" y="812"/>
                </a:lnTo>
                <a:lnTo>
                  <a:pt x="345" y="812"/>
                </a:lnTo>
                <a:lnTo>
                  <a:pt x="345" y="812"/>
                </a:lnTo>
                <a:lnTo>
                  <a:pt x="345" y="811"/>
                </a:lnTo>
                <a:lnTo>
                  <a:pt x="346" y="811"/>
                </a:lnTo>
                <a:lnTo>
                  <a:pt x="346" y="810"/>
                </a:lnTo>
                <a:lnTo>
                  <a:pt x="347" y="810"/>
                </a:lnTo>
                <a:lnTo>
                  <a:pt x="347" y="810"/>
                </a:lnTo>
                <a:lnTo>
                  <a:pt x="348" y="810"/>
                </a:lnTo>
                <a:lnTo>
                  <a:pt x="348" y="810"/>
                </a:lnTo>
                <a:lnTo>
                  <a:pt x="349" y="810"/>
                </a:lnTo>
                <a:lnTo>
                  <a:pt x="349" y="811"/>
                </a:lnTo>
                <a:lnTo>
                  <a:pt x="349" y="811"/>
                </a:lnTo>
                <a:lnTo>
                  <a:pt x="350" y="811"/>
                </a:lnTo>
                <a:lnTo>
                  <a:pt x="350" y="812"/>
                </a:lnTo>
                <a:lnTo>
                  <a:pt x="351" y="812"/>
                </a:lnTo>
                <a:lnTo>
                  <a:pt x="351" y="812"/>
                </a:lnTo>
                <a:lnTo>
                  <a:pt x="351" y="812"/>
                </a:lnTo>
                <a:lnTo>
                  <a:pt x="352" y="813"/>
                </a:lnTo>
                <a:lnTo>
                  <a:pt x="352" y="813"/>
                </a:lnTo>
                <a:lnTo>
                  <a:pt x="352" y="813"/>
                </a:lnTo>
                <a:lnTo>
                  <a:pt x="353" y="813"/>
                </a:lnTo>
                <a:lnTo>
                  <a:pt x="353" y="813"/>
                </a:lnTo>
                <a:lnTo>
                  <a:pt x="354" y="813"/>
                </a:lnTo>
                <a:lnTo>
                  <a:pt x="354" y="813"/>
                </a:lnTo>
                <a:lnTo>
                  <a:pt x="355" y="813"/>
                </a:lnTo>
                <a:lnTo>
                  <a:pt x="355" y="813"/>
                </a:lnTo>
                <a:lnTo>
                  <a:pt x="356" y="813"/>
                </a:lnTo>
                <a:lnTo>
                  <a:pt x="356" y="813"/>
                </a:lnTo>
                <a:lnTo>
                  <a:pt x="356" y="813"/>
                </a:lnTo>
                <a:lnTo>
                  <a:pt x="357" y="813"/>
                </a:lnTo>
                <a:lnTo>
                  <a:pt x="357" y="813"/>
                </a:lnTo>
                <a:lnTo>
                  <a:pt x="357" y="813"/>
                </a:lnTo>
                <a:lnTo>
                  <a:pt x="358" y="813"/>
                </a:lnTo>
                <a:lnTo>
                  <a:pt x="358" y="813"/>
                </a:lnTo>
                <a:lnTo>
                  <a:pt x="359" y="813"/>
                </a:lnTo>
                <a:lnTo>
                  <a:pt x="359" y="813"/>
                </a:lnTo>
                <a:lnTo>
                  <a:pt x="359" y="813"/>
                </a:lnTo>
                <a:lnTo>
                  <a:pt x="360" y="813"/>
                </a:lnTo>
                <a:lnTo>
                  <a:pt x="360" y="813"/>
                </a:lnTo>
                <a:lnTo>
                  <a:pt x="361" y="813"/>
                </a:lnTo>
                <a:lnTo>
                  <a:pt x="361" y="813"/>
                </a:lnTo>
                <a:lnTo>
                  <a:pt x="362" y="813"/>
                </a:lnTo>
                <a:lnTo>
                  <a:pt x="362" y="813"/>
                </a:lnTo>
                <a:lnTo>
                  <a:pt x="362" y="813"/>
                </a:lnTo>
                <a:lnTo>
                  <a:pt x="363" y="813"/>
                </a:lnTo>
                <a:lnTo>
                  <a:pt x="363" y="813"/>
                </a:lnTo>
                <a:lnTo>
                  <a:pt x="364" y="813"/>
                </a:lnTo>
                <a:lnTo>
                  <a:pt x="364" y="813"/>
                </a:lnTo>
                <a:lnTo>
                  <a:pt x="364" y="813"/>
                </a:lnTo>
                <a:lnTo>
                  <a:pt x="365" y="813"/>
                </a:lnTo>
                <a:lnTo>
                  <a:pt x="365" y="813"/>
                </a:lnTo>
                <a:lnTo>
                  <a:pt x="366" y="813"/>
                </a:lnTo>
                <a:lnTo>
                  <a:pt x="366" y="813"/>
                </a:lnTo>
                <a:lnTo>
                  <a:pt x="366" y="813"/>
                </a:lnTo>
                <a:lnTo>
                  <a:pt x="367" y="813"/>
                </a:lnTo>
                <a:lnTo>
                  <a:pt x="367" y="813"/>
                </a:lnTo>
                <a:lnTo>
                  <a:pt x="368" y="813"/>
                </a:lnTo>
                <a:lnTo>
                  <a:pt x="368" y="813"/>
                </a:lnTo>
                <a:lnTo>
                  <a:pt x="368" y="813"/>
                </a:lnTo>
                <a:lnTo>
                  <a:pt x="369" y="813"/>
                </a:lnTo>
                <a:lnTo>
                  <a:pt x="369" y="813"/>
                </a:lnTo>
                <a:lnTo>
                  <a:pt x="370" y="813"/>
                </a:lnTo>
                <a:lnTo>
                  <a:pt x="370" y="813"/>
                </a:lnTo>
                <a:lnTo>
                  <a:pt x="371" y="813"/>
                </a:lnTo>
                <a:lnTo>
                  <a:pt x="371" y="813"/>
                </a:lnTo>
                <a:lnTo>
                  <a:pt x="371" y="813"/>
                </a:lnTo>
                <a:lnTo>
                  <a:pt x="372" y="813"/>
                </a:lnTo>
                <a:lnTo>
                  <a:pt x="372" y="813"/>
                </a:lnTo>
                <a:lnTo>
                  <a:pt x="373" y="813"/>
                </a:lnTo>
                <a:lnTo>
                  <a:pt x="373" y="813"/>
                </a:lnTo>
                <a:lnTo>
                  <a:pt x="373" y="813"/>
                </a:lnTo>
                <a:lnTo>
                  <a:pt x="374" y="813"/>
                </a:lnTo>
                <a:lnTo>
                  <a:pt x="374" y="813"/>
                </a:lnTo>
                <a:lnTo>
                  <a:pt x="375" y="813"/>
                </a:lnTo>
                <a:lnTo>
                  <a:pt x="375" y="813"/>
                </a:lnTo>
                <a:lnTo>
                  <a:pt x="375" y="813"/>
                </a:lnTo>
                <a:lnTo>
                  <a:pt x="376" y="813"/>
                </a:lnTo>
                <a:lnTo>
                  <a:pt x="376" y="813"/>
                </a:lnTo>
                <a:lnTo>
                  <a:pt x="377" y="813"/>
                </a:lnTo>
                <a:lnTo>
                  <a:pt x="377" y="813"/>
                </a:lnTo>
                <a:lnTo>
                  <a:pt x="378" y="813"/>
                </a:lnTo>
                <a:lnTo>
                  <a:pt x="378" y="813"/>
                </a:lnTo>
                <a:lnTo>
                  <a:pt x="378" y="813"/>
                </a:lnTo>
                <a:lnTo>
                  <a:pt x="379" y="813"/>
                </a:lnTo>
                <a:lnTo>
                  <a:pt x="379" y="813"/>
                </a:lnTo>
                <a:lnTo>
                  <a:pt x="379" y="813"/>
                </a:lnTo>
                <a:lnTo>
                  <a:pt x="380" y="813"/>
                </a:lnTo>
                <a:lnTo>
                  <a:pt x="380" y="813"/>
                </a:lnTo>
                <a:lnTo>
                  <a:pt x="381" y="813"/>
                </a:lnTo>
                <a:lnTo>
                  <a:pt x="381" y="813"/>
                </a:lnTo>
                <a:lnTo>
                  <a:pt x="382" y="813"/>
                </a:lnTo>
                <a:lnTo>
                  <a:pt x="382" y="813"/>
                </a:lnTo>
                <a:lnTo>
                  <a:pt x="382" y="813"/>
                </a:lnTo>
                <a:lnTo>
                  <a:pt x="383" y="813"/>
                </a:lnTo>
                <a:lnTo>
                  <a:pt x="383" y="813"/>
                </a:lnTo>
                <a:lnTo>
                  <a:pt x="384" y="813"/>
                </a:lnTo>
                <a:lnTo>
                  <a:pt x="384" y="813"/>
                </a:lnTo>
                <a:lnTo>
                  <a:pt x="385" y="813"/>
                </a:lnTo>
                <a:lnTo>
                  <a:pt x="385" y="813"/>
                </a:lnTo>
                <a:lnTo>
                  <a:pt x="385" y="813"/>
                </a:lnTo>
                <a:lnTo>
                  <a:pt x="385" y="813"/>
                </a:lnTo>
                <a:lnTo>
                  <a:pt x="386" y="813"/>
                </a:lnTo>
                <a:lnTo>
                  <a:pt x="386" y="813"/>
                </a:lnTo>
                <a:lnTo>
                  <a:pt x="387" y="813"/>
                </a:lnTo>
                <a:lnTo>
                  <a:pt x="387" y="813"/>
                </a:lnTo>
                <a:lnTo>
                  <a:pt x="388" y="813"/>
                </a:lnTo>
                <a:lnTo>
                  <a:pt x="388" y="813"/>
                </a:lnTo>
                <a:lnTo>
                  <a:pt x="389" y="813"/>
                </a:lnTo>
                <a:lnTo>
                  <a:pt x="389" y="813"/>
                </a:lnTo>
                <a:lnTo>
                  <a:pt x="389" y="813"/>
                </a:lnTo>
                <a:lnTo>
                  <a:pt x="390" y="813"/>
                </a:lnTo>
                <a:lnTo>
                  <a:pt x="390" y="813"/>
                </a:lnTo>
                <a:lnTo>
                  <a:pt x="391" y="813"/>
                </a:lnTo>
                <a:lnTo>
                  <a:pt x="391" y="813"/>
                </a:lnTo>
                <a:lnTo>
                  <a:pt x="391" y="813"/>
                </a:lnTo>
                <a:lnTo>
                  <a:pt x="392" y="813"/>
                </a:lnTo>
                <a:lnTo>
                  <a:pt x="392" y="813"/>
                </a:lnTo>
                <a:lnTo>
                  <a:pt x="392" y="813"/>
                </a:lnTo>
                <a:lnTo>
                  <a:pt x="393" y="813"/>
                </a:lnTo>
                <a:lnTo>
                  <a:pt x="393" y="813"/>
                </a:lnTo>
                <a:lnTo>
                  <a:pt x="394" y="813"/>
                </a:lnTo>
                <a:lnTo>
                  <a:pt x="394" y="813"/>
                </a:lnTo>
                <a:lnTo>
                  <a:pt x="395" y="813"/>
                </a:lnTo>
                <a:lnTo>
                  <a:pt x="395" y="813"/>
                </a:lnTo>
                <a:lnTo>
                  <a:pt x="396" y="813"/>
                </a:lnTo>
                <a:lnTo>
                  <a:pt x="396" y="813"/>
                </a:lnTo>
                <a:lnTo>
                  <a:pt x="396" y="813"/>
                </a:lnTo>
                <a:lnTo>
                  <a:pt x="397" y="813"/>
                </a:lnTo>
                <a:lnTo>
                  <a:pt x="397" y="813"/>
                </a:lnTo>
                <a:lnTo>
                  <a:pt x="397" y="813"/>
                </a:lnTo>
                <a:lnTo>
                  <a:pt x="398" y="813"/>
                </a:lnTo>
                <a:lnTo>
                  <a:pt x="398" y="813"/>
                </a:lnTo>
                <a:lnTo>
                  <a:pt x="399" y="813"/>
                </a:lnTo>
                <a:lnTo>
                  <a:pt x="399" y="813"/>
                </a:lnTo>
                <a:lnTo>
                  <a:pt x="399" y="813"/>
                </a:lnTo>
                <a:lnTo>
                  <a:pt x="400" y="813"/>
                </a:lnTo>
                <a:lnTo>
                  <a:pt x="400" y="813"/>
                </a:lnTo>
                <a:lnTo>
                  <a:pt x="401" y="813"/>
                </a:lnTo>
                <a:lnTo>
                  <a:pt x="401" y="813"/>
                </a:lnTo>
                <a:lnTo>
                  <a:pt x="402" y="813"/>
                </a:lnTo>
                <a:lnTo>
                  <a:pt x="402" y="813"/>
                </a:lnTo>
                <a:lnTo>
                  <a:pt x="403" y="813"/>
                </a:lnTo>
                <a:lnTo>
                  <a:pt x="403" y="813"/>
                </a:lnTo>
                <a:lnTo>
                  <a:pt x="403" y="813"/>
                </a:lnTo>
                <a:lnTo>
                  <a:pt x="404" y="813"/>
                </a:lnTo>
                <a:lnTo>
                  <a:pt x="404" y="813"/>
                </a:lnTo>
                <a:lnTo>
                  <a:pt x="404" y="813"/>
                </a:lnTo>
                <a:lnTo>
                  <a:pt x="405" y="813"/>
                </a:lnTo>
                <a:lnTo>
                  <a:pt x="405" y="813"/>
                </a:lnTo>
                <a:lnTo>
                  <a:pt x="406" y="813"/>
                </a:lnTo>
                <a:lnTo>
                  <a:pt x="406" y="813"/>
                </a:lnTo>
                <a:lnTo>
                  <a:pt x="406" y="813"/>
                </a:lnTo>
                <a:lnTo>
                  <a:pt x="407" y="813"/>
                </a:lnTo>
                <a:lnTo>
                  <a:pt x="407" y="813"/>
                </a:lnTo>
                <a:lnTo>
                  <a:pt x="408" y="813"/>
                </a:lnTo>
                <a:lnTo>
                  <a:pt x="408" y="813"/>
                </a:lnTo>
                <a:lnTo>
                  <a:pt x="408" y="813"/>
                </a:lnTo>
                <a:lnTo>
                  <a:pt x="409" y="813"/>
                </a:lnTo>
                <a:lnTo>
                  <a:pt x="409" y="813"/>
                </a:lnTo>
                <a:lnTo>
                  <a:pt x="410" y="813"/>
                </a:lnTo>
                <a:lnTo>
                  <a:pt x="410" y="813"/>
                </a:lnTo>
                <a:lnTo>
                  <a:pt x="411" y="813"/>
                </a:lnTo>
                <a:lnTo>
                  <a:pt x="411" y="813"/>
                </a:lnTo>
                <a:lnTo>
                  <a:pt x="411" y="813"/>
                </a:lnTo>
                <a:lnTo>
                  <a:pt x="412" y="813"/>
                </a:lnTo>
                <a:lnTo>
                  <a:pt x="412" y="813"/>
                </a:lnTo>
                <a:lnTo>
                  <a:pt x="413" y="813"/>
                </a:lnTo>
                <a:lnTo>
                  <a:pt x="413" y="813"/>
                </a:lnTo>
                <a:lnTo>
                  <a:pt x="413" y="813"/>
                </a:lnTo>
                <a:lnTo>
                  <a:pt x="414" y="813"/>
                </a:lnTo>
                <a:lnTo>
                  <a:pt x="414" y="813"/>
                </a:lnTo>
                <a:lnTo>
                  <a:pt x="415" y="813"/>
                </a:lnTo>
                <a:lnTo>
                  <a:pt x="415" y="813"/>
                </a:lnTo>
                <a:lnTo>
                  <a:pt x="415" y="813"/>
                </a:lnTo>
                <a:lnTo>
                  <a:pt x="416" y="813"/>
                </a:lnTo>
                <a:lnTo>
                  <a:pt x="416" y="813"/>
                </a:lnTo>
                <a:lnTo>
                  <a:pt x="417" y="813"/>
                </a:lnTo>
                <a:lnTo>
                  <a:pt x="417" y="813"/>
                </a:lnTo>
                <a:lnTo>
                  <a:pt x="418" y="813"/>
                </a:lnTo>
                <a:lnTo>
                  <a:pt x="418" y="813"/>
                </a:lnTo>
                <a:lnTo>
                  <a:pt x="418" y="813"/>
                </a:lnTo>
                <a:lnTo>
                  <a:pt x="419" y="813"/>
                </a:lnTo>
                <a:lnTo>
                  <a:pt x="419" y="813"/>
                </a:lnTo>
                <a:lnTo>
                  <a:pt x="420" y="813"/>
                </a:lnTo>
                <a:lnTo>
                  <a:pt x="420" y="813"/>
                </a:lnTo>
                <a:lnTo>
                  <a:pt x="420" y="813"/>
                </a:lnTo>
                <a:lnTo>
                  <a:pt x="421" y="813"/>
                </a:lnTo>
                <a:lnTo>
                  <a:pt x="421" y="813"/>
                </a:lnTo>
                <a:lnTo>
                  <a:pt x="422" y="813"/>
                </a:lnTo>
                <a:lnTo>
                  <a:pt x="422" y="813"/>
                </a:lnTo>
                <a:lnTo>
                  <a:pt x="422" y="813"/>
                </a:lnTo>
                <a:lnTo>
                  <a:pt x="423" y="813"/>
                </a:lnTo>
                <a:lnTo>
                  <a:pt x="423" y="813"/>
                </a:lnTo>
                <a:lnTo>
                  <a:pt x="424" y="813"/>
                </a:lnTo>
                <a:lnTo>
                  <a:pt x="424" y="813"/>
                </a:lnTo>
                <a:lnTo>
                  <a:pt x="425" y="813"/>
                </a:lnTo>
                <a:lnTo>
                  <a:pt x="425" y="813"/>
                </a:lnTo>
                <a:lnTo>
                  <a:pt x="425" y="813"/>
                </a:lnTo>
                <a:lnTo>
                  <a:pt x="426" y="813"/>
                </a:lnTo>
                <a:lnTo>
                  <a:pt x="426" y="813"/>
                </a:lnTo>
                <a:lnTo>
                  <a:pt x="426" y="813"/>
                </a:lnTo>
                <a:lnTo>
                  <a:pt x="427" y="813"/>
                </a:lnTo>
                <a:lnTo>
                  <a:pt x="427" y="813"/>
                </a:lnTo>
                <a:lnTo>
                  <a:pt x="428" y="813"/>
                </a:lnTo>
                <a:lnTo>
                  <a:pt x="428" y="813"/>
                </a:lnTo>
                <a:lnTo>
                  <a:pt x="429" y="813"/>
                </a:lnTo>
                <a:lnTo>
                  <a:pt x="429" y="813"/>
                </a:lnTo>
                <a:lnTo>
                  <a:pt x="429" y="813"/>
                </a:lnTo>
                <a:lnTo>
                  <a:pt x="430" y="813"/>
                </a:lnTo>
                <a:lnTo>
                  <a:pt x="430" y="813"/>
                </a:lnTo>
                <a:lnTo>
                  <a:pt x="431" y="813"/>
                </a:lnTo>
                <a:lnTo>
                  <a:pt x="431" y="813"/>
                </a:lnTo>
                <a:lnTo>
                  <a:pt x="432" y="813"/>
                </a:lnTo>
                <a:lnTo>
                  <a:pt x="432" y="813"/>
                </a:lnTo>
                <a:lnTo>
                  <a:pt x="432" y="813"/>
                </a:lnTo>
                <a:lnTo>
                  <a:pt x="433" y="813"/>
                </a:lnTo>
                <a:lnTo>
                  <a:pt x="433" y="813"/>
                </a:lnTo>
                <a:lnTo>
                  <a:pt x="433" y="813"/>
                </a:lnTo>
                <a:lnTo>
                  <a:pt x="434" y="813"/>
                </a:lnTo>
                <a:lnTo>
                  <a:pt x="434" y="813"/>
                </a:lnTo>
                <a:lnTo>
                  <a:pt x="435" y="813"/>
                </a:lnTo>
                <a:lnTo>
                  <a:pt x="435" y="813"/>
                </a:lnTo>
                <a:lnTo>
                  <a:pt x="436" y="813"/>
                </a:lnTo>
                <a:lnTo>
                  <a:pt x="436" y="813"/>
                </a:lnTo>
                <a:lnTo>
                  <a:pt x="436" y="813"/>
                </a:lnTo>
                <a:lnTo>
                  <a:pt x="437" y="813"/>
                </a:lnTo>
                <a:lnTo>
                  <a:pt x="437" y="813"/>
                </a:lnTo>
                <a:lnTo>
                  <a:pt x="437" y="813"/>
                </a:lnTo>
                <a:lnTo>
                  <a:pt x="438" y="813"/>
                </a:lnTo>
                <a:lnTo>
                  <a:pt x="438" y="813"/>
                </a:lnTo>
                <a:lnTo>
                  <a:pt x="439" y="813"/>
                </a:lnTo>
                <a:lnTo>
                  <a:pt x="439" y="813"/>
                </a:lnTo>
                <a:lnTo>
                  <a:pt x="440" y="813"/>
                </a:lnTo>
                <a:lnTo>
                  <a:pt x="440" y="813"/>
                </a:lnTo>
                <a:lnTo>
                  <a:pt x="440" y="813"/>
                </a:lnTo>
                <a:lnTo>
                  <a:pt x="441" y="813"/>
                </a:lnTo>
                <a:lnTo>
                  <a:pt x="441" y="813"/>
                </a:lnTo>
                <a:lnTo>
                  <a:pt x="442" y="813"/>
                </a:lnTo>
                <a:lnTo>
                  <a:pt x="442" y="813"/>
                </a:lnTo>
                <a:lnTo>
                  <a:pt x="442" y="813"/>
                </a:lnTo>
                <a:lnTo>
                  <a:pt x="443" y="813"/>
                </a:lnTo>
                <a:lnTo>
                  <a:pt x="443" y="813"/>
                </a:lnTo>
                <a:lnTo>
                  <a:pt x="444" y="813"/>
                </a:lnTo>
                <a:lnTo>
                  <a:pt x="444" y="813"/>
                </a:lnTo>
                <a:lnTo>
                  <a:pt x="444" y="813"/>
                </a:lnTo>
                <a:lnTo>
                  <a:pt x="445" y="813"/>
                </a:lnTo>
                <a:lnTo>
                  <a:pt x="445" y="813"/>
                </a:lnTo>
                <a:lnTo>
                  <a:pt x="446" y="813"/>
                </a:lnTo>
                <a:lnTo>
                  <a:pt x="446" y="813"/>
                </a:lnTo>
                <a:lnTo>
                  <a:pt x="447" y="813"/>
                </a:lnTo>
                <a:lnTo>
                  <a:pt x="447" y="813"/>
                </a:lnTo>
                <a:lnTo>
                  <a:pt x="447" y="813"/>
                </a:lnTo>
                <a:lnTo>
                  <a:pt x="448" y="813"/>
                </a:lnTo>
                <a:lnTo>
                  <a:pt x="448" y="813"/>
                </a:lnTo>
                <a:lnTo>
                  <a:pt x="449" y="813"/>
                </a:lnTo>
                <a:lnTo>
                  <a:pt x="449" y="813"/>
                </a:lnTo>
                <a:lnTo>
                  <a:pt x="449" y="813"/>
                </a:lnTo>
                <a:lnTo>
                  <a:pt x="450" y="813"/>
                </a:lnTo>
                <a:lnTo>
                  <a:pt x="450" y="813"/>
                </a:lnTo>
                <a:lnTo>
                  <a:pt x="451" y="813"/>
                </a:lnTo>
                <a:lnTo>
                  <a:pt x="451" y="813"/>
                </a:lnTo>
                <a:lnTo>
                  <a:pt x="451" y="813"/>
                </a:lnTo>
                <a:lnTo>
                  <a:pt x="452" y="813"/>
                </a:lnTo>
                <a:lnTo>
                  <a:pt x="452" y="813"/>
                </a:lnTo>
                <a:lnTo>
                  <a:pt x="453" y="813"/>
                </a:lnTo>
                <a:lnTo>
                  <a:pt x="453" y="813"/>
                </a:lnTo>
                <a:lnTo>
                  <a:pt x="454" y="813"/>
                </a:lnTo>
                <a:lnTo>
                  <a:pt x="454" y="813"/>
                </a:lnTo>
                <a:lnTo>
                  <a:pt x="454" y="813"/>
                </a:lnTo>
                <a:lnTo>
                  <a:pt x="455" y="813"/>
                </a:lnTo>
                <a:lnTo>
                  <a:pt x="455" y="813"/>
                </a:lnTo>
                <a:lnTo>
                  <a:pt x="455" y="813"/>
                </a:lnTo>
                <a:lnTo>
                  <a:pt x="456" y="813"/>
                </a:lnTo>
                <a:lnTo>
                  <a:pt x="456" y="813"/>
                </a:lnTo>
                <a:lnTo>
                  <a:pt x="457" y="813"/>
                </a:lnTo>
                <a:lnTo>
                  <a:pt x="457" y="813"/>
                </a:lnTo>
                <a:lnTo>
                  <a:pt x="458" y="813"/>
                </a:lnTo>
                <a:lnTo>
                  <a:pt x="458" y="813"/>
                </a:lnTo>
                <a:lnTo>
                  <a:pt x="458" y="813"/>
                </a:lnTo>
                <a:lnTo>
                  <a:pt x="459" y="813"/>
                </a:lnTo>
                <a:lnTo>
                  <a:pt x="459" y="813"/>
                </a:lnTo>
                <a:lnTo>
                  <a:pt x="460" y="813"/>
                </a:lnTo>
                <a:lnTo>
                  <a:pt x="460" y="813"/>
                </a:lnTo>
                <a:lnTo>
                  <a:pt x="460" y="813"/>
                </a:lnTo>
                <a:lnTo>
                  <a:pt x="461" y="813"/>
                </a:lnTo>
                <a:lnTo>
                  <a:pt x="461" y="813"/>
                </a:lnTo>
                <a:lnTo>
                  <a:pt x="461" y="813"/>
                </a:lnTo>
                <a:lnTo>
                  <a:pt x="462" y="813"/>
                </a:lnTo>
                <a:lnTo>
                  <a:pt x="462" y="813"/>
                </a:lnTo>
                <a:lnTo>
                  <a:pt x="463" y="813"/>
                </a:lnTo>
                <a:lnTo>
                  <a:pt x="463" y="813"/>
                </a:lnTo>
                <a:lnTo>
                  <a:pt x="464" y="813"/>
                </a:lnTo>
                <a:lnTo>
                  <a:pt x="464" y="813"/>
                </a:lnTo>
                <a:lnTo>
                  <a:pt x="465" y="813"/>
                </a:lnTo>
                <a:lnTo>
                  <a:pt x="465" y="813"/>
                </a:lnTo>
                <a:lnTo>
                  <a:pt x="465" y="813"/>
                </a:lnTo>
                <a:lnTo>
                  <a:pt x="466" y="813"/>
                </a:lnTo>
                <a:lnTo>
                  <a:pt x="466" y="813"/>
                </a:lnTo>
                <a:lnTo>
                  <a:pt x="467" y="813"/>
                </a:lnTo>
                <a:lnTo>
                  <a:pt x="467" y="813"/>
                </a:lnTo>
                <a:lnTo>
                  <a:pt x="467" y="813"/>
                </a:lnTo>
                <a:lnTo>
                  <a:pt x="468" y="813"/>
                </a:lnTo>
                <a:lnTo>
                  <a:pt x="468" y="813"/>
                </a:lnTo>
                <a:lnTo>
                  <a:pt x="468" y="813"/>
                </a:lnTo>
                <a:lnTo>
                  <a:pt x="469" y="813"/>
                </a:lnTo>
                <a:lnTo>
                  <a:pt x="469" y="813"/>
                </a:lnTo>
                <a:lnTo>
                  <a:pt x="470" y="813"/>
                </a:lnTo>
                <a:lnTo>
                  <a:pt x="470" y="813"/>
                </a:lnTo>
                <a:lnTo>
                  <a:pt x="471" y="813"/>
                </a:lnTo>
                <a:lnTo>
                  <a:pt x="471" y="813"/>
                </a:lnTo>
                <a:lnTo>
                  <a:pt x="472" y="813"/>
                </a:lnTo>
                <a:lnTo>
                  <a:pt x="472" y="813"/>
                </a:lnTo>
                <a:lnTo>
                  <a:pt x="472" y="813"/>
                </a:lnTo>
                <a:lnTo>
                  <a:pt x="473" y="813"/>
                </a:lnTo>
                <a:lnTo>
                  <a:pt x="473" y="813"/>
                </a:lnTo>
                <a:lnTo>
                  <a:pt x="474" y="813"/>
                </a:lnTo>
                <a:lnTo>
                  <a:pt x="474" y="813"/>
                </a:lnTo>
                <a:lnTo>
                  <a:pt x="474" y="813"/>
                </a:lnTo>
                <a:lnTo>
                  <a:pt x="475" y="813"/>
                </a:lnTo>
                <a:lnTo>
                  <a:pt x="475" y="813"/>
                </a:lnTo>
                <a:lnTo>
                  <a:pt x="475" y="813"/>
                </a:lnTo>
                <a:lnTo>
                  <a:pt x="476" y="813"/>
                </a:lnTo>
                <a:lnTo>
                  <a:pt x="476" y="813"/>
                </a:lnTo>
                <a:lnTo>
                  <a:pt x="477" y="813"/>
                </a:lnTo>
                <a:lnTo>
                  <a:pt x="477" y="813"/>
                </a:lnTo>
                <a:lnTo>
                  <a:pt x="478" y="813"/>
                </a:lnTo>
                <a:lnTo>
                  <a:pt x="478" y="813"/>
                </a:lnTo>
                <a:lnTo>
                  <a:pt x="478" y="813"/>
                </a:lnTo>
                <a:lnTo>
                  <a:pt x="479" y="813"/>
                </a:lnTo>
                <a:lnTo>
                  <a:pt x="479" y="813"/>
                </a:lnTo>
                <a:lnTo>
                  <a:pt x="480" y="813"/>
                </a:lnTo>
                <a:lnTo>
                  <a:pt x="480" y="813"/>
                </a:lnTo>
                <a:lnTo>
                  <a:pt x="481" y="813"/>
                </a:lnTo>
                <a:lnTo>
                  <a:pt x="481" y="813"/>
                </a:lnTo>
                <a:lnTo>
                  <a:pt x="481" y="813"/>
                </a:lnTo>
                <a:lnTo>
                  <a:pt x="482" y="813"/>
                </a:lnTo>
                <a:lnTo>
                  <a:pt x="482" y="813"/>
                </a:lnTo>
                <a:lnTo>
                  <a:pt x="482" y="813"/>
                </a:lnTo>
                <a:lnTo>
                  <a:pt x="483" y="813"/>
                </a:lnTo>
                <a:lnTo>
                  <a:pt x="483" y="813"/>
                </a:lnTo>
                <a:lnTo>
                  <a:pt x="484" y="813"/>
                </a:lnTo>
                <a:lnTo>
                  <a:pt x="484" y="813"/>
                </a:lnTo>
                <a:lnTo>
                  <a:pt x="484" y="813"/>
                </a:lnTo>
                <a:lnTo>
                  <a:pt x="485" y="813"/>
                </a:lnTo>
                <a:lnTo>
                  <a:pt x="485" y="813"/>
                </a:lnTo>
                <a:lnTo>
                  <a:pt x="486" y="813"/>
                </a:lnTo>
                <a:lnTo>
                  <a:pt x="486" y="813"/>
                </a:lnTo>
                <a:lnTo>
                  <a:pt x="487" y="813"/>
                </a:lnTo>
                <a:lnTo>
                  <a:pt x="487" y="813"/>
                </a:lnTo>
                <a:lnTo>
                  <a:pt x="488" y="813"/>
                </a:lnTo>
                <a:lnTo>
                  <a:pt x="488" y="813"/>
                </a:lnTo>
                <a:lnTo>
                  <a:pt x="488" y="813"/>
                </a:lnTo>
                <a:lnTo>
                  <a:pt x="489" y="813"/>
                </a:lnTo>
                <a:lnTo>
                  <a:pt x="489" y="813"/>
                </a:lnTo>
                <a:lnTo>
                  <a:pt x="489" y="813"/>
                </a:lnTo>
                <a:lnTo>
                  <a:pt x="490" y="813"/>
                </a:lnTo>
                <a:lnTo>
                  <a:pt x="490" y="813"/>
                </a:lnTo>
                <a:lnTo>
                  <a:pt x="491" y="813"/>
                </a:lnTo>
                <a:lnTo>
                  <a:pt x="491" y="813"/>
                </a:lnTo>
                <a:lnTo>
                  <a:pt x="491" y="813"/>
                </a:lnTo>
                <a:lnTo>
                  <a:pt x="492" y="813"/>
                </a:lnTo>
                <a:lnTo>
                  <a:pt x="492" y="813"/>
                </a:lnTo>
                <a:lnTo>
                  <a:pt x="493" y="813"/>
                </a:lnTo>
                <a:lnTo>
                  <a:pt x="493" y="813"/>
                </a:lnTo>
                <a:lnTo>
                  <a:pt x="494" y="813"/>
                </a:lnTo>
                <a:lnTo>
                  <a:pt x="494" y="813"/>
                </a:lnTo>
                <a:lnTo>
                  <a:pt x="495" y="813"/>
                </a:lnTo>
                <a:lnTo>
                  <a:pt x="495" y="813"/>
                </a:lnTo>
                <a:lnTo>
                  <a:pt x="495" y="813"/>
                </a:lnTo>
                <a:lnTo>
                  <a:pt x="496" y="813"/>
                </a:lnTo>
                <a:lnTo>
                  <a:pt x="496" y="813"/>
                </a:lnTo>
                <a:lnTo>
                  <a:pt x="496" y="813"/>
                </a:lnTo>
                <a:lnTo>
                  <a:pt x="497" y="813"/>
                </a:lnTo>
                <a:lnTo>
                  <a:pt x="497" y="812"/>
                </a:lnTo>
                <a:lnTo>
                  <a:pt x="498" y="813"/>
                </a:lnTo>
                <a:lnTo>
                  <a:pt x="498" y="812"/>
                </a:lnTo>
                <a:lnTo>
                  <a:pt x="498" y="812"/>
                </a:lnTo>
                <a:lnTo>
                  <a:pt x="499" y="812"/>
                </a:lnTo>
                <a:lnTo>
                  <a:pt x="499" y="812"/>
                </a:lnTo>
                <a:lnTo>
                  <a:pt x="500" y="812"/>
                </a:lnTo>
                <a:lnTo>
                  <a:pt x="500" y="813"/>
                </a:lnTo>
                <a:lnTo>
                  <a:pt x="501" y="813"/>
                </a:lnTo>
                <a:lnTo>
                  <a:pt x="501" y="813"/>
                </a:lnTo>
                <a:lnTo>
                  <a:pt x="501" y="813"/>
                </a:lnTo>
                <a:lnTo>
                  <a:pt x="502" y="813"/>
                </a:lnTo>
                <a:lnTo>
                  <a:pt x="502" y="813"/>
                </a:lnTo>
                <a:lnTo>
                  <a:pt x="503" y="813"/>
                </a:lnTo>
                <a:lnTo>
                  <a:pt x="503" y="813"/>
                </a:lnTo>
                <a:lnTo>
                  <a:pt x="503" y="813"/>
                </a:lnTo>
                <a:lnTo>
                  <a:pt x="504" y="813"/>
                </a:lnTo>
                <a:lnTo>
                  <a:pt x="504" y="813"/>
                </a:lnTo>
                <a:lnTo>
                  <a:pt x="505" y="813"/>
                </a:lnTo>
                <a:lnTo>
                  <a:pt x="505" y="813"/>
                </a:lnTo>
                <a:lnTo>
                  <a:pt x="505" y="813"/>
                </a:lnTo>
                <a:lnTo>
                  <a:pt x="506" y="813"/>
                </a:lnTo>
                <a:lnTo>
                  <a:pt x="506" y="813"/>
                </a:lnTo>
                <a:lnTo>
                  <a:pt x="507" y="813"/>
                </a:lnTo>
                <a:lnTo>
                  <a:pt x="507" y="813"/>
                </a:lnTo>
                <a:lnTo>
                  <a:pt x="507" y="813"/>
                </a:lnTo>
                <a:lnTo>
                  <a:pt x="508" y="813"/>
                </a:lnTo>
                <a:lnTo>
                  <a:pt x="508" y="813"/>
                </a:lnTo>
                <a:lnTo>
                  <a:pt x="509" y="813"/>
                </a:lnTo>
                <a:lnTo>
                  <a:pt x="509" y="813"/>
                </a:lnTo>
                <a:lnTo>
                  <a:pt x="510" y="813"/>
                </a:lnTo>
                <a:lnTo>
                  <a:pt x="510" y="813"/>
                </a:lnTo>
                <a:lnTo>
                  <a:pt x="510" y="813"/>
                </a:lnTo>
                <a:lnTo>
                  <a:pt x="511" y="813"/>
                </a:lnTo>
                <a:lnTo>
                  <a:pt x="511" y="813"/>
                </a:lnTo>
                <a:lnTo>
                  <a:pt x="512" y="813"/>
                </a:lnTo>
                <a:lnTo>
                  <a:pt x="512" y="813"/>
                </a:lnTo>
                <a:lnTo>
                  <a:pt x="512" y="813"/>
                </a:lnTo>
                <a:lnTo>
                  <a:pt x="513" y="813"/>
                </a:lnTo>
                <a:lnTo>
                  <a:pt x="513" y="813"/>
                </a:lnTo>
                <a:lnTo>
                  <a:pt x="513" y="813"/>
                </a:lnTo>
                <a:lnTo>
                  <a:pt x="514" y="813"/>
                </a:lnTo>
                <a:lnTo>
                  <a:pt x="514" y="813"/>
                </a:lnTo>
                <a:lnTo>
                  <a:pt x="515" y="813"/>
                </a:lnTo>
                <a:lnTo>
                  <a:pt x="515" y="813"/>
                </a:lnTo>
                <a:lnTo>
                  <a:pt x="516" y="813"/>
                </a:lnTo>
                <a:lnTo>
                  <a:pt x="516" y="813"/>
                </a:lnTo>
                <a:lnTo>
                  <a:pt x="517" y="813"/>
                </a:lnTo>
                <a:lnTo>
                  <a:pt x="517" y="813"/>
                </a:lnTo>
                <a:lnTo>
                  <a:pt x="517" y="813"/>
                </a:lnTo>
                <a:lnTo>
                  <a:pt x="518" y="813"/>
                </a:lnTo>
                <a:lnTo>
                  <a:pt x="518" y="813"/>
                </a:lnTo>
                <a:lnTo>
                  <a:pt x="518" y="813"/>
                </a:lnTo>
                <a:lnTo>
                  <a:pt x="519" y="813"/>
                </a:lnTo>
                <a:lnTo>
                  <a:pt x="519" y="813"/>
                </a:lnTo>
                <a:lnTo>
                  <a:pt x="520" y="813"/>
                </a:lnTo>
                <a:lnTo>
                  <a:pt x="520" y="813"/>
                </a:lnTo>
                <a:lnTo>
                  <a:pt x="520" y="813"/>
                </a:lnTo>
                <a:lnTo>
                  <a:pt x="521" y="813"/>
                </a:lnTo>
                <a:lnTo>
                  <a:pt x="521" y="813"/>
                </a:lnTo>
                <a:lnTo>
                  <a:pt x="522" y="813"/>
                </a:lnTo>
                <a:lnTo>
                  <a:pt x="522" y="813"/>
                </a:lnTo>
                <a:lnTo>
                  <a:pt x="523" y="813"/>
                </a:lnTo>
                <a:lnTo>
                  <a:pt x="523" y="813"/>
                </a:lnTo>
                <a:lnTo>
                  <a:pt x="524" y="813"/>
                </a:lnTo>
                <a:lnTo>
                  <a:pt x="524" y="813"/>
                </a:lnTo>
                <a:lnTo>
                  <a:pt x="524" y="813"/>
                </a:lnTo>
                <a:lnTo>
                  <a:pt x="524" y="813"/>
                </a:lnTo>
                <a:lnTo>
                  <a:pt x="525" y="813"/>
                </a:lnTo>
                <a:lnTo>
                  <a:pt x="525" y="813"/>
                </a:lnTo>
                <a:lnTo>
                  <a:pt x="526" y="813"/>
                </a:lnTo>
                <a:lnTo>
                  <a:pt x="526" y="813"/>
                </a:lnTo>
                <a:lnTo>
                  <a:pt x="527" y="813"/>
                </a:lnTo>
                <a:lnTo>
                  <a:pt x="527" y="813"/>
                </a:lnTo>
                <a:lnTo>
                  <a:pt x="527" y="813"/>
                </a:lnTo>
                <a:lnTo>
                  <a:pt x="528" y="813"/>
                </a:lnTo>
                <a:lnTo>
                  <a:pt x="528" y="813"/>
                </a:lnTo>
                <a:lnTo>
                  <a:pt x="529" y="813"/>
                </a:lnTo>
                <a:lnTo>
                  <a:pt x="529" y="813"/>
                </a:lnTo>
                <a:lnTo>
                  <a:pt x="530" y="813"/>
                </a:lnTo>
                <a:lnTo>
                  <a:pt x="530" y="813"/>
                </a:lnTo>
                <a:lnTo>
                  <a:pt x="530" y="813"/>
                </a:lnTo>
                <a:lnTo>
                  <a:pt x="531" y="813"/>
                </a:lnTo>
                <a:lnTo>
                  <a:pt x="531" y="813"/>
                </a:lnTo>
                <a:lnTo>
                  <a:pt x="531" y="813"/>
                </a:lnTo>
                <a:lnTo>
                  <a:pt x="532" y="813"/>
                </a:lnTo>
                <a:lnTo>
                  <a:pt x="532" y="813"/>
                </a:lnTo>
                <a:lnTo>
                  <a:pt x="533" y="813"/>
                </a:lnTo>
                <a:lnTo>
                  <a:pt x="533" y="813"/>
                </a:lnTo>
                <a:lnTo>
                  <a:pt x="534" y="813"/>
                </a:lnTo>
                <a:lnTo>
                  <a:pt x="534" y="813"/>
                </a:lnTo>
                <a:lnTo>
                  <a:pt x="534" y="813"/>
                </a:lnTo>
                <a:lnTo>
                  <a:pt x="535" y="813"/>
                </a:lnTo>
                <a:lnTo>
                  <a:pt x="535" y="813"/>
                </a:lnTo>
                <a:lnTo>
                  <a:pt x="536" y="813"/>
                </a:lnTo>
                <a:lnTo>
                  <a:pt x="536" y="813"/>
                </a:lnTo>
                <a:lnTo>
                  <a:pt x="536" y="813"/>
                </a:lnTo>
                <a:lnTo>
                  <a:pt x="537" y="813"/>
                </a:lnTo>
                <a:lnTo>
                  <a:pt x="537" y="813"/>
                </a:lnTo>
                <a:lnTo>
                  <a:pt x="538" y="813"/>
                </a:lnTo>
                <a:lnTo>
                  <a:pt x="538" y="813"/>
                </a:lnTo>
                <a:lnTo>
                  <a:pt x="538" y="813"/>
                </a:lnTo>
                <a:lnTo>
                  <a:pt x="539" y="813"/>
                </a:lnTo>
                <a:lnTo>
                  <a:pt x="539" y="813"/>
                </a:lnTo>
                <a:lnTo>
                  <a:pt x="540" y="813"/>
                </a:lnTo>
                <a:lnTo>
                  <a:pt x="540" y="813"/>
                </a:lnTo>
                <a:lnTo>
                  <a:pt x="541" y="813"/>
                </a:lnTo>
                <a:lnTo>
                  <a:pt x="541" y="813"/>
                </a:lnTo>
                <a:lnTo>
                  <a:pt x="541" y="813"/>
                </a:lnTo>
                <a:lnTo>
                  <a:pt x="542" y="813"/>
                </a:lnTo>
                <a:lnTo>
                  <a:pt x="542" y="813"/>
                </a:lnTo>
                <a:lnTo>
                  <a:pt x="543" y="813"/>
                </a:lnTo>
                <a:lnTo>
                  <a:pt x="543" y="813"/>
                </a:lnTo>
                <a:lnTo>
                  <a:pt x="543" y="813"/>
                </a:lnTo>
                <a:lnTo>
                  <a:pt x="544" y="813"/>
                </a:lnTo>
                <a:lnTo>
                  <a:pt x="544" y="813"/>
                </a:lnTo>
                <a:lnTo>
                  <a:pt x="545" y="813"/>
                </a:lnTo>
                <a:lnTo>
                  <a:pt x="545" y="813"/>
                </a:lnTo>
                <a:lnTo>
                  <a:pt x="545" y="813"/>
                </a:lnTo>
                <a:lnTo>
                  <a:pt x="546" y="813"/>
                </a:lnTo>
                <a:lnTo>
                  <a:pt x="546" y="813"/>
                </a:lnTo>
                <a:lnTo>
                  <a:pt x="547" y="813"/>
                </a:lnTo>
                <a:lnTo>
                  <a:pt x="547" y="813"/>
                </a:lnTo>
                <a:lnTo>
                  <a:pt x="547" y="813"/>
                </a:lnTo>
                <a:lnTo>
                  <a:pt x="548" y="813"/>
                </a:lnTo>
                <a:lnTo>
                  <a:pt x="548" y="813"/>
                </a:lnTo>
                <a:lnTo>
                  <a:pt x="549" y="813"/>
                </a:lnTo>
                <a:lnTo>
                  <a:pt x="549" y="813"/>
                </a:lnTo>
                <a:lnTo>
                  <a:pt x="550" y="813"/>
                </a:lnTo>
                <a:lnTo>
                  <a:pt x="550" y="813"/>
                </a:lnTo>
                <a:lnTo>
                  <a:pt x="550" y="813"/>
                </a:lnTo>
                <a:lnTo>
                  <a:pt x="551" y="813"/>
                </a:lnTo>
                <a:lnTo>
                  <a:pt x="551" y="813"/>
                </a:lnTo>
                <a:lnTo>
                  <a:pt x="552" y="813"/>
                </a:lnTo>
                <a:lnTo>
                  <a:pt x="552" y="813"/>
                </a:lnTo>
                <a:lnTo>
                  <a:pt x="552" y="813"/>
                </a:lnTo>
                <a:lnTo>
                  <a:pt x="553" y="813"/>
                </a:lnTo>
                <a:lnTo>
                  <a:pt x="553" y="813"/>
                </a:lnTo>
                <a:lnTo>
                  <a:pt x="553" y="813"/>
                </a:lnTo>
                <a:lnTo>
                  <a:pt x="554" y="813"/>
                </a:lnTo>
                <a:lnTo>
                  <a:pt x="554" y="813"/>
                </a:lnTo>
                <a:lnTo>
                  <a:pt x="555" y="813"/>
                </a:lnTo>
                <a:lnTo>
                  <a:pt x="555" y="813"/>
                </a:lnTo>
                <a:lnTo>
                  <a:pt x="556" y="813"/>
                </a:lnTo>
                <a:lnTo>
                  <a:pt x="556" y="813"/>
                </a:lnTo>
                <a:lnTo>
                  <a:pt x="557" y="813"/>
                </a:lnTo>
                <a:lnTo>
                  <a:pt x="557" y="813"/>
                </a:lnTo>
                <a:lnTo>
                  <a:pt x="557" y="813"/>
                </a:lnTo>
                <a:lnTo>
                  <a:pt x="558" y="813"/>
                </a:lnTo>
                <a:lnTo>
                  <a:pt x="558" y="813"/>
                </a:lnTo>
                <a:lnTo>
                  <a:pt x="559" y="813"/>
                </a:lnTo>
                <a:lnTo>
                  <a:pt x="559" y="813"/>
                </a:lnTo>
                <a:lnTo>
                  <a:pt x="559" y="813"/>
                </a:lnTo>
                <a:lnTo>
                  <a:pt x="560" y="813"/>
                </a:lnTo>
                <a:lnTo>
                  <a:pt x="560" y="813"/>
                </a:lnTo>
                <a:lnTo>
                  <a:pt x="560" y="813"/>
                </a:lnTo>
                <a:lnTo>
                  <a:pt x="561" y="813"/>
                </a:lnTo>
                <a:lnTo>
                  <a:pt x="561" y="813"/>
                </a:lnTo>
                <a:lnTo>
                  <a:pt x="562" y="813"/>
                </a:lnTo>
                <a:lnTo>
                  <a:pt x="562" y="813"/>
                </a:lnTo>
                <a:lnTo>
                  <a:pt x="563" y="813"/>
                </a:lnTo>
                <a:lnTo>
                  <a:pt x="563" y="813"/>
                </a:lnTo>
                <a:lnTo>
                  <a:pt x="564" y="813"/>
                </a:lnTo>
                <a:lnTo>
                  <a:pt x="564" y="813"/>
                </a:lnTo>
                <a:lnTo>
                  <a:pt x="564" y="813"/>
                </a:lnTo>
                <a:lnTo>
                  <a:pt x="565" y="813"/>
                </a:lnTo>
                <a:lnTo>
                  <a:pt x="565" y="813"/>
                </a:lnTo>
                <a:lnTo>
                  <a:pt x="565" y="813"/>
                </a:lnTo>
                <a:lnTo>
                  <a:pt x="566" y="813"/>
                </a:lnTo>
                <a:lnTo>
                  <a:pt x="566" y="813"/>
                </a:lnTo>
                <a:lnTo>
                  <a:pt x="567" y="813"/>
                </a:lnTo>
                <a:lnTo>
                  <a:pt x="567" y="813"/>
                </a:lnTo>
                <a:lnTo>
                  <a:pt x="567" y="813"/>
                </a:lnTo>
                <a:lnTo>
                  <a:pt x="568" y="813"/>
                </a:lnTo>
                <a:lnTo>
                  <a:pt x="568" y="813"/>
                </a:lnTo>
                <a:lnTo>
                  <a:pt x="569" y="813"/>
                </a:lnTo>
                <a:lnTo>
                  <a:pt x="569" y="813"/>
                </a:lnTo>
                <a:lnTo>
                  <a:pt x="570" y="813"/>
                </a:lnTo>
                <a:lnTo>
                  <a:pt x="570" y="813"/>
                </a:lnTo>
                <a:lnTo>
                  <a:pt x="570" y="813"/>
                </a:lnTo>
                <a:lnTo>
                  <a:pt x="571" y="813"/>
                </a:lnTo>
                <a:lnTo>
                  <a:pt x="571" y="813"/>
                </a:lnTo>
                <a:lnTo>
                  <a:pt x="572" y="813"/>
                </a:lnTo>
                <a:lnTo>
                  <a:pt x="572" y="813"/>
                </a:lnTo>
                <a:lnTo>
                  <a:pt x="572" y="813"/>
                </a:lnTo>
                <a:lnTo>
                  <a:pt x="573" y="813"/>
                </a:lnTo>
                <a:lnTo>
                  <a:pt x="573" y="813"/>
                </a:lnTo>
                <a:lnTo>
                  <a:pt x="574" y="813"/>
                </a:lnTo>
                <a:lnTo>
                  <a:pt x="574" y="813"/>
                </a:lnTo>
                <a:lnTo>
                  <a:pt x="574" y="813"/>
                </a:lnTo>
                <a:lnTo>
                  <a:pt x="575" y="813"/>
                </a:lnTo>
                <a:lnTo>
                  <a:pt x="575" y="813"/>
                </a:lnTo>
                <a:lnTo>
                  <a:pt x="576" y="813"/>
                </a:lnTo>
                <a:lnTo>
                  <a:pt x="576" y="813"/>
                </a:lnTo>
                <a:lnTo>
                  <a:pt x="576" y="813"/>
                </a:lnTo>
                <a:lnTo>
                  <a:pt x="577" y="813"/>
                </a:lnTo>
                <a:lnTo>
                  <a:pt x="577" y="813"/>
                </a:lnTo>
                <a:lnTo>
                  <a:pt x="578" y="813"/>
                </a:lnTo>
                <a:lnTo>
                  <a:pt x="578" y="813"/>
                </a:lnTo>
                <a:lnTo>
                  <a:pt x="579" y="813"/>
                </a:lnTo>
                <a:lnTo>
                  <a:pt x="579" y="813"/>
                </a:lnTo>
                <a:lnTo>
                  <a:pt x="579" y="813"/>
                </a:lnTo>
                <a:lnTo>
                  <a:pt x="580" y="813"/>
                </a:lnTo>
                <a:lnTo>
                  <a:pt x="580" y="813"/>
                </a:lnTo>
                <a:lnTo>
                  <a:pt x="581" y="813"/>
                </a:lnTo>
                <a:lnTo>
                  <a:pt x="581" y="813"/>
                </a:lnTo>
                <a:lnTo>
                  <a:pt x="581" y="813"/>
                </a:lnTo>
                <a:lnTo>
                  <a:pt x="582" y="813"/>
                </a:lnTo>
                <a:lnTo>
                  <a:pt x="582" y="813"/>
                </a:lnTo>
                <a:lnTo>
                  <a:pt x="583" y="813"/>
                </a:lnTo>
                <a:lnTo>
                  <a:pt x="583" y="813"/>
                </a:lnTo>
                <a:lnTo>
                  <a:pt x="583" y="813"/>
                </a:lnTo>
                <a:lnTo>
                  <a:pt x="584" y="813"/>
                </a:lnTo>
                <a:lnTo>
                  <a:pt x="584" y="813"/>
                </a:lnTo>
                <a:lnTo>
                  <a:pt x="585" y="813"/>
                </a:lnTo>
                <a:lnTo>
                  <a:pt x="585" y="813"/>
                </a:lnTo>
                <a:lnTo>
                  <a:pt x="586" y="813"/>
                </a:lnTo>
                <a:lnTo>
                  <a:pt x="586" y="813"/>
                </a:lnTo>
                <a:lnTo>
                  <a:pt x="586" y="813"/>
                </a:lnTo>
                <a:lnTo>
                  <a:pt x="587" y="813"/>
                </a:lnTo>
                <a:lnTo>
                  <a:pt x="587" y="813"/>
                </a:lnTo>
                <a:lnTo>
                  <a:pt x="588" y="813"/>
                </a:lnTo>
                <a:lnTo>
                  <a:pt x="588" y="813"/>
                </a:lnTo>
                <a:lnTo>
                  <a:pt x="588" y="813"/>
                </a:lnTo>
                <a:lnTo>
                  <a:pt x="589" y="813"/>
                </a:lnTo>
                <a:lnTo>
                  <a:pt x="589" y="813"/>
                </a:lnTo>
                <a:lnTo>
                  <a:pt x="590" y="813"/>
                </a:lnTo>
                <a:lnTo>
                  <a:pt x="590" y="813"/>
                </a:lnTo>
                <a:lnTo>
                  <a:pt x="590" y="813"/>
                </a:lnTo>
                <a:lnTo>
                  <a:pt x="591" y="813"/>
                </a:lnTo>
                <a:lnTo>
                  <a:pt x="591" y="813"/>
                </a:lnTo>
                <a:lnTo>
                  <a:pt x="592" y="813"/>
                </a:lnTo>
                <a:lnTo>
                  <a:pt x="592" y="813"/>
                </a:lnTo>
                <a:lnTo>
                  <a:pt x="593" y="813"/>
                </a:lnTo>
                <a:lnTo>
                  <a:pt x="593" y="813"/>
                </a:lnTo>
                <a:lnTo>
                  <a:pt x="593" y="813"/>
                </a:lnTo>
                <a:lnTo>
                  <a:pt x="594" y="813"/>
                </a:lnTo>
                <a:lnTo>
                  <a:pt x="594" y="813"/>
                </a:lnTo>
                <a:lnTo>
                  <a:pt x="594" y="813"/>
                </a:lnTo>
                <a:lnTo>
                  <a:pt x="595" y="813"/>
                </a:lnTo>
                <a:lnTo>
                  <a:pt x="595" y="813"/>
                </a:lnTo>
                <a:lnTo>
                  <a:pt x="596" y="813"/>
                </a:lnTo>
                <a:lnTo>
                  <a:pt x="596" y="813"/>
                </a:lnTo>
                <a:lnTo>
                  <a:pt x="597" y="813"/>
                </a:lnTo>
                <a:lnTo>
                  <a:pt x="597" y="813"/>
                </a:lnTo>
                <a:lnTo>
                  <a:pt x="597" y="813"/>
                </a:lnTo>
                <a:lnTo>
                  <a:pt x="598" y="813"/>
                </a:lnTo>
                <a:lnTo>
                  <a:pt x="598" y="813"/>
                </a:lnTo>
                <a:lnTo>
                  <a:pt x="599" y="813"/>
                </a:lnTo>
                <a:lnTo>
                  <a:pt x="599" y="813"/>
                </a:lnTo>
                <a:lnTo>
                  <a:pt x="599" y="813"/>
                </a:lnTo>
                <a:lnTo>
                  <a:pt x="600" y="813"/>
                </a:lnTo>
                <a:lnTo>
                  <a:pt x="600" y="813"/>
                </a:lnTo>
                <a:lnTo>
                  <a:pt x="600" y="813"/>
                </a:lnTo>
                <a:lnTo>
                  <a:pt x="601" y="813"/>
                </a:lnTo>
                <a:lnTo>
                  <a:pt x="601" y="813"/>
                </a:lnTo>
                <a:lnTo>
                  <a:pt x="602" y="813"/>
                </a:lnTo>
                <a:lnTo>
                  <a:pt x="602" y="813"/>
                </a:lnTo>
                <a:lnTo>
                  <a:pt x="603" y="813"/>
                </a:lnTo>
                <a:lnTo>
                  <a:pt x="603" y="813"/>
                </a:lnTo>
                <a:lnTo>
                  <a:pt x="604" y="813"/>
                </a:lnTo>
                <a:lnTo>
                  <a:pt x="604" y="813"/>
                </a:lnTo>
                <a:lnTo>
                  <a:pt x="604" y="813"/>
                </a:lnTo>
                <a:lnTo>
                  <a:pt x="605" y="813"/>
                </a:lnTo>
                <a:lnTo>
                  <a:pt x="605" y="813"/>
                </a:lnTo>
                <a:lnTo>
                  <a:pt x="605" y="813"/>
                </a:lnTo>
                <a:lnTo>
                  <a:pt x="606" y="813"/>
                </a:lnTo>
                <a:lnTo>
                  <a:pt x="606" y="813"/>
                </a:lnTo>
                <a:lnTo>
                  <a:pt x="607" y="813"/>
                </a:lnTo>
                <a:lnTo>
                  <a:pt x="607" y="813"/>
                </a:lnTo>
                <a:lnTo>
                  <a:pt x="607" y="813"/>
                </a:lnTo>
                <a:lnTo>
                  <a:pt x="608" y="813"/>
                </a:lnTo>
                <a:lnTo>
                  <a:pt x="608" y="813"/>
                </a:lnTo>
                <a:lnTo>
                  <a:pt x="609" y="813"/>
                </a:lnTo>
                <a:lnTo>
                  <a:pt x="609" y="813"/>
                </a:lnTo>
                <a:lnTo>
                  <a:pt x="610" y="813"/>
                </a:lnTo>
                <a:lnTo>
                  <a:pt x="610" y="813"/>
                </a:lnTo>
                <a:lnTo>
                  <a:pt x="611" y="813"/>
                </a:lnTo>
                <a:lnTo>
                  <a:pt x="611" y="813"/>
                </a:lnTo>
                <a:lnTo>
                  <a:pt x="611" y="813"/>
                </a:lnTo>
                <a:lnTo>
                  <a:pt x="612" y="813"/>
                </a:lnTo>
                <a:lnTo>
                  <a:pt x="612" y="813"/>
                </a:lnTo>
                <a:lnTo>
                  <a:pt x="612" y="813"/>
                </a:lnTo>
                <a:lnTo>
                  <a:pt x="613" y="813"/>
                </a:lnTo>
                <a:lnTo>
                  <a:pt x="613" y="813"/>
                </a:lnTo>
                <a:lnTo>
                  <a:pt x="614" y="813"/>
                </a:lnTo>
                <a:lnTo>
                  <a:pt x="614" y="813"/>
                </a:lnTo>
                <a:lnTo>
                  <a:pt x="614" y="813"/>
                </a:lnTo>
                <a:lnTo>
                  <a:pt x="615" y="813"/>
                </a:lnTo>
                <a:lnTo>
                  <a:pt x="615" y="813"/>
                </a:lnTo>
                <a:lnTo>
                  <a:pt x="616" y="813"/>
                </a:lnTo>
                <a:lnTo>
                  <a:pt x="616" y="813"/>
                </a:lnTo>
                <a:lnTo>
                  <a:pt x="617" y="813"/>
                </a:lnTo>
                <a:lnTo>
                  <a:pt x="617" y="813"/>
                </a:lnTo>
                <a:lnTo>
                  <a:pt x="617" y="813"/>
                </a:lnTo>
                <a:lnTo>
                  <a:pt x="618" y="813"/>
                </a:lnTo>
                <a:lnTo>
                  <a:pt x="618" y="813"/>
                </a:lnTo>
                <a:lnTo>
                  <a:pt x="619" y="813"/>
                </a:lnTo>
                <a:lnTo>
                  <a:pt x="619" y="813"/>
                </a:lnTo>
                <a:lnTo>
                  <a:pt x="619" y="813"/>
                </a:lnTo>
                <a:lnTo>
                  <a:pt x="620" y="813"/>
                </a:lnTo>
                <a:lnTo>
                  <a:pt x="620" y="813"/>
                </a:lnTo>
                <a:lnTo>
                  <a:pt x="621" y="813"/>
                </a:lnTo>
                <a:lnTo>
                  <a:pt x="621" y="813"/>
                </a:lnTo>
                <a:lnTo>
                  <a:pt x="621" y="813"/>
                </a:lnTo>
                <a:lnTo>
                  <a:pt x="622" y="813"/>
                </a:lnTo>
                <a:lnTo>
                  <a:pt x="622" y="813"/>
                </a:lnTo>
                <a:lnTo>
                  <a:pt x="623" y="813"/>
                </a:lnTo>
                <a:lnTo>
                  <a:pt x="623" y="813"/>
                </a:lnTo>
                <a:lnTo>
                  <a:pt x="623" y="813"/>
                </a:lnTo>
                <a:lnTo>
                  <a:pt x="624" y="813"/>
                </a:lnTo>
                <a:lnTo>
                  <a:pt x="624" y="813"/>
                </a:lnTo>
                <a:lnTo>
                  <a:pt x="625" y="813"/>
                </a:lnTo>
                <a:lnTo>
                  <a:pt x="625" y="813"/>
                </a:lnTo>
                <a:lnTo>
                  <a:pt x="626" y="813"/>
                </a:lnTo>
                <a:lnTo>
                  <a:pt x="626" y="813"/>
                </a:lnTo>
                <a:lnTo>
                  <a:pt x="626" y="813"/>
                </a:lnTo>
                <a:lnTo>
                  <a:pt x="627" y="813"/>
                </a:lnTo>
                <a:lnTo>
                  <a:pt x="627" y="813"/>
                </a:lnTo>
                <a:lnTo>
                  <a:pt x="628" y="813"/>
                </a:lnTo>
                <a:lnTo>
                  <a:pt x="628" y="813"/>
                </a:lnTo>
                <a:lnTo>
                  <a:pt x="628" y="813"/>
                </a:lnTo>
                <a:lnTo>
                  <a:pt x="629" y="813"/>
                </a:lnTo>
                <a:lnTo>
                  <a:pt x="629" y="813"/>
                </a:lnTo>
                <a:lnTo>
                  <a:pt x="629" y="813"/>
                </a:lnTo>
                <a:lnTo>
                  <a:pt x="630" y="813"/>
                </a:lnTo>
                <a:lnTo>
                  <a:pt x="630" y="813"/>
                </a:lnTo>
                <a:lnTo>
                  <a:pt x="631" y="813"/>
                </a:lnTo>
                <a:lnTo>
                  <a:pt x="631" y="813"/>
                </a:lnTo>
                <a:lnTo>
                  <a:pt x="632" y="813"/>
                </a:lnTo>
                <a:lnTo>
                  <a:pt x="632" y="813"/>
                </a:lnTo>
                <a:lnTo>
                  <a:pt x="633" y="813"/>
                </a:lnTo>
                <a:lnTo>
                  <a:pt x="633" y="813"/>
                </a:lnTo>
                <a:lnTo>
                  <a:pt x="633" y="813"/>
                </a:lnTo>
                <a:lnTo>
                  <a:pt x="634" y="813"/>
                </a:lnTo>
                <a:lnTo>
                  <a:pt x="634" y="813"/>
                </a:lnTo>
                <a:lnTo>
                  <a:pt x="635" y="813"/>
                </a:lnTo>
                <a:lnTo>
                  <a:pt x="635" y="813"/>
                </a:lnTo>
                <a:lnTo>
                  <a:pt x="635" y="813"/>
                </a:lnTo>
                <a:lnTo>
                  <a:pt x="636" y="813"/>
                </a:lnTo>
                <a:lnTo>
                  <a:pt x="636" y="813"/>
                </a:lnTo>
                <a:lnTo>
                  <a:pt x="636" y="813"/>
                </a:lnTo>
                <a:lnTo>
                  <a:pt x="637" y="813"/>
                </a:lnTo>
                <a:lnTo>
                  <a:pt x="637" y="813"/>
                </a:lnTo>
                <a:lnTo>
                  <a:pt x="638" y="813"/>
                </a:lnTo>
                <a:lnTo>
                  <a:pt x="638" y="813"/>
                </a:lnTo>
                <a:lnTo>
                  <a:pt x="639" y="813"/>
                </a:lnTo>
                <a:lnTo>
                  <a:pt x="639" y="813"/>
                </a:lnTo>
                <a:lnTo>
                  <a:pt x="640" y="813"/>
                </a:lnTo>
                <a:lnTo>
                  <a:pt x="640" y="813"/>
                </a:lnTo>
                <a:lnTo>
                  <a:pt x="640" y="813"/>
                </a:lnTo>
                <a:lnTo>
                  <a:pt x="641" y="813"/>
                </a:lnTo>
                <a:lnTo>
                  <a:pt x="641" y="813"/>
                </a:lnTo>
                <a:lnTo>
                  <a:pt x="642" y="813"/>
                </a:lnTo>
                <a:lnTo>
                  <a:pt x="642" y="813"/>
                </a:lnTo>
                <a:lnTo>
                  <a:pt x="642" y="813"/>
                </a:lnTo>
                <a:lnTo>
                  <a:pt x="643" y="813"/>
                </a:lnTo>
                <a:lnTo>
                  <a:pt x="643" y="813"/>
                </a:lnTo>
                <a:lnTo>
                  <a:pt x="643" y="813"/>
                </a:lnTo>
                <a:lnTo>
                  <a:pt x="644" y="813"/>
                </a:lnTo>
                <a:lnTo>
                  <a:pt x="644" y="813"/>
                </a:lnTo>
                <a:lnTo>
                  <a:pt x="645" y="813"/>
                </a:lnTo>
                <a:lnTo>
                  <a:pt x="645" y="813"/>
                </a:lnTo>
                <a:lnTo>
                  <a:pt x="646" y="813"/>
                </a:lnTo>
                <a:lnTo>
                  <a:pt x="646" y="813"/>
                </a:lnTo>
                <a:lnTo>
                  <a:pt x="646" y="813"/>
                </a:lnTo>
                <a:lnTo>
                  <a:pt x="647" y="813"/>
                </a:lnTo>
                <a:lnTo>
                  <a:pt x="647" y="813"/>
                </a:lnTo>
                <a:lnTo>
                  <a:pt x="648" y="813"/>
                </a:lnTo>
                <a:lnTo>
                  <a:pt x="648" y="813"/>
                </a:lnTo>
                <a:lnTo>
                  <a:pt x="649" y="813"/>
                </a:lnTo>
                <a:lnTo>
                  <a:pt x="649" y="813"/>
                </a:lnTo>
                <a:lnTo>
                  <a:pt x="649" y="813"/>
                </a:lnTo>
                <a:lnTo>
                  <a:pt x="650" y="813"/>
                </a:lnTo>
                <a:lnTo>
                  <a:pt x="650" y="813"/>
                </a:lnTo>
                <a:lnTo>
                  <a:pt x="650" y="813"/>
                </a:lnTo>
                <a:lnTo>
                  <a:pt x="651" y="813"/>
                </a:lnTo>
                <a:lnTo>
                  <a:pt x="651" y="813"/>
                </a:lnTo>
                <a:lnTo>
                  <a:pt x="652" y="813"/>
                </a:lnTo>
                <a:lnTo>
                  <a:pt x="652" y="813"/>
                </a:lnTo>
                <a:lnTo>
                  <a:pt x="652" y="813"/>
                </a:lnTo>
                <a:lnTo>
                  <a:pt x="653" y="813"/>
                </a:lnTo>
                <a:lnTo>
                  <a:pt x="653" y="813"/>
                </a:lnTo>
                <a:lnTo>
                  <a:pt x="654" y="813"/>
                </a:lnTo>
                <a:lnTo>
                  <a:pt x="654" y="813"/>
                </a:lnTo>
                <a:lnTo>
                  <a:pt x="655" y="813"/>
                </a:lnTo>
                <a:lnTo>
                  <a:pt x="655" y="813"/>
                </a:lnTo>
                <a:lnTo>
                  <a:pt x="656" y="813"/>
                </a:lnTo>
                <a:lnTo>
                  <a:pt x="656" y="813"/>
                </a:lnTo>
                <a:lnTo>
                  <a:pt x="656" y="813"/>
                </a:lnTo>
                <a:lnTo>
                  <a:pt x="657" y="813"/>
                </a:lnTo>
                <a:lnTo>
                  <a:pt x="657" y="813"/>
                </a:lnTo>
                <a:lnTo>
                  <a:pt x="657" y="813"/>
                </a:lnTo>
                <a:lnTo>
                  <a:pt x="658" y="813"/>
                </a:lnTo>
                <a:lnTo>
                  <a:pt x="658" y="813"/>
                </a:lnTo>
                <a:lnTo>
                  <a:pt x="659" y="813"/>
                </a:lnTo>
                <a:lnTo>
                  <a:pt x="659" y="813"/>
                </a:lnTo>
                <a:lnTo>
                  <a:pt x="659" y="813"/>
                </a:lnTo>
                <a:lnTo>
                  <a:pt x="660" y="813"/>
                </a:lnTo>
                <a:lnTo>
                  <a:pt x="660" y="813"/>
                </a:lnTo>
                <a:lnTo>
                  <a:pt x="661" y="813"/>
                </a:lnTo>
                <a:lnTo>
                  <a:pt x="661" y="813"/>
                </a:lnTo>
                <a:lnTo>
                  <a:pt x="662" y="813"/>
                </a:lnTo>
                <a:lnTo>
                  <a:pt x="662" y="813"/>
                </a:lnTo>
                <a:lnTo>
                  <a:pt x="663" y="813"/>
                </a:lnTo>
                <a:lnTo>
                  <a:pt x="663" y="813"/>
                </a:lnTo>
                <a:lnTo>
                  <a:pt x="663" y="813"/>
                </a:lnTo>
                <a:lnTo>
                  <a:pt x="663" y="813"/>
                </a:lnTo>
                <a:lnTo>
                  <a:pt x="664" y="813"/>
                </a:lnTo>
                <a:lnTo>
                  <a:pt x="664" y="813"/>
                </a:lnTo>
                <a:lnTo>
                  <a:pt x="665" y="813"/>
                </a:lnTo>
                <a:lnTo>
                  <a:pt x="665" y="813"/>
                </a:lnTo>
                <a:lnTo>
                  <a:pt x="666" y="813"/>
                </a:lnTo>
                <a:lnTo>
                  <a:pt x="666" y="813"/>
                </a:lnTo>
                <a:lnTo>
                  <a:pt x="666" y="813"/>
                </a:lnTo>
                <a:lnTo>
                  <a:pt x="667" y="813"/>
                </a:lnTo>
                <a:lnTo>
                  <a:pt x="667" y="813"/>
                </a:lnTo>
                <a:lnTo>
                  <a:pt x="668" y="813"/>
                </a:lnTo>
                <a:lnTo>
                  <a:pt x="668" y="813"/>
                </a:lnTo>
                <a:lnTo>
                  <a:pt x="669" y="813"/>
                </a:lnTo>
                <a:lnTo>
                  <a:pt x="669" y="813"/>
                </a:lnTo>
                <a:lnTo>
                  <a:pt x="669" y="813"/>
                </a:lnTo>
                <a:lnTo>
                  <a:pt x="669" y="813"/>
                </a:lnTo>
                <a:lnTo>
                  <a:pt x="670" y="813"/>
                </a:lnTo>
                <a:lnTo>
                  <a:pt x="670" y="813"/>
                </a:lnTo>
                <a:lnTo>
                  <a:pt x="671" y="813"/>
                </a:lnTo>
                <a:lnTo>
                  <a:pt x="671" y="813"/>
                </a:lnTo>
                <a:lnTo>
                  <a:pt x="672" y="813"/>
                </a:lnTo>
                <a:lnTo>
                  <a:pt x="672" y="813"/>
                </a:lnTo>
                <a:lnTo>
                  <a:pt x="673" y="813"/>
                </a:lnTo>
                <a:lnTo>
                  <a:pt x="673" y="813"/>
                </a:lnTo>
                <a:lnTo>
                  <a:pt x="673" y="813"/>
                </a:lnTo>
                <a:lnTo>
                  <a:pt x="674" y="813"/>
                </a:lnTo>
                <a:lnTo>
                  <a:pt x="674" y="813"/>
                </a:lnTo>
                <a:lnTo>
                  <a:pt x="675" y="813"/>
                </a:lnTo>
                <a:lnTo>
                  <a:pt x="675" y="813"/>
                </a:lnTo>
                <a:lnTo>
                  <a:pt x="675" y="813"/>
                </a:lnTo>
                <a:lnTo>
                  <a:pt x="676" y="813"/>
                </a:lnTo>
                <a:lnTo>
                  <a:pt x="676" y="813"/>
                </a:lnTo>
                <a:lnTo>
                  <a:pt x="676" y="813"/>
                </a:lnTo>
                <a:lnTo>
                  <a:pt x="677" y="813"/>
                </a:lnTo>
                <a:lnTo>
                  <a:pt x="677" y="813"/>
                </a:lnTo>
                <a:lnTo>
                  <a:pt x="678" y="813"/>
                </a:lnTo>
                <a:lnTo>
                  <a:pt x="678" y="813"/>
                </a:lnTo>
                <a:lnTo>
                  <a:pt x="679" y="813"/>
                </a:lnTo>
                <a:lnTo>
                  <a:pt x="679" y="813"/>
                </a:lnTo>
                <a:lnTo>
                  <a:pt x="680" y="813"/>
                </a:lnTo>
                <a:lnTo>
                  <a:pt x="680" y="813"/>
                </a:lnTo>
                <a:lnTo>
                  <a:pt x="680" y="813"/>
                </a:lnTo>
                <a:lnTo>
                  <a:pt x="681" y="813"/>
                </a:lnTo>
                <a:lnTo>
                  <a:pt x="681" y="813"/>
                </a:lnTo>
                <a:lnTo>
                  <a:pt x="682" y="813"/>
                </a:lnTo>
                <a:lnTo>
                  <a:pt x="682" y="813"/>
                </a:lnTo>
                <a:lnTo>
                  <a:pt x="682" y="813"/>
                </a:lnTo>
                <a:lnTo>
                  <a:pt x="683" y="813"/>
                </a:lnTo>
                <a:lnTo>
                  <a:pt x="683" y="813"/>
                </a:lnTo>
                <a:lnTo>
                  <a:pt x="683" y="813"/>
                </a:lnTo>
                <a:lnTo>
                  <a:pt x="684" y="813"/>
                </a:lnTo>
                <a:lnTo>
                  <a:pt x="684" y="813"/>
                </a:lnTo>
                <a:lnTo>
                  <a:pt x="685" y="813"/>
                </a:lnTo>
                <a:lnTo>
                  <a:pt x="685" y="813"/>
                </a:lnTo>
                <a:lnTo>
                  <a:pt x="686" y="813"/>
                </a:lnTo>
                <a:lnTo>
                  <a:pt x="686" y="813"/>
                </a:lnTo>
                <a:lnTo>
                  <a:pt x="686" y="813"/>
                </a:lnTo>
                <a:lnTo>
                  <a:pt x="687" y="813"/>
                </a:lnTo>
                <a:lnTo>
                  <a:pt x="687" y="813"/>
                </a:lnTo>
                <a:lnTo>
                  <a:pt x="688" y="813"/>
                </a:lnTo>
                <a:lnTo>
                  <a:pt x="688" y="813"/>
                </a:lnTo>
                <a:lnTo>
                  <a:pt x="689" y="813"/>
                </a:lnTo>
                <a:lnTo>
                  <a:pt x="689" y="813"/>
                </a:lnTo>
                <a:lnTo>
                  <a:pt x="689" y="813"/>
                </a:lnTo>
                <a:lnTo>
                  <a:pt x="690" y="813"/>
                </a:lnTo>
                <a:lnTo>
                  <a:pt x="690" y="813"/>
                </a:lnTo>
                <a:lnTo>
                  <a:pt x="690" y="813"/>
                </a:lnTo>
                <a:lnTo>
                  <a:pt x="691" y="813"/>
                </a:lnTo>
                <a:lnTo>
                  <a:pt x="691" y="813"/>
                </a:lnTo>
                <a:lnTo>
                  <a:pt x="692" y="813"/>
                </a:lnTo>
                <a:lnTo>
                  <a:pt x="692" y="813"/>
                </a:lnTo>
                <a:lnTo>
                  <a:pt x="692" y="813"/>
                </a:lnTo>
                <a:lnTo>
                  <a:pt x="693" y="813"/>
                </a:lnTo>
                <a:lnTo>
                  <a:pt x="693" y="813"/>
                </a:lnTo>
                <a:lnTo>
                  <a:pt x="694" y="813"/>
                </a:lnTo>
                <a:lnTo>
                  <a:pt x="694" y="813"/>
                </a:lnTo>
                <a:lnTo>
                  <a:pt x="695" y="813"/>
                </a:lnTo>
                <a:lnTo>
                  <a:pt x="695" y="813"/>
                </a:lnTo>
                <a:lnTo>
                  <a:pt x="696" y="813"/>
                </a:lnTo>
                <a:lnTo>
                  <a:pt x="696" y="813"/>
                </a:lnTo>
                <a:lnTo>
                  <a:pt x="696" y="813"/>
                </a:lnTo>
                <a:lnTo>
                  <a:pt x="697" y="813"/>
                </a:lnTo>
                <a:lnTo>
                  <a:pt x="697" y="813"/>
                </a:lnTo>
                <a:lnTo>
                  <a:pt x="697" y="813"/>
                </a:lnTo>
                <a:lnTo>
                  <a:pt x="698" y="813"/>
                </a:lnTo>
                <a:lnTo>
                  <a:pt x="698" y="813"/>
                </a:lnTo>
                <a:lnTo>
                  <a:pt x="699" y="813"/>
                </a:lnTo>
                <a:lnTo>
                  <a:pt x="699" y="813"/>
                </a:lnTo>
                <a:lnTo>
                  <a:pt x="699" y="813"/>
                </a:lnTo>
                <a:lnTo>
                  <a:pt x="700" y="813"/>
                </a:lnTo>
                <a:lnTo>
                  <a:pt x="700" y="813"/>
                </a:lnTo>
                <a:lnTo>
                  <a:pt x="701" y="813"/>
                </a:lnTo>
                <a:lnTo>
                  <a:pt x="701" y="813"/>
                </a:lnTo>
                <a:lnTo>
                  <a:pt x="702" y="813"/>
                </a:lnTo>
                <a:lnTo>
                  <a:pt x="702" y="813"/>
                </a:lnTo>
                <a:lnTo>
                  <a:pt x="703" y="813"/>
                </a:lnTo>
                <a:lnTo>
                  <a:pt x="703" y="813"/>
                </a:lnTo>
                <a:lnTo>
                  <a:pt x="703" y="813"/>
                </a:lnTo>
                <a:lnTo>
                  <a:pt x="704" y="813"/>
                </a:lnTo>
                <a:lnTo>
                  <a:pt x="704" y="813"/>
                </a:lnTo>
                <a:lnTo>
                  <a:pt x="704" y="813"/>
                </a:lnTo>
                <a:lnTo>
                  <a:pt x="705" y="813"/>
                </a:lnTo>
                <a:lnTo>
                  <a:pt x="705" y="813"/>
                </a:lnTo>
                <a:lnTo>
                  <a:pt x="706" y="813"/>
                </a:lnTo>
                <a:lnTo>
                  <a:pt x="706" y="813"/>
                </a:lnTo>
                <a:lnTo>
                  <a:pt x="706" y="813"/>
                </a:lnTo>
                <a:lnTo>
                  <a:pt x="707" y="813"/>
                </a:lnTo>
                <a:lnTo>
                  <a:pt x="707" y="813"/>
                </a:lnTo>
                <a:lnTo>
                  <a:pt x="708" y="813"/>
                </a:lnTo>
                <a:lnTo>
                  <a:pt x="708" y="813"/>
                </a:lnTo>
                <a:lnTo>
                  <a:pt x="709" y="813"/>
                </a:lnTo>
                <a:lnTo>
                  <a:pt x="709" y="813"/>
                </a:lnTo>
                <a:lnTo>
                  <a:pt x="709" y="813"/>
                </a:lnTo>
                <a:lnTo>
                  <a:pt x="710" y="813"/>
                </a:lnTo>
                <a:lnTo>
                  <a:pt x="710" y="813"/>
                </a:lnTo>
                <a:lnTo>
                  <a:pt x="711" y="813"/>
                </a:lnTo>
                <a:lnTo>
                  <a:pt x="711" y="813"/>
                </a:lnTo>
                <a:lnTo>
                  <a:pt x="711" y="813"/>
                </a:lnTo>
                <a:lnTo>
                  <a:pt x="712" y="813"/>
                </a:lnTo>
                <a:lnTo>
                  <a:pt x="712" y="813"/>
                </a:lnTo>
                <a:lnTo>
                  <a:pt x="713" y="813"/>
                </a:lnTo>
                <a:lnTo>
                  <a:pt x="713" y="813"/>
                </a:lnTo>
                <a:lnTo>
                  <a:pt x="713" y="813"/>
                </a:lnTo>
                <a:lnTo>
                  <a:pt x="714" y="813"/>
                </a:lnTo>
                <a:lnTo>
                  <a:pt x="714" y="813"/>
                </a:lnTo>
                <a:lnTo>
                  <a:pt x="715" y="813"/>
                </a:lnTo>
                <a:lnTo>
                  <a:pt x="715" y="813"/>
                </a:lnTo>
                <a:lnTo>
                  <a:pt x="715" y="813"/>
                </a:lnTo>
                <a:lnTo>
                  <a:pt x="716" y="813"/>
                </a:lnTo>
                <a:lnTo>
                  <a:pt x="716" y="813"/>
                </a:lnTo>
                <a:lnTo>
                  <a:pt x="717" y="813"/>
                </a:lnTo>
                <a:lnTo>
                  <a:pt x="717" y="813"/>
                </a:lnTo>
                <a:lnTo>
                  <a:pt x="718" y="813"/>
                </a:lnTo>
                <a:lnTo>
                  <a:pt x="718" y="813"/>
                </a:lnTo>
                <a:lnTo>
                  <a:pt x="718" y="813"/>
                </a:lnTo>
                <a:lnTo>
                  <a:pt x="719" y="813"/>
                </a:lnTo>
                <a:lnTo>
                  <a:pt x="719" y="813"/>
                </a:lnTo>
                <a:lnTo>
                  <a:pt x="720" y="813"/>
                </a:lnTo>
                <a:lnTo>
                  <a:pt x="720" y="813"/>
                </a:lnTo>
                <a:lnTo>
                  <a:pt x="720" y="813"/>
                </a:lnTo>
                <a:lnTo>
                  <a:pt x="721" y="813"/>
                </a:lnTo>
                <a:lnTo>
                  <a:pt x="721" y="813"/>
                </a:lnTo>
                <a:lnTo>
                  <a:pt x="721" y="813"/>
                </a:lnTo>
                <a:lnTo>
                  <a:pt x="722" y="813"/>
                </a:lnTo>
                <a:lnTo>
                  <a:pt x="722" y="813"/>
                </a:lnTo>
                <a:lnTo>
                  <a:pt x="723" y="813"/>
                </a:lnTo>
                <a:lnTo>
                  <a:pt x="723" y="813"/>
                </a:lnTo>
                <a:lnTo>
                  <a:pt x="724" y="813"/>
                </a:lnTo>
                <a:lnTo>
                  <a:pt x="724" y="813"/>
                </a:lnTo>
                <a:lnTo>
                  <a:pt x="725" y="813"/>
                </a:lnTo>
                <a:lnTo>
                  <a:pt x="725" y="813"/>
                </a:lnTo>
                <a:lnTo>
                  <a:pt x="725" y="813"/>
                </a:lnTo>
                <a:lnTo>
                  <a:pt x="726" y="813"/>
                </a:lnTo>
                <a:lnTo>
                  <a:pt x="726" y="813"/>
                </a:lnTo>
                <a:lnTo>
                  <a:pt x="727" y="813"/>
                </a:lnTo>
                <a:lnTo>
                  <a:pt x="727" y="812"/>
                </a:lnTo>
                <a:lnTo>
                  <a:pt x="727" y="812"/>
                </a:lnTo>
                <a:lnTo>
                  <a:pt x="728" y="811"/>
                </a:lnTo>
                <a:lnTo>
                  <a:pt x="728" y="811"/>
                </a:lnTo>
                <a:lnTo>
                  <a:pt x="728" y="812"/>
                </a:lnTo>
                <a:lnTo>
                  <a:pt x="729" y="812"/>
                </a:lnTo>
                <a:lnTo>
                  <a:pt x="729" y="813"/>
                </a:lnTo>
                <a:lnTo>
                  <a:pt x="730" y="813"/>
                </a:lnTo>
                <a:lnTo>
                  <a:pt x="730" y="813"/>
                </a:lnTo>
                <a:lnTo>
                  <a:pt x="731" y="812"/>
                </a:lnTo>
                <a:lnTo>
                  <a:pt x="731" y="812"/>
                </a:lnTo>
                <a:lnTo>
                  <a:pt x="732" y="812"/>
                </a:lnTo>
                <a:lnTo>
                  <a:pt x="732" y="812"/>
                </a:lnTo>
                <a:lnTo>
                  <a:pt x="732" y="812"/>
                </a:lnTo>
                <a:lnTo>
                  <a:pt x="733" y="812"/>
                </a:lnTo>
                <a:lnTo>
                  <a:pt x="733" y="812"/>
                </a:lnTo>
                <a:lnTo>
                  <a:pt x="733" y="812"/>
                </a:lnTo>
                <a:lnTo>
                  <a:pt x="734" y="812"/>
                </a:lnTo>
                <a:lnTo>
                  <a:pt x="734" y="813"/>
                </a:lnTo>
                <a:lnTo>
                  <a:pt x="735" y="813"/>
                </a:lnTo>
                <a:lnTo>
                  <a:pt x="735" y="813"/>
                </a:lnTo>
                <a:lnTo>
                  <a:pt x="735" y="813"/>
                </a:lnTo>
                <a:lnTo>
                  <a:pt x="736" y="813"/>
                </a:lnTo>
                <a:lnTo>
                  <a:pt x="736" y="813"/>
                </a:lnTo>
                <a:lnTo>
                  <a:pt x="737" y="813"/>
                </a:lnTo>
                <a:lnTo>
                  <a:pt x="737" y="813"/>
                </a:lnTo>
                <a:lnTo>
                  <a:pt x="738" y="813"/>
                </a:lnTo>
                <a:lnTo>
                  <a:pt x="738" y="813"/>
                </a:lnTo>
                <a:lnTo>
                  <a:pt x="738" y="813"/>
                </a:lnTo>
                <a:lnTo>
                  <a:pt x="739" y="813"/>
                </a:lnTo>
                <a:lnTo>
                  <a:pt x="739" y="813"/>
                </a:lnTo>
                <a:lnTo>
                  <a:pt x="739" y="813"/>
                </a:lnTo>
                <a:lnTo>
                  <a:pt x="740" y="813"/>
                </a:lnTo>
                <a:lnTo>
                  <a:pt x="740" y="813"/>
                </a:lnTo>
                <a:lnTo>
                  <a:pt x="741" y="813"/>
                </a:lnTo>
                <a:lnTo>
                  <a:pt x="741" y="813"/>
                </a:lnTo>
                <a:lnTo>
                  <a:pt x="742" y="813"/>
                </a:lnTo>
                <a:lnTo>
                  <a:pt x="742" y="813"/>
                </a:lnTo>
                <a:lnTo>
                  <a:pt x="742" y="813"/>
                </a:lnTo>
                <a:lnTo>
                  <a:pt x="743" y="813"/>
                </a:lnTo>
                <a:lnTo>
                  <a:pt x="743" y="813"/>
                </a:lnTo>
                <a:lnTo>
                  <a:pt x="744" y="813"/>
                </a:lnTo>
                <a:lnTo>
                  <a:pt x="744" y="813"/>
                </a:lnTo>
                <a:lnTo>
                  <a:pt x="744" y="812"/>
                </a:lnTo>
                <a:lnTo>
                  <a:pt x="745" y="811"/>
                </a:lnTo>
                <a:lnTo>
                  <a:pt x="745" y="810"/>
                </a:lnTo>
                <a:lnTo>
                  <a:pt x="746" y="809"/>
                </a:lnTo>
                <a:lnTo>
                  <a:pt x="746" y="809"/>
                </a:lnTo>
                <a:lnTo>
                  <a:pt x="746" y="810"/>
                </a:lnTo>
                <a:lnTo>
                  <a:pt x="747" y="811"/>
                </a:lnTo>
                <a:lnTo>
                  <a:pt x="747" y="812"/>
                </a:lnTo>
                <a:lnTo>
                  <a:pt x="748" y="812"/>
                </a:lnTo>
                <a:lnTo>
                  <a:pt x="748" y="812"/>
                </a:lnTo>
                <a:lnTo>
                  <a:pt x="749" y="813"/>
                </a:lnTo>
                <a:lnTo>
                  <a:pt x="749" y="812"/>
                </a:lnTo>
                <a:lnTo>
                  <a:pt x="749" y="812"/>
                </a:lnTo>
                <a:lnTo>
                  <a:pt x="750" y="812"/>
                </a:lnTo>
                <a:lnTo>
                  <a:pt x="750" y="811"/>
                </a:lnTo>
                <a:lnTo>
                  <a:pt x="751" y="811"/>
                </a:lnTo>
                <a:lnTo>
                  <a:pt x="751" y="811"/>
                </a:lnTo>
                <a:lnTo>
                  <a:pt x="751" y="811"/>
                </a:lnTo>
                <a:lnTo>
                  <a:pt x="752" y="812"/>
                </a:lnTo>
                <a:lnTo>
                  <a:pt x="752" y="812"/>
                </a:lnTo>
                <a:lnTo>
                  <a:pt x="753" y="812"/>
                </a:lnTo>
                <a:lnTo>
                  <a:pt x="753" y="812"/>
                </a:lnTo>
                <a:lnTo>
                  <a:pt x="753" y="812"/>
                </a:lnTo>
                <a:lnTo>
                  <a:pt x="754" y="812"/>
                </a:lnTo>
                <a:lnTo>
                  <a:pt x="754" y="812"/>
                </a:lnTo>
                <a:lnTo>
                  <a:pt x="755" y="812"/>
                </a:lnTo>
                <a:lnTo>
                  <a:pt x="755" y="812"/>
                </a:lnTo>
                <a:lnTo>
                  <a:pt x="756" y="812"/>
                </a:lnTo>
                <a:lnTo>
                  <a:pt x="756" y="812"/>
                </a:lnTo>
                <a:lnTo>
                  <a:pt x="756" y="812"/>
                </a:lnTo>
                <a:lnTo>
                  <a:pt x="757" y="812"/>
                </a:lnTo>
                <a:lnTo>
                  <a:pt x="757" y="812"/>
                </a:lnTo>
                <a:lnTo>
                  <a:pt x="758" y="812"/>
                </a:lnTo>
                <a:lnTo>
                  <a:pt x="758" y="811"/>
                </a:lnTo>
                <a:lnTo>
                  <a:pt x="758" y="811"/>
                </a:lnTo>
                <a:lnTo>
                  <a:pt x="759" y="812"/>
                </a:lnTo>
                <a:lnTo>
                  <a:pt x="759" y="812"/>
                </a:lnTo>
                <a:lnTo>
                  <a:pt x="760" y="812"/>
                </a:lnTo>
                <a:lnTo>
                  <a:pt x="760" y="812"/>
                </a:lnTo>
                <a:lnTo>
                  <a:pt x="760" y="812"/>
                </a:lnTo>
                <a:lnTo>
                  <a:pt x="761" y="812"/>
                </a:lnTo>
                <a:lnTo>
                  <a:pt x="761" y="812"/>
                </a:lnTo>
                <a:lnTo>
                  <a:pt x="761" y="812"/>
                </a:lnTo>
                <a:lnTo>
                  <a:pt x="762" y="812"/>
                </a:lnTo>
                <a:lnTo>
                  <a:pt x="762" y="812"/>
                </a:lnTo>
                <a:lnTo>
                  <a:pt x="763" y="812"/>
                </a:lnTo>
                <a:lnTo>
                  <a:pt x="763" y="812"/>
                </a:lnTo>
                <a:lnTo>
                  <a:pt x="764" y="812"/>
                </a:lnTo>
                <a:lnTo>
                  <a:pt x="764" y="812"/>
                </a:lnTo>
                <a:lnTo>
                  <a:pt x="765" y="812"/>
                </a:lnTo>
                <a:lnTo>
                  <a:pt x="765" y="812"/>
                </a:lnTo>
                <a:lnTo>
                  <a:pt x="765" y="812"/>
                </a:lnTo>
                <a:lnTo>
                  <a:pt x="766" y="813"/>
                </a:lnTo>
                <a:lnTo>
                  <a:pt x="766" y="812"/>
                </a:lnTo>
                <a:lnTo>
                  <a:pt x="767" y="812"/>
                </a:lnTo>
                <a:lnTo>
                  <a:pt x="767" y="812"/>
                </a:lnTo>
                <a:lnTo>
                  <a:pt x="767" y="811"/>
                </a:lnTo>
                <a:lnTo>
                  <a:pt x="768" y="810"/>
                </a:lnTo>
                <a:lnTo>
                  <a:pt x="768" y="809"/>
                </a:lnTo>
                <a:lnTo>
                  <a:pt x="768" y="809"/>
                </a:lnTo>
                <a:lnTo>
                  <a:pt x="769" y="810"/>
                </a:lnTo>
                <a:lnTo>
                  <a:pt x="769" y="811"/>
                </a:lnTo>
                <a:lnTo>
                  <a:pt x="770" y="811"/>
                </a:lnTo>
                <a:lnTo>
                  <a:pt x="770" y="812"/>
                </a:lnTo>
                <a:lnTo>
                  <a:pt x="771" y="812"/>
                </a:lnTo>
                <a:lnTo>
                  <a:pt x="771" y="812"/>
                </a:lnTo>
                <a:lnTo>
                  <a:pt x="772" y="811"/>
                </a:lnTo>
                <a:lnTo>
                  <a:pt x="772" y="812"/>
                </a:lnTo>
                <a:lnTo>
                  <a:pt x="772" y="812"/>
                </a:lnTo>
                <a:lnTo>
                  <a:pt x="773" y="812"/>
                </a:lnTo>
                <a:lnTo>
                  <a:pt x="773" y="812"/>
                </a:lnTo>
                <a:lnTo>
                  <a:pt x="773" y="812"/>
                </a:lnTo>
                <a:lnTo>
                  <a:pt x="774" y="812"/>
                </a:lnTo>
                <a:lnTo>
                  <a:pt x="774" y="811"/>
                </a:lnTo>
                <a:lnTo>
                  <a:pt x="775" y="812"/>
                </a:lnTo>
                <a:lnTo>
                  <a:pt x="775" y="812"/>
                </a:lnTo>
                <a:lnTo>
                  <a:pt x="775" y="812"/>
                </a:lnTo>
                <a:lnTo>
                  <a:pt x="776" y="811"/>
                </a:lnTo>
                <a:lnTo>
                  <a:pt x="776" y="812"/>
                </a:lnTo>
                <a:lnTo>
                  <a:pt x="777" y="812"/>
                </a:lnTo>
                <a:lnTo>
                  <a:pt x="777" y="812"/>
                </a:lnTo>
                <a:lnTo>
                  <a:pt x="778" y="812"/>
                </a:lnTo>
                <a:lnTo>
                  <a:pt x="778" y="812"/>
                </a:lnTo>
                <a:lnTo>
                  <a:pt x="779" y="812"/>
                </a:lnTo>
                <a:lnTo>
                  <a:pt x="779" y="812"/>
                </a:lnTo>
                <a:lnTo>
                  <a:pt x="779" y="812"/>
                </a:lnTo>
                <a:lnTo>
                  <a:pt x="780" y="812"/>
                </a:lnTo>
                <a:lnTo>
                  <a:pt x="780" y="812"/>
                </a:lnTo>
                <a:lnTo>
                  <a:pt x="780" y="812"/>
                </a:lnTo>
                <a:lnTo>
                  <a:pt x="781" y="812"/>
                </a:lnTo>
                <a:lnTo>
                  <a:pt x="781" y="812"/>
                </a:lnTo>
                <a:lnTo>
                  <a:pt x="782" y="812"/>
                </a:lnTo>
                <a:lnTo>
                  <a:pt x="782" y="812"/>
                </a:lnTo>
                <a:lnTo>
                  <a:pt x="782" y="812"/>
                </a:lnTo>
                <a:lnTo>
                  <a:pt x="783" y="812"/>
                </a:lnTo>
                <a:lnTo>
                  <a:pt x="783" y="812"/>
                </a:lnTo>
                <a:lnTo>
                  <a:pt x="784" y="812"/>
                </a:lnTo>
                <a:lnTo>
                  <a:pt x="784" y="812"/>
                </a:lnTo>
                <a:lnTo>
                  <a:pt x="785" y="811"/>
                </a:lnTo>
                <a:lnTo>
                  <a:pt x="785" y="811"/>
                </a:lnTo>
                <a:lnTo>
                  <a:pt x="785" y="811"/>
                </a:lnTo>
                <a:lnTo>
                  <a:pt x="786" y="811"/>
                </a:lnTo>
                <a:lnTo>
                  <a:pt x="786" y="811"/>
                </a:lnTo>
                <a:lnTo>
                  <a:pt x="787" y="811"/>
                </a:lnTo>
                <a:lnTo>
                  <a:pt x="787" y="811"/>
                </a:lnTo>
                <a:lnTo>
                  <a:pt x="787" y="811"/>
                </a:lnTo>
                <a:lnTo>
                  <a:pt x="788" y="811"/>
                </a:lnTo>
                <a:lnTo>
                  <a:pt x="788" y="811"/>
                </a:lnTo>
                <a:lnTo>
                  <a:pt x="789" y="811"/>
                </a:lnTo>
                <a:lnTo>
                  <a:pt x="789" y="812"/>
                </a:lnTo>
                <a:lnTo>
                  <a:pt x="789" y="812"/>
                </a:lnTo>
                <a:lnTo>
                  <a:pt x="790" y="812"/>
                </a:lnTo>
                <a:lnTo>
                  <a:pt x="790" y="811"/>
                </a:lnTo>
                <a:lnTo>
                  <a:pt x="791" y="811"/>
                </a:lnTo>
                <a:lnTo>
                  <a:pt x="791" y="810"/>
                </a:lnTo>
                <a:lnTo>
                  <a:pt x="791" y="809"/>
                </a:lnTo>
                <a:lnTo>
                  <a:pt x="792" y="809"/>
                </a:lnTo>
                <a:lnTo>
                  <a:pt x="792" y="810"/>
                </a:lnTo>
                <a:lnTo>
                  <a:pt x="793" y="811"/>
                </a:lnTo>
                <a:lnTo>
                  <a:pt x="793" y="811"/>
                </a:lnTo>
                <a:lnTo>
                  <a:pt x="794" y="811"/>
                </a:lnTo>
                <a:lnTo>
                  <a:pt x="794" y="811"/>
                </a:lnTo>
                <a:lnTo>
                  <a:pt x="794" y="811"/>
                </a:lnTo>
                <a:lnTo>
                  <a:pt x="795" y="811"/>
                </a:lnTo>
                <a:lnTo>
                  <a:pt x="795" y="811"/>
                </a:lnTo>
                <a:lnTo>
                  <a:pt x="796" y="811"/>
                </a:lnTo>
                <a:lnTo>
                  <a:pt x="796" y="810"/>
                </a:lnTo>
                <a:lnTo>
                  <a:pt x="796" y="810"/>
                </a:lnTo>
                <a:lnTo>
                  <a:pt x="797" y="810"/>
                </a:lnTo>
                <a:lnTo>
                  <a:pt x="797" y="811"/>
                </a:lnTo>
                <a:lnTo>
                  <a:pt x="798" y="811"/>
                </a:lnTo>
                <a:lnTo>
                  <a:pt x="798" y="811"/>
                </a:lnTo>
                <a:lnTo>
                  <a:pt x="798" y="811"/>
                </a:lnTo>
                <a:lnTo>
                  <a:pt x="799" y="811"/>
                </a:lnTo>
                <a:lnTo>
                  <a:pt x="799" y="811"/>
                </a:lnTo>
                <a:lnTo>
                  <a:pt x="800" y="811"/>
                </a:lnTo>
                <a:lnTo>
                  <a:pt x="800" y="811"/>
                </a:lnTo>
                <a:lnTo>
                  <a:pt x="801" y="811"/>
                </a:lnTo>
                <a:lnTo>
                  <a:pt x="801" y="811"/>
                </a:lnTo>
                <a:lnTo>
                  <a:pt x="801" y="811"/>
                </a:lnTo>
                <a:lnTo>
                  <a:pt x="802" y="811"/>
                </a:lnTo>
                <a:lnTo>
                  <a:pt x="802" y="811"/>
                </a:lnTo>
                <a:lnTo>
                  <a:pt x="802" y="811"/>
                </a:lnTo>
                <a:lnTo>
                  <a:pt x="803" y="811"/>
                </a:lnTo>
                <a:lnTo>
                  <a:pt x="803" y="811"/>
                </a:lnTo>
                <a:lnTo>
                  <a:pt x="804" y="811"/>
                </a:lnTo>
                <a:lnTo>
                  <a:pt x="804" y="811"/>
                </a:lnTo>
                <a:lnTo>
                  <a:pt x="805" y="811"/>
                </a:lnTo>
                <a:lnTo>
                  <a:pt x="805" y="811"/>
                </a:lnTo>
                <a:lnTo>
                  <a:pt x="805" y="811"/>
                </a:lnTo>
                <a:lnTo>
                  <a:pt x="806" y="811"/>
                </a:lnTo>
                <a:lnTo>
                  <a:pt x="806" y="811"/>
                </a:lnTo>
                <a:lnTo>
                  <a:pt x="807" y="811"/>
                </a:lnTo>
                <a:lnTo>
                  <a:pt x="807" y="811"/>
                </a:lnTo>
                <a:lnTo>
                  <a:pt x="808" y="811"/>
                </a:lnTo>
                <a:lnTo>
                  <a:pt x="808" y="811"/>
                </a:lnTo>
                <a:lnTo>
                  <a:pt x="808" y="811"/>
                </a:lnTo>
                <a:lnTo>
                  <a:pt x="808" y="811"/>
                </a:lnTo>
                <a:lnTo>
                  <a:pt x="809" y="811"/>
                </a:lnTo>
                <a:lnTo>
                  <a:pt x="809" y="811"/>
                </a:lnTo>
                <a:lnTo>
                  <a:pt x="810" y="810"/>
                </a:lnTo>
                <a:lnTo>
                  <a:pt x="810" y="810"/>
                </a:lnTo>
                <a:lnTo>
                  <a:pt x="811" y="810"/>
                </a:lnTo>
                <a:lnTo>
                  <a:pt x="811" y="810"/>
                </a:lnTo>
                <a:lnTo>
                  <a:pt x="812" y="810"/>
                </a:lnTo>
                <a:lnTo>
                  <a:pt x="812" y="811"/>
                </a:lnTo>
                <a:lnTo>
                  <a:pt x="812" y="810"/>
                </a:lnTo>
                <a:lnTo>
                  <a:pt x="813" y="810"/>
                </a:lnTo>
                <a:lnTo>
                  <a:pt x="813" y="810"/>
                </a:lnTo>
                <a:lnTo>
                  <a:pt x="814" y="810"/>
                </a:lnTo>
                <a:lnTo>
                  <a:pt x="814" y="810"/>
                </a:lnTo>
                <a:lnTo>
                  <a:pt x="814" y="811"/>
                </a:lnTo>
                <a:lnTo>
                  <a:pt x="815" y="810"/>
                </a:lnTo>
                <a:lnTo>
                  <a:pt x="815" y="811"/>
                </a:lnTo>
                <a:lnTo>
                  <a:pt x="815" y="810"/>
                </a:lnTo>
                <a:lnTo>
                  <a:pt x="816" y="810"/>
                </a:lnTo>
                <a:lnTo>
                  <a:pt x="816" y="810"/>
                </a:lnTo>
                <a:lnTo>
                  <a:pt x="817" y="810"/>
                </a:lnTo>
                <a:lnTo>
                  <a:pt x="817" y="810"/>
                </a:lnTo>
                <a:lnTo>
                  <a:pt x="818" y="810"/>
                </a:lnTo>
                <a:lnTo>
                  <a:pt x="818" y="810"/>
                </a:lnTo>
                <a:lnTo>
                  <a:pt x="819" y="810"/>
                </a:lnTo>
                <a:lnTo>
                  <a:pt x="819" y="810"/>
                </a:lnTo>
                <a:lnTo>
                  <a:pt x="819" y="810"/>
                </a:lnTo>
                <a:lnTo>
                  <a:pt x="820" y="810"/>
                </a:lnTo>
                <a:lnTo>
                  <a:pt x="820" y="810"/>
                </a:lnTo>
                <a:lnTo>
                  <a:pt x="820" y="810"/>
                </a:lnTo>
                <a:lnTo>
                  <a:pt x="821" y="810"/>
                </a:lnTo>
                <a:lnTo>
                  <a:pt x="821" y="810"/>
                </a:lnTo>
                <a:lnTo>
                  <a:pt x="822" y="810"/>
                </a:lnTo>
                <a:lnTo>
                  <a:pt x="822" y="810"/>
                </a:lnTo>
                <a:lnTo>
                  <a:pt x="822" y="810"/>
                </a:lnTo>
                <a:lnTo>
                  <a:pt x="823" y="810"/>
                </a:lnTo>
                <a:lnTo>
                  <a:pt x="823" y="810"/>
                </a:lnTo>
                <a:lnTo>
                  <a:pt x="824" y="810"/>
                </a:lnTo>
                <a:lnTo>
                  <a:pt x="824" y="809"/>
                </a:lnTo>
                <a:lnTo>
                  <a:pt x="825" y="810"/>
                </a:lnTo>
                <a:lnTo>
                  <a:pt x="825" y="810"/>
                </a:lnTo>
                <a:lnTo>
                  <a:pt x="825" y="810"/>
                </a:lnTo>
                <a:lnTo>
                  <a:pt x="826" y="810"/>
                </a:lnTo>
                <a:lnTo>
                  <a:pt x="826" y="810"/>
                </a:lnTo>
                <a:lnTo>
                  <a:pt x="827" y="810"/>
                </a:lnTo>
                <a:lnTo>
                  <a:pt x="827" y="810"/>
                </a:lnTo>
                <a:lnTo>
                  <a:pt x="827" y="810"/>
                </a:lnTo>
                <a:lnTo>
                  <a:pt x="828" y="810"/>
                </a:lnTo>
                <a:lnTo>
                  <a:pt x="828" y="810"/>
                </a:lnTo>
                <a:lnTo>
                  <a:pt x="829" y="810"/>
                </a:lnTo>
                <a:lnTo>
                  <a:pt x="829" y="810"/>
                </a:lnTo>
                <a:lnTo>
                  <a:pt x="829" y="810"/>
                </a:lnTo>
                <a:lnTo>
                  <a:pt x="830" y="810"/>
                </a:lnTo>
                <a:lnTo>
                  <a:pt x="830" y="810"/>
                </a:lnTo>
                <a:lnTo>
                  <a:pt x="831" y="810"/>
                </a:lnTo>
                <a:lnTo>
                  <a:pt x="831" y="810"/>
                </a:lnTo>
                <a:lnTo>
                  <a:pt x="831" y="810"/>
                </a:lnTo>
                <a:lnTo>
                  <a:pt x="832" y="810"/>
                </a:lnTo>
                <a:lnTo>
                  <a:pt x="832" y="810"/>
                </a:lnTo>
                <a:lnTo>
                  <a:pt x="833" y="810"/>
                </a:lnTo>
                <a:lnTo>
                  <a:pt x="833" y="810"/>
                </a:lnTo>
                <a:lnTo>
                  <a:pt x="834" y="810"/>
                </a:lnTo>
                <a:lnTo>
                  <a:pt x="834" y="809"/>
                </a:lnTo>
                <a:lnTo>
                  <a:pt x="834" y="808"/>
                </a:lnTo>
                <a:lnTo>
                  <a:pt x="835" y="809"/>
                </a:lnTo>
                <a:lnTo>
                  <a:pt x="835" y="809"/>
                </a:lnTo>
                <a:lnTo>
                  <a:pt x="836" y="810"/>
                </a:lnTo>
                <a:lnTo>
                  <a:pt x="836" y="810"/>
                </a:lnTo>
                <a:lnTo>
                  <a:pt x="836" y="809"/>
                </a:lnTo>
                <a:lnTo>
                  <a:pt x="837" y="810"/>
                </a:lnTo>
                <a:lnTo>
                  <a:pt x="837" y="810"/>
                </a:lnTo>
                <a:lnTo>
                  <a:pt x="837" y="809"/>
                </a:lnTo>
                <a:lnTo>
                  <a:pt x="838" y="809"/>
                </a:lnTo>
                <a:lnTo>
                  <a:pt x="838" y="809"/>
                </a:lnTo>
                <a:lnTo>
                  <a:pt x="839" y="809"/>
                </a:lnTo>
                <a:lnTo>
                  <a:pt x="839" y="810"/>
                </a:lnTo>
                <a:lnTo>
                  <a:pt x="840" y="810"/>
                </a:lnTo>
                <a:lnTo>
                  <a:pt x="840" y="809"/>
                </a:lnTo>
                <a:lnTo>
                  <a:pt x="841" y="809"/>
                </a:lnTo>
                <a:lnTo>
                  <a:pt x="841" y="809"/>
                </a:lnTo>
                <a:lnTo>
                  <a:pt x="841" y="809"/>
                </a:lnTo>
                <a:lnTo>
                  <a:pt x="842" y="808"/>
                </a:lnTo>
                <a:lnTo>
                  <a:pt x="842" y="808"/>
                </a:lnTo>
                <a:lnTo>
                  <a:pt x="843" y="807"/>
                </a:lnTo>
                <a:lnTo>
                  <a:pt x="843" y="808"/>
                </a:lnTo>
                <a:lnTo>
                  <a:pt x="843" y="809"/>
                </a:lnTo>
                <a:lnTo>
                  <a:pt x="844" y="809"/>
                </a:lnTo>
                <a:lnTo>
                  <a:pt x="844" y="809"/>
                </a:lnTo>
                <a:lnTo>
                  <a:pt x="844" y="809"/>
                </a:lnTo>
                <a:lnTo>
                  <a:pt x="845" y="809"/>
                </a:lnTo>
                <a:lnTo>
                  <a:pt x="845" y="809"/>
                </a:lnTo>
                <a:lnTo>
                  <a:pt x="846" y="809"/>
                </a:lnTo>
                <a:lnTo>
                  <a:pt x="846" y="809"/>
                </a:lnTo>
                <a:lnTo>
                  <a:pt x="847" y="809"/>
                </a:lnTo>
                <a:lnTo>
                  <a:pt x="847" y="809"/>
                </a:lnTo>
                <a:lnTo>
                  <a:pt x="848" y="809"/>
                </a:lnTo>
                <a:lnTo>
                  <a:pt x="848" y="809"/>
                </a:lnTo>
                <a:lnTo>
                  <a:pt x="848" y="809"/>
                </a:lnTo>
                <a:lnTo>
                  <a:pt x="849" y="809"/>
                </a:lnTo>
                <a:lnTo>
                  <a:pt x="849" y="809"/>
                </a:lnTo>
                <a:lnTo>
                  <a:pt x="850" y="809"/>
                </a:lnTo>
                <a:lnTo>
                  <a:pt x="850" y="809"/>
                </a:lnTo>
                <a:lnTo>
                  <a:pt x="850" y="809"/>
                </a:lnTo>
                <a:lnTo>
                  <a:pt x="851" y="809"/>
                </a:lnTo>
                <a:lnTo>
                  <a:pt x="851" y="809"/>
                </a:lnTo>
                <a:lnTo>
                  <a:pt x="851" y="809"/>
                </a:lnTo>
                <a:lnTo>
                  <a:pt x="852" y="809"/>
                </a:lnTo>
                <a:lnTo>
                  <a:pt x="852" y="809"/>
                </a:lnTo>
                <a:lnTo>
                  <a:pt x="853" y="809"/>
                </a:lnTo>
                <a:lnTo>
                  <a:pt x="853" y="809"/>
                </a:lnTo>
                <a:lnTo>
                  <a:pt x="854" y="809"/>
                </a:lnTo>
                <a:lnTo>
                  <a:pt x="854" y="809"/>
                </a:lnTo>
                <a:lnTo>
                  <a:pt x="854" y="809"/>
                </a:lnTo>
                <a:lnTo>
                  <a:pt x="855" y="809"/>
                </a:lnTo>
                <a:lnTo>
                  <a:pt x="855" y="809"/>
                </a:lnTo>
                <a:lnTo>
                  <a:pt x="856" y="809"/>
                </a:lnTo>
                <a:lnTo>
                  <a:pt x="856" y="809"/>
                </a:lnTo>
                <a:lnTo>
                  <a:pt x="857" y="809"/>
                </a:lnTo>
                <a:lnTo>
                  <a:pt x="857" y="809"/>
                </a:lnTo>
                <a:lnTo>
                  <a:pt x="857" y="809"/>
                </a:lnTo>
                <a:lnTo>
                  <a:pt x="858" y="809"/>
                </a:lnTo>
                <a:lnTo>
                  <a:pt x="858" y="809"/>
                </a:lnTo>
                <a:lnTo>
                  <a:pt x="858" y="808"/>
                </a:lnTo>
                <a:lnTo>
                  <a:pt x="859" y="809"/>
                </a:lnTo>
                <a:lnTo>
                  <a:pt x="859" y="809"/>
                </a:lnTo>
                <a:lnTo>
                  <a:pt x="860" y="809"/>
                </a:lnTo>
                <a:lnTo>
                  <a:pt x="860" y="809"/>
                </a:lnTo>
                <a:lnTo>
                  <a:pt x="860" y="809"/>
                </a:lnTo>
                <a:lnTo>
                  <a:pt x="861" y="809"/>
                </a:lnTo>
                <a:lnTo>
                  <a:pt x="861" y="809"/>
                </a:lnTo>
                <a:lnTo>
                  <a:pt x="862" y="809"/>
                </a:lnTo>
                <a:lnTo>
                  <a:pt x="862" y="809"/>
                </a:lnTo>
                <a:lnTo>
                  <a:pt x="863" y="809"/>
                </a:lnTo>
                <a:lnTo>
                  <a:pt x="863" y="809"/>
                </a:lnTo>
                <a:lnTo>
                  <a:pt x="864" y="809"/>
                </a:lnTo>
                <a:lnTo>
                  <a:pt x="864" y="809"/>
                </a:lnTo>
                <a:lnTo>
                  <a:pt x="864" y="809"/>
                </a:lnTo>
                <a:lnTo>
                  <a:pt x="865" y="809"/>
                </a:lnTo>
                <a:lnTo>
                  <a:pt x="865" y="808"/>
                </a:lnTo>
                <a:lnTo>
                  <a:pt x="865" y="808"/>
                </a:lnTo>
                <a:lnTo>
                  <a:pt x="866" y="808"/>
                </a:lnTo>
                <a:lnTo>
                  <a:pt x="866" y="808"/>
                </a:lnTo>
                <a:lnTo>
                  <a:pt x="867" y="808"/>
                </a:lnTo>
                <a:lnTo>
                  <a:pt x="867" y="808"/>
                </a:lnTo>
                <a:lnTo>
                  <a:pt x="867" y="808"/>
                </a:lnTo>
                <a:lnTo>
                  <a:pt x="868" y="809"/>
                </a:lnTo>
                <a:lnTo>
                  <a:pt x="868" y="809"/>
                </a:lnTo>
                <a:lnTo>
                  <a:pt x="869" y="809"/>
                </a:lnTo>
                <a:lnTo>
                  <a:pt x="869" y="809"/>
                </a:lnTo>
                <a:lnTo>
                  <a:pt x="870" y="809"/>
                </a:lnTo>
                <a:lnTo>
                  <a:pt x="870" y="809"/>
                </a:lnTo>
                <a:lnTo>
                  <a:pt x="871" y="809"/>
                </a:lnTo>
                <a:lnTo>
                  <a:pt x="871" y="809"/>
                </a:lnTo>
                <a:lnTo>
                  <a:pt x="871" y="809"/>
                </a:lnTo>
                <a:lnTo>
                  <a:pt x="871" y="809"/>
                </a:lnTo>
                <a:lnTo>
                  <a:pt x="872" y="809"/>
                </a:lnTo>
                <a:lnTo>
                  <a:pt x="872" y="809"/>
                </a:lnTo>
                <a:lnTo>
                  <a:pt x="873" y="809"/>
                </a:lnTo>
                <a:lnTo>
                  <a:pt x="873" y="809"/>
                </a:lnTo>
                <a:lnTo>
                  <a:pt x="874" y="809"/>
                </a:lnTo>
                <a:lnTo>
                  <a:pt x="874" y="809"/>
                </a:lnTo>
                <a:lnTo>
                  <a:pt x="874" y="809"/>
                </a:lnTo>
                <a:lnTo>
                  <a:pt x="875" y="809"/>
                </a:lnTo>
                <a:lnTo>
                  <a:pt x="875" y="809"/>
                </a:lnTo>
                <a:lnTo>
                  <a:pt x="876" y="809"/>
                </a:lnTo>
                <a:lnTo>
                  <a:pt x="876" y="809"/>
                </a:lnTo>
                <a:lnTo>
                  <a:pt x="877" y="809"/>
                </a:lnTo>
                <a:lnTo>
                  <a:pt x="877" y="810"/>
                </a:lnTo>
                <a:lnTo>
                  <a:pt x="877" y="809"/>
                </a:lnTo>
                <a:lnTo>
                  <a:pt x="878" y="809"/>
                </a:lnTo>
                <a:lnTo>
                  <a:pt x="878" y="809"/>
                </a:lnTo>
                <a:lnTo>
                  <a:pt x="878" y="809"/>
                </a:lnTo>
                <a:lnTo>
                  <a:pt x="879" y="809"/>
                </a:lnTo>
                <a:lnTo>
                  <a:pt x="879" y="809"/>
                </a:lnTo>
                <a:lnTo>
                  <a:pt x="880" y="809"/>
                </a:lnTo>
                <a:lnTo>
                  <a:pt x="880" y="809"/>
                </a:lnTo>
                <a:lnTo>
                  <a:pt x="881" y="809"/>
                </a:lnTo>
                <a:lnTo>
                  <a:pt x="881" y="809"/>
                </a:lnTo>
                <a:lnTo>
                  <a:pt x="881" y="809"/>
                </a:lnTo>
                <a:lnTo>
                  <a:pt x="882" y="809"/>
                </a:lnTo>
                <a:lnTo>
                  <a:pt x="882" y="810"/>
                </a:lnTo>
                <a:lnTo>
                  <a:pt x="883" y="809"/>
                </a:lnTo>
                <a:lnTo>
                  <a:pt x="883" y="809"/>
                </a:lnTo>
                <a:lnTo>
                  <a:pt x="883" y="809"/>
                </a:lnTo>
                <a:lnTo>
                  <a:pt x="884" y="810"/>
                </a:lnTo>
                <a:lnTo>
                  <a:pt x="884" y="810"/>
                </a:lnTo>
                <a:lnTo>
                  <a:pt x="885" y="810"/>
                </a:lnTo>
                <a:lnTo>
                  <a:pt x="885" y="809"/>
                </a:lnTo>
                <a:lnTo>
                  <a:pt x="885" y="809"/>
                </a:lnTo>
                <a:lnTo>
                  <a:pt x="886" y="809"/>
                </a:lnTo>
                <a:lnTo>
                  <a:pt x="886" y="809"/>
                </a:lnTo>
                <a:lnTo>
                  <a:pt x="887" y="809"/>
                </a:lnTo>
                <a:lnTo>
                  <a:pt x="887" y="809"/>
                </a:lnTo>
                <a:lnTo>
                  <a:pt x="888" y="809"/>
                </a:lnTo>
                <a:lnTo>
                  <a:pt x="888" y="809"/>
                </a:lnTo>
                <a:lnTo>
                  <a:pt x="888" y="809"/>
                </a:lnTo>
                <a:lnTo>
                  <a:pt x="889" y="810"/>
                </a:lnTo>
                <a:lnTo>
                  <a:pt x="889" y="809"/>
                </a:lnTo>
                <a:lnTo>
                  <a:pt x="890" y="810"/>
                </a:lnTo>
                <a:lnTo>
                  <a:pt x="890" y="810"/>
                </a:lnTo>
                <a:lnTo>
                  <a:pt x="890" y="810"/>
                </a:lnTo>
                <a:lnTo>
                  <a:pt x="891" y="809"/>
                </a:lnTo>
                <a:lnTo>
                  <a:pt x="891" y="809"/>
                </a:lnTo>
                <a:lnTo>
                  <a:pt x="892" y="809"/>
                </a:lnTo>
                <a:lnTo>
                  <a:pt x="892" y="809"/>
                </a:lnTo>
                <a:lnTo>
                  <a:pt x="892" y="810"/>
                </a:lnTo>
                <a:lnTo>
                  <a:pt x="893" y="809"/>
                </a:lnTo>
                <a:lnTo>
                  <a:pt x="893" y="810"/>
                </a:lnTo>
                <a:lnTo>
                  <a:pt x="894" y="810"/>
                </a:lnTo>
                <a:lnTo>
                  <a:pt x="894" y="809"/>
                </a:lnTo>
                <a:lnTo>
                  <a:pt x="895" y="810"/>
                </a:lnTo>
                <a:lnTo>
                  <a:pt x="895" y="810"/>
                </a:lnTo>
                <a:lnTo>
                  <a:pt x="895" y="810"/>
                </a:lnTo>
                <a:lnTo>
                  <a:pt x="896" y="810"/>
                </a:lnTo>
                <a:lnTo>
                  <a:pt x="896" y="810"/>
                </a:lnTo>
                <a:lnTo>
                  <a:pt x="896" y="810"/>
                </a:lnTo>
                <a:lnTo>
                  <a:pt x="897" y="810"/>
                </a:lnTo>
                <a:lnTo>
                  <a:pt x="897" y="810"/>
                </a:lnTo>
                <a:lnTo>
                  <a:pt x="898" y="810"/>
                </a:lnTo>
                <a:lnTo>
                  <a:pt x="898" y="810"/>
                </a:lnTo>
                <a:lnTo>
                  <a:pt x="899" y="810"/>
                </a:lnTo>
                <a:lnTo>
                  <a:pt x="899" y="810"/>
                </a:lnTo>
                <a:lnTo>
                  <a:pt x="899" y="810"/>
                </a:lnTo>
                <a:lnTo>
                  <a:pt x="900" y="810"/>
                </a:lnTo>
                <a:lnTo>
                  <a:pt x="900" y="810"/>
                </a:lnTo>
                <a:lnTo>
                  <a:pt x="900" y="810"/>
                </a:lnTo>
                <a:lnTo>
                  <a:pt x="901" y="810"/>
                </a:lnTo>
                <a:lnTo>
                  <a:pt x="901" y="810"/>
                </a:lnTo>
                <a:lnTo>
                  <a:pt x="902" y="810"/>
                </a:lnTo>
                <a:lnTo>
                  <a:pt x="902" y="810"/>
                </a:lnTo>
                <a:lnTo>
                  <a:pt x="903" y="810"/>
                </a:lnTo>
                <a:lnTo>
                  <a:pt x="903" y="810"/>
                </a:lnTo>
                <a:lnTo>
                  <a:pt x="903" y="810"/>
                </a:lnTo>
                <a:lnTo>
                  <a:pt x="904" y="810"/>
                </a:lnTo>
                <a:lnTo>
                  <a:pt x="904" y="810"/>
                </a:lnTo>
                <a:lnTo>
                  <a:pt x="905" y="810"/>
                </a:lnTo>
                <a:lnTo>
                  <a:pt x="905" y="810"/>
                </a:lnTo>
                <a:lnTo>
                  <a:pt x="906" y="810"/>
                </a:lnTo>
                <a:lnTo>
                  <a:pt x="906" y="810"/>
                </a:lnTo>
                <a:lnTo>
                  <a:pt x="906" y="810"/>
                </a:lnTo>
                <a:lnTo>
                  <a:pt x="907" y="810"/>
                </a:lnTo>
                <a:lnTo>
                  <a:pt x="907" y="810"/>
                </a:lnTo>
                <a:lnTo>
                  <a:pt x="907" y="810"/>
                </a:lnTo>
                <a:lnTo>
                  <a:pt x="908" y="810"/>
                </a:lnTo>
                <a:lnTo>
                  <a:pt x="908" y="810"/>
                </a:lnTo>
                <a:lnTo>
                  <a:pt x="909" y="810"/>
                </a:lnTo>
                <a:lnTo>
                  <a:pt x="909" y="810"/>
                </a:lnTo>
                <a:lnTo>
                  <a:pt x="910" y="810"/>
                </a:lnTo>
                <a:lnTo>
                  <a:pt x="910" y="810"/>
                </a:lnTo>
                <a:lnTo>
                  <a:pt x="910" y="810"/>
                </a:lnTo>
                <a:lnTo>
                  <a:pt x="911" y="810"/>
                </a:lnTo>
                <a:lnTo>
                  <a:pt x="911" y="810"/>
                </a:lnTo>
                <a:lnTo>
                  <a:pt x="912" y="810"/>
                </a:lnTo>
                <a:lnTo>
                  <a:pt x="912" y="810"/>
                </a:lnTo>
                <a:lnTo>
                  <a:pt x="912" y="810"/>
                </a:lnTo>
                <a:lnTo>
                  <a:pt x="913" y="810"/>
                </a:lnTo>
                <a:lnTo>
                  <a:pt x="913" y="810"/>
                </a:lnTo>
                <a:lnTo>
                  <a:pt x="914" y="810"/>
                </a:lnTo>
                <a:lnTo>
                  <a:pt x="914" y="810"/>
                </a:lnTo>
                <a:lnTo>
                  <a:pt x="914" y="810"/>
                </a:lnTo>
                <a:lnTo>
                  <a:pt x="915" y="810"/>
                </a:lnTo>
                <a:lnTo>
                  <a:pt x="915" y="810"/>
                </a:lnTo>
                <a:lnTo>
                  <a:pt x="916" y="810"/>
                </a:lnTo>
                <a:lnTo>
                  <a:pt x="916" y="810"/>
                </a:lnTo>
                <a:lnTo>
                  <a:pt x="917" y="810"/>
                </a:lnTo>
                <a:lnTo>
                  <a:pt x="917" y="810"/>
                </a:lnTo>
                <a:lnTo>
                  <a:pt x="917" y="810"/>
                </a:lnTo>
                <a:lnTo>
                  <a:pt x="918" y="810"/>
                </a:lnTo>
                <a:lnTo>
                  <a:pt x="918" y="810"/>
                </a:lnTo>
                <a:lnTo>
                  <a:pt x="919" y="810"/>
                </a:lnTo>
                <a:lnTo>
                  <a:pt x="919" y="809"/>
                </a:lnTo>
                <a:lnTo>
                  <a:pt x="919" y="809"/>
                </a:lnTo>
                <a:lnTo>
                  <a:pt x="920" y="810"/>
                </a:lnTo>
                <a:lnTo>
                  <a:pt x="920" y="810"/>
                </a:lnTo>
                <a:lnTo>
                  <a:pt x="921" y="810"/>
                </a:lnTo>
                <a:lnTo>
                  <a:pt x="921" y="810"/>
                </a:lnTo>
                <a:lnTo>
                  <a:pt x="921" y="810"/>
                </a:lnTo>
                <a:lnTo>
                  <a:pt x="922" y="810"/>
                </a:lnTo>
                <a:lnTo>
                  <a:pt x="922" y="810"/>
                </a:lnTo>
                <a:lnTo>
                  <a:pt x="923" y="810"/>
                </a:lnTo>
                <a:lnTo>
                  <a:pt x="923" y="810"/>
                </a:lnTo>
                <a:lnTo>
                  <a:pt x="924" y="810"/>
                </a:lnTo>
                <a:lnTo>
                  <a:pt x="924" y="810"/>
                </a:lnTo>
                <a:lnTo>
                  <a:pt x="924" y="810"/>
                </a:lnTo>
                <a:lnTo>
                  <a:pt x="925" y="810"/>
                </a:lnTo>
                <a:lnTo>
                  <a:pt x="925" y="810"/>
                </a:lnTo>
                <a:lnTo>
                  <a:pt x="926" y="810"/>
                </a:lnTo>
                <a:lnTo>
                  <a:pt x="926" y="811"/>
                </a:lnTo>
                <a:lnTo>
                  <a:pt x="926" y="810"/>
                </a:lnTo>
                <a:lnTo>
                  <a:pt x="927" y="810"/>
                </a:lnTo>
                <a:lnTo>
                  <a:pt x="927" y="810"/>
                </a:lnTo>
                <a:lnTo>
                  <a:pt x="928" y="811"/>
                </a:lnTo>
                <a:lnTo>
                  <a:pt x="928" y="810"/>
                </a:lnTo>
                <a:lnTo>
                  <a:pt x="928" y="810"/>
                </a:lnTo>
                <a:lnTo>
                  <a:pt x="929" y="810"/>
                </a:lnTo>
                <a:lnTo>
                  <a:pt x="929" y="810"/>
                </a:lnTo>
                <a:lnTo>
                  <a:pt x="929" y="810"/>
                </a:lnTo>
                <a:lnTo>
                  <a:pt x="930" y="810"/>
                </a:lnTo>
                <a:lnTo>
                  <a:pt x="930" y="810"/>
                </a:lnTo>
                <a:lnTo>
                  <a:pt x="931" y="811"/>
                </a:lnTo>
                <a:lnTo>
                  <a:pt x="931" y="810"/>
                </a:lnTo>
                <a:lnTo>
                  <a:pt x="932" y="811"/>
                </a:lnTo>
                <a:lnTo>
                  <a:pt x="932" y="810"/>
                </a:lnTo>
                <a:lnTo>
                  <a:pt x="933" y="810"/>
                </a:lnTo>
                <a:lnTo>
                  <a:pt x="933" y="810"/>
                </a:lnTo>
                <a:lnTo>
                  <a:pt x="933" y="810"/>
                </a:lnTo>
                <a:lnTo>
                  <a:pt x="934" y="810"/>
                </a:lnTo>
                <a:lnTo>
                  <a:pt x="934" y="810"/>
                </a:lnTo>
                <a:lnTo>
                  <a:pt x="935" y="810"/>
                </a:lnTo>
                <a:lnTo>
                  <a:pt x="935" y="811"/>
                </a:lnTo>
                <a:lnTo>
                  <a:pt x="935" y="810"/>
                </a:lnTo>
                <a:lnTo>
                  <a:pt x="936" y="811"/>
                </a:lnTo>
                <a:lnTo>
                  <a:pt x="936" y="811"/>
                </a:lnTo>
                <a:lnTo>
                  <a:pt x="936" y="810"/>
                </a:lnTo>
                <a:lnTo>
                  <a:pt x="937" y="811"/>
                </a:lnTo>
                <a:lnTo>
                  <a:pt x="937" y="810"/>
                </a:lnTo>
                <a:lnTo>
                  <a:pt x="938" y="810"/>
                </a:lnTo>
                <a:lnTo>
                  <a:pt x="938" y="811"/>
                </a:lnTo>
                <a:lnTo>
                  <a:pt x="939" y="811"/>
                </a:lnTo>
                <a:lnTo>
                  <a:pt x="939" y="810"/>
                </a:lnTo>
                <a:lnTo>
                  <a:pt x="940" y="811"/>
                </a:lnTo>
                <a:lnTo>
                  <a:pt x="940" y="810"/>
                </a:lnTo>
                <a:lnTo>
                  <a:pt x="940" y="810"/>
                </a:lnTo>
                <a:lnTo>
                  <a:pt x="941" y="810"/>
                </a:lnTo>
                <a:lnTo>
                  <a:pt x="941" y="810"/>
                </a:lnTo>
                <a:lnTo>
                  <a:pt x="941" y="810"/>
                </a:lnTo>
                <a:lnTo>
                  <a:pt x="942" y="810"/>
                </a:lnTo>
                <a:lnTo>
                  <a:pt x="942" y="810"/>
                </a:lnTo>
                <a:lnTo>
                  <a:pt x="943" y="810"/>
                </a:lnTo>
                <a:lnTo>
                  <a:pt x="943" y="809"/>
                </a:lnTo>
                <a:lnTo>
                  <a:pt x="943" y="809"/>
                </a:lnTo>
                <a:lnTo>
                  <a:pt x="944" y="809"/>
                </a:lnTo>
                <a:lnTo>
                  <a:pt x="944" y="809"/>
                </a:lnTo>
                <a:lnTo>
                  <a:pt x="945" y="810"/>
                </a:lnTo>
                <a:lnTo>
                  <a:pt x="945" y="810"/>
                </a:lnTo>
                <a:lnTo>
                  <a:pt x="946" y="810"/>
                </a:lnTo>
                <a:lnTo>
                  <a:pt x="946" y="810"/>
                </a:lnTo>
                <a:lnTo>
                  <a:pt x="947" y="810"/>
                </a:lnTo>
                <a:lnTo>
                  <a:pt x="947" y="810"/>
                </a:lnTo>
                <a:lnTo>
                  <a:pt x="947" y="810"/>
                </a:lnTo>
                <a:lnTo>
                  <a:pt x="947" y="810"/>
                </a:lnTo>
                <a:lnTo>
                  <a:pt x="948" y="810"/>
                </a:lnTo>
                <a:lnTo>
                  <a:pt x="948" y="810"/>
                </a:lnTo>
                <a:lnTo>
                  <a:pt x="949" y="810"/>
                </a:lnTo>
                <a:lnTo>
                  <a:pt x="949" y="810"/>
                </a:lnTo>
                <a:lnTo>
                  <a:pt x="950" y="810"/>
                </a:lnTo>
                <a:lnTo>
                  <a:pt x="950" y="810"/>
                </a:lnTo>
                <a:lnTo>
                  <a:pt x="950" y="810"/>
                </a:lnTo>
                <a:lnTo>
                  <a:pt x="951" y="810"/>
                </a:lnTo>
                <a:lnTo>
                  <a:pt x="951" y="810"/>
                </a:lnTo>
                <a:lnTo>
                  <a:pt x="952" y="810"/>
                </a:lnTo>
                <a:lnTo>
                  <a:pt x="952" y="810"/>
                </a:lnTo>
                <a:lnTo>
                  <a:pt x="952" y="810"/>
                </a:lnTo>
                <a:lnTo>
                  <a:pt x="953" y="811"/>
                </a:lnTo>
                <a:lnTo>
                  <a:pt x="953" y="811"/>
                </a:lnTo>
                <a:lnTo>
                  <a:pt x="954" y="810"/>
                </a:lnTo>
                <a:lnTo>
                  <a:pt x="954" y="811"/>
                </a:lnTo>
                <a:lnTo>
                  <a:pt x="954" y="810"/>
                </a:lnTo>
                <a:lnTo>
                  <a:pt x="955" y="811"/>
                </a:lnTo>
                <a:lnTo>
                  <a:pt x="955" y="810"/>
                </a:lnTo>
                <a:lnTo>
                  <a:pt x="956" y="810"/>
                </a:lnTo>
                <a:lnTo>
                  <a:pt x="956" y="810"/>
                </a:lnTo>
                <a:lnTo>
                  <a:pt x="957" y="810"/>
                </a:lnTo>
                <a:lnTo>
                  <a:pt x="957" y="810"/>
                </a:lnTo>
                <a:lnTo>
                  <a:pt x="957" y="810"/>
                </a:lnTo>
                <a:lnTo>
                  <a:pt x="958" y="810"/>
                </a:lnTo>
                <a:lnTo>
                  <a:pt x="958" y="810"/>
                </a:lnTo>
                <a:lnTo>
                  <a:pt x="959" y="811"/>
                </a:lnTo>
                <a:lnTo>
                  <a:pt x="959" y="810"/>
                </a:lnTo>
                <a:lnTo>
                  <a:pt x="959" y="810"/>
                </a:lnTo>
                <a:lnTo>
                  <a:pt x="960" y="810"/>
                </a:lnTo>
                <a:lnTo>
                  <a:pt x="960" y="810"/>
                </a:lnTo>
                <a:lnTo>
                  <a:pt x="961" y="811"/>
                </a:lnTo>
                <a:lnTo>
                  <a:pt x="961" y="810"/>
                </a:lnTo>
                <a:lnTo>
                  <a:pt x="961" y="810"/>
                </a:lnTo>
                <a:lnTo>
                  <a:pt x="962" y="810"/>
                </a:lnTo>
                <a:lnTo>
                  <a:pt x="962" y="810"/>
                </a:lnTo>
                <a:lnTo>
                  <a:pt x="963" y="810"/>
                </a:lnTo>
                <a:lnTo>
                  <a:pt x="963" y="810"/>
                </a:lnTo>
                <a:lnTo>
                  <a:pt x="964" y="811"/>
                </a:lnTo>
                <a:lnTo>
                  <a:pt x="964" y="810"/>
                </a:lnTo>
                <a:lnTo>
                  <a:pt x="964" y="810"/>
                </a:lnTo>
                <a:lnTo>
                  <a:pt x="965" y="810"/>
                </a:lnTo>
                <a:lnTo>
                  <a:pt x="965" y="810"/>
                </a:lnTo>
                <a:lnTo>
                  <a:pt x="966" y="811"/>
                </a:lnTo>
                <a:lnTo>
                  <a:pt x="966" y="810"/>
                </a:lnTo>
                <a:lnTo>
                  <a:pt x="966" y="810"/>
                </a:lnTo>
                <a:lnTo>
                  <a:pt x="967" y="811"/>
                </a:lnTo>
                <a:lnTo>
                  <a:pt x="967" y="811"/>
                </a:lnTo>
                <a:lnTo>
                  <a:pt x="968" y="810"/>
                </a:lnTo>
                <a:lnTo>
                  <a:pt x="968" y="810"/>
                </a:lnTo>
                <a:lnTo>
                  <a:pt x="968" y="810"/>
                </a:lnTo>
                <a:lnTo>
                  <a:pt x="969" y="810"/>
                </a:lnTo>
                <a:lnTo>
                  <a:pt x="969" y="810"/>
                </a:lnTo>
                <a:lnTo>
                  <a:pt x="970" y="811"/>
                </a:lnTo>
                <a:lnTo>
                  <a:pt x="970" y="810"/>
                </a:lnTo>
                <a:lnTo>
                  <a:pt x="970" y="810"/>
                </a:lnTo>
                <a:lnTo>
                  <a:pt x="971" y="810"/>
                </a:lnTo>
                <a:lnTo>
                  <a:pt x="971" y="811"/>
                </a:lnTo>
                <a:lnTo>
                  <a:pt x="972" y="810"/>
                </a:lnTo>
                <a:lnTo>
                  <a:pt x="972" y="810"/>
                </a:lnTo>
                <a:lnTo>
                  <a:pt x="973" y="810"/>
                </a:lnTo>
                <a:lnTo>
                  <a:pt x="973" y="810"/>
                </a:lnTo>
                <a:lnTo>
                  <a:pt x="973" y="810"/>
                </a:lnTo>
                <a:lnTo>
                  <a:pt x="974" y="810"/>
                </a:lnTo>
                <a:lnTo>
                  <a:pt x="974" y="810"/>
                </a:lnTo>
                <a:lnTo>
                  <a:pt x="975" y="810"/>
                </a:lnTo>
                <a:lnTo>
                  <a:pt x="975" y="810"/>
                </a:lnTo>
                <a:lnTo>
                  <a:pt x="975" y="810"/>
                </a:lnTo>
                <a:lnTo>
                  <a:pt x="976" y="811"/>
                </a:lnTo>
                <a:lnTo>
                  <a:pt x="976" y="811"/>
                </a:lnTo>
                <a:lnTo>
                  <a:pt x="976" y="811"/>
                </a:lnTo>
                <a:lnTo>
                  <a:pt x="977" y="811"/>
                </a:lnTo>
                <a:lnTo>
                  <a:pt x="977" y="811"/>
                </a:lnTo>
                <a:lnTo>
                  <a:pt x="978" y="810"/>
                </a:lnTo>
                <a:lnTo>
                  <a:pt x="978" y="810"/>
                </a:lnTo>
                <a:lnTo>
                  <a:pt x="979" y="810"/>
                </a:lnTo>
                <a:lnTo>
                  <a:pt x="979" y="810"/>
                </a:lnTo>
                <a:lnTo>
                  <a:pt x="980" y="810"/>
                </a:lnTo>
                <a:lnTo>
                  <a:pt x="980" y="811"/>
                </a:lnTo>
                <a:lnTo>
                  <a:pt x="980" y="810"/>
                </a:lnTo>
                <a:lnTo>
                  <a:pt x="981" y="810"/>
                </a:lnTo>
                <a:lnTo>
                  <a:pt x="981" y="810"/>
                </a:lnTo>
                <a:lnTo>
                  <a:pt x="981" y="811"/>
                </a:lnTo>
                <a:lnTo>
                  <a:pt x="982" y="811"/>
                </a:lnTo>
                <a:lnTo>
                  <a:pt x="982" y="810"/>
                </a:lnTo>
                <a:lnTo>
                  <a:pt x="983" y="811"/>
                </a:lnTo>
                <a:lnTo>
                  <a:pt x="983" y="810"/>
                </a:lnTo>
                <a:lnTo>
                  <a:pt x="983" y="811"/>
                </a:lnTo>
                <a:lnTo>
                  <a:pt x="984" y="810"/>
                </a:lnTo>
                <a:lnTo>
                  <a:pt x="984" y="811"/>
                </a:lnTo>
                <a:lnTo>
                  <a:pt x="985" y="810"/>
                </a:lnTo>
                <a:lnTo>
                  <a:pt x="985" y="810"/>
                </a:lnTo>
                <a:lnTo>
                  <a:pt x="986" y="810"/>
                </a:lnTo>
                <a:lnTo>
                  <a:pt x="986" y="810"/>
                </a:lnTo>
                <a:lnTo>
                  <a:pt x="987" y="810"/>
                </a:lnTo>
                <a:lnTo>
                  <a:pt x="987" y="810"/>
                </a:lnTo>
                <a:lnTo>
                  <a:pt x="987" y="811"/>
                </a:lnTo>
                <a:lnTo>
                  <a:pt x="988" y="811"/>
                </a:lnTo>
                <a:lnTo>
                  <a:pt x="988" y="811"/>
                </a:lnTo>
                <a:lnTo>
                  <a:pt x="988" y="811"/>
                </a:lnTo>
                <a:lnTo>
                  <a:pt x="989" y="810"/>
                </a:lnTo>
                <a:lnTo>
                  <a:pt x="989" y="811"/>
                </a:lnTo>
                <a:lnTo>
                  <a:pt x="990" y="810"/>
                </a:lnTo>
                <a:lnTo>
                  <a:pt x="990" y="811"/>
                </a:lnTo>
                <a:lnTo>
                  <a:pt x="990" y="811"/>
                </a:lnTo>
                <a:lnTo>
                  <a:pt x="991" y="811"/>
                </a:lnTo>
                <a:lnTo>
                  <a:pt x="991" y="810"/>
                </a:lnTo>
                <a:lnTo>
                  <a:pt x="992" y="811"/>
                </a:lnTo>
                <a:lnTo>
                  <a:pt x="992" y="811"/>
                </a:lnTo>
                <a:lnTo>
                  <a:pt x="993" y="811"/>
                </a:lnTo>
                <a:lnTo>
                  <a:pt x="993" y="810"/>
                </a:lnTo>
                <a:lnTo>
                  <a:pt x="993" y="811"/>
                </a:lnTo>
                <a:lnTo>
                  <a:pt x="994" y="811"/>
                </a:lnTo>
                <a:lnTo>
                  <a:pt x="994" y="811"/>
                </a:lnTo>
                <a:lnTo>
                  <a:pt x="995" y="810"/>
                </a:lnTo>
                <a:lnTo>
                  <a:pt x="995" y="810"/>
                </a:lnTo>
                <a:lnTo>
                  <a:pt x="995" y="810"/>
                </a:lnTo>
                <a:lnTo>
                  <a:pt x="996" y="811"/>
                </a:lnTo>
                <a:lnTo>
                  <a:pt x="996" y="810"/>
                </a:lnTo>
                <a:lnTo>
                  <a:pt x="997" y="810"/>
                </a:lnTo>
                <a:lnTo>
                  <a:pt x="997" y="811"/>
                </a:lnTo>
                <a:lnTo>
                  <a:pt x="997" y="810"/>
                </a:lnTo>
                <a:lnTo>
                  <a:pt x="998" y="810"/>
                </a:lnTo>
                <a:lnTo>
                  <a:pt x="998" y="810"/>
                </a:lnTo>
                <a:lnTo>
                  <a:pt x="999" y="810"/>
                </a:lnTo>
                <a:lnTo>
                  <a:pt x="999" y="810"/>
                </a:lnTo>
                <a:lnTo>
                  <a:pt x="999" y="811"/>
                </a:lnTo>
                <a:lnTo>
                  <a:pt x="1000" y="811"/>
                </a:lnTo>
                <a:lnTo>
                  <a:pt x="1000" y="811"/>
                </a:lnTo>
                <a:lnTo>
                  <a:pt x="1001" y="810"/>
                </a:lnTo>
                <a:lnTo>
                  <a:pt x="1001" y="810"/>
                </a:lnTo>
                <a:lnTo>
                  <a:pt x="1002" y="810"/>
                </a:lnTo>
                <a:lnTo>
                  <a:pt x="1002" y="810"/>
                </a:lnTo>
                <a:lnTo>
                  <a:pt x="1002" y="810"/>
                </a:lnTo>
                <a:lnTo>
                  <a:pt x="1003" y="811"/>
                </a:lnTo>
                <a:lnTo>
                  <a:pt x="1003" y="811"/>
                </a:lnTo>
                <a:lnTo>
                  <a:pt x="1004" y="811"/>
                </a:lnTo>
                <a:lnTo>
                  <a:pt x="1004" y="810"/>
                </a:lnTo>
                <a:lnTo>
                  <a:pt x="1004" y="811"/>
                </a:lnTo>
                <a:lnTo>
                  <a:pt x="1005" y="810"/>
                </a:lnTo>
                <a:lnTo>
                  <a:pt x="1005" y="810"/>
                </a:lnTo>
                <a:lnTo>
                  <a:pt x="1006" y="811"/>
                </a:lnTo>
                <a:lnTo>
                  <a:pt x="1006" y="811"/>
                </a:lnTo>
                <a:lnTo>
                  <a:pt x="1006" y="810"/>
                </a:lnTo>
                <a:lnTo>
                  <a:pt x="1007" y="811"/>
                </a:lnTo>
                <a:lnTo>
                  <a:pt x="1007" y="810"/>
                </a:lnTo>
                <a:lnTo>
                  <a:pt x="1008" y="810"/>
                </a:lnTo>
                <a:lnTo>
                  <a:pt x="1008" y="810"/>
                </a:lnTo>
                <a:lnTo>
                  <a:pt x="1009" y="811"/>
                </a:lnTo>
                <a:lnTo>
                  <a:pt x="1009" y="811"/>
                </a:lnTo>
                <a:lnTo>
                  <a:pt x="1009" y="811"/>
                </a:lnTo>
                <a:lnTo>
                  <a:pt x="1010" y="811"/>
                </a:lnTo>
                <a:lnTo>
                  <a:pt x="1010" y="811"/>
                </a:lnTo>
                <a:lnTo>
                  <a:pt x="1010" y="810"/>
                </a:lnTo>
                <a:lnTo>
                  <a:pt x="1011" y="811"/>
                </a:lnTo>
                <a:lnTo>
                  <a:pt x="1011" y="811"/>
                </a:lnTo>
                <a:lnTo>
                  <a:pt x="1012" y="810"/>
                </a:lnTo>
                <a:lnTo>
                  <a:pt x="1012" y="810"/>
                </a:lnTo>
                <a:lnTo>
                  <a:pt x="1013" y="810"/>
                </a:lnTo>
                <a:lnTo>
                  <a:pt x="1013" y="810"/>
                </a:lnTo>
                <a:lnTo>
                  <a:pt x="1013" y="811"/>
                </a:lnTo>
                <a:lnTo>
                  <a:pt x="1014" y="811"/>
                </a:lnTo>
                <a:lnTo>
                  <a:pt x="1014" y="810"/>
                </a:lnTo>
                <a:lnTo>
                  <a:pt x="1015" y="810"/>
                </a:lnTo>
                <a:lnTo>
                  <a:pt x="1015" y="810"/>
                </a:lnTo>
                <a:lnTo>
                  <a:pt x="1016" y="811"/>
                </a:lnTo>
                <a:lnTo>
                  <a:pt x="1016" y="811"/>
                </a:lnTo>
                <a:lnTo>
                  <a:pt x="1016" y="810"/>
                </a:lnTo>
                <a:lnTo>
                  <a:pt x="1017" y="810"/>
                </a:lnTo>
                <a:lnTo>
                  <a:pt x="1017" y="810"/>
                </a:lnTo>
                <a:lnTo>
                  <a:pt x="1017" y="811"/>
                </a:lnTo>
                <a:lnTo>
                  <a:pt x="1018" y="810"/>
                </a:lnTo>
                <a:lnTo>
                  <a:pt x="1018" y="811"/>
                </a:lnTo>
                <a:lnTo>
                  <a:pt x="1019" y="810"/>
                </a:lnTo>
                <a:lnTo>
                  <a:pt x="1019" y="810"/>
                </a:lnTo>
                <a:lnTo>
                  <a:pt x="1020" y="811"/>
                </a:lnTo>
                <a:lnTo>
                  <a:pt x="1020" y="810"/>
                </a:lnTo>
                <a:lnTo>
                  <a:pt x="1020" y="810"/>
                </a:lnTo>
                <a:lnTo>
                  <a:pt x="1021" y="810"/>
                </a:lnTo>
                <a:lnTo>
                  <a:pt x="1021" y="810"/>
                </a:lnTo>
                <a:lnTo>
                  <a:pt x="1022" y="810"/>
                </a:lnTo>
                <a:lnTo>
                  <a:pt x="1022" y="810"/>
                </a:lnTo>
                <a:lnTo>
                  <a:pt x="1022" y="810"/>
                </a:lnTo>
                <a:lnTo>
                  <a:pt x="1023" y="810"/>
                </a:lnTo>
                <a:lnTo>
                  <a:pt x="1023" y="810"/>
                </a:lnTo>
                <a:lnTo>
                  <a:pt x="1024" y="810"/>
                </a:lnTo>
                <a:lnTo>
                  <a:pt x="1024" y="810"/>
                </a:lnTo>
                <a:lnTo>
                  <a:pt x="1024" y="810"/>
                </a:lnTo>
                <a:lnTo>
                  <a:pt x="1025" y="811"/>
                </a:lnTo>
                <a:lnTo>
                  <a:pt x="1025" y="811"/>
                </a:lnTo>
                <a:lnTo>
                  <a:pt x="1026" y="810"/>
                </a:lnTo>
                <a:lnTo>
                  <a:pt x="1026" y="810"/>
                </a:lnTo>
                <a:lnTo>
                  <a:pt x="1027" y="810"/>
                </a:lnTo>
                <a:lnTo>
                  <a:pt x="1027" y="811"/>
                </a:lnTo>
                <a:lnTo>
                  <a:pt x="1027" y="810"/>
                </a:lnTo>
                <a:lnTo>
                  <a:pt x="1028" y="810"/>
                </a:lnTo>
                <a:lnTo>
                  <a:pt x="1028" y="810"/>
                </a:lnTo>
                <a:lnTo>
                  <a:pt x="1028" y="811"/>
                </a:lnTo>
                <a:lnTo>
                  <a:pt x="1029" y="810"/>
                </a:lnTo>
                <a:lnTo>
                  <a:pt x="1029" y="810"/>
                </a:lnTo>
                <a:lnTo>
                  <a:pt x="1030" y="810"/>
                </a:lnTo>
                <a:lnTo>
                  <a:pt x="1030" y="810"/>
                </a:lnTo>
                <a:lnTo>
                  <a:pt x="1031" y="811"/>
                </a:lnTo>
                <a:lnTo>
                  <a:pt x="1031" y="810"/>
                </a:lnTo>
                <a:lnTo>
                  <a:pt x="1031" y="810"/>
                </a:lnTo>
                <a:lnTo>
                  <a:pt x="1032" y="810"/>
                </a:lnTo>
                <a:lnTo>
                  <a:pt x="1032" y="810"/>
                </a:lnTo>
                <a:lnTo>
                  <a:pt x="1033" y="810"/>
                </a:lnTo>
                <a:lnTo>
                  <a:pt x="1033" y="810"/>
                </a:lnTo>
                <a:lnTo>
                  <a:pt x="1033" y="810"/>
                </a:lnTo>
                <a:lnTo>
                  <a:pt x="1034" y="811"/>
                </a:lnTo>
                <a:lnTo>
                  <a:pt x="1034" y="810"/>
                </a:lnTo>
                <a:lnTo>
                  <a:pt x="1035" y="810"/>
                </a:lnTo>
                <a:lnTo>
                  <a:pt x="1035" y="810"/>
                </a:lnTo>
                <a:lnTo>
                  <a:pt x="1035" y="811"/>
                </a:lnTo>
                <a:lnTo>
                  <a:pt x="1036" y="810"/>
                </a:lnTo>
                <a:lnTo>
                  <a:pt x="1036" y="810"/>
                </a:lnTo>
                <a:lnTo>
                  <a:pt x="1037" y="810"/>
                </a:lnTo>
                <a:lnTo>
                  <a:pt x="1037" y="810"/>
                </a:lnTo>
                <a:lnTo>
                  <a:pt x="1038" y="810"/>
                </a:lnTo>
                <a:lnTo>
                  <a:pt x="1038" y="810"/>
                </a:lnTo>
                <a:lnTo>
                  <a:pt x="1038" y="810"/>
                </a:lnTo>
                <a:lnTo>
                  <a:pt x="1039" y="810"/>
                </a:lnTo>
                <a:lnTo>
                  <a:pt x="1039" y="810"/>
                </a:lnTo>
                <a:lnTo>
                  <a:pt x="1039" y="810"/>
                </a:lnTo>
                <a:lnTo>
                  <a:pt x="1040" y="810"/>
                </a:lnTo>
                <a:lnTo>
                  <a:pt x="1040" y="810"/>
                </a:lnTo>
                <a:lnTo>
                  <a:pt x="1041" y="810"/>
                </a:lnTo>
                <a:lnTo>
                  <a:pt x="1041" y="810"/>
                </a:lnTo>
                <a:lnTo>
                  <a:pt x="1042" y="810"/>
                </a:lnTo>
                <a:lnTo>
                  <a:pt x="1042" y="810"/>
                </a:lnTo>
                <a:lnTo>
                  <a:pt x="1042" y="810"/>
                </a:lnTo>
                <a:lnTo>
                  <a:pt x="1043" y="810"/>
                </a:lnTo>
                <a:lnTo>
                  <a:pt x="1043" y="810"/>
                </a:lnTo>
                <a:lnTo>
                  <a:pt x="1044" y="810"/>
                </a:lnTo>
                <a:lnTo>
                  <a:pt x="1044" y="810"/>
                </a:lnTo>
                <a:lnTo>
                  <a:pt x="1045" y="810"/>
                </a:lnTo>
                <a:lnTo>
                  <a:pt x="1045" y="810"/>
                </a:lnTo>
                <a:lnTo>
                  <a:pt x="1045" y="810"/>
                </a:lnTo>
                <a:lnTo>
                  <a:pt x="1045" y="810"/>
                </a:lnTo>
                <a:lnTo>
                  <a:pt x="1046" y="810"/>
                </a:lnTo>
                <a:lnTo>
                  <a:pt x="1046" y="810"/>
                </a:lnTo>
                <a:lnTo>
                  <a:pt x="1047" y="810"/>
                </a:lnTo>
                <a:lnTo>
                  <a:pt x="1047" y="810"/>
                </a:lnTo>
                <a:lnTo>
                  <a:pt x="1048" y="810"/>
                </a:lnTo>
                <a:lnTo>
                  <a:pt x="1048" y="810"/>
                </a:lnTo>
                <a:lnTo>
                  <a:pt x="1049" y="810"/>
                </a:lnTo>
                <a:lnTo>
                  <a:pt x="1049" y="810"/>
                </a:lnTo>
                <a:lnTo>
                  <a:pt x="1049" y="810"/>
                </a:lnTo>
                <a:lnTo>
                  <a:pt x="1050" y="810"/>
                </a:lnTo>
                <a:lnTo>
                  <a:pt x="1050" y="810"/>
                </a:lnTo>
                <a:lnTo>
                  <a:pt x="1051" y="810"/>
                </a:lnTo>
                <a:lnTo>
                  <a:pt x="1051" y="810"/>
                </a:lnTo>
                <a:lnTo>
                  <a:pt x="1051" y="810"/>
                </a:lnTo>
                <a:lnTo>
                  <a:pt x="1052" y="810"/>
                </a:lnTo>
                <a:lnTo>
                  <a:pt x="1052" y="810"/>
                </a:lnTo>
                <a:lnTo>
                  <a:pt x="1052" y="810"/>
                </a:lnTo>
                <a:lnTo>
                  <a:pt x="1053" y="810"/>
                </a:lnTo>
                <a:lnTo>
                  <a:pt x="1053" y="810"/>
                </a:lnTo>
                <a:lnTo>
                  <a:pt x="1054" y="810"/>
                </a:lnTo>
                <a:lnTo>
                  <a:pt x="1054" y="810"/>
                </a:lnTo>
                <a:lnTo>
                  <a:pt x="1055" y="810"/>
                </a:lnTo>
                <a:lnTo>
                  <a:pt x="1055" y="810"/>
                </a:lnTo>
                <a:lnTo>
                  <a:pt x="1056" y="810"/>
                </a:lnTo>
                <a:lnTo>
                  <a:pt x="1056" y="810"/>
                </a:lnTo>
                <a:lnTo>
                  <a:pt x="1056" y="810"/>
                </a:lnTo>
                <a:lnTo>
                  <a:pt x="1057" y="810"/>
                </a:lnTo>
                <a:lnTo>
                  <a:pt x="1057" y="810"/>
                </a:lnTo>
                <a:lnTo>
                  <a:pt x="1058" y="810"/>
                </a:lnTo>
                <a:lnTo>
                  <a:pt x="1058" y="810"/>
                </a:lnTo>
                <a:lnTo>
                  <a:pt x="1058" y="810"/>
                </a:lnTo>
                <a:lnTo>
                  <a:pt x="1059" y="810"/>
                </a:lnTo>
                <a:lnTo>
                  <a:pt x="1059" y="810"/>
                </a:lnTo>
                <a:lnTo>
                  <a:pt x="1059" y="810"/>
                </a:lnTo>
                <a:lnTo>
                  <a:pt x="1060" y="810"/>
                </a:lnTo>
                <a:lnTo>
                  <a:pt x="1060" y="810"/>
                </a:lnTo>
                <a:lnTo>
                  <a:pt x="1061" y="810"/>
                </a:lnTo>
                <a:lnTo>
                  <a:pt x="1061" y="810"/>
                </a:lnTo>
                <a:lnTo>
                  <a:pt x="1062" y="810"/>
                </a:lnTo>
                <a:lnTo>
                  <a:pt x="1062" y="810"/>
                </a:lnTo>
                <a:lnTo>
                  <a:pt x="1062" y="810"/>
                </a:lnTo>
                <a:lnTo>
                  <a:pt x="1063" y="810"/>
                </a:lnTo>
                <a:lnTo>
                  <a:pt x="1063" y="810"/>
                </a:lnTo>
                <a:lnTo>
                  <a:pt x="1064" y="810"/>
                </a:lnTo>
                <a:lnTo>
                  <a:pt x="1064" y="810"/>
                </a:lnTo>
                <a:lnTo>
                  <a:pt x="1065" y="810"/>
                </a:lnTo>
                <a:lnTo>
                  <a:pt x="1065" y="810"/>
                </a:lnTo>
                <a:lnTo>
                  <a:pt x="1065" y="810"/>
                </a:lnTo>
                <a:lnTo>
                  <a:pt x="1066" y="810"/>
                </a:lnTo>
                <a:lnTo>
                  <a:pt x="1066" y="810"/>
                </a:lnTo>
                <a:lnTo>
                  <a:pt x="1066" y="810"/>
                </a:lnTo>
                <a:lnTo>
                  <a:pt x="1067" y="810"/>
                </a:lnTo>
                <a:lnTo>
                  <a:pt x="1067" y="810"/>
                </a:lnTo>
                <a:lnTo>
                  <a:pt x="1068" y="810"/>
                </a:lnTo>
                <a:lnTo>
                  <a:pt x="1068" y="810"/>
                </a:lnTo>
                <a:lnTo>
                  <a:pt x="1068" y="810"/>
                </a:lnTo>
                <a:lnTo>
                  <a:pt x="1069" y="810"/>
                </a:lnTo>
                <a:lnTo>
                  <a:pt x="1069" y="810"/>
                </a:lnTo>
                <a:lnTo>
                  <a:pt x="1070" y="810"/>
                </a:lnTo>
                <a:lnTo>
                  <a:pt x="1070" y="810"/>
                </a:lnTo>
                <a:lnTo>
                  <a:pt x="1071" y="810"/>
                </a:lnTo>
                <a:lnTo>
                  <a:pt x="1071" y="810"/>
                </a:lnTo>
                <a:lnTo>
                  <a:pt x="1072" y="810"/>
                </a:lnTo>
                <a:lnTo>
                  <a:pt x="1072" y="810"/>
                </a:lnTo>
                <a:lnTo>
                  <a:pt x="1072" y="810"/>
                </a:lnTo>
                <a:lnTo>
                  <a:pt x="1073" y="810"/>
                </a:lnTo>
                <a:lnTo>
                  <a:pt x="1073" y="810"/>
                </a:lnTo>
                <a:lnTo>
                  <a:pt x="1073" y="810"/>
                </a:lnTo>
                <a:lnTo>
                  <a:pt x="1074" y="810"/>
                </a:lnTo>
                <a:lnTo>
                  <a:pt x="1074" y="810"/>
                </a:lnTo>
                <a:lnTo>
                  <a:pt x="1075" y="809"/>
                </a:lnTo>
                <a:lnTo>
                  <a:pt x="1075" y="810"/>
                </a:lnTo>
                <a:lnTo>
                  <a:pt x="1075" y="810"/>
                </a:lnTo>
                <a:lnTo>
                  <a:pt x="1076" y="809"/>
                </a:lnTo>
                <a:lnTo>
                  <a:pt x="1076" y="809"/>
                </a:lnTo>
                <a:lnTo>
                  <a:pt x="1077" y="810"/>
                </a:lnTo>
                <a:lnTo>
                  <a:pt x="1077" y="809"/>
                </a:lnTo>
                <a:lnTo>
                  <a:pt x="1078" y="810"/>
                </a:lnTo>
                <a:lnTo>
                  <a:pt x="1078" y="810"/>
                </a:lnTo>
                <a:lnTo>
                  <a:pt x="1079" y="810"/>
                </a:lnTo>
                <a:lnTo>
                  <a:pt x="1079" y="810"/>
                </a:lnTo>
                <a:lnTo>
                  <a:pt x="1079" y="810"/>
                </a:lnTo>
                <a:lnTo>
                  <a:pt x="1080" y="810"/>
                </a:lnTo>
                <a:lnTo>
                  <a:pt x="1080" y="810"/>
                </a:lnTo>
                <a:lnTo>
                  <a:pt x="1080" y="810"/>
                </a:lnTo>
                <a:lnTo>
                  <a:pt x="1081" y="810"/>
                </a:lnTo>
                <a:lnTo>
                  <a:pt x="1081" y="810"/>
                </a:lnTo>
                <a:lnTo>
                  <a:pt x="1082" y="810"/>
                </a:lnTo>
                <a:lnTo>
                  <a:pt x="1082" y="810"/>
                </a:lnTo>
                <a:lnTo>
                  <a:pt x="1082" y="810"/>
                </a:lnTo>
                <a:lnTo>
                  <a:pt x="1083" y="810"/>
                </a:lnTo>
                <a:lnTo>
                  <a:pt x="1083" y="810"/>
                </a:lnTo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Line 108"/>
          <p:cNvSpPr>
            <a:spLocks noChangeShapeType="1"/>
          </p:cNvSpPr>
          <p:nvPr/>
        </p:nvSpPr>
        <p:spPr bwMode="auto">
          <a:xfrm>
            <a:off x="1384648" y="4499446"/>
            <a:ext cx="4206875" cy="0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Line 109"/>
          <p:cNvSpPr>
            <a:spLocks noChangeShapeType="1"/>
          </p:cNvSpPr>
          <p:nvPr/>
        </p:nvSpPr>
        <p:spPr bwMode="auto">
          <a:xfrm flipV="1">
            <a:off x="1714848" y="4499446"/>
            <a:ext cx="0" cy="1588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Line 110"/>
          <p:cNvSpPr>
            <a:spLocks noChangeShapeType="1"/>
          </p:cNvSpPr>
          <p:nvPr/>
        </p:nvSpPr>
        <p:spPr bwMode="auto">
          <a:xfrm flipV="1">
            <a:off x="2059335" y="4499446"/>
            <a:ext cx="0" cy="1588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Line 111"/>
          <p:cNvSpPr>
            <a:spLocks noChangeShapeType="1"/>
          </p:cNvSpPr>
          <p:nvPr/>
        </p:nvSpPr>
        <p:spPr bwMode="auto">
          <a:xfrm flipV="1">
            <a:off x="2405410" y="4499446"/>
            <a:ext cx="0" cy="1588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Line 112"/>
          <p:cNvSpPr>
            <a:spLocks noChangeShapeType="1"/>
          </p:cNvSpPr>
          <p:nvPr/>
        </p:nvSpPr>
        <p:spPr bwMode="auto">
          <a:xfrm flipV="1">
            <a:off x="2749898" y="4499446"/>
            <a:ext cx="0" cy="1588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Line 113"/>
          <p:cNvSpPr>
            <a:spLocks noChangeShapeType="1"/>
          </p:cNvSpPr>
          <p:nvPr/>
        </p:nvSpPr>
        <p:spPr bwMode="auto">
          <a:xfrm flipV="1">
            <a:off x="3094385" y="4499446"/>
            <a:ext cx="0" cy="1588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Line 114"/>
          <p:cNvSpPr>
            <a:spLocks noChangeShapeType="1"/>
          </p:cNvSpPr>
          <p:nvPr/>
        </p:nvSpPr>
        <p:spPr bwMode="auto">
          <a:xfrm flipV="1">
            <a:off x="3437285" y="4499446"/>
            <a:ext cx="0" cy="1588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Line 115"/>
          <p:cNvSpPr>
            <a:spLocks noChangeShapeType="1"/>
          </p:cNvSpPr>
          <p:nvPr/>
        </p:nvSpPr>
        <p:spPr bwMode="auto">
          <a:xfrm flipV="1">
            <a:off x="3781773" y="4499446"/>
            <a:ext cx="0" cy="1588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Line 116"/>
          <p:cNvSpPr>
            <a:spLocks noChangeShapeType="1"/>
          </p:cNvSpPr>
          <p:nvPr/>
        </p:nvSpPr>
        <p:spPr bwMode="auto">
          <a:xfrm flipV="1">
            <a:off x="4127848" y="4499446"/>
            <a:ext cx="0" cy="1588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Line 117"/>
          <p:cNvSpPr>
            <a:spLocks noChangeShapeType="1"/>
          </p:cNvSpPr>
          <p:nvPr/>
        </p:nvSpPr>
        <p:spPr bwMode="auto">
          <a:xfrm flipV="1">
            <a:off x="4472335" y="4499446"/>
            <a:ext cx="0" cy="1588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Line 118"/>
          <p:cNvSpPr>
            <a:spLocks noChangeShapeType="1"/>
          </p:cNvSpPr>
          <p:nvPr/>
        </p:nvSpPr>
        <p:spPr bwMode="auto">
          <a:xfrm flipV="1">
            <a:off x="4816823" y="4499446"/>
            <a:ext cx="0" cy="1588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Line 119"/>
          <p:cNvSpPr>
            <a:spLocks noChangeShapeType="1"/>
          </p:cNvSpPr>
          <p:nvPr/>
        </p:nvSpPr>
        <p:spPr bwMode="auto">
          <a:xfrm flipV="1">
            <a:off x="5161310" y="4499446"/>
            <a:ext cx="0" cy="3175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Line 120"/>
          <p:cNvSpPr>
            <a:spLocks noChangeShapeType="1"/>
          </p:cNvSpPr>
          <p:nvPr/>
        </p:nvSpPr>
        <p:spPr bwMode="auto">
          <a:xfrm flipV="1">
            <a:off x="5507385" y="4499446"/>
            <a:ext cx="0" cy="3175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Rectangle 121"/>
          <p:cNvSpPr>
            <a:spLocks noChangeArrowheads="1"/>
          </p:cNvSpPr>
          <p:nvPr/>
        </p:nvSpPr>
        <p:spPr bwMode="auto">
          <a:xfrm>
            <a:off x="1689448" y="4530372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6</a:t>
            </a:r>
            <a:endParaRPr kumimoji="0" lang="en-US" altLang="en-US" sz="18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4" name="Rectangle 122"/>
          <p:cNvSpPr>
            <a:spLocks noChangeArrowheads="1"/>
          </p:cNvSpPr>
          <p:nvPr/>
        </p:nvSpPr>
        <p:spPr bwMode="auto">
          <a:xfrm>
            <a:off x="2033935" y="4530372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8</a:t>
            </a:r>
            <a:endParaRPr kumimoji="0" lang="en-US" altLang="en-US" sz="18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5" name="Rectangle 123"/>
          <p:cNvSpPr>
            <a:spLocks noChangeArrowheads="1"/>
          </p:cNvSpPr>
          <p:nvPr/>
        </p:nvSpPr>
        <p:spPr bwMode="auto">
          <a:xfrm>
            <a:off x="2353023" y="4530372"/>
            <a:ext cx="11541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10</a:t>
            </a:r>
            <a:endParaRPr kumimoji="0" lang="en-US" altLang="en-US" sz="18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6" name="Rectangle 124"/>
          <p:cNvSpPr>
            <a:spLocks noChangeArrowheads="1"/>
          </p:cNvSpPr>
          <p:nvPr/>
        </p:nvSpPr>
        <p:spPr bwMode="auto">
          <a:xfrm>
            <a:off x="2697510" y="4530372"/>
            <a:ext cx="11541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12</a:t>
            </a:r>
            <a:endParaRPr kumimoji="0" lang="en-US" altLang="en-US" sz="18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7" name="Rectangle 125"/>
          <p:cNvSpPr>
            <a:spLocks noChangeArrowheads="1"/>
          </p:cNvSpPr>
          <p:nvPr/>
        </p:nvSpPr>
        <p:spPr bwMode="auto">
          <a:xfrm>
            <a:off x="3041998" y="4530372"/>
            <a:ext cx="11541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14</a:t>
            </a:r>
            <a:endParaRPr kumimoji="0" lang="en-US" altLang="en-US" sz="18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8" name="Rectangle 126"/>
          <p:cNvSpPr>
            <a:spLocks noChangeArrowheads="1"/>
          </p:cNvSpPr>
          <p:nvPr/>
        </p:nvSpPr>
        <p:spPr bwMode="auto">
          <a:xfrm>
            <a:off x="3386485" y="4530372"/>
            <a:ext cx="11541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16</a:t>
            </a:r>
            <a:endParaRPr kumimoji="0" lang="en-US" altLang="en-US" sz="18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9" name="Rectangle 127"/>
          <p:cNvSpPr>
            <a:spLocks noChangeArrowheads="1"/>
          </p:cNvSpPr>
          <p:nvPr/>
        </p:nvSpPr>
        <p:spPr bwMode="auto">
          <a:xfrm>
            <a:off x="3729385" y="4530372"/>
            <a:ext cx="11541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18</a:t>
            </a:r>
            <a:endParaRPr kumimoji="0" lang="en-US" altLang="en-US" sz="18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0" name="Rectangle 128"/>
          <p:cNvSpPr>
            <a:spLocks noChangeArrowheads="1"/>
          </p:cNvSpPr>
          <p:nvPr/>
        </p:nvSpPr>
        <p:spPr bwMode="auto">
          <a:xfrm>
            <a:off x="4075460" y="4530372"/>
            <a:ext cx="11541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20</a:t>
            </a:r>
            <a:endParaRPr kumimoji="0" lang="en-US" altLang="en-US" sz="18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1" name="Rectangle 129"/>
          <p:cNvSpPr>
            <a:spLocks noChangeArrowheads="1"/>
          </p:cNvSpPr>
          <p:nvPr/>
        </p:nvSpPr>
        <p:spPr bwMode="auto">
          <a:xfrm>
            <a:off x="4419948" y="4530372"/>
            <a:ext cx="11541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22</a:t>
            </a:r>
            <a:endParaRPr kumimoji="0" lang="en-US" altLang="en-US" sz="18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2" name="Rectangle 130"/>
          <p:cNvSpPr>
            <a:spLocks noChangeArrowheads="1"/>
          </p:cNvSpPr>
          <p:nvPr/>
        </p:nvSpPr>
        <p:spPr bwMode="auto">
          <a:xfrm>
            <a:off x="4764435" y="4530372"/>
            <a:ext cx="11541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24</a:t>
            </a:r>
            <a:endParaRPr kumimoji="0" lang="en-US" altLang="en-US" sz="18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3" name="Rectangle 131"/>
          <p:cNvSpPr>
            <a:spLocks noChangeArrowheads="1"/>
          </p:cNvSpPr>
          <p:nvPr/>
        </p:nvSpPr>
        <p:spPr bwMode="auto">
          <a:xfrm>
            <a:off x="5108923" y="4530372"/>
            <a:ext cx="11541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26</a:t>
            </a:r>
            <a:endParaRPr kumimoji="0" lang="en-US" altLang="en-US" sz="180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4" name="Line 132"/>
          <p:cNvSpPr>
            <a:spLocks noChangeShapeType="1"/>
          </p:cNvSpPr>
          <p:nvPr/>
        </p:nvSpPr>
        <p:spPr bwMode="auto">
          <a:xfrm flipV="1">
            <a:off x="1714848" y="4499446"/>
            <a:ext cx="0" cy="12700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Line 133"/>
          <p:cNvSpPr>
            <a:spLocks noChangeShapeType="1"/>
          </p:cNvSpPr>
          <p:nvPr/>
        </p:nvSpPr>
        <p:spPr bwMode="auto">
          <a:xfrm flipV="1">
            <a:off x="2059335" y="4499446"/>
            <a:ext cx="0" cy="12700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Line 134"/>
          <p:cNvSpPr>
            <a:spLocks noChangeShapeType="1"/>
          </p:cNvSpPr>
          <p:nvPr/>
        </p:nvSpPr>
        <p:spPr bwMode="auto">
          <a:xfrm flipV="1">
            <a:off x="2405410" y="4499446"/>
            <a:ext cx="0" cy="12700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Line 135"/>
          <p:cNvSpPr>
            <a:spLocks noChangeShapeType="1"/>
          </p:cNvSpPr>
          <p:nvPr/>
        </p:nvSpPr>
        <p:spPr bwMode="auto">
          <a:xfrm flipV="1">
            <a:off x="2749898" y="4499446"/>
            <a:ext cx="0" cy="12700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Line 136"/>
          <p:cNvSpPr>
            <a:spLocks noChangeShapeType="1"/>
          </p:cNvSpPr>
          <p:nvPr/>
        </p:nvSpPr>
        <p:spPr bwMode="auto">
          <a:xfrm>
            <a:off x="3094385" y="4504209"/>
            <a:ext cx="0" cy="7938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Line 137"/>
          <p:cNvSpPr>
            <a:spLocks noChangeShapeType="1"/>
          </p:cNvSpPr>
          <p:nvPr/>
        </p:nvSpPr>
        <p:spPr bwMode="auto">
          <a:xfrm flipV="1">
            <a:off x="3437285" y="4499446"/>
            <a:ext cx="0" cy="12700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Line 138"/>
          <p:cNvSpPr>
            <a:spLocks noChangeShapeType="1"/>
          </p:cNvSpPr>
          <p:nvPr/>
        </p:nvSpPr>
        <p:spPr bwMode="auto">
          <a:xfrm flipV="1">
            <a:off x="3781773" y="4499446"/>
            <a:ext cx="0" cy="12700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Line 139"/>
          <p:cNvSpPr>
            <a:spLocks noChangeShapeType="1"/>
          </p:cNvSpPr>
          <p:nvPr/>
        </p:nvSpPr>
        <p:spPr bwMode="auto">
          <a:xfrm flipV="1">
            <a:off x="4127848" y="4499446"/>
            <a:ext cx="0" cy="12700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Line 140"/>
          <p:cNvSpPr>
            <a:spLocks noChangeShapeType="1"/>
          </p:cNvSpPr>
          <p:nvPr/>
        </p:nvSpPr>
        <p:spPr bwMode="auto">
          <a:xfrm flipV="1">
            <a:off x="4472335" y="4499446"/>
            <a:ext cx="0" cy="12700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Line 141"/>
          <p:cNvSpPr>
            <a:spLocks noChangeShapeType="1"/>
          </p:cNvSpPr>
          <p:nvPr/>
        </p:nvSpPr>
        <p:spPr bwMode="auto">
          <a:xfrm>
            <a:off x="4816823" y="4504209"/>
            <a:ext cx="0" cy="7938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Line 142"/>
          <p:cNvSpPr>
            <a:spLocks noChangeShapeType="1"/>
          </p:cNvSpPr>
          <p:nvPr/>
        </p:nvSpPr>
        <p:spPr bwMode="auto">
          <a:xfrm>
            <a:off x="5161310" y="4504209"/>
            <a:ext cx="0" cy="9525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Line 143"/>
          <p:cNvSpPr>
            <a:spLocks noChangeShapeType="1"/>
          </p:cNvSpPr>
          <p:nvPr/>
        </p:nvSpPr>
        <p:spPr bwMode="auto">
          <a:xfrm>
            <a:off x="5507385" y="4504209"/>
            <a:ext cx="0" cy="9525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Line 144"/>
          <p:cNvSpPr>
            <a:spLocks noChangeShapeType="1"/>
          </p:cNvSpPr>
          <p:nvPr/>
        </p:nvSpPr>
        <p:spPr bwMode="auto">
          <a:xfrm flipV="1">
            <a:off x="1384648" y="4153371"/>
            <a:ext cx="0" cy="346075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Line 145"/>
          <p:cNvSpPr>
            <a:spLocks noChangeShapeType="1"/>
          </p:cNvSpPr>
          <p:nvPr/>
        </p:nvSpPr>
        <p:spPr bwMode="auto">
          <a:xfrm>
            <a:off x="1378298" y="4499446"/>
            <a:ext cx="6350" cy="0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Line 146"/>
          <p:cNvSpPr>
            <a:spLocks noChangeShapeType="1"/>
          </p:cNvSpPr>
          <p:nvPr/>
        </p:nvSpPr>
        <p:spPr bwMode="auto">
          <a:xfrm>
            <a:off x="1378298" y="4183534"/>
            <a:ext cx="6350" cy="0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Line 147"/>
          <p:cNvSpPr>
            <a:spLocks noChangeShapeType="1"/>
          </p:cNvSpPr>
          <p:nvPr/>
        </p:nvSpPr>
        <p:spPr bwMode="auto">
          <a:xfrm>
            <a:off x="1357660" y="4499446"/>
            <a:ext cx="26988" cy="0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Rectangle 148"/>
          <p:cNvSpPr>
            <a:spLocks noChangeArrowheads="1"/>
          </p:cNvSpPr>
          <p:nvPr/>
        </p:nvSpPr>
        <p:spPr bwMode="auto">
          <a:xfrm>
            <a:off x="1280636" y="4436520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0</a:t>
            </a:r>
            <a:endParaRPr kumimoji="0" lang="en-US" altLang="en-US" sz="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1" name="Line 149"/>
          <p:cNvSpPr>
            <a:spLocks noChangeShapeType="1"/>
          </p:cNvSpPr>
          <p:nvPr/>
        </p:nvSpPr>
        <p:spPr bwMode="auto">
          <a:xfrm>
            <a:off x="1357660" y="4183534"/>
            <a:ext cx="26988" cy="0"/>
          </a:xfrm>
          <a:prstGeom prst="line">
            <a:avLst/>
          </a:prstGeom>
          <a:noFill/>
          <a:ln w="15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Rectangle 150"/>
          <p:cNvSpPr>
            <a:spLocks noChangeArrowheads="1"/>
          </p:cNvSpPr>
          <p:nvPr/>
        </p:nvSpPr>
        <p:spPr bwMode="auto">
          <a:xfrm>
            <a:off x="1280636" y="4128076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2</a:t>
            </a:r>
            <a:endParaRPr kumimoji="0" lang="en-US" altLang="en-US" sz="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3" name="Freeform 151"/>
          <p:cNvSpPr>
            <a:spLocks/>
          </p:cNvSpPr>
          <p:nvPr/>
        </p:nvSpPr>
        <p:spPr bwMode="auto">
          <a:xfrm>
            <a:off x="1384648" y="4218459"/>
            <a:ext cx="2489200" cy="280988"/>
          </a:xfrm>
          <a:custGeom>
            <a:avLst/>
            <a:gdLst>
              <a:gd name="T0" fmla="*/ 24 w 1568"/>
              <a:gd name="T1" fmla="*/ 171 h 177"/>
              <a:gd name="T2" fmla="*/ 49 w 1568"/>
              <a:gd name="T3" fmla="*/ 176 h 177"/>
              <a:gd name="T4" fmla="*/ 73 w 1568"/>
              <a:gd name="T5" fmla="*/ 176 h 177"/>
              <a:gd name="T6" fmla="*/ 98 w 1568"/>
              <a:gd name="T7" fmla="*/ 176 h 177"/>
              <a:gd name="T8" fmla="*/ 122 w 1568"/>
              <a:gd name="T9" fmla="*/ 177 h 177"/>
              <a:gd name="T10" fmla="*/ 147 w 1568"/>
              <a:gd name="T11" fmla="*/ 177 h 177"/>
              <a:gd name="T12" fmla="*/ 171 w 1568"/>
              <a:gd name="T13" fmla="*/ 177 h 177"/>
              <a:gd name="T14" fmla="*/ 196 w 1568"/>
              <a:gd name="T15" fmla="*/ 177 h 177"/>
              <a:gd name="T16" fmla="*/ 220 w 1568"/>
              <a:gd name="T17" fmla="*/ 177 h 177"/>
              <a:gd name="T18" fmla="*/ 245 w 1568"/>
              <a:gd name="T19" fmla="*/ 176 h 177"/>
              <a:gd name="T20" fmla="*/ 269 w 1568"/>
              <a:gd name="T21" fmla="*/ 176 h 177"/>
              <a:gd name="T22" fmla="*/ 294 w 1568"/>
              <a:gd name="T23" fmla="*/ 177 h 177"/>
              <a:gd name="T24" fmla="*/ 318 w 1568"/>
              <a:gd name="T25" fmla="*/ 177 h 177"/>
              <a:gd name="T26" fmla="*/ 343 w 1568"/>
              <a:gd name="T27" fmla="*/ 176 h 177"/>
              <a:gd name="T28" fmla="*/ 367 w 1568"/>
              <a:gd name="T29" fmla="*/ 177 h 177"/>
              <a:gd name="T30" fmla="*/ 392 w 1568"/>
              <a:gd name="T31" fmla="*/ 177 h 177"/>
              <a:gd name="T32" fmla="*/ 416 w 1568"/>
              <a:gd name="T33" fmla="*/ 176 h 177"/>
              <a:gd name="T34" fmla="*/ 441 w 1568"/>
              <a:gd name="T35" fmla="*/ 177 h 177"/>
              <a:gd name="T36" fmla="*/ 465 w 1568"/>
              <a:gd name="T37" fmla="*/ 175 h 177"/>
              <a:gd name="T38" fmla="*/ 490 w 1568"/>
              <a:gd name="T39" fmla="*/ 177 h 177"/>
              <a:gd name="T40" fmla="*/ 515 w 1568"/>
              <a:gd name="T41" fmla="*/ 177 h 177"/>
              <a:gd name="T42" fmla="*/ 539 w 1568"/>
              <a:gd name="T43" fmla="*/ 177 h 177"/>
              <a:gd name="T44" fmla="*/ 563 w 1568"/>
              <a:gd name="T45" fmla="*/ 177 h 177"/>
              <a:gd name="T46" fmla="*/ 588 w 1568"/>
              <a:gd name="T47" fmla="*/ 177 h 177"/>
              <a:gd name="T48" fmla="*/ 613 w 1568"/>
              <a:gd name="T49" fmla="*/ 177 h 177"/>
              <a:gd name="T50" fmla="*/ 637 w 1568"/>
              <a:gd name="T51" fmla="*/ 177 h 177"/>
              <a:gd name="T52" fmla="*/ 662 w 1568"/>
              <a:gd name="T53" fmla="*/ 177 h 177"/>
              <a:gd name="T54" fmla="*/ 686 w 1568"/>
              <a:gd name="T55" fmla="*/ 177 h 177"/>
              <a:gd name="T56" fmla="*/ 711 w 1568"/>
              <a:gd name="T57" fmla="*/ 177 h 177"/>
              <a:gd name="T58" fmla="*/ 735 w 1568"/>
              <a:gd name="T59" fmla="*/ 176 h 177"/>
              <a:gd name="T60" fmla="*/ 760 w 1568"/>
              <a:gd name="T61" fmla="*/ 177 h 177"/>
              <a:gd name="T62" fmla="*/ 784 w 1568"/>
              <a:gd name="T63" fmla="*/ 177 h 177"/>
              <a:gd name="T64" fmla="*/ 809 w 1568"/>
              <a:gd name="T65" fmla="*/ 177 h 177"/>
              <a:gd name="T66" fmla="*/ 833 w 1568"/>
              <a:gd name="T67" fmla="*/ 177 h 177"/>
              <a:gd name="T68" fmla="*/ 858 w 1568"/>
              <a:gd name="T69" fmla="*/ 177 h 177"/>
              <a:gd name="T70" fmla="*/ 882 w 1568"/>
              <a:gd name="T71" fmla="*/ 177 h 177"/>
              <a:gd name="T72" fmla="*/ 907 w 1568"/>
              <a:gd name="T73" fmla="*/ 177 h 177"/>
              <a:gd name="T74" fmla="*/ 931 w 1568"/>
              <a:gd name="T75" fmla="*/ 177 h 177"/>
              <a:gd name="T76" fmla="*/ 956 w 1568"/>
              <a:gd name="T77" fmla="*/ 177 h 177"/>
              <a:gd name="T78" fmla="*/ 980 w 1568"/>
              <a:gd name="T79" fmla="*/ 177 h 177"/>
              <a:gd name="T80" fmla="*/ 1005 w 1568"/>
              <a:gd name="T81" fmla="*/ 177 h 177"/>
              <a:gd name="T82" fmla="*/ 1029 w 1568"/>
              <a:gd name="T83" fmla="*/ 177 h 177"/>
              <a:gd name="T84" fmla="*/ 1054 w 1568"/>
              <a:gd name="T85" fmla="*/ 177 h 177"/>
              <a:gd name="T86" fmla="*/ 1078 w 1568"/>
              <a:gd name="T87" fmla="*/ 177 h 177"/>
              <a:gd name="T88" fmla="*/ 1103 w 1568"/>
              <a:gd name="T89" fmla="*/ 177 h 177"/>
              <a:gd name="T90" fmla="*/ 1127 w 1568"/>
              <a:gd name="T91" fmla="*/ 177 h 177"/>
              <a:gd name="T92" fmla="*/ 1152 w 1568"/>
              <a:gd name="T93" fmla="*/ 177 h 177"/>
              <a:gd name="T94" fmla="*/ 1177 w 1568"/>
              <a:gd name="T95" fmla="*/ 177 h 177"/>
              <a:gd name="T96" fmla="*/ 1201 w 1568"/>
              <a:gd name="T97" fmla="*/ 177 h 177"/>
              <a:gd name="T98" fmla="*/ 1226 w 1568"/>
              <a:gd name="T99" fmla="*/ 177 h 177"/>
              <a:gd name="T100" fmla="*/ 1250 w 1568"/>
              <a:gd name="T101" fmla="*/ 177 h 177"/>
              <a:gd name="T102" fmla="*/ 1275 w 1568"/>
              <a:gd name="T103" fmla="*/ 177 h 177"/>
              <a:gd name="T104" fmla="*/ 1299 w 1568"/>
              <a:gd name="T105" fmla="*/ 176 h 177"/>
              <a:gd name="T106" fmla="*/ 1324 w 1568"/>
              <a:gd name="T107" fmla="*/ 177 h 177"/>
              <a:gd name="T108" fmla="*/ 1348 w 1568"/>
              <a:gd name="T109" fmla="*/ 177 h 177"/>
              <a:gd name="T110" fmla="*/ 1373 w 1568"/>
              <a:gd name="T111" fmla="*/ 177 h 177"/>
              <a:gd name="T112" fmla="*/ 1397 w 1568"/>
              <a:gd name="T113" fmla="*/ 177 h 177"/>
              <a:gd name="T114" fmla="*/ 1422 w 1568"/>
              <a:gd name="T115" fmla="*/ 177 h 177"/>
              <a:gd name="T116" fmla="*/ 1446 w 1568"/>
              <a:gd name="T117" fmla="*/ 177 h 177"/>
              <a:gd name="T118" fmla="*/ 1471 w 1568"/>
              <a:gd name="T119" fmla="*/ 177 h 177"/>
              <a:gd name="T120" fmla="*/ 1495 w 1568"/>
              <a:gd name="T121" fmla="*/ 177 h 177"/>
              <a:gd name="T122" fmla="*/ 1520 w 1568"/>
              <a:gd name="T123" fmla="*/ 177 h 177"/>
              <a:gd name="T124" fmla="*/ 1544 w 1568"/>
              <a:gd name="T125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68" h="177">
                <a:moveTo>
                  <a:pt x="0" y="175"/>
                </a:moveTo>
                <a:lnTo>
                  <a:pt x="0" y="175"/>
                </a:lnTo>
                <a:lnTo>
                  <a:pt x="1" y="175"/>
                </a:lnTo>
                <a:lnTo>
                  <a:pt x="1" y="175"/>
                </a:lnTo>
                <a:lnTo>
                  <a:pt x="2" y="175"/>
                </a:lnTo>
                <a:lnTo>
                  <a:pt x="2" y="174"/>
                </a:lnTo>
                <a:lnTo>
                  <a:pt x="2" y="173"/>
                </a:lnTo>
                <a:lnTo>
                  <a:pt x="3" y="169"/>
                </a:lnTo>
                <a:lnTo>
                  <a:pt x="3" y="163"/>
                </a:lnTo>
                <a:lnTo>
                  <a:pt x="4" y="152"/>
                </a:lnTo>
                <a:lnTo>
                  <a:pt x="4" y="139"/>
                </a:lnTo>
                <a:lnTo>
                  <a:pt x="5" y="127"/>
                </a:lnTo>
                <a:lnTo>
                  <a:pt x="5" y="119"/>
                </a:lnTo>
                <a:lnTo>
                  <a:pt x="5" y="119"/>
                </a:lnTo>
                <a:lnTo>
                  <a:pt x="6" y="127"/>
                </a:lnTo>
                <a:lnTo>
                  <a:pt x="6" y="141"/>
                </a:lnTo>
                <a:lnTo>
                  <a:pt x="7" y="155"/>
                </a:lnTo>
                <a:lnTo>
                  <a:pt x="7" y="165"/>
                </a:lnTo>
                <a:lnTo>
                  <a:pt x="7" y="170"/>
                </a:lnTo>
                <a:lnTo>
                  <a:pt x="8" y="173"/>
                </a:lnTo>
                <a:lnTo>
                  <a:pt x="8" y="174"/>
                </a:lnTo>
                <a:lnTo>
                  <a:pt x="9" y="174"/>
                </a:lnTo>
                <a:lnTo>
                  <a:pt x="9" y="174"/>
                </a:lnTo>
                <a:lnTo>
                  <a:pt x="9" y="175"/>
                </a:lnTo>
                <a:lnTo>
                  <a:pt x="10" y="175"/>
                </a:lnTo>
                <a:lnTo>
                  <a:pt x="10" y="175"/>
                </a:lnTo>
                <a:lnTo>
                  <a:pt x="11" y="175"/>
                </a:lnTo>
                <a:lnTo>
                  <a:pt x="11" y="175"/>
                </a:lnTo>
                <a:lnTo>
                  <a:pt x="12" y="175"/>
                </a:lnTo>
                <a:lnTo>
                  <a:pt x="12" y="175"/>
                </a:lnTo>
                <a:lnTo>
                  <a:pt x="12" y="175"/>
                </a:lnTo>
                <a:lnTo>
                  <a:pt x="13" y="175"/>
                </a:lnTo>
                <a:lnTo>
                  <a:pt x="13" y="175"/>
                </a:lnTo>
                <a:lnTo>
                  <a:pt x="14" y="175"/>
                </a:lnTo>
                <a:lnTo>
                  <a:pt x="14" y="175"/>
                </a:lnTo>
                <a:lnTo>
                  <a:pt x="14" y="175"/>
                </a:lnTo>
                <a:lnTo>
                  <a:pt x="15" y="175"/>
                </a:lnTo>
                <a:lnTo>
                  <a:pt x="15" y="175"/>
                </a:lnTo>
                <a:lnTo>
                  <a:pt x="16" y="175"/>
                </a:lnTo>
                <a:lnTo>
                  <a:pt x="16" y="174"/>
                </a:lnTo>
                <a:lnTo>
                  <a:pt x="16" y="174"/>
                </a:lnTo>
                <a:lnTo>
                  <a:pt x="17" y="174"/>
                </a:lnTo>
                <a:lnTo>
                  <a:pt x="17" y="175"/>
                </a:lnTo>
                <a:lnTo>
                  <a:pt x="18" y="175"/>
                </a:lnTo>
                <a:lnTo>
                  <a:pt x="18" y="175"/>
                </a:lnTo>
                <a:lnTo>
                  <a:pt x="19" y="175"/>
                </a:lnTo>
                <a:lnTo>
                  <a:pt x="19" y="175"/>
                </a:lnTo>
                <a:lnTo>
                  <a:pt x="19" y="175"/>
                </a:lnTo>
                <a:lnTo>
                  <a:pt x="20" y="174"/>
                </a:lnTo>
                <a:lnTo>
                  <a:pt x="20" y="172"/>
                </a:lnTo>
                <a:lnTo>
                  <a:pt x="21" y="169"/>
                </a:lnTo>
                <a:lnTo>
                  <a:pt x="21" y="165"/>
                </a:lnTo>
                <a:lnTo>
                  <a:pt x="21" y="161"/>
                </a:lnTo>
                <a:lnTo>
                  <a:pt x="22" y="158"/>
                </a:lnTo>
                <a:lnTo>
                  <a:pt x="22" y="156"/>
                </a:lnTo>
                <a:lnTo>
                  <a:pt x="23" y="157"/>
                </a:lnTo>
                <a:lnTo>
                  <a:pt x="23" y="161"/>
                </a:lnTo>
                <a:lnTo>
                  <a:pt x="23" y="165"/>
                </a:lnTo>
                <a:lnTo>
                  <a:pt x="24" y="168"/>
                </a:lnTo>
                <a:lnTo>
                  <a:pt x="24" y="171"/>
                </a:lnTo>
                <a:lnTo>
                  <a:pt x="25" y="173"/>
                </a:lnTo>
                <a:lnTo>
                  <a:pt x="25" y="174"/>
                </a:lnTo>
                <a:lnTo>
                  <a:pt x="25" y="174"/>
                </a:lnTo>
                <a:lnTo>
                  <a:pt x="26" y="175"/>
                </a:lnTo>
                <a:lnTo>
                  <a:pt x="26" y="175"/>
                </a:lnTo>
                <a:lnTo>
                  <a:pt x="27" y="175"/>
                </a:lnTo>
                <a:lnTo>
                  <a:pt x="27" y="175"/>
                </a:lnTo>
                <a:lnTo>
                  <a:pt x="28" y="175"/>
                </a:lnTo>
                <a:lnTo>
                  <a:pt x="28" y="175"/>
                </a:lnTo>
                <a:lnTo>
                  <a:pt x="28" y="175"/>
                </a:lnTo>
                <a:lnTo>
                  <a:pt x="29" y="175"/>
                </a:lnTo>
                <a:lnTo>
                  <a:pt x="29" y="175"/>
                </a:lnTo>
                <a:lnTo>
                  <a:pt x="30" y="175"/>
                </a:lnTo>
                <a:lnTo>
                  <a:pt x="30" y="175"/>
                </a:lnTo>
                <a:lnTo>
                  <a:pt x="30" y="175"/>
                </a:lnTo>
                <a:lnTo>
                  <a:pt x="31" y="175"/>
                </a:lnTo>
                <a:lnTo>
                  <a:pt x="31" y="176"/>
                </a:lnTo>
                <a:lnTo>
                  <a:pt x="31" y="176"/>
                </a:lnTo>
                <a:lnTo>
                  <a:pt x="32" y="175"/>
                </a:lnTo>
                <a:lnTo>
                  <a:pt x="32" y="176"/>
                </a:lnTo>
                <a:lnTo>
                  <a:pt x="33" y="175"/>
                </a:lnTo>
                <a:lnTo>
                  <a:pt x="33" y="176"/>
                </a:lnTo>
                <a:lnTo>
                  <a:pt x="34" y="175"/>
                </a:lnTo>
                <a:lnTo>
                  <a:pt x="34" y="175"/>
                </a:lnTo>
                <a:lnTo>
                  <a:pt x="34" y="174"/>
                </a:lnTo>
                <a:lnTo>
                  <a:pt x="35" y="173"/>
                </a:lnTo>
                <a:lnTo>
                  <a:pt x="35" y="171"/>
                </a:lnTo>
                <a:lnTo>
                  <a:pt x="36" y="168"/>
                </a:lnTo>
                <a:lnTo>
                  <a:pt x="36" y="165"/>
                </a:lnTo>
                <a:lnTo>
                  <a:pt x="36" y="163"/>
                </a:lnTo>
                <a:lnTo>
                  <a:pt x="37" y="163"/>
                </a:lnTo>
                <a:lnTo>
                  <a:pt x="37" y="165"/>
                </a:lnTo>
                <a:lnTo>
                  <a:pt x="38" y="168"/>
                </a:lnTo>
                <a:lnTo>
                  <a:pt x="38" y="171"/>
                </a:lnTo>
                <a:lnTo>
                  <a:pt x="38" y="173"/>
                </a:lnTo>
                <a:lnTo>
                  <a:pt x="39" y="174"/>
                </a:lnTo>
                <a:lnTo>
                  <a:pt x="39" y="175"/>
                </a:lnTo>
                <a:lnTo>
                  <a:pt x="40" y="175"/>
                </a:lnTo>
                <a:lnTo>
                  <a:pt x="40" y="175"/>
                </a:lnTo>
                <a:lnTo>
                  <a:pt x="40" y="175"/>
                </a:lnTo>
                <a:lnTo>
                  <a:pt x="41" y="175"/>
                </a:lnTo>
                <a:lnTo>
                  <a:pt x="41" y="175"/>
                </a:lnTo>
                <a:lnTo>
                  <a:pt x="42" y="175"/>
                </a:lnTo>
                <a:lnTo>
                  <a:pt x="42" y="175"/>
                </a:lnTo>
                <a:lnTo>
                  <a:pt x="43" y="175"/>
                </a:lnTo>
                <a:lnTo>
                  <a:pt x="43" y="175"/>
                </a:lnTo>
                <a:lnTo>
                  <a:pt x="43" y="175"/>
                </a:lnTo>
                <a:lnTo>
                  <a:pt x="44" y="175"/>
                </a:lnTo>
                <a:lnTo>
                  <a:pt x="44" y="175"/>
                </a:lnTo>
                <a:lnTo>
                  <a:pt x="45" y="174"/>
                </a:lnTo>
                <a:lnTo>
                  <a:pt x="45" y="174"/>
                </a:lnTo>
                <a:lnTo>
                  <a:pt x="45" y="174"/>
                </a:lnTo>
                <a:lnTo>
                  <a:pt x="46" y="175"/>
                </a:lnTo>
                <a:lnTo>
                  <a:pt x="46" y="175"/>
                </a:lnTo>
                <a:lnTo>
                  <a:pt x="47" y="175"/>
                </a:lnTo>
                <a:lnTo>
                  <a:pt x="47" y="175"/>
                </a:lnTo>
                <a:lnTo>
                  <a:pt x="47" y="175"/>
                </a:lnTo>
                <a:lnTo>
                  <a:pt x="48" y="176"/>
                </a:lnTo>
                <a:lnTo>
                  <a:pt x="48" y="176"/>
                </a:lnTo>
                <a:lnTo>
                  <a:pt x="49" y="176"/>
                </a:lnTo>
                <a:lnTo>
                  <a:pt x="49" y="176"/>
                </a:lnTo>
                <a:lnTo>
                  <a:pt x="50" y="176"/>
                </a:lnTo>
                <a:lnTo>
                  <a:pt x="50" y="176"/>
                </a:lnTo>
                <a:lnTo>
                  <a:pt x="50" y="176"/>
                </a:lnTo>
                <a:lnTo>
                  <a:pt x="51" y="176"/>
                </a:lnTo>
                <a:lnTo>
                  <a:pt x="51" y="176"/>
                </a:lnTo>
                <a:lnTo>
                  <a:pt x="52" y="176"/>
                </a:lnTo>
                <a:lnTo>
                  <a:pt x="52" y="176"/>
                </a:lnTo>
                <a:lnTo>
                  <a:pt x="52" y="176"/>
                </a:lnTo>
                <a:lnTo>
                  <a:pt x="53" y="176"/>
                </a:lnTo>
                <a:lnTo>
                  <a:pt x="53" y="176"/>
                </a:lnTo>
                <a:lnTo>
                  <a:pt x="54" y="176"/>
                </a:lnTo>
                <a:lnTo>
                  <a:pt x="54" y="176"/>
                </a:lnTo>
                <a:lnTo>
                  <a:pt x="54" y="176"/>
                </a:lnTo>
                <a:lnTo>
                  <a:pt x="55" y="176"/>
                </a:lnTo>
                <a:lnTo>
                  <a:pt x="55" y="176"/>
                </a:lnTo>
                <a:lnTo>
                  <a:pt x="56" y="176"/>
                </a:lnTo>
                <a:lnTo>
                  <a:pt x="56" y="176"/>
                </a:lnTo>
                <a:lnTo>
                  <a:pt x="57" y="176"/>
                </a:lnTo>
                <a:lnTo>
                  <a:pt x="57" y="176"/>
                </a:lnTo>
                <a:lnTo>
                  <a:pt x="57" y="176"/>
                </a:lnTo>
                <a:lnTo>
                  <a:pt x="58" y="176"/>
                </a:lnTo>
                <a:lnTo>
                  <a:pt x="58" y="176"/>
                </a:lnTo>
                <a:lnTo>
                  <a:pt x="59" y="176"/>
                </a:lnTo>
                <a:lnTo>
                  <a:pt x="59" y="176"/>
                </a:lnTo>
                <a:lnTo>
                  <a:pt x="59" y="176"/>
                </a:lnTo>
                <a:lnTo>
                  <a:pt x="60" y="176"/>
                </a:lnTo>
                <a:lnTo>
                  <a:pt x="60" y="176"/>
                </a:lnTo>
                <a:lnTo>
                  <a:pt x="61" y="176"/>
                </a:lnTo>
                <a:lnTo>
                  <a:pt x="61" y="176"/>
                </a:lnTo>
                <a:lnTo>
                  <a:pt x="61" y="176"/>
                </a:lnTo>
                <a:lnTo>
                  <a:pt x="62" y="176"/>
                </a:lnTo>
                <a:lnTo>
                  <a:pt x="62" y="176"/>
                </a:lnTo>
                <a:lnTo>
                  <a:pt x="62" y="176"/>
                </a:lnTo>
                <a:lnTo>
                  <a:pt x="63" y="176"/>
                </a:lnTo>
                <a:lnTo>
                  <a:pt x="63" y="176"/>
                </a:lnTo>
                <a:lnTo>
                  <a:pt x="64" y="176"/>
                </a:lnTo>
                <a:lnTo>
                  <a:pt x="64" y="176"/>
                </a:lnTo>
                <a:lnTo>
                  <a:pt x="65" y="176"/>
                </a:lnTo>
                <a:lnTo>
                  <a:pt x="65" y="176"/>
                </a:lnTo>
                <a:lnTo>
                  <a:pt x="65" y="176"/>
                </a:lnTo>
                <a:lnTo>
                  <a:pt x="66" y="176"/>
                </a:lnTo>
                <a:lnTo>
                  <a:pt x="66" y="176"/>
                </a:lnTo>
                <a:lnTo>
                  <a:pt x="67" y="176"/>
                </a:lnTo>
                <a:lnTo>
                  <a:pt x="67" y="176"/>
                </a:lnTo>
                <a:lnTo>
                  <a:pt x="68" y="176"/>
                </a:lnTo>
                <a:lnTo>
                  <a:pt x="68" y="176"/>
                </a:lnTo>
                <a:lnTo>
                  <a:pt x="68" y="176"/>
                </a:lnTo>
                <a:lnTo>
                  <a:pt x="69" y="176"/>
                </a:lnTo>
                <a:lnTo>
                  <a:pt x="69" y="176"/>
                </a:lnTo>
                <a:lnTo>
                  <a:pt x="69" y="176"/>
                </a:lnTo>
                <a:lnTo>
                  <a:pt x="70" y="176"/>
                </a:lnTo>
                <a:lnTo>
                  <a:pt x="70" y="176"/>
                </a:lnTo>
                <a:lnTo>
                  <a:pt x="71" y="176"/>
                </a:lnTo>
                <a:lnTo>
                  <a:pt x="71" y="176"/>
                </a:lnTo>
                <a:lnTo>
                  <a:pt x="71" y="176"/>
                </a:lnTo>
                <a:lnTo>
                  <a:pt x="72" y="176"/>
                </a:lnTo>
                <a:lnTo>
                  <a:pt x="72" y="176"/>
                </a:lnTo>
                <a:lnTo>
                  <a:pt x="73" y="176"/>
                </a:lnTo>
                <a:lnTo>
                  <a:pt x="73" y="176"/>
                </a:lnTo>
                <a:lnTo>
                  <a:pt x="74" y="176"/>
                </a:lnTo>
                <a:lnTo>
                  <a:pt x="74" y="176"/>
                </a:lnTo>
                <a:lnTo>
                  <a:pt x="74" y="176"/>
                </a:lnTo>
                <a:lnTo>
                  <a:pt x="75" y="176"/>
                </a:lnTo>
                <a:lnTo>
                  <a:pt x="75" y="176"/>
                </a:lnTo>
                <a:lnTo>
                  <a:pt x="76" y="176"/>
                </a:lnTo>
                <a:lnTo>
                  <a:pt x="76" y="176"/>
                </a:lnTo>
                <a:lnTo>
                  <a:pt x="76" y="175"/>
                </a:lnTo>
                <a:lnTo>
                  <a:pt x="77" y="175"/>
                </a:lnTo>
                <a:lnTo>
                  <a:pt x="77" y="175"/>
                </a:lnTo>
                <a:lnTo>
                  <a:pt x="78" y="175"/>
                </a:lnTo>
                <a:lnTo>
                  <a:pt x="78" y="175"/>
                </a:lnTo>
                <a:lnTo>
                  <a:pt x="78" y="176"/>
                </a:lnTo>
                <a:lnTo>
                  <a:pt x="79" y="176"/>
                </a:lnTo>
                <a:lnTo>
                  <a:pt x="79" y="176"/>
                </a:lnTo>
                <a:lnTo>
                  <a:pt x="80" y="176"/>
                </a:lnTo>
                <a:lnTo>
                  <a:pt x="80" y="176"/>
                </a:lnTo>
                <a:lnTo>
                  <a:pt x="81" y="176"/>
                </a:lnTo>
                <a:lnTo>
                  <a:pt x="81" y="176"/>
                </a:lnTo>
                <a:lnTo>
                  <a:pt x="81" y="176"/>
                </a:lnTo>
                <a:lnTo>
                  <a:pt x="82" y="176"/>
                </a:lnTo>
                <a:lnTo>
                  <a:pt x="82" y="176"/>
                </a:lnTo>
                <a:lnTo>
                  <a:pt x="83" y="175"/>
                </a:lnTo>
                <a:lnTo>
                  <a:pt x="83" y="175"/>
                </a:lnTo>
                <a:lnTo>
                  <a:pt x="83" y="175"/>
                </a:lnTo>
                <a:lnTo>
                  <a:pt x="84" y="175"/>
                </a:lnTo>
                <a:lnTo>
                  <a:pt x="84" y="175"/>
                </a:lnTo>
                <a:lnTo>
                  <a:pt x="85" y="176"/>
                </a:lnTo>
                <a:lnTo>
                  <a:pt x="85" y="176"/>
                </a:lnTo>
                <a:lnTo>
                  <a:pt x="85" y="176"/>
                </a:lnTo>
                <a:lnTo>
                  <a:pt x="86" y="176"/>
                </a:lnTo>
                <a:lnTo>
                  <a:pt x="86" y="176"/>
                </a:lnTo>
                <a:lnTo>
                  <a:pt x="87" y="176"/>
                </a:lnTo>
                <a:lnTo>
                  <a:pt x="87" y="176"/>
                </a:lnTo>
                <a:lnTo>
                  <a:pt x="88" y="176"/>
                </a:lnTo>
                <a:lnTo>
                  <a:pt x="88" y="176"/>
                </a:lnTo>
                <a:lnTo>
                  <a:pt x="88" y="176"/>
                </a:lnTo>
                <a:lnTo>
                  <a:pt x="89" y="176"/>
                </a:lnTo>
                <a:lnTo>
                  <a:pt x="89" y="176"/>
                </a:lnTo>
                <a:lnTo>
                  <a:pt x="90" y="176"/>
                </a:lnTo>
                <a:lnTo>
                  <a:pt x="90" y="176"/>
                </a:lnTo>
                <a:lnTo>
                  <a:pt x="90" y="176"/>
                </a:lnTo>
                <a:lnTo>
                  <a:pt x="91" y="176"/>
                </a:lnTo>
                <a:lnTo>
                  <a:pt x="91" y="176"/>
                </a:lnTo>
                <a:lnTo>
                  <a:pt x="92" y="176"/>
                </a:lnTo>
                <a:lnTo>
                  <a:pt x="92" y="176"/>
                </a:lnTo>
                <a:lnTo>
                  <a:pt x="92" y="176"/>
                </a:lnTo>
                <a:lnTo>
                  <a:pt x="93" y="176"/>
                </a:lnTo>
                <a:lnTo>
                  <a:pt x="93" y="176"/>
                </a:lnTo>
                <a:lnTo>
                  <a:pt x="94" y="176"/>
                </a:lnTo>
                <a:lnTo>
                  <a:pt x="94" y="176"/>
                </a:lnTo>
                <a:lnTo>
                  <a:pt x="94" y="176"/>
                </a:lnTo>
                <a:lnTo>
                  <a:pt x="95" y="176"/>
                </a:lnTo>
                <a:lnTo>
                  <a:pt x="95" y="176"/>
                </a:lnTo>
                <a:lnTo>
                  <a:pt x="96" y="176"/>
                </a:lnTo>
                <a:lnTo>
                  <a:pt x="96" y="176"/>
                </a:lnTo>
                <a:lnTo>
                  <a:pt x="97" y="176"/>
                </a:lnTo>
                <a:lnTo>
                  <a:pt x="97" y="176"/>
                </a:lnTo>
                <a:lnTo>
                  <a:pt x="97" y="176"/>
                </a:lnTo>
                <a:lnTo>
                  <a:pt x="98" y="176"/>
                </a:lnTo>
                <a:lnTo>
                  <a:pt x="98" y="177"/>
                </a:lnTo>
                <a:lnTo>
                  <a:pt x="99" y="177"/>
                </a:lnTo>
                <a:lnTo>
                  <a:pt x="99" y="177"/>
                </a:lnTo>
                <a:lnTo>
                  <a:pt x="99" y="176"/>
                </a:lnTo>
                <a:lnTo>
                  <a:pt x="100" y="176"/>
                </a:lnTo>
                <a:lnTo>
                  <a:pt x="100" y="176"/>
                </a:lnTo>
                <a:lnTo>
                  <a:pt x="100" y="176"/>
                </a:lnTo>
                <a:lnTo>
                  <a:pt x="101" y="176"/>
                </a:lnTo>
                <a:lnTo>
                  <a:pt x="101" y="176"/>
                </a:lnTo>
                <a:lnTo>
                  <a:pt x="102" y="176"/>
                </a:lnTo>
                <a:lnTo>
                  <a:pt x="102" y="176"/>
                </a:lnTo>
                <a:lnTo>
                  <a:pt x="103" y="177"/>
                </a:lnTo>
                <a:lnTo>
                  <a:pt x="103" y="177"/>
                </a:lnTo>
                <a:lnTo>
                  <a:pt x="103" y="177"/>
                </a:lnTo>
                <a:lnTo>
                  <a:pt x="104" y="177"/>
                </a:lnTo>
                <a:lnTo>
                  <a:pt x="104" y="177"/>
                </a:lnTo>
                <a:lnTo>
                  <a:pt x="105" y="177"/>
                </a:lnTo>
                <a:lnTo>
                  <a:pt x="105" y="177"/>
                </a:lnTo>
                <a:lnTo>
                  <a:pt x="106" y="177"/>
                </a:lnTo>
                <a:lnTo>
                  <a:pt x="106" y="177"/>
                </a:lnTo>
                <a:lnTo>
                  <a:pt x="106" y="177"/>
                </a:lnTo>
                <a:lnTo>
                  <a:pt x="107" y="176"/>
                </a:lnTo>
                <a:lnTo>
                  <a:pt x="107" y="176"/>
                </a:lnTo>
                <a:lnTo>
                  <a:pt x="107" y="176"/>
                </a:lnTo>
                <a:lnTo>
                  <a:pt x="108" y="176"/>
                </a:lnTo>
                <a:lnTo>
                  <a:pt x="108" y="176"/>
                </a:lnTo>
                <a:lnTo>
                  <a:pt x="109" y="176"/>
                </a:lnTo>
                <a:lnTo>
                  <a:pt x="109" y="176"/>
                </a:lnTo>
                <a:lnTo>
                  <a:pt x="109" y="176"/>
                </a:lnTo>
                <a:lnTo>
                  <a:pt x="110" y="176"/>
                </a:lnTo>
                <a:lnTo>
                  <a:pt x="110" y="176"/>
                </a:lnTo>
                <a:lnTo>
                  <a:pt x="111" y="176"/>
                </a:lnTo>
                <a:lnTo>
                  <a:pt x="111" y="176"/>
                </a:lnTo>
                <a:lnTo>
                  <a:pt x="112" y="176"/>
                </a:lnTo>
                <a:lnTo>
                  <a:pt x="112" y="176"/>
                </a:lnTo>
                <a:lnTo>
                  <a:pt x="112" y="176"/>
                </a:lnTo>
                <a:lnTo>
                  <a:pt x="113" y="177"/>
                </a:lnTo>
                <a:lnTo>
                  <a:pt x="113" y="176"/>
                </a:lnTo>
                <a:lnTo>
                  <a:pt x="114" y="177"/>
                </a:lnTo>
                <a:lnTo>
                  <a:pt x="114" y="176"/>
                </a:lnTo>
                <a:lnTo>
                  <a:pt x="114" y="177"/>
                </a:lnTo>
                <a:lnTo>
                  <a:pt x="115" y="177"/>
                </a:lnTo>
                <a:lnTo>
                  <a:pt x="115" y="177"/>
                </a:lnTo>
                <a:lnTo>
                  <a:pt x="116" y="177"/>
                </a:lnTo>
                <a:lnTo>
                  <a:pt x="116" y="177"/>
                </a:lnTo>
                <a:lnTo>
                  <a:pt x="116" y="176"/>
                </a:lnTo>
                <a:lnTo>
                  <a:pt x="117" y="177"/>
                </a:lnTo>
                <a:lnTo>
                  <a:pt x="117" y="177"/>
                </a:lnTo>
                <a:lnTo>
                  <a:pt x="118" y="177"/>
                </a:lnTo>
                <a:lnTo>
                  <a:pt x="118" y="177"/>
                </a:lnTo>
                <a:lnTo>
                  <a:pt x="119" y="177"/>
                </a:lnTo>
                <a:lnTo>
                  <a:pt x="119" y="177"/>
                </a:lnTo>
                <a:lnTo>
                  <a:pt x="119" y="177"/>
                </a:lnTo>
                <a:lnTo>
                  <a:pt x="120" y="177"/>
                </a:lnTo>
                <a:lnTo>
                  <a:pt x="120" y="177"/>
                </a:lnTo>
                <a:lnTo>
                  <a:pt x="121" y="177"/>
                </a:lnTo>
                <a:lnTo>
                  <a:pt x="121" y="177"/>
                </a:lnTo>
                <a:lnTo>
                  <a:pt x="121" y="177"/>
                </a:lnTo>
                <a:lnTo>
                  <a:pt x="122" y="177"/>
                </a:lnTo>
                <a:lnTo>
                  <a:pt x="122" y="177"/>
                </a:lnTo>
                <a:lnTo>
                  <a:pt x="123" y="177"/>
                </a:lnTo>
                <a:lnTo>
                  <a:pt x="123" y="177"/>
                </a:lnTo>
                <a:lnTo>
                  <a:pt x="123" y="177"/>
                </a:lnTo>
                <a:lnTo>
                  <a:pt x="124" y="177"/>
                </a:lnTo>
                <a:lnTo>
                  <a:pt x="124" y="177"/>
                </a:lnTo>
                <a:lnTo>
                  <a:pt x="125" y="177"/>
                </a:lnTo>
                <a:lnTo>
                  <a:pt x="125" y="177"/>
                </a:lnTo>
                <a:lnTo>
                  <a:pt x="126" y="177"/>
                </a:lnTo>
                <a:lnTo>
                  <a:pt x="126" y="177"/>
                </a:lnTo>
                <a:lnTo>
                  <a:pt x="126" y="177"/>
                </a:lnTo>
                <a:lnTo>
                  <a:pt x="127" y="177"/>
                </a:lnTo>
                <a:lnTo>
                  <a:pt x="127" y="176"/>
                </a:lnTo>
                <a:lnTo>
                  <a:pt x="128" y="176"/>
                </a:lnTo>
                <a:lnTo>
                  <a:pt x="128" y="176"/>
                </a:lnTo>
                <a:lnTo>
                  <a:pt x="128" y="175"/>
                </a:lnTo>
                <a:lnTo>
                  <a:pt x="129" y="175"/>
                </a:lnTo>
                <a:lnTo>
                  <a:pt x="129" y="174"/>
                </a:lnTo>
                <a:lnTo>
                  <a:pt x="130" y="174"/>
                </a:lnTo>
                <a:lnTo>
                  <a:pt x="130" y="175"/>
                </a:lnTo>
                <a:lnTo>
                  <a:pt x="130" y="175"/>
                </a:lnTo>
                <a:lnTo>
                  <a:pt x="131" y="176"/>
                </a:lnTo>
                <a:lnTo>
                  <a:pt x="131" y="176"/>
                </a:lnTo>
                <a:lnTo>
                  <a:pt x="132" y="176"/>
                </a:lnTo>
                <a:lnTo>
                  <a:pt x="132" y="176"/>
                </a:lnTo>
                <a:lnTo>
                  <a:pt x="132" y="176"/>
                </a:lnTo>
                <a:lnTo>
                  <a:pt x="133" y="176"/>
                </a:lnTo>
                <a:lnTo>
                  <a:pt x="133" y="176"/>
                </a:lnTo>
                <a:lnTo>
                  <a:pt x="134" y="176"/>
                </a:lnTo>
                <a:lnTo>
                  <a:pt x="134" y="176"/>
                </a:lnTo>
                <a:lnTo>
                  <a:pt x="135" y="176"/>
                </a:lnTo>
                <a:lnTo>
                  <a:pt x="135" y="176"/>
                </a:lnTo>
                <a:lnTo>
                  <a:pt x="135" y="176"/>
                </a:lnTo>
                <a:lnTo>
                  <a:pt x="136" y="176"/>
                </a:lnTo>
                <a:lnTo>
                  <a:pt x="136" y="176"/>
                </a:lnTo>
                <a:lnTo>
                  <a:pt x="137" y="176"/>
                </a:lnTo>
                <a:lnTo>
                  <a:pt x="137" y="176"/>
                </a:lnTo>
                <a:lnTo>
                  <a:pt x="137" y="176"/>
                </a:lnTo>
                <a:lnTo>
                  <a:pt x="138" y="176"/>
                </a:lnTo>
                <a:lnTo>
                  <a:pt x="138" y="176"/>
                </a:lnTo>
                <a:lnTo>
                  <a:pt x="139" y="176"/>
                </a:lnTo>
                <a:lnTo>
                  <a:pt x="139" y="176"/>
                </a:lnTo>
                <a:lnTo>
                  <a:pt x="139" y="176"/>
                </a:lnTo>
                <a:lnTo>
                  <a:pt x="140" y="176"/>
                </a:lnTo>
                <a:lnTo>
                  <a:pt x="140" y="176"/>
                </a:lnTo>
                <a:lnTo>
                  <a:pt x="141" y="176"/>
                </a:lnTo>
                <a:lnTo>
                  <a:pt x="141" y="176"/>
                </a:lnTo>
                <a:lnTo>
                  <a:pt x="141" y="176"/>
                </a:lnTo>
                <a:lnTo>
                  <a:pt x="142" y="176"/>
                </a:lnTo>
                <a:lnTo>
                  <a:pt x="142" y="176"/>
                </a:lnTo>
                <a:lnTo>
                  <a:pt x="143" y="176"/>
                </a:lnTo>
                <a:lnTo>
                  <a:pt x="143" y="177"/>
                </a:lnTo>
                <a:lnTo>
                  <a:pt x="143" y="177"/>
                </a:lnTo>
                <a:lnTo>
                  <a:pt x="144" y="177"/>
                </a:lnTo>
                <a:lnTo>
                  <a:pt x="144" y="177"/>
                </a:lnTo>
                <a:lnTo>
                  <a:pt x="145" y="177"/>
                </a:lnTo>
                <a:lnTo>
                  <a:pt x="145" y="177"/>
                </a:lnTo>
                <a:lnTo>
                  <a:pt x="146" y="177"/>
                </a:lnTo>
                <a:lnTo>
                  <a:pt x="146" y="177"/>
                </a:lnTo>
                <a:lnTo>
                  <a:pt x="146" y="177"/>
                </a:lnTo>
                <a:lnTo>
                  <a:pt x="147" y="177"/>
                </a:lnTo>
                <a:lnTo>
                  <a:pt x="147" y="177"/>
                </a:lnTo>
                <a:lnTo>
                  <a:pt x="147" y="177"/>
                </a:lnTo>
                <a:lnTo>
                  <a:pt x="148" y="177"/>
                </a:lnTo>
                <a:lnTo>
                  <a:pt x="148" y="177"/>
                </a:lnTo>
                <a:lnTo>
                  <a:pt x="149" y="177"/>
                </a:lnTo>
                <a:lnTo>
                  <a:pt x="149" y="177"/>
                </a:lnTo>
                <a:lnTo>
                  <a:pt x="150" y="177"/>
                </a:lnTo>
                <a:lnTo>
                  <a:pt x="150" y="177"/>
                </a:lnTo>
                <a:lnTo>
                  <a:pt x="150" y="177"/>
                </a:lnTo>
                <a:lnTo>
                  <a:pt x="151" y="177"/>
                </a:lnTo>
                <a:lnTo>
                  <a:pt x="151" y="177"/>
                </a:lnTo>
                <a:lnTo>
                  <a:pt x="152" y="177"/>
                </a:lnTo>
                <a:lnTo>
                  <a:pt x="152" y="177"/>
                </a:lnTo>
                <a:lnTo>
                  <a:pt x="153" y="177"/>
                </a:lnTo>
                <a:lnTo>
                  <a:pt x="153" y="177"/>
                </a:lnTo>
                <a:lnTo>
                  <a:pt x="153" y="177"/>
                </a:lnTo>
                <a:lnTo>
                  <a:pt x="154" y="177"/>
                </a:lnTo>
                <a:lnTo>
                  <a:pt x="154" y="177"/>
                </a:lnTo>
                <a:lnTo>
                  <a:pt x="154" y="177"/>
                </a:lnTo>
                <a:lnTo>
                  <a:pt x="155" y="177"/>
                </a:lnTo>
                <a:lnTo>
                  <a:pt x="155" y="177"/>
                </a:lnTo>
                <a:lnTo>
                  <a:pt x="156" y="177"/>
                </a:lnTo>
                <a:lnTo>
                  <a:pt x="156" y="177"/>
                </a:lnTo>
                <a:lnTo>
                  <a:pt x="157" y="177"/>
                </a:lnTo>
                <a:lnTo>
                  <a:pt x="157" y="177"/>
                </a:lnTo>
                <a:lnTo>
                  <a:pt x="157" y="177"/>
                </a:lnTo>
                <a:lnTo>
                  <a:pt x="158" y="177"/>
                </a:lnTo>
                <a:lnTo>
                  <a:pt x="158" y="177"/>
                </a:lnTo>
                <a:lnTo>
                  <a:pt x="159" y="177"/>
                </a:lnTo>
                <a:lnTo>
                  <a:pt x="159" y="176"/>
                </a:lnTo>
                <a:lnTo>
                  <a:pt x="160" y="176"/>
                </a:lnTo>
                <a:lnTo>
                  <a:pt x="160" y="175"/>
                </a:lnTo>
                <a:lnTo>
                  <a:pt x="160" y="174"/>
                </a:lnTo>
                <a:lnTo>
                  <a:pt x="161" y="174"/>
                </a:lnTo>
                <a:lnTo>
                  <a:pt x="161" y="173"/>
                </a:lnTo>
                <a:lnTo>
                  <a:pt x="161" y="173"/>
                </a:lnTo>
                <a:lnTo>
                  <a:pt x="162" y="174"/>
                </a:lnTo>
                <a:lnTo>
                  <a:pt x="162" y="174"/>
                </a:lnTo>
                <a:lnTo>
                  <a:pt x="163" y="175"/>
                </a:lnTo>
                <a:lnTo>
                  <a:pt x="163" y="175"/>
                </a:lnTo>
                <a:lnTo>
                  <a:pt x="164" y="176"/>
                </a:lnTo>
                <a:lnTo>
                  <a:pt x="164" y="176"/>
                </a:lnTo>
                <a:lnTo>
                  <a:pt x="164" y="176"/>
                </a:lnTo>
                <a:lnTo>
                  <a:pt x="165" y="176"/>
                </a:lnTo>
                <a:lnTo>
                  <a:pt x="165" y="176"/>
                </a:lnTo>
                <a:lnTo>
                  <a:pt x="166" y="177"/>
                </a:lnTo>
                <a:lnTo>
                  <a:pt x="166" y="177"/>
                </a:lnTo>
                <a:lnTo>
                  <a:pt x="167" y="177"/>
                </a:lnTo>
                <a:lnTo>
                  <a:pt x="167" y="177"/>
                </a:lnTo>
                <a:lnTo>
                  <a:pt x="167" y="177"/>
                </a:lnTo>
                <a:lnTo>
                  <a:pt x="168" y="176"/>
                </a:lnTo>
                <a:lnTo>
                  <a:pt x="168" y="176"/>
                </a:lnTo>
                <a:lnTo>
                  <a:pt x="168" y="176"/>
                </a:lnTo>
                <a:lnTo>
                  <a:pt x="169" y="176"/>
                </a:lnTo>
                <a:lnTo>
                  <a:pt x="169" y="177"/>
                </a:lnTo>
                <a:lnTo>
                  <a:pt x="170" y="177"/>
                </a:lnTo>
                <a:lnTo>
                  <a:pt x="170" y="177"/>
                </a:lnTo>
                <a:lnTo>
                  <a:pt x="170" y="177"/>
                </a:lnTo>
                <a:lnTo>
                  <a:pt x="171" y="177"/>
                </a:lnTo>
                <a:lnTo>
                  <a:pt x="171" y="177"/>
                </a:lnTo>
                <a:lnTo>
                  <a:pt x="172" y="177"/>
                </a:lnTo>
                <a:lnTo>
                  <a:pt x="172" y="177"/>
                </a:lnTo>
                <a:lnTo>
                  <a:pt x="172" y="177"/>
                </a:lnTo>
                <a:lnTo>
                  <a:pt x="173" y="177"/>
                </a:lnTo>
                <a:lnTo>
                  <a:pt x="173" y="177"/>
                </a:lnTo>
                <a:lnTo>
                  <a:pt x="174" y="177"/>
                </a:lnTo>
                <a:lnTo>
                  <a:pt x="174" y="177"/>
                </a:lnTo>
                <a:lnTo>
                  <a:pt x="175" y="177"/>
                </a:lnTo>
                <a:lnTo>
                  <a:pt x="175" y="177"/>
                </a:lnTo>
                <a:lnTo>
                  <a:pt x="175" y="177"/>
                </a:lnTo>
                <a:lnTo>
                  <a:pt x="176" y="177"/>
                </a:lnTo>
                <a:lnTo>
                  <a:pt x="176" y="177"/>
                </a:lnTo>
                <a:lnTo>
                  <a:pt x="177" y="177"/>
                </a:lnTo>
                <a:lnTo>
                  <a:pt x="177" y="177"/>
                </a:lnTo>
                <a:lnTo>
                  <a:pt x="177" y="177"/>
                </a:lnTo>
                <a:lnTo>
                  <a:pt x="178" y="177"/>
                </a:lnTo>
                <a:lnTo>
                  <a:pt x="178" y="177"/>
                </a:lnTo>
                <a:lnTo>
                  <a:pt x="178" y="177"/>
                </a:lnTo>
                <a:lnTo>
                  <a:pt x="179" y="177"/>
                </a:lnTo>
                <a:lnTo>
                  <a:pt x="179" y="177"/>
                </a:lnTo>
                <a:lnTo>
                  <a:pt x="180" y="177"/>
                </a:lnTo>
                <a:lnTo>
                  <a:pt x="180" y="177"/>
                </a:lnTo>
                <a:lnTo>
                  <a:pt x="181" y="177"/>
                </a:lnTo>
                <a:lnTo>
                  <a:pt x="181" y="177"/>
                </a:lnTo>
                <a:lnTo>
                  <a:pt x="181" y="177"/>
                </a:lnTo>
                <a:lnTo>
                  <a:pt x="182" y="176"/>
                </a:lnTo>
                <a:lnTo>
                  <a:pt x="182" y="177"/>
                </a:lnTo>
                <a:lnTo>
                  <a:pt x="183" y="177"/>
                </a:lnTo>
                <a:lnTo>
                  <a:pt x="183" y="176"/>
                </a:lnTo>
                <a:lnTo>
                  <a:pt x="184" y="177"/>
                </a:lnTo>
                <a:lnTo>
                  <a:pt x="184" y="177"/>
                </a:lnTo>
                <a:lnTo>
                  <a:pt x="184" y="177"/>
                </a:lnTo>
                <a:lnTo>
                  <a:pt x="185" y="177"/>
                </a:lnTo>
                <a:lnTo>
                  <a:pt x="185" y="177"/>
                </a:lnTo>
                <a:lnTo>
                  <a:pt x="185" y="177"/>
                </a:lnTo>
                <a:lnTo>
                  <a:pt x="186" y="176"/>
                </a:lnTo>
                <a:lnTo>
                  <a:pt x="186" y="176"/>
                </a:lnTo>
                <a:lnTo>
                  <a:pt x="187" y="176"/>
                </a:lnTo>
                <a:lnTo>
                  <a:pt x="187" y="176"/>
                </a:lnTo>
                <a:lnTo>
                  <a:pt x="188" y="176"/>
                </a:lnTo>
                <a:lnTo>
                  <a:pt x="188" y="176"/>
                </a:lnTo>
                <a:lnTo>
                  <a:pt x="188" y="176"/>
                </a:lnTo>
                <a:lnTo>
                  <a:pt x="189" y="177"/>
                </a:lnTo>
                <a:lnTo>
                  <a:pt x="189" y="177"/>
                </a:lnTo>
                <a:lnTo>
                  <a:pt x="190" y="177"/>
                </a:lnTo>
                <a:lnTo>
                  <a:pt x="190" y="177"/>
                </a:lnTo>
                <a:lnTo>
                  <a:pt x="191" y="176"/>
                </a:lnTo>
                <a:lnTo>
                  <a:pt x="191" y="176"/>
                </a:lnTo>
                <a:lnTo>
                  <a:pt x="191" y="176"/>
                </a:lnTo>
                <a:lnTo>
                  <a:pt x="192" y="176"/>
                </a:lnTo>
                <a:lnTo>
                  <a:pt x="192" y="176"/>
                </a:lnTo>
                <a:lnTo>
                  <a:pt x="192" y="176"/>
                </a:lnTo>
                <a:lnTo>
                  <a:pt x="193" y="176"/>
                </a:lnTo>
                <a:lnTo>
                  <a:pt x="193" y="176"/>
                </a:lnTo>
                <a:lnTo>
                  <a:pt x="194" y="176"/>
                </a:lnTo>
                <a:lnTo>
                  <a:pt x="194" y="176"/>
                </a:lnTo>
                <a:lnTo>
                  <a:pt x="195" y="177"/>
                </a:lnTo>
                <a:lnTo>
                  <a:pt x="195" y="177"/>
                </a:lnTo>
                <a:lnTo>
                  <a:pt x="195" y="177"/>
                </a:lnTo>
                <a:lnTo>
                  <a:pt x="196" y="177"/>
                </a:lnTo>
                <a:lnTo>
                  <a:pt x="196" y="177"/>
                </a:lnTo>
                <a:lnTo>
                  <a:pt x="197" y="177"/>
                </a:lnTo>
                <a:lnTo>
                  <a:pt x="197" y="177"/>
                </a:lnTo>
                <a:lnTo>
                  <a:pt x="198" y="177"/>
                </a:lnTo>
                <a:lnTo>
                  <a:pt x="198" y="177"/>
                </a:lnTo>
                <a:lnTo>
                  <a:pt x="198" y="177"/>
                </a:lnTo>
                <a:lnTo>
                  <a:pt x="199" y="177"/>
                </a:lnTo>
                <a:lnTo>
                  <a:pt x="199" y="177"/>
                </a:lnTo>
                <a:lnTo>
                  <a:pt x="199" y="177"/>
                </a:lnTo>
                <a:lnTo>
                  <a:pt x="200" y="177"/>
                </a:lnTo>
                <a:lnTo>
                  <a:pt x="200" y="177"/>
                </a:lnTo>
                <a:lnTo>
                  <a:pt x="201" y="177"/>
                </a:lnTo>
                <a:lnTo>
                  <a:pt x="201" y="177"/>
                </a:lnTo>
                <a:lnTo>
                  <a:pt x="201" y="177"/>
                </a:lnTo>
                <a:lnTo>
                  <a:pt x="202" y="177"/>
                </a:lnTo>
                <a:lnTo>
                  <a:pt x="202" y="177"/>
                </a:lnTo>
                <a:lnTo>
                  <a:pt x="203" y="177"/>
                </a:lnTo>
                <a:lnTo>
                  <a:pt x="203" y="177"/>
                </a:lnTo>
                <a:lnTo>
                  <a:pt x="204" y="177"/>
                </a:lnTo>
                <a:lnTo>
                  <a:pt x="204" y="177"/>
                </a:lnTo>
                <a:lnTo>
                  <a:pt x="204" y="177"/>
                </a:lnTo>
                <a:lnTo>
                  <a:pt x="205" y="177"/>
                </a:lnTo>
                <a:lnTo>
                  <a:pt x="205" y="177"/>
                </a:lnTo>
                <a:lnTo>
                  <a:pt x="206" y="177"/>
                </a:lnTo>
                <a:lnTo>
                  <a:pt x="206" y="177"/>
                </a:lnTo>
                <a:lnTo>
                  <a:pt x="206" y="177"/>
                </a:lnTo>
                <a:lnTo>
                  <a:pt x="207" y="177"/>
                </a:lnTo>
                <a:lnTo>
                  <a:pt x="207" y="177"/>
                </a:lnTo>
                <a:lnTo>
                  <a:pt x="208" y="177"/>
                </a:lnTo>
                <a:lnTo>
                  <a:pt x="208" y="177"/>
                </a:lnTo>
                <a:lnTo>
                  <a:pt x="208" y="177"/>
                </a:lnTo>
                <a:lnTo>
                  <a:pt x="209" y="177"/>
                </a:lnTo>
                <a:lnTo>
                  <a:pt x="209" y="177"/>
                </a:lnTo>
                <a:lnTo>
                  <a:pt x="210" y="177"/>
                </a:lnTo>
                <a:lnTo>
                  <a:pt x="210" y="177"/>
                </a:lnTo>
                <a:lnTo>
                  <a:pt x="210" y="177"/>
                </a:lnTo>
                <a:lnTo>
                  <a:pt x="211" y="177"/>
                </a:lnTo>
                <a:lnTo>
                  <a:pt x="211" y="177"/>
                </a:lnTo>
                <a:lnTo>
                  <a:pt x="212" y="177"/>
                </a:lnTo>
                <a:lnTo>
                  <a:pt x="212" y="177"/>
                </a:lnTo>
                <a:lnTo>
                  <a:pt x="213" y="177"/>
                </a:lnTo>
                <a:lnTo>
                  <a:pt x="213" y="177"/>
                </a:lnTo>
                <a:lnTo>
                  <a:pt x="213" y="177"/>
                </a:lnTo>
                <a:lnTo>
                  <a:pt x="214" y="177"/>
                </a:lnTo>
                <a:lnTo>
                  <a:pt x="214" y="177"/>
                </a:lnTo>
                <a:lnTo>
                  <a:pt x="215" y="177"/>
                </a:lnTo>
                <a:lnTo>
                  <a:pt x="215" y="177"/>
                </a:lnTo>
                <a:lnTo>
                  <a:pt x="215" y="177"/>
                </a:lnTo>
                <a:lnTo>
                  <a:pt x="216" y="177"/>
                </a:lnTo>
                <a:lnTo>
                  <a:pt x="216" y="177"/>
                </a:lnTo>
                <a:lnTo>
                  <a:pt x="217" y="177"/>
                </a:lnTo>
                <a:lnTo>
                  <a:pt x="217" y="177"/>
                </a:lnTo>
                <a:lnTo>
                  <a:pt x="217" y="177"/>
                </a:lnTo>
                <a:lnTo>
                  <a:pt x="218" y="177"/>
                </a:lnTo>
                <a:lnTo>
                  <a:pt x="218" y="177"/>
                </a:lnTo>
                <a:lnTo>
                  <a:pt x="219" y="177"/>
                </a:lnTo>
                <a:lnTo>
                  <a:pt x="219" y="177"/>
                </a:lnTo>
                <a:lnTo>
                  <a:pt x="219" y="177"/>
                </a:lnTo>
                <a:lnTo>
                  <a:pt x="220" y="177"/>
                </a:lnTo>
                <a:lnTo>
                  <a:pt x="220" y="177"/>
                </a:lnTo>
                <a:lnTo>
                  <a:pt x="221" y="177"/>
                </a:lnTo>
                <a:lnTo>
                  <a:pt x="221" y="177"/>
                </a:lnTo>
                <a:lnTo>
                  <a:pt x="222" y="177"/>
                </a:lnTo>
                <a:lnTo>
                  <a:pt x="222" y="177"/>
                </a:lnTo>
                <a:lnTo>
                  <a:pt x="222" y="177"/>
                </a:lnTo>
                <a:lnTo>
                  <a:pt x="223" y="176"/>
                </a:lnTo>
                <a:lnTo>
                  <a:pt x="223" y="176"/>
                </a:lnTo>
                <a:lnTo>
                  <a:pt x="224" y="176"/>
                </a:lnTo>
                <a:lnTo>
                  <a:pt x="224" y="175"/>
                </a:lnTo>
                <a:lnTo>
                  <a:pt x="224" y="174"/>
                </a:lnTo>
                <a:lnTo>
                  <a:pt x="225" y="173"/>
                </a:lnTo>
                <a:lnTo>
                  <a:pt x="225" y="172"/>
                </a:lnTo>
                <a:lnTo>
                  <a:pt x="226" y="172"/>
                </a:lnTo>
                <a:lnTo>
                  <a:pt x="226" y="173"/>
                </a:lnTo>
                <a:lnTo>
                  <a:pt x="226" y="174"/>
                </a:lnTo>
                <a:lnTo>
                  <a:pt x="227" y="174"/>
                </a:lnTo>
                <a:lnTo>
                  <a:pt x="227" y="175"/>
                </a:lnTo>
                <a:lnTo>
                  <a:pt x="228" y="176"/>
                </a:lnTo>
                <a:lnTo>
                  <a:pt x="228" y="176"/>
                </a:lnTo>
                <a:lnTo>
                  <a:pt x="229" y="176"/>
                </a:lnTo>
                <a:lnTo>
                  <a:pt x="229" y="176"/>
                </a:lnTo>
                <a:lnTo>
                  <a:pt x="229" y="176"/>
                </a:lnTo>
                <a:lnTo>
                  <a:pt x="230" y="176"/>
                </a:lnTo>
                <a:lnTo>
                  <a:pt x="230" y="176"/>
                </a:lnTo>
                <a:lnTo>
                  <a:pt x="230" y="176"/>
                </a:lnTo>
                <a:lnTo>
                  <a:pt x="231" y="176"/>
                </a:lnTo>
                <a:lnTo>
                  <a:pt x="231" y="175"/>
                </a:lnTo>
                <a:lnTo>
                  <a:pt x="232" y="175"/>
                </a:lnTo>
                <a:lnTo>
                  <a:pt x="232" y="175"/>
                </a:lnTo>
                <a:lnTo>
                  <a:pt x="233" y="174"/>
                </a:lnTo>
                <a:lnTo>
                  <a:pt x="233" y="174"/>
                </a:lnTo>
                <a:lnTo>
                  <a:pt x="233" y="175"/>
                </a:lnTo>
                <a:lnTo>
                  <a:pt x="234" y="175"/>
                </a:lnTo>
                <a:lnTo>
                  <a:pt x="234" y="175"/>
                </a:lnTo>
                <a:lnTo>
                  <a:pt x="235" y="176"/>
                </a:lnTo>
                <a:lnTo>
                  <a:pt x="235" y="176"/>
                </a:lnTo>
                <a:lnTo>
                  <a:pt x="236" y="176"/>
                </a:lnTo>
                <a:lnTo>
                  <a:pt x="236" y="176"/>
                </a:lnTo>
                <a:lnTo>
                  <a:pt x="236" y="176"/>
                </a:lnTo>
                <a:lnTo>
                  <a:pt x="237" y="176"/>
                </a:lnTo>
                <a:lnTo>
                  <a:pt x="237" y="176"/>
                </a:lnTo>
                <a:lnTo>
                  <a:pt x="237" y="177"/>
                </a:lnTo>
                <a:lnTo>
                  <a:pt x="238" y="176"/>
                </a:lnTo>
                <a:lnTo>
                  <a:pt x="238" y="176"/>
                </a:lnTo>
                <a:lnTo>
                  <a:pt x="239" y="177"/>
                </a:lnTo>
                <a:lnTo>
                  <a:pt x="239" y="176"/>
                </a:lnTo>
                <a:lnTo>
                  <a:pt x="239" y="176"/>
                </a:lnTo>
                <a:lnTo>
                  <a:pt x="240" y="176"/>
                </a:lnTo>
                <a:lnTo>
                  <a:pt x="240" y="176"/>
                </a:lnTo>
                <a:lnTo>
                  <a:pt x="241" y="176"/>
                </a:lnTo>
                <a:lnTo>
                  <a:pt x="241" y="176"/>
                </a:lnTo>
                <a:lnTo>
                  <a:pt x="242" y="176"/>
                </a:lnTo>
                <a:lnTo>
                  <a:pt x="242" y="176"/>
                </a:lnTo>
                <a:lnTo>
                  <a:pt x="242" y="176"/>
                </a:lnTo>
                <a:lnTo>
                  <a:pt x="243" y="176"/>
                </a:lnTo>
                <a:lnTo>
                  <a:pt x="243" y="176"/>
                </a:lnTo>
                <a:lnTo>
                  <a:pt x="244" y="175"/>
                </a:lnTo>
                <a:lnTo>
                  <a:pt x="244" y="175"/>
                </a:lnTo>
                <a:lnTo>
                  <a:pt x="244" y="175"/>
                </a:lnTo>
                <a:lnTo>
                  <a:pt x="245" y="176"/>
                </a:lnTo>
                <a:lnTo>
                  <a:pt x="245" y="176"/>
                </a:lnTo>
                <a:lnTo>
                  <a:pt x="246" y="176"/>
                </a:lnTo>
                <a:lnTo>
                  <a:pt x="246" y="176"/>
                </a:lnTo>
                <a:lnTo>
                  <a:pt x="246" y="176"/>
                </a:lnTo>
                <a:lnTo>
                  <a:pt x="247" y="176"/>
                </a:lnTo>
                <a:lnTo>
                  <a:pt x="247" y="176"/>
                </a:lnTo>
                <a:lnTo>
                  <a:pt x="248" y="177"/>
                </a:lnTo>
                <a:lnTo>
                  <a:pt x="248" y="176"/>
                </a:lnTo>
                <a:lnTo>
                  <a:pt x="248" y="176"/>
                </a:lnTo>
                <a:lnTo>
                  <a:pt x="249" y="177"/>
                </a:lnTo>
                <a:lnTo>
                  <a:pt x="249" y="177"/>
                </a:lnTo>
                <a:lnTo>
                  <a:pt x="250" y="177"/>
                </a:lnTo>
                <a:lnTo>
                  <a:pt x="250" y="177"/>
                </a:lnTo>
                <a:lnTo>
                  <a:pt x="251" y="176"/>
                </a:lnTo>
                <a:lnTo>
                  <a:pt x="251" y="177"/>
                </a:lnTo>
                <a:lnTo>
                  <a:pt x="251" y="176"/>
                </a:lnTo>
                <a:lnTo>
                  <a:pt x="252" y="176"/>
                </a:lnTo>
                <a:lnTo>
                  <a:pt x="252" y="176"/>
                </a:lnTo>
                <a:lnTo>
                  <a:pt x="253" y="176"/>
                </a:lnTo>
                <a:lnTo>
                  <a:pt x="253" y="176"/>
                </a:lnTo>
                <a:lnTo>
                  <a:pt x="253" y="176"/>
                </a:lnTo>
                <a:lnTo>
                  <a:pt x="254" y="176"/>
                </a:lnTo>
                <a:lnTo>
                  <a:pt x="254" y="176"/>
                </a:lnTo>
                <a:lnTo>
                  <a:pt x="255" y="176"/>
                </a:lnTo>
                <a:lnTo>
                  <a:pt x="255" y="176"/>
                </a:lnTo>
                <a:lnTo>
                  <a:pt x="255" y="176"/>
                </a:lnTo>
                <a:lnTo>
                  <a:pt x="256" y="176"/>
                </a:lnTo>
                <a:lnTo>
                  <a:pt x="256" y="176"/>
                </a:lnTo>
                <a:lnTo>
                  <a:pt x="257" y="176"/>
                </a:lnTo>
                <a:lnTo>
                  <a:pt x="257" y="176"/>
                </a:lnTo>
                <a:lnTo>
                  <a:pt x="257" y="176"/>
                </a:lnTo>
                <a:lnTo>
                  <a:pt x="258" y="176"/>
                </a:lnTo>
                <a:lnTo>
                  <a:pt x="258" y="176"/>
                </a:lnTo>
                <a:lnTo>
                  <a:pt x="259" y="176"/>
                </a:lnTo>
                <a:lnTo>
                  <a:pt x="259" y="176"/>
                </a:lnTo>
                <a:lnTo>
                  <a:pt x="260" y="177"/>
                </a:lnTo>
                <a:lnTo>
                  <a:pt x="260" y="176"/>
                </a:lnTo>
                <a:lnTo>
                  <a:pt x="260" y="176"/>
                </a:lnTo>
                <a:lnTo>
                  <a:pt x="261" y="176"/>
                </a:lnTo>
                <a:lnTo>
                  <a:pt x="261" y="176"/>
                </a:lnTo>
                <a:lnTo>
                  <a:pt x="262" y="176"/>
                </a:lnTo>
                <a:lnTo>
                  <a:pt x="262" y="177"/>
                </a:lnTo>
                <a:lnTo>
                  <a:pt x="262" y="176"/>
                </a:lnTo>
                <a:lnTo>
                  <a:pt x="263" y="176"/>
                </a:lnTo>
                <a:lnTo>
                  <a:pt x="263" y="177"/>
                </a:lnTo>
                <a:lnTo>
                  <a:pt x="264" y="177"/>
                </a:lnTo>
                <a:lnTo>
                  <a:pt x="264" y="176"/>
                </a:lnTo>
                <a:lnTo>
                  <a:pt x="264" y="177"/>
                </a:lnTo>
                <a:lnTo>
                  <a:pt x="265" y="177"/>
                </a:lnTo>
                <a:lnTo>
                  <a:pt x="265" y="177"/>
                </a:lnTo>
                <a:lnTo>
                  <a:pt x="266" y="177"/>
                </a:lnTo>
                <a:lnTo>
                  <a:pt x="266" y="176"/>
                </a:lnTo>
                <a:lnTo>
                  <a:pt x="267" y="176"/>
                </a:lnTo>
                <a:lnTo>
                  <a:pt x="267" y="176"/>
                </a:lnTo>
                <a:lnTo>
                  <a:pt x="267" y="176"/>
                </a:lnTo>
                <a:lnTo>
                  <a:pt x="268" y="176"/>
                </a:lnTo>
                <a:lnTo>
                  <a:pt x="268" y="176"/>
                </a:lnTo>
                <a:lnTo>
                  <a:pt x="269" y="176"/>
                </a:lnTo>
                <a:lnTo>
                  <a:pt x="269" y="176"/>
                </a:lnTo>
                <a:lnTo>
                  <a:pt x="269" y="176"/>
                </a:lnTo>
                <a:lnTo>
                  <a:pt x="270" y="176"/>
                </a:lnTo>
                <a:lnTo>
                  <a:pt x="270" y="177"/>
                </a:lnTo>
                <a:lnTo>
                  <a:pt x="271" y="177"/>
                </a:lnTo>
                <a:lnTo>
                  <a:pt x="271" y="177"/>
                </a:lnTo>
                <a:lnTo>
                  <a:pt x="271" y="177"/>
                </a:lnTo>
                <a:lnTo>
                  <a:pt x="272" y="177"/>
                </a:lnTo>
                <a:lnTo>
                  <a:pt x="272" y="177"/>
                </a:lnTo>
                <a:lnTo>
                  <a:pt x="273" y="177"/>
                </a:lnTo>
                <a:lnTo>
                  <a:pt x="273" y="177"/>
                </a:lnTo>
                <a:lnTo>
                  <a:pt x="274" y="177"/>
                </a:lnTo>
                <a:lnTo>
                  <a:pt x="274" y="177"/>
                </a:lnTo>
                <a:lnTo>
                  <a:pt x="274" y="177"/>
                </a:lnTo>
                <a:lnTo>
                  <a:pt x="275" y="177"/>
                </a:lnTo>
                <a:lnTo>
                  <a:pt x="275" y="177"/>
                </a:lnTo>
                <a:lnTo>
                  <a:pt x="276" y="177"/>
                </a:lnTo>
                <a:lnTo>
                  <a:pt x="276" y="177"/>
                </a:lnTo>
                <a:lnTo>
                  <a:pt x="276" y="177"/>
                </a:lnTo>
                <a:lnTo>
                  <a:pt x="277" y="177"/>
                </a:lnTo>
                <a:lnTo>
                  <a:pt x="277" y="177"/>
                </a:lnTo>
                <a:lnTo>
                  <a:pt x="277" y="176"/>
                </a:lnTo>
                <a:lnTo>
                  <a:pt x="278" y="177"/>
                </a:lnTo>
                <a:lnTo>
                  <a:pt x="278" y="177"/>
                </a:lnTo>
                <a:lnTo>
                  <a:pt x="279" y="177"/>
                </a:lnTo>
                <a:lnTo>
                  <a:pt x="279" y="177"/>
                </a:lnTo>
                <a:lnTo>
                  <a:pt x="280" y="177"/>
                </a:lnTo>
                <a:lnTo>
                  <a:pt x="280" y="177"/>
                </a:lnTo>
                <a:lnTo>
                  <a:pt x="280" y="176"/>
                </a:lnTo>
                <a:lnTo>
                  <a:pt x="281" y="176"/>
                </a:lnTo>
                <a:lnTo>
                  <a:pt x="281" y="177"/>
                </a:lnTo>
                <a:lnTo>
                  <a:pt x="282" y="177"/>
                </a:lnTo>
                <a:lnTo>
                  <a:pt x="282" y="177"/>
                </a:lnTo>
                <a:lnTo>
                  <a:pt x="282" y="176"/>
                </a:lnTo>
                <a:lnTo>
                  <a:pt x="283" y="176"/>
                </a:lnTo>
                <a:lnTo>
                  <a:pt x="283" y="177"/>
                </a:lnTo>
                <a:lnTo>
                  <a:pt x="284" y="176"/>
                </a:lnTo>
                <a:lnTo>
                  <a:pt x="284" y="177"/>
                </a:lnTo>
                <a:lnTo>
                  <a:pt x="284" y="177"/>
                </a:lnTo>
                <a:lnTo>
                  <a:pt x="285" y="177"/>
                </a:lnTo>
                <a:lnTo>
                  <a:pt x="285" y="176"/>
                </a:lnTo>
                <a:lnTo>
                  <a:pt x="286" y="177"/>
                </a:lnTo>
                <a:lnTo>
                  <a:pt x="286" y="177"/>
                </a:lnTo>
                <a:lnTo>
                  <a:pt x="286" y="177"/>
                </a:lnTo>
                <a:lnTo>
                  <a:pt x="287" y="177"/>
                </a:lnTo>
                <a:lnTo>
                  <a:pt x="287" y="177"/>
                </a:lnTo>
                <a:lnTo>
                  <a:pt x="288" y="177"/>
                </a:lnTo>
                <a:lnTo>
                  <a:pt x="288" y="177"/>
                </a:lnTo>
                <a:lnTo>
                  <a:pt x="288" y="177"/>
                </a:lnTo>
                <a:lnTo>
                  <a:pt x="289" y="177"/>
                </a:lnTo>
                <a:lnTo>
                  <a:pt x="289" y="177"/>
                </a:lnTo>
                <a:lnTo>
                  <a:pt x="290" y="177"/>
                </a:lnTo>
                <a:lnTo>
                  <a:pt x="290" y="177"/>
                </a:lnTo>
                <a:lnTo>
                  <a:pt x="291" y="177"/>
                </a:lnTo>
                <a:lnTo>
                  <a:pt x="291" y="177"/>
                </a:lnTo>
                <a:lnTo>
                  <a:pt x="291" y="177"/>
                </a:lnTo>
                <a:lnTo>
                  <a:pt x="292" y="177"/>
                </a:lnTo>
                <a:lnTo>
                  <a:pt x="292" y="177"/>
                </a:lnTo>
                <a:lnTo>
                  <a:pt x="293" y="177"/>
                </a:lnTo>
                <a:lnTo>
                  <a:pt x="293" y="177"/>
                </a:lnTo>
                <a:lnTo>
                  <a:pt x="293" y="177"/>
                </a:lnTo>
                <a:lnTo>
                  <a:pt x="294" y="177"/>
                </a:lnTo>
                <a:lnTo>
                  <a:pt x="294" y="177"/>
                </a:lnTo>
                <a:lnTo>
                  <a:pt x="295" y="177"/>
                </a:lnTo>
                <a:lnTo>
                  <a:pt x="295" y="177"/>
                </a:lnTo>
                <a:lnTo>
                  <a:pt x="295" y="177"/>
                </a:lnTo>
                <a:lnTo>
                  <a:pt x="296" y="177"/>
                </a:lnTo>
                <a:lnTo>
                  <a:pt x="296" y="177"/>
                </a:lnTo>
                <a:lnTo>
                  <a:pt x="297" y="177"/>
                </a:lnTo>
                <a:lnTo>
                  <a:pt x="297" y="177"/>
                </a:lnTo>
                <a:lnTo>
                  <a:pt x="298" y="177"/>
                </a:lnTo>
                <a:lnTo>
                  <a:pt x="298" y="177"/>
                </a:lnTo>
                <a:lnTo>
                  <a:pt x="298" y="177"/>
                </a:lnTo>
                <a:lnTo>
                  <a:pt x="299" y="176"/>
                </a:lnTo>
                <a:lnTo>
                  <a:pt x="299" y="176"/>
                </a:lnTo>
                <a:lnTo>
                  <a:pt x="300" y="176"/>
                </a:lnTo>
                <a:lnTo>
                  <a:pt x="300" y="175"/>
                </a:lnTo>
                <a:lnTo>
                  <a:pt x="300" y="174"/>
                </a:lnTo>
                <a:lnTo>
                  <a:pt x="301" y="173"/>
                </a:lnTo>
                <a:lnTo>
                  <a:pt x="301" y="173"/>
                </a:lnTo>
                <a:lnTo>
                  <a:pt x="302" y="172"/>
                </a:lnTo>
                <a:lnTo>
                  <a:pt x="302" y="172"/>
                </a:lnTo>
                <a:lnTo>
                  <a:pt x="302" y="172"/>
                </a:lnTo>
                <a:lnTo>
                  <a:pt x="303" y="173"/>
                </a:lnTo>
                <a:lnTo>
                  <a:pt x="303" y="174"/>
                </a:lnTo>
                <a:lnTo>
                  <a:pt x="304" y="175"/>
                </a:lnTo>
                <a:lnTo>
                  <a:pt x="304" y="175"/>
                </a:lnTo>
                <a:lnTo>
                  <a:pt x="305" y="176"/>
                </a:lnTo>
                <a:lnTo>
                  <a:pt x="305" y="176"/>
                </a:lnTo>
                <a:lnTo>
                  <a:pt x="305" y="176"/>
                </a:lnTo>
                <a:lnTo>
                  <a:pt x="306" y="176"/>
                </a:lnTo>
                <a:lnTo>
                  <a:pt x="306" y="176"/>
                </a:lnTo>
                <a:lnTo>
                  <a:pt x="307" y="176"/>
                </a:lnTo>
                <a:lnTo>
                  <a:pt x="307" y="176"/>
                </a:lnTo>
                <a:lnTo>
                  <a:pt x="307" y="176"/>
                </a:lnTo>
                <a:lnTo>
                  <a:pt x="308" y="176"/>
                </a:lnTo>
                <a:lnTo>
                  <a:pt x="308" y="176"/>
                </a:lnTo>
                <a:lnTo>
                  <a:pt x="308" y="176"/>
                </a:lnTo>
                <a:lnTo>
                  <a:pt x="309" y="176"/>
                </a:lnTo>
                <a:lnTo>
                  <a:pt x="309" y="176"/>
                </a:lnTo>
                <a:lnTo>
                  <a:pt x="310" y="176"/>
                </a:lnTo>
                <a:lnTo>
                  <a:pt x="310" y="176"/>
                </a:lnTo>
                <a:lnTo>
                  <a:pt x="311" y="176"/>
                </a:lnTo>
                <a:lnTo>
                  <a:pt x="311" y="176"/>
                </a:lnTo>
                <a:lnTo>
                  <a:pt x="311" y="176"/>
                </a:lnTo>
                <a:lnTo>
                  <a:pt x="312" y="176"/>
                </a:lnTo>
                <a:lnTo>
                  <a:pt x="312" y="177"/>
                </a:lnTo>
                <a:lnTo>
                  <a:pt x="313" y="176"/>
                </a:lnTo>
                <a:lnTo>
                  <a:pt x="313" y="176"/>
                </a:lnTo>
                <a:lnTo>
                  <a:pt x="314" y="177"/>
                </a:lnTo>
                <a:lnTo>
                  <a:pt x="314" y="176"/>
                </a:lnTo>
                <a:lnTo>
                  <a:pt x="314" y="176"/>
                </a:lnTo>
                <a:lnTo>
                  <a:pt x="315" y="177"/>
                </a:lnTo>
                <a:lnTo>
                  <a:pt x="315" y="177"/>
                </a:lnTo>
                <a:lnTo>
                  <a:pt x="315" y="176"/>
                </a:lnTo>
                <a:lnTo>
                  <a:pt x="316" y="177"/>
                </a:lnTo>
                <a:lnTo>
                  <a:pt x="316" y="177"/>
                </a:lnTo>
                <a:lnTo>
                  <a:pt x="317" y="177"/>
                </a:lnTo>
                <a:lnTo>
                  <a:pt x="317" y="177"/>
                </a:lnTo>
                <a:lnTo>
                  <a:pt x="317" y="177"/>
                </a:lnTo>
                <a:lnTo>
                  <a:pt x="318" y="177"/>
                </a:lnTo>
                <a:lnTo>
                  <a:pt x="318" y="177"/>
                </a:lnTo>
                <a:lnTo>
                  <a:pt x="319" y="176"/>
                </a:lnTo>
                <a:lnTo>
                  <a:pt x="319" y="176"/>
                </a:lnTo>
                <a:lnTo>
                  <a:pt x="320" y="176"/>
                </a:lnTo>
                <a:lnTo>
                  <a:pt x="320" y="176"/>
                </a:lnTo>
                <a:lnTo>
                  <a:pt x="320" y="175"/>
                </a:lnTo>
                <a:lnTo>
                  <a:pt x="321" y="175"/>
                </a:lnTo>
                <a:lnTo>
                  <a:pt x="321" y="175"/>
                </a:lnTo>
                <a:lnTo>
                  <a:pt x="322" y="175"/>
                </a:lnTo>
                <a:lnTo>
                  <a:pt x="322" y="176"/>
                </a:lnTo>
                <a:lnTo>
                  <a:pt x="322" y="176"/>
                </a:lnTo>
                <a:lnTo>
                  <a:pt x="323" y="176"/>
                </a:lnTo>
                <a:lnTo>
                  <a:pt x="323" y="176"/>
                </a:lnTo>
                <a:lnTo>
                  <a:pt x="324" y="176"/>
                </a:lnTo>
                <a:lnTo>
                  <a:pt x="324" y="176"/>
                </a:lnTo>
                <a:lnTo>
                  <a:pt x="324" y="177"/>
                </a:lnTo>
                <a:lnTo>
                  <a:pt x="325" y="176"/>
                </a:lnTo>
                <a:lnTo>
                  <a:pt x="325" y="177"/>
                </a:lnTo>
                <a:lnTo>
                  <a:pt x="326" y="177"/>
                </a:lnTo>
                <a:lnTo>
                  <a:pt x="326" y="176"/>
                </a:lnTo>
                <a:lnTo>
                  <a:pt x="327" y="177"/>
                </a:lnTo>
                <a:lnTo>
                  <a:pt x="327" y="177"/>
                </a:lnTo>
                <a:lnTo>
                  <a:pt x="327" y="177"/>
                </a:lnTo>
                <a:lnTo>
                  <a:pt x="328" y="177"/>
                </a:lnTo>
                <a:lnTo>
                  <a:pt x="328" y="177"/>
                </a:lnTo>
                <a:lnTo>
                  <a:pt x="329" y="177"/>
                </a:lnTo>
                <a:lnTo>
                  <a:pt x="329" y="177"/>
                </a:lnTo>
                <a:lnTo>
                  <a:pt x="329" y="177"/>
                </a:lnTo>
                <a:lnTo>
                  <a:pt x="330" y="177"/>
                </a:lnTo>
                <a:lnTo>
                  <a:pt x="330" y="177"/>
                </a:lnTo>
                <a:lnTo>
                  <a:pt x="331" y="177"/>
                </a:lnTo>
                <a:lnTo>
                  <a:pt x="331" y="177"/>
                </a:lnTo>
                <a:lnTo>
                  <a:pt x="331" y="177"/>
                </a:lnTo>
                <a:lnTo>
                  <a:pt x="332" y="177"/>
                </a:lnTo>
                <a:lnTo>
                  <a:pt x="332" y="177"/>
                </a:lnTo>
                <a:lnTo>
                  <a:pt x="333" y="177"/>
                </a:lnTo>
                <a:lnTo>
                  <a:pt x="333" y="177"/>
                </a:lnTo>
                <a:lnTo>
                  <a:pt x="334" y="177"/>
                </a:lnTo>
                <a:lnTo>
                  <a:pt x="334" y="177"/>
                </a:lnTo>
                <a:lnTo>
                  <a:pt x="334" y="177"/>
                </a:lnTo>
                <a:lnTo>
                  <a:pt x="335" y="177"/>
                </a:lnTo>
                <a:lnTo>
                  <a:pt x="335" y="177"/>
                </a:lnTo>
                <a:lnTo>
                  <a:pt x="336" y="177"/>
                </a:lnTo>
                <a:lnTo>
                  <a:pt x="336" y="177"/>
                </a:lnTo>
                <a:lnTo>
                  <a:pt x="336" y="177"/>
                </a:lnTo>
                <a:lnTo>
                  <a:pt x="337" y="177"/>
                </a:lnTo>
                <a:lnTo>
                  <a:pt x="337" y="177"/>
                </a:lnTo>
                <a:lnTo>
                  <a:pt x="338" y="177"/>
                </a:lnTo>
                <a:lnTo>
                  <a:pt x="338" y="177"/>
                </a:lnTo>
                <a:lnTo>
                  <a:pt x="338" y="177"/>
                </a:lnTo>
                <a:lnTo>
                  <a:pt x="339" y="177"/>
                </a:lnTo>
                <a:lnTo>
                  <a:pt x="339" y="177"/>
                </a:lnTo>
                <a:lnTo>
                  <a:pt x="340" y="177"/>
                </a:lnTo>
                <a:lnTo>
                  <a:pt x="340" y="177"/>
                </a:lnTo>
                <a:lnTo>
                  <a:pt x="340" y="177"/>
                </a:lnTo>
                <a:lnTo>
                  <a:pt x="341" y="177"/>
                </a:lnTo>
                <a:lnTo>
                  <a:pt x="341" y="177"/>
                </a:lnTo>
                <a:lnTo>
                  <a:pt x="342" y="177"/>
                </a:lnTo>
                <a:lnTo>
                  <a:pt x="342" y="177"/>
                </a:lnTo>
                <a:lnTo>
                  <a:pt x="343" y="177"/>
                </a:lnTo>
                <a:lnTo>
                  <a:pt x="343" y="176"/>
                </a:lnTo>
                <a:lnTo>
                  <a:pt x="343" y="177"/>
                </a:lnTo>
                <a:lnTo>
                  <a:pt x="344" y="176"/>
                </a:lnTo>
                <a:lnTo>
                  <a:pt x="344" y="176"/>
                </a:lnTo>
                <a:lnTo>
                  <a:pt x="345" y="177"/>
                </a:lnTo>
                <a:lnTo>
                  <a:pt x="345" y="177"/>
                </a:lnTo>
                <a:lnTo>
                  <a:pt x="345" y="177"/>
                </a:lnTo>
                <a:lnTo>
                  <a:pt x="346" y="177"/>
                </a:lnTo>
                <a:lnTo>
                  <a:pt x="346" y="177"/>
                </a:lnTo>
                <a:lnTo>
                  <a:pt x="347" y="177"/>
                </a:lnTo>
                <a:lnTo>
                  <a:pt x="347" y="177"/>
                </a:lnTo>
                <a:lnTo>
                  <a:pt x="347" y="176"/>
                </a:lnTo>
                <a:lnTo>
                  <a:pt x="348" y="176"/>
                </a:lnTo>
                <a:lnTo>
                  <a:pt x="348" y="176"/>
                </a:lnTo>
                <a:lnTo>
                  <a:pt x="349" y="176"/>
                </a:lnTo>
                <a:lnTo>
                  <a:pt x="349" y="176"/>
                </a:lnTo>
                <a:lnTo>
                  <a:pt x="349" y="176"/>
                </a:lnTo>
                <a:lnTo>
                  <a:pt x="350" y="176"/>
                </a:lnTo>
                <a:lnTo>
                  <a:pt x="350" y="176"/>
                </a:lnTo>
                <a:lnTo>
                  <a:pt x="351" y="177"/>
                </a:lnTo>
                <a:lnTo>
                  <a:pt x="351" y="176"/>
                </a:lnTo>
                <a:lnTo>
                  <a:pt x="352" y="176"/>
                </a:lnTo>
                <a:lnTo>
                  <a:pt x="352" y="176"/>
                </a:lnTo>
                <a:lnTo>
                  <a:pt x="352" y="177"/>
                </a:lnTo>
                <a:lnTo>
                  <a:pt x="353" y="176"/>
                </a:lnTo>
                <a:lnTo>
                  <a:pt x="353" y="177"/>
                </a:lnTo>
                <a:lnTo>
                  <a:pt x="354" y="177"/>
                </a:lnTo>
                <a:lnTo>
                  <a:pt x="354" y="177"/>
                </a:lnTo>
                <a:lnTo>
                  <a:pt x="354" y="177"/>
                </a:lnTo>
                <a:lnTo>
                  <a:pt x="355" y="177"/>
                </a:lnTo>
                <a:lnTo>
                  <a:pt x="355" y="177"/>
                </a:lnTo>
                <a:lnTo>
                  <a:pt x="355" y="177"/>
                </a:lnTo>
                <a:lnTo>
                  <a:pt x="356" y="177"/>
                </a:lnTo>
                <a:lnTo>
                  <a:pt x="356" y="177"/>
                </a:lnTo>
                <a:lnTo>
                  <a:pt x="357" y="177"/>
                </a:lnTo>
                <a:lnTo>
                  <a:pt x="357" y="177"/>
                </a:lnTo>
                <a:lnTo>
                  <a:pt x="358" y="177"/>
                </a:lnTo>
                <a:lnTo>
                  <a:pt x="358" y="177"/>
                </a:lnTo>
                <a:lnTo>
                  <a:pt x="358" y="177"/>
                </a:lnTo>
                <a:lnTo>
                  <a:pt x="359" y="177"/>
                </a:lnTo>
                <a:lnTo>
                  <a:pt x="359" y="177"/>
                </a:lnTo>
                <a:lnTo>
                  <a:pt x="360" y="177"/>
                </a:lnTo>
                <a:lnTo>
                  <a:pt x="360" y="177"/>
                </a:lnTo>
                <a:lnTo>
                  <a:pt x="361" y="177"/>
                </a:lnTo>
                <a:lnTo>
                  <a:pt x="361" y="177"/>
                </a:lnTo>
                <a:lnTo>
                  <a:pt x="361" y="177"/>
                </a:lnTo>
                <a:lnTo>
                  <a:pt x="362" y="177"/>
                </a:lnTo>
                <a:lnTo>
                  <a:pt x="362" y="177"/>
                </a:lnTo>
                <a:lnTo>
                  <a:pt x="362" y="177"/>
                </a:lnTo>
                <a:lnTo>
                  <a:pt x="363" y="177"/>
                </a:lnTo>
                <a:lnTo>
                  <a:pt x="363" y="177"/>
                </a:lnTo>
                <a:lnTo>
                  <a:pt x="364" y="177"/>
                </a:lnTo>
                <a:lnTo>
                  <a:pt x="364" y="177"/>
                </a:lnTo>
                <a:lnTo>
                  <a:pt x="365" y="177"/>
                </a:lnTo>
                <a:lnTo>
                  <a:pt x="365" y="177"/>
                </a:lnTo>
                <a:lnTo>
                  <a:pt x="365" y="177"/>
                </a:lnTo>
                <a:lnTo>
                  <a:pt x="366" y="177"/>
                </a:lnTo>
                <a:lnTo>
                  <a:pt x="366" y="177"/>
                </a:lnTo>
                <a:lnTo>
                  <a:pt x="367" y="177"/>
                </a:lnTo>
                <a:lnTo>
                  <a:pt x="367" y="177"/>
                </a:lnTo>
                <a:lnTo>
                  <a:pt x="367" y="177"/>
                </a:lnTo>
                <a:lnTo>
                  <a:pt x="368" y="177"/>
                </a:lnTo>
                <a:lnTo>
                  <a:pt x="368" y="177"/>
                </a:lnTo>
                <a:lnTo>
                  <a:pt x="369" y="177"/>
                </a:lnTo>
                <a:lnTo>
                  <a:pt x="369" y="177"/>
                </a:lnTo>
                <a:lnTo>
                  <a:pt x="369" y="177"/>
                </a:lnTo>
                <a:lnTo>
                  <a:pt x="370" y="177"/>
                </a:lnTo>
                <a:lnTo>
                  <a:pt x="370" y="177"/>
                </a:lnTo>
                <a:lnTo>
                  <a:pt x="371" y="177"/>
                </a:lnTo>
                <a:lnTo>
                  <a:pt x="371" y="177"/>
                </a:lnTo>
                <a:lnTo>
                  <a:pt x="372" y="177"/>
                </a:lnTo>
                <a:lnTo>
                  <a:pt x="372" y="177"/>
                </a:lnTo>
                <a:lnTo>
                  <a:pt x="372" y="177"/>
                </a:lnTo>
                <a:lnTo>
                  <a:pt x="373" y="177"/>
                </a:lnTo>
                <a:lnTo>
                  <a:pt x="373" y="177"/>
                </a:lnTo>
                <a:lnTo>
                  <a:pt x="374" y="177"/>
                </a:lnTo>
                <a:lnTo>
                  <a:pt x="374" y="177"/>
                </a:lnTo>
                <a:lnTo>
                  <a:pt x="374" y="177"/>
                </a:lnTo>
                <a:lnTo>
                  <a:pt x="375" y="177"/>
                </a:lnTo>
                <a:lnTo>
                  <a:pt x="375" y="177"/>
                </a:lnTo>
                <a:lnTo>
                  <a:pt x="376" y="177"/>
                </a:lnTo>
                <a:lnTo>
                  <a:pt x="376" y="177"/>
                </a:lnTo>
                <a:lnTo>
                  <a:pt x="376" y="177"/>
                </a:lnTo>
                <a:lnTo>
                  <a:pt x="377" y="177"/>
                </a:lnTo>
                <a:lnTo>
                  <a:pt x="377" y="177"/>
                </a:lnTo>
                <a:lnTo>
                  <a:pt x="378" y="177"/>
                </a:lnTo>
                <a:lnTo>
                  <a:pt x="378" y="177"/>
                </a:lnTo>
                <a:lnTo>
                  <a:pt x="378" y="177"/>
                </a:lnTo>
                <a:lnTo>
                  <a:pt x="379" y="177"/>
                </a:lnTo>
                <a:lnTo>
                  <a:pt x="379" y="177"/>
                </a:lnTo>
                <a:lnTo>
                  <a:pt x="380" y="177"/>
                </a:lnTo>
                <a:lnTo>
                  <a:pt x="380" y="177"/>
                </a:lnTo>
                <a:lnTo>
                  <a:pt x="381" y="177"/>
                </a:lnTo>
                <a:lnTo>
                  <a:pt x="381" y="177"/>
                </a:lnTo>
                <a:lnTo>
                  <a:pt x="381" y="177"/>
                </a:lnTo>
                <a:lnTo>
                  <a:pt x="382" y="177"/>
                </a:lnTo>
                <a:lnTo>
                  <a:pt x="382" y="177"/>
                </a:lnTo>
                <a:lnTo>
                  <a:pt x="383" y="177"/>
                </a:lnTo>
                <a:lnTo>
                  <a:pt x="383" y="177"/>
                </a:lnTo>
                <a:lnTo>
                  <a:pt x="383" y="177"/>
                </a:lnTo>
                <a:lnTo>
                  <a:pt x="384" y="177"/>
                </a:lnTo>
                <a:lnTo>
                  <a:pt x="384" y="177"/>
                </a:lnTo>
                <a:lnTo>
                  <a:pt x="385" y="177"/>
                </a:lnTo>
                <a:lnTo>
                  <a:pt x="385" y="177"/>
                </a:lnTo>
                <a:lnTo>
                  <a:pt x="385" y="177"/>
                </a:lnTo>
                <a:lnTo>
                  <a:pt x="386" y="177"/>
                </a:lnTo>
                <a:lnTo>
                  <a:pt x="386" y="177"/>
                </a:lnTo>
                <a:lnTo>
                  <a:pt x="387" y="177"/>
                </a:lnTo>
                <a:lnTo>
                  <a:pt x="387" y="177"/>
                </a:lnTo>
                <a:lnTo>
                  <a:pt x="387" y="177"/>
                </a:lnTo>
                <a:lnTo>
                  <a:pt x="388" y="177"/>
                </a:lnTo>
                <a:lnTo>
                  <a:pt x="388" y="177"/>
                </a:lnTo>
                <a:lnTo>
                  <a:pt x="389" y="177"/>
                </a:lnTo>
                <a:lnTo>
                  <a:pt x="389" y="177"/>
                </a:lnTo>
                <a:lnTo>
                  <a:pt x="389" y="177"/>
                </a:lnTo>
                <a:lnTo>
                  <a:pt x="390" y="177"/>
                </a:lnTo>
                <a:lnTo>
                  <a:pt x="390" y="176"/>
                </a:lnTo>
                <a:lnTo>
                  <a:pt x="391" y="177"/>
                </a:lnTo>
                <a:lnTo>
                  <a:pt x="391" y="176"/>
                </a:lnTo>
                <a:lnTo>
                  <a:pt x="392" y="176"/>
                </a:lnTo>
                <a:lnTo>
                  <a:pt x="392" y="177"/>
                </a:lnTo>
                <a:lnTo>
                  <a:pt x="392" y="177"/>
                </a:lnTo>
                <a:lnTo>
                  <a:pt x="393" y="177"/>
                </a:lnTo>
                <a:lnTo>
                  <a:pt x="393" y="177"/>
                </a:lnTo>
                <a:lnTo>
                  <a:pt x="393" y="177"/>
                </a:lnTo>
                <a:lnTo>
                  <a:pt x="394" y="177"/>
                </a:lnTo>
                <a:lnTo>
                  <a:pt x="394" y="177"/>
                </a:lnTo>
                <a:lnTo>
                  <a:pt x="395" y="177"/>
                </a:lnTo>
                <a:lnTo>
                  <a:pt x="395" y="177"/>
                </a:lnTo>
                <a:lnTo>
                  <a:pt x="396" y="177"/>
                </a:lnTo>
                <a:lnTo>
                  <a:pt x="396" y="177"/>
                </a:lnTo>
                <a:lnTo>
                  <a:pt x="396" y="177"/>
                </a:lnTo>
                <a:lnTo>
                  <a:pt x="397" y="177"/>
                </a:lnTo>
                <a:lnTo>
                  <a:pt x="397" y="177"/>
                </a:lnTo>
                <a:lnTo>
                  <a:pt x="398" y="177"/>
                </a:lnTo>
                <a:lnTo>
                  <a:pt x="398" y="177"/>
                </a:lnTo>
                <a:lnTo>
                  <a:pt x="399" y="177"/>
                </a:lnTo>
                <a:lnTo>
                  <a:pt x="399" y="177"/>
                </a:lnTo>
                <a:lnTo>
                  <a:pt x="399" y="177"/>
                </a:lnTo>
                <a:lnTo>
                  <a:pt x="400" y="177"/>
                </a:lnTo>
                <a:lnTo>
                  <a:pt x="400" y="177"/>
                </a:lnTo>
                <a:lnTo>
                  <a:pt x="400" y="177"/>
                </a:lnTo>
                <a:lnTo>
                  <a:pt x="401" y="177"/>
                </a:lnTo>
                <a:lnTo>
                  <a:pt x="401" y="177"/>
                </a:lnTo>
                <a:lnTo>
                  <a:pt x="402" y="177"/>
                </a:lnTo>
                <a:lnTo>
                  <a:pt x="402" y="177"/>
                </a:lnTo>
                <a:lnTo>
                  <a:pt x="403" y="177"/>
                </a:lnTo>
                <a:lnTo>
                  <a:pt x="403" y="177"/>
                </a:lnTo>
                <a:lnTo>
                  <a:pt x="403" y="177"/>
                </a:lnTo>
                <a:lnTo>
                  <a:pt x="404" y="177"/>
                </a:lnTo>
                <a:lnTo>
                  <a:pt x="404" y="177"/>
                </a:lnTo>
                <a:lnTo>
                  <a:pt x="405" y="176"/>
                </a:lnTo>
                <a:lnTo>
                  <a:pt x="405" y="176"/>
                </a:lnTo>
                <a:lnTo>
                  <a:pt x="406" y="176"/>
                </a:lnTo>
                <a:lnTo>
                  <a:pt x="406" y="176"/>
                </a:lnTo>
                <a:lnTo>
                  <a:pt x="406" y="176"/>
                </a:lnTo>
                <a:lnTo>
                  <a:pt x="407" y="176"/>
                </a:lnTo>
                <a:lnTo>
                  <a:pt x="407" y="176"/>
                </a:lnTo>
                <a:lnTo>
                  <a:pt x="407" y="176"/>
                </a:lnTo>
                <a:lnTo>
                  <a:pt x="408" y="176"/>
                </a:lnTo>
                <a:lnTo>
                  <a:pt x="408" y="176"/>
                </a:lnTo>
                <a:lnTo>
                  <a:pt x="409" y="176"/>
                </a:lnTo>
                <a:lnTo>
                  <a:pt x="409" y="176"/>
                </a:lnTo>
                <a:lnTo>
                  <a:pt x="410" y="176"/>
                </a:lnTo>
                <a:lnTo>
                  <a:pt x="410" y="176"/>
                </a:lnTo>
                <a:lnTo>
                  <a:pt x="410" y="176"/>
                </a:lnTo>
                <a:lnTo>
                  <a:pt x="411" y="176"/>
                </a:lnTo>
                <a:lnTo>
                  <a:pt x="411" y="175"/>
                </a:lnTo>
                <a:lnTo>
                  <a:pt x="412" y="174"/>
                </a:lnTo>
                <a:lnTo>
                  <a:pt x="412" y="173"/>
                </a:lnTo>
                <a:lnTo>
                  <a:pt x="413" y="171"/>
                </a:lnTo>
                <a:lnTo>
                  <a:pt x="413" y="170"/>
                </a:lnTo>
                <a:lnTo>
                  <a:pt x="413" y="170"/>
                </a:lnTo>
                <a:lnTo>
                  <a:pt x="414" y="171"/>
                </a:lnTo>
                <a:lnTo>
                  <a:pt x="414" y="171"/>
                </a:lnTo>
                <a:lnTo>
                  <a:pt x="414" y="173"/>
                </a:lnTo>
                <a:lnTo>
                  <a:pt x="415" y="174"/>
                </a:lnTo>
                <a:lnTo>
                  <a:pt x="415" y="174"/>
                </a:lnTo>
                <a:lnTo>
                  <a:pt x="416" y="175"/>
                </a:lnTo>
                <a:lnTo>
                  <a:pt x="416" y="175"/>
                </a:lnTo>
                <a:lnTo>
                  <a:pt x="416" y="176"/>
                </a:lnTo>
                <a:lnTo>
                  <a:pt x="417" y="176"/>
                </a:lnTo>
                <a:lnTo>
                  <a:pt x="417" y="176"/>
                </a:lnTo>
                <a:lnTo>
                  <a:pt x="418" y="176"/>
                </a:lnTo>
                <a:lnTo>
                  <a:pt x="418" y="176"/>
                </a:lnTo>
                <a:lnTo>
                  <a:pt x="418" y="176"/>
                </a:lnTo>
                <a:lnTo>
                  <a:pt x="419" y="176"/>
                </a:lnTo>
                <a:lnTo>
                  <a:pt x="419" y="176"/>
                </a:lnTo>
                <a:lnTo>
                  <a:pt x="420" y="176"/>
                </a:lnTo>
                <a:lnTo>
                  <a:pt x="420" y="176"/>
                </a:lnTo>
                <a:lnTo>
                  <a:pt x="421" y="176"/>
                </a:lnTo>
                <a:lnTo>
                  <a:pt x="421" y="176"/>
                </a:lnTo>
                <a:lnTo>
                  <a:pt x="421" y="176"/>
                </a:lnTo>
                <a:lnTo>
                  <a:pt x="422" y="176"/>
                </a:lnTo>
                <a:lnTo>
                  <a:pt x="422" y="176"/>
                </a:lnTo>
                <a:lnTo>
                  <a:pt x="423" y="176"/>
                </a:lnTo>
                <a:lnTo>
                  <a:pt x="423" y="176"/>
                </a:lnTo>
                <a:lnTo>
                  <a:pt x="423" y="176"/>
                </a:lnTo>
                <a:lnTo>
                  <a:pt x="424" y="176"/>
                </a:lnTo>
                <a:lnTo>
                  <a:pt x="424" y="176"/>
                </a:lnTo>
                <a:lnTo>
                  <a:pt x="424" y="176"/>
                </a:lnTo>
                <a:lnTo>
                  <a:pt x="425" y="176"/>
                </a:lnTo>
                <a:lnTo>
                  <a:pt x="425" y="176"/>
                </a:lnTo>
                <a:lnTo>
                  <a:pt x="426" y="176"/>
                </a:lnTo>
                <a:lnTo>
                  <a:pt x="426" y="176"/>
                </a:lnTo>
                <a:lnTo>
                  <a:pt x="427" y="176"/>
                </a:lnTo>
                <a:lnTo>
                  <a:pt x="427" y="176"/>
                </a:lnTo>
                <a:lnTo>
                  <a:pt x="427" y="176"/>
                </a:lnTo>
                <a:lnTo>
                  <a:pt x="428" y="176"/>
                </a:lnTo>
                <a:lnTo>
                  <a:pt x="428" y="176"/>
                </a:lnTo>
                <a:lnTo>
                  <a:pt x="429" y="177"/>
                </a:lnTo>
                <a:lnTo>
                  <a:pt x="429" y="176"/>
                </a:lnTo>
                <a:lnTo>
                  <a:pt x="430" y="176"/>
                </a:lnTo>
                <a:lnTo>
                  <a:pt x="430" y="176"/>
                </a:lnTo>
                <a:lnTo>
                  <a:pt x="430" y="177"/>
                </a:lnTo>
                <a:lnTo>
                  <a:pt x="431" y="176"/>
                </a:lnTo>
                <a:lnTo>
                  <a:pt x="431" y="176"/>
                </a:lnTo>
                <a:lnTo>
                  <a:pt x="431" y="176"/>
                </a:lnTo>
                <a:lnTo>
                  <a:pt x="432" y="177"/>
                </a:lnTo>
                <a:lnTo>
                  <a:pt x="432" y="176"/>
                </a:lnTo>
                <a:lnTo>
                  <a:pt x="433" y="176"/>
                </a:lnTo>
                <a:lnTo>
                  <a:pt x="433" y="176"/>
                </a:lnTo>
                <a:lnTo>
                  <a:pt x="434" y="176"/>
                </a:lnTo>
                <a:lnTo>
                  <a:pt x="434" y="176"/>
                </a:lnTo>
                <a:lnTo>
                  <a:pt x="434" y="176"/>
                </a:lnTo>
                <a:lnTo>
                  <a:pt x="435" y="176"/>
                </a:lnTo>
                <a:lnTo>
                  <a:pt x="435" y="176"/>
                </a:lnTo>
                <a:lnTo>
                  <a:pt x="436" y="176"/>
                </a:lnTo>
                <a:lnTo>
                  <a:pt x="436" y="176"/>
                </a:lnTo>
                <a:lnTo>
                  <a:pt x="437" y="176"/>
                </a:lnTo>
                <a:lnTo>
                  <a:pt x="437" y="176"/>
                </a:lnTo>
                <a:lnTo>
                  <a:pt x="437" y="177"/>
                </a:lnTo>
                <a:lnTo>
                  <a:pt x="438" y="177"/>
                </a:lnTo>
                <a:lnTo>
                  <a:pt x="438" y="177"/>
                </a:lnTo>
                <a:lnTo>
                  <a:pt x="438" y="177"/>
                </a:lnTo>
                <a:lnTo>
                  <a:pt x="439" y="176"/>
                </a:lnTo>
                <a:lnTo>
                  <a:pt x="439" y="177"/>
                </a:lnTo>
                <a:lnTo>
                  <a:pt x="440" y="177"/>
                </a:lnTo>
                <a:lnTo>
                  <a:pt x="440" y="177"/>
                </a:lnTo>
                <a:lnTo>
                  <a:pt x="441" y="177"/>
                </a:lnTo>
                <a:lnTo>
                  <a:pt x="441" y="177"/>
                </a:lnTo>
                <a:lnTo>
                  <a:pt x="441" y="177"/>
                </a:lnTo>
                <a:lnTo>
                  <a:pt x="442" y="177"/>
                </a:lnTo>
                <a:lnTo>
                  <a:pt x="442" y="177"/>
                </a:lnTo>
                <a:lnTo>
                  <a:pt x="443" y="177"/>
                </a:lnTo>
                <a:lnTo>
                  <a:pt x="443" y="177"/>
                </a:lnTo>
                <a:lnTo>
                  <a:pt x="444" y="177"/>
                </a:lnTo>
                <a:lnTo>
                  <a:pt x="444" y="177"/>
                </a:lnTo>
                <a:lnTo>
                  <a:pt x="444" y="177"/>
                </a:lnTo>
                <a:lnTo>
                  <a:pt x="445" y="177"/>
                </a:lnTo>
                <a:lnTo>
                  <a:pt x="445" y="177"/>
                </a:lnTo>
                <a:lnTo>
                  <a:pt x="445" y="177"/>
                </a:lnTo>
                <a:lnTo>
                  <a:pt x="446" y="177"/>
                </a:lnTo>
                <a:lnTo>
                  <a:pt x="446" y="177"/>
                </a:lnTo>
                <a:lnTo>
                  <a:pt x="447" y="177"/>
                </a:lnTo>
                <a:lnTo>
                  <a:pt x="447" y="177"/>
                </a:lnTo>
                <a:lnTo>
                  <a:pt x="447" y="177"/>
                </a:lnTo>
                <a:lnTo>
                  <a:pt x="448" y="177"/>
                </a:lnTo>
                <a:lnTo>
                  <a:pt x="448" y="177"/>
                </a:lnTo>
                <a:lnTo>
                  <a:pt x="449" y="177"/>
                </a:lnTo>
                <a:lnTo>
                  <a:pt x="449" y="177"/>
                </a:lnTo>
                <a:lnTo>
                  <a:pt x="450" y="177"/>
                </a:lnTo>
                <a:lnTo>
                  <a:pt x="450" y="177"/>
                </a:lnTo>
                <a:lnTo>
                  <a:pt x="450" y="177"/>
                </a:lnTo>
                <a:lnTo>
                  <a:pt x="451" y="177"/>
                </a:lnTo>
                <a:lnTo>
                  <a:pt x="451" y="177"/>
                </a:lnTo>
                <a:lnTo>
                  <a:pt x="452" y="177"/>
                </a:lnTo>
                <a:lnTo>
                  <a:pt x="452" y="177"/>
                </a:lnTo>
                <a:lnTo>
                  <a:pt x="452" y="177"/>
                </a:lnTo>
                <a:lnTo>
                  <a:pt x="453" y="177"/>
                </a:lnTo>
                <a:lnTo>
                  <a:pt x="453" y="177"/>
                </a:lnTo>
                <a:lnTo>
                  <a:pt x="454" y="177"/>
                </a:lnTo>
                <a:lnTo>
                  <a:pt x="454" y="177"/>
                </a:lnTo>
                <a:lnTo>
                  <a:pt x="454" y="177"/>
                </a:lnTo>
                <a:lnTo>
                  <a:pt x="455" y="177"/>
                </a:lnTo>
                <a:lnTo>
                  <a:pt x="455" y="177"/>
                </a:lnTo>
                <a:lnTo>
                  <a:pt x="456" y="177"/>
                </a:lnTo>
                <a:lnTo>
                  <a:pt x="456" y="177"/>
                </a:lnTo>
                <a:lnTo>
                  <a:pt x="456" y="177"/>
                </a:lnTo>
                <a:lnTo>
                  <a:pt x="457" y="177"/>
                </a:lnTo>
                <a:lnTo>
                  <a:pt x="457" y="177"/>
                </a:lnTo>
                <a:lnTo>
                  <a:pt x="458" y="177"/>
                </a:lnTo>
                <a:lnTo>
                  <a:pt x="458" y="177"/>
                </a:lnTo>
                <a:lnTo>
                  <a:pt x="459" y="177"/>
                </a:lnTo>
                <a:lnTo>
                  <a:pt x="459" y="177"/>
                </a:lnTo>
                <a:lnTo>
                  <a:pt x="459" y="177"/>
                </a:lnTo>
                <a:lnTo>
                  <a:pt x="460" y="177"/>
                </a:lnTo>
                <a:lnTo>
                  <a:pt x="460" y="177"/>
                </a:lnTo>
                <a:lnTo>
                  <a:pt x="461" y="177"/>
                </a:lnTo>
                <a:lnTo>
                  <a:pt x="461" y="177"/>
                </a:lnTo>
                <a:lnTo>
                  <a:pt x="461" y="177"/>
                </a:lnTo>
                <a:lnTo>
                  <a:pt x="462" y="177"/>
                </a:lnTo>
                <a:lnTo>
                  <a:pt x="462" y="177"/>
                </a:lnTo>
                <a:lnTo>
                  <a:pt x="463" y="176"/>
                </a:lnTo>
                <a:lnTo>
                  <a:pt x="463" y="176"/>
                </a:lnTo>
                <a:lnTo>
                  <a:pt x="463" y="176"/>
                </a:lnTo>
                <a:lnTo>
                  <a:pt x="464" y="176"/>
                </a:lnTo>
                <a:lnTo>
                  <a:pt x="464" y="176"/>
                </a:lnTo>
                <a:lnTo>
                  <a:pt x="465" y="175"/>
                </a:lnTo>
                <a:lnTo>
                  <a:pt x="465" y="175"/>
                </a:lnTo>
                <a:lnTo>
                  <a:pt x="465" y="175"/>
                </a:lnTo>
                <a:lnTo>
                  <a:pt x="466" y="176"/>
                </a:lnTo>
                <a:lnTo>
                  <a:pt x="466" y="176"/>
                </a:lnTo>
                <a:lnTo>
                  <a:pt x="467" y="176"/>
                </a:lnTo>
                <a:lnTo>
                  <a:pt x="467" y="176"/>
                </a:lnTo>
                <a:lnTo>
                  <a:pt x="468" y="176"/>
                </a:lnTo>
                <a:lnTo>
                  <a:pt x="468" y="176"/>
                </a:lnTo>
                <a:lnTo>
                  <a:pt x="468" y="176"/>
                </a:lnTo>
                <a:lnTo>
                  <a:pt x="469" y="176"/>
                </a:lnTo>
                <a:lnTo>
                  <a:pt x="469" y="176"/>
                </a:lnTo>
                <a:lnTo>
                  <a:pt x="470" y="176"/>
                </a:lnTo>
                <a:lnTo>
                  <a:pt x="470" y="176"/>
                </a:lnTo>
                <a:lnTo>
                  <a:pt x="470" y="176"/>
                </a:lnTo>
                <a:lnTo>
                  <a:pt x="471" y="176"/>
                </a:lnTo>
                <a:lnTo>
                  <a:pt x="471" y="176"/>
                </a:lnTo>
                <a:lnTo>
                  <a:pt x="472" y="176"/>
                </a:lnTo>
                <a:lnTo>
                  <a:pt x="472" y="176"/>
                </a:lnTo>
                <a:lnTo>
                  <a:pt x="472" y="176"/>
                </a:lnTo>
                <a:lnTo>
                  <a:pt x="473" y="176"/>
                </a:lnTo>
                <a:lnTo>
                  <a:pt x="473" y="177"/>
                </a:lnTo>
                <a:lnTo>
                  <a:pt x="474" y="177"/>
                </a:lnTo>
                <a:lnTo>
                  <a:pt x="474" y="177"/>
                </a:lnTo>
                <a:lnTo>
                  <a:pt x="475" y="177"/>
                </a:lnTo>
                <a:lnTo>
                  <a:pt x="475" y="177"/>
                </a:lnTo>
                <a:lnTo>
                  <a:pt x="475" y="177"/>
                </a:lnTo>
                <a:lnTo>
                  <a:pt x="476" y="176"/>
                </a:lnTo>
                <a:lnTo>
                  <a:pt x="476" y="177"/>
                </a:lnTo>
                <a:lnTo>
                  <a:pt x="477" y="177"/>
                </a:lnTo>
                <a:lnTo>
                  <a:pt x="477" y="177"/>
                </a:lnTo>
                <a:lnTo>
                  <a:pt x="477" y="177"/>
                </a:lnTo>
                <a:lnTo>
                  <a:pt x="478" y="177"/>
                </a:lnTo>
                <a:lnTo>
                  <a:pt x="478" y="177"/>
                </a:lnTo>
                <a:lnTo>
                  <a:pt x="479" y="177"/>
                </a:lnTo>
                <a:lnTo>
                  <a:pt x="479" y="177"/>
                </a:lnTo>
                <a:lnTo>
                  <a:pt x="479" y="177"/>
                </a:lnTo>
                <a:lnTo>
                  <a:pt x="480" y="177"/>
                </a:lnTo>
                <a:lnTo>
                  <a:pt x="480" y="177"/>
                </a:lnTo>
                <a:lnTo>
                  <a:pt x="481" y="177"/>
                </a:lnTo>
                <a:lnTo>
                  <a:pt x="481" y="177"/>
                </a:lnTo>
                <a:lnTo>
                  <a:pt x="482" y="177"/>
                </a:lnTo>
                <a:lnTo>
                  <a:pt x="482" y="177"/>
                </a:lnTo>
                <a:lnTo>
                  <a:pt x="482" y="177"/>
                </a:lnTo>
                <a:lnTo>
                  <a:pt x="483" y="177"/>
                </a:lnTo>
                <a:lnTo>
                  <a:pt x="483" y="177"/>
                </a:lnTo>
                <a:lnTo>
                  <a:pt x="484" y="177"/>
                </a:lnTo>
                <a:lnTo>
                  <a:pt x="484" y="177"/>
                </a:lnTo>
                <a:lnTo>
                  <a:pt x="484" y="177"/>
                </a:lnTo>
                <a:lnTo>
                  <a:pt x="485" y="177"/>
                </a:lnTo>
                <a:lnTo>
                  <a:pt x="485" y="177"/>
                </a:lnTo>
                <a:lnTo>
                  <a:pt x="485" y="177"/>
                </a:lnTo>
                <a:lnTo>
                  <a:pt x="486" y="177"/>
                </a:lnTo>
                <a:lnTo>
                  <a:pt x="486" y="177"/>
                </a:lnTo>
                <a:lnTo>
                  <a:pt x="487" y="177"/>
                </a:lnTo>
                <a:lnTo>
                  <a:pt x="487" y="177"/>
                </a:lnTo>
                <a:lnTo>
                  <a:pt x="488" y="177"/>
                </a:lnTo>
                <a:lnTo>
                  <a:pt x="488" y="176"/>
                </a:lnTo>
                <a:lnTo>
                  <a:pt x="488" y="176"/>
                </a:lnTo>
                <a:lnTo>
                  <a:pt x="489" y="177"/>
                </a:lnTo>
                <a:lnTo>
                  <a:pt x="489" y="177"/>
                </a:lnTo>
                <a:lnTo>
                  <a:pt x="490" y="177"/>
                </a:lnTo>
                <a:lnTo>
                  <a:pt x="490" y="177"/>
                </a:lnTo>
                <a:lnTo>
                  <a:pt x="491" y="177"/>
                </a:lnTo>
                <a:lnTo>
                  <a:pt x="491" y="177"/>
                </a:lnTo>
                <a:lnTo>
                  <a:pt x="491" y="176"/>
                </a:lnTo>
                <a:lnTo>
                  <a:pt x="492" y="176"/>
                </a:lnTo>
                <a:lnTo>
                  <a:pt x="492" y="176"/>
                </a:lnTo>
                <a:lnTo>
                  <a:pt x="492" y="176"/>
                </a:lnTo>
                <a:lnTo>
                  <a:pt x="493" y="176"/>
                </a:lnTo>
                <a:lnTo>
                  <a:pt x="493" y="176"/>
                </a:lnTo>
                <a:lnTo>
                  <a:pt x="494" y="176"/>
                </a:lnTo>
                <a:lnTo>
                  <a:pt x="494" y="176"/>
                </a:lnTo>
                <a:lnTo>
                  <a:pt x="494" y="176"/>
                </a:lnTo>
                <a:lnTo>
                  <a:pt x="495" y="177"/>
                </a:lnTo>
                <a:lnTo>
                  <a:pt x="495" y="176"/>
                </a:lnTo>
                <a:lnTo>
                  <a:pt x="496" y="177"/>
                </a:lnTo>
                <a:lnTo>
                  <a:pt x="496" y="177"/>
                </a:lnTo>
                <a:lnTo>
                  <a:pt x="497" y="177"/>
                </a:lnTo>
                <a:lnTo>
                  <a:pt x="497" y="177"/>
                </a:lnTo>
                <a:lnTo>
                  <a:pt x="497" y="177"/>
                </a:lnTo>
                <a:lnTo>
                  <a:pt x="498" y="177"/>
                </a:lnTo>
                <a:lnTo>
                  <a:pt x="498" y="177"/>
                </a:lnTo>
                <a:lnTo>
                  <a:pt x="499" y="177"/>
                </a:lnTo>
                <a:lnTo>
                  <a:pt x="499" y="177"/>
                </a:lnTo>
                <a:lnTo>
                  <a:pt x="499" y="177"/>
                </a:lnTo>
                <a:lnTo>
                  <a:pt x="500" y="177"/>
                </a:lnTo>
                <a:lnTo>
                  <a:pt x="500" y="177"/>
                </a:lnTo>
                <a:lnTo>
                  <a:pt x="501" y="177"/>
                </a:lnTo>
                <a:lnTo>
                  <a:pt x="501" y="177"/>
                </a:lnTo>
                <a:lnTo>
                  <a:pt x="501" y="177"/>
                </a:lnTo>
                <a:lnTo>
                  <a:pt x="502" y="177"/>
                </a:lnTo>
                <a:lnTo>
                  <a:pt x="502" y="177"/>
                </a:lnTo>
                <a:lnTo>
                  <a:pt x="503" y="177"/>
                </a:lnTo>
                <a:lnTo>
                  <a:pt x="503" y="177"/>
                </a:lnTo>
                <a:lnTo>
                  <a:pt x="503" y="177"/>
                </a:lnTo>
                <a:lnTo>
                  <a:pt x="504" y="177"/>
                </a:lnTo>
                <a:lnTo>
                  <a:pt x="504" y="177"/>
                </a:lnTo>
                <a:lnTo>
                  <a:pt x="505" y="177"/>
                </a:lnTo>
                <a:lnTo>
                  <a:pt x="505" y="177"/>
                </a:lnTo>
                <a:lnTo>
                  <a:pt x="506" y="177"/>
                </a:lnTo>
                <a:lnTo>
                  <a:pt x="506" y="177"/>
                </a:lnTo>
                <a:lnTo>
                  <a:pt x="506" y="177"/>
                </a:lnTo>
                <a:lnTo>
                  <a:pt x="507" y="177"/>
                </a:lnTo>
                <a:lnTo>
                  <a:pt x="507" y="177"/>
                </a:lnTo>
                <a:lnTo>
                  <a:pt x="508" y="177"/>
                </a:lnTo>
                <a:lnTo>
                  <a:pt x="508" y="177"/>
                </a:lnTo>
                <a:lnTo>
                  <a:pt x="508" y="177"/>
                </a:lnTo>
                <a:lnTo>
                  <a:pt x="509" y="177"/>
                </a:lnTo>
                <a:lnTo>
                  <a:pt x="509" y="177"/>
                </a:lnTo>
                <a:lnTo>
                  <a:pt x="510" y="177"/>
                </a:lnTo>
                <a:lnTo>
                  <a:pt x="510" y="177"/>
                </a:lnTo>
                <a:lnTo>
                  <a:pt x="510" y="177"/>
                </a:lnTo>
                <a:lnTo>
                  <a:pt x="511" y="177"/>
                </a:lnTo>
                <a:lnTo>
                  <a:pt x="511" y="177"/>
                </a:lnTo>
                <a:lnTo>
                  <a:pt x="512" y="177"/>
                </a:lnTo>
                <a:lnTo>
                  <a:pt x="512" y="177"/>
                </a:lnTo>
                <a:lnTo>
                  <a:pt x="513" y="177"/>
                </a:lnTo>
                <a:lnTo>
                  <a:pt x="513" y="177"/>
                </a:lnTo>
                <a:lnTo>
                  <a:pt x="513" y="177"/>
                </a:lnTo>
                <a:lnTo>
                  <a:pt x="514" y="177"/>
                </a:lnTo>
                <a:lnTo>
                  <a:pt x="514" y="177"/>
                </a:lnTo>
                <a:lnTo>
                  <a:pt x="515" y="177"/>
                </a:lnTo>
                <a:lnTo>
                  <a:pt x="515" y="177"/>
                </a:lnTo>
                <a:lnTo>
                  <a:pt x="515" y="177"/>
                </a:lnTo>
                <a:lnTo>
                  <a:pt x="516" y="177"/>
                </a:lnTo>
                <a:lnTo>
                  <a:pt x="516" y="177"/>
                </a:lnTo>
                <a:lnTo>
                  <a:pt x="517" y="177"/>
                </a:lnTo>
                <a:lnTo>
                  <a:pt x="517" y="177"/>
                </a:lnTo>
                <a:lnTo>
                  <a:pt x="517" y="177"/>
                </a:lnTo>
                <a:lnTo>
                  <a:pt x="518" y="177"/>
                </a:lnTo>
                <a:lnTo>
                  <a:pt x="518" y="177"/>
                </a:lnTo>
                <a:lnTo>
                  <a:pt x="519" y="177"/>
                </a:lnTo>
                <a:lnTo>
                  <a:pt x="519" y="177"/>
                </a:lnTo>
                <a:lnTo>
                  <a:pt x="520" y="177"/>
                </a:lnTo>
                <a:lnTo>
                  <a:pt x="520" y="177"/>
                </a:lnTo>
                <a:lnTo>
                  <a:pt x="520" y="177"/>
                </a:lnTo>
                <a:lnTo>
                  <a:pt x="521" y="177"/>
                </a:lnTo>
                <a:lnTo>
                  <a:pt x="521" y="177"/>
                </a:lnTo>
                <a:lnTo>
                  <a:pt x="522" y="177"/>
                </a:lnTo>
                <a:lnTo>
                  <a:pt x="522" y="177"/>
                </a:lnTo>
                <a:lnTo>
                  <a:pt x="522" y="177"/>
                </a:lnTo>
                <a:lnTo>
                  <a:pt x="523" y="177"/>
                </a:lnTo>
                <a:lnTo>
                  <a:pt x="523" y="177"/>
                </a:lnTo>
                <a:lnTo>
                  <a:pt x="523" y="177"/>
                </a:lnTo>
                <a:lnTo>
                  <a:pt x="524" y="177"/>
                </a:lnTo>
                <a:lnTo>
                  <a:pt x="524" y="177"/>
                </a:lnTo>
                <a:lnTo>
                  <a:pt x="525" y="177"/>
                </a:lnTo>
                <a:lnTo>
                  <a:pt x="525" y="176"/>
                </a:lnTo>
                <a:lnTo>
                  <a:pt x="525" y="177"/>
                </a:lnTo>
                <a:lnTo>
                  <a:pt x="526" y="177"/>
                </a:lnTo>
                <a:lnTo>
                  <a:pt x="526" y="177"/>
                </a:lnTo>
                <a:lnTo>
                  <a:pt x="527" y="177"/>
                </a:lnTo>
                <a:lnTo>
                  <a:pt x="527" y="177"/>
                </a:lnTo>
                <a:lnTo>
                  <a:pt x="528" y="177"/>
                </a:lnTo>
                <a:lnTo>
                  <a:pt x="528" y="177"/>
                </a:lnTo>
                <a:lnTo>
                  <a:pt x="528" y="177"/>
                </a:lnTo>
                <a:lnTo>
                  <a:pt x="529" y="177"/>
                </a:lnTo>
                <a:lnTo>
                  <a:pt x="529" y="177"/>
                </a:lnTo>
                <a:lnTo>
                  <a:pt x="530" y="177"/>
                </a:lnTo>
                <a:lnTo>
                  <a:pt x="530" y="177"/>
                </a:lnTo>
                <a:lnTo>
                  <a:pt x="530" y="177"/>
                </a:lnTo>
                <a:lnTo>
                  <a:pt x="531" y="176"/>
                </a:lnTo>
                <a:lnTo>
                  <a:pt x="531" y="176"/>
                </a:lnTo>
                <a:lnTo>
                  <a:pt x="532" y="176"/>
                </a:lnTo>
                <a:lnTo>
                  <a:pt x="532" y="176"/>
                </a:lnTo>
                <a:lnTo>
                  <a:pt x="532" y="176"/>
                </a:lnTo>
                <a:lnTo>
                  <a:pt x="533" y="176"/>
                </a:lnTo>
                <a:lnTo>
                  <a:pt x="533" y="176"/>
                </a:lnTo>
                <a:lnTo>
                  <a:pt x="534" y="176"/>
                </a:lnTo>
                <a:lnTo>
                  <a:pt x="534" y="176"/>
                </a:lnTo>
                <a:lnTo>
                  <a:pt x="534" y="176"/>
                </a:lnTo>
                <a:lnTo>
                  <a:pt x="535" y="176"/>
                </a:lnTo>
                <a:lnTo>
                  <a:pt x="535" y="176"/>
                </a:lnTo>
                <a:lnTo>
                  <a:pt x="536" y="176"/>
                </a:lnTo>
                <a:lnTo>
                  <a:pt x="536" y="177"/>
                </a:lnTo>
                <a:lnTo>
                  <a:pt x="537" y="177"/>
                </a:lnTo>
                <a:lnTo>
                  <a:pt x="537" y="177"/>
                </a:lnTo>
                <a:lnTo>
                  <a:pt x="537" y="177"/>
                </a:lnTo>
                <a:lnTo>
                  <a:pt x="538" y="177"/>
                </a:lnTo>
                <a:lnTo>
                  <a:pt x="538" y="177"/>
                </a:lnTo>
                <a:lnTo>
                  <a:pt x="539" y="177"/>
                </a:lnTo>
                <a:lnTo>
                  <a:pt x="539" y="177"/>
                </a:lnTo>
                <a:lnTo>
                  <a:pt x="539" y="177"/>
                </a:lnTo>
                <a:lnTo>
                  <a:pt x="540" y="177"/>
                </a:lnTo>
                <a:lnTo>
                  <a:pt x="540" y="177"/>
                </a:lnTo>
                <a:lnTo>
                  <a:pt x="541" y="177"/>
                </a:lnTo>
                <a:lnTo>
                  <a:pt x="541" y="177"/>
                </a:lnTo>
                <a:lnTo>
                  <a:pt x="541" y="177"/>
                </a:lnTo>
                <a:lnTo>
                  <a:pt x="542" y="177"/>
                </a:lnTo>
                <a:lnTo>
                  <a:pt x="542" y="177"/>
                </a:lnTo>
                <a:lnTo>
                  <a:pt x="543" y="177"/>
                </a:lnTo>
                <a:lnTo>
                  <a:pt x="543" y="177"/>
                </a:lnTo>
                <a:lnTo>
                  <a:pt x="544" y="177"/>
                </a:lnTo>
                <a:lnTo>
                  <a:pt x="544" y="177"/>
                </a:lnTo>
                <a:lnTo>
                  <a:pt x="544" y="177"/>
                </a:lnTo>
                <a:lnTo>
                  <a:pt x="545" y="177"/>
                </a:lnTo>
                <a:lnTo>
                  <a:pt x="545" y="177"/>
                </a:lnTo>
                <a:lnTo>
                  <a:pt x="546" y="177"/>
                </a:lnTo>
                <a:lnTo>
                  <a:pt x="546" y="177"/>
                </a:lnTo>
                <a:lnTo>
                  <a:pt x="546" y="177"/>
                </a:lnTo>
                <a:lnTo>
                  <a:pt x="547" y="176"/>
                </a:lnTo>
                <a:lnTo>
                  <a:pt x="547" y="177"/>
                </a:lnTo>
                <a:lnTo>
                  <a:pt x="548" y="177"/>
                </a:lnTo>
                <a:lnTo>
                  <a:pt x="548" y="177"/>
                </a:lnTo>
                <a:lnTo>
                  <a:pt x="548" y="177"/>
                </a:lnTo>
                <a:lnTo>
                  <a:pt x="549" y="177"/>
                </a:lnTo>
                <a:lnTo>
                  <a:pt x="549" y="177"/>
                </a:lnTo>
                <a:lnTo>
                  <a:pt x="550" y="177"/>
                </a:lnTo>
                <a:lnTo>
                  <a:pt x="550" y="177"/>
                </a:lnTo>
                <a:lnTo>
                  <a:pt x="551" y="177"/>
                </a:lnTo>
                <a:lnTo>
                  <a:pt x="551" y="177"/>
                </a:lnTo>
                <a:lnTo>
                  <a:pt x="551" y="177"/>
                </a:lnTo>
                <a:lnTo>
                  <a:pt x="552" y="177"/>
                </a:lnTo>
                <a:lnTo>
                  <a:pt x="552" y="177"/>
                </a:lnTo>
                <a:lnTo>
                  <a:pt x="553" y="177"/>
                </a:lnTo>
                <a:lnTo>
                  <a:pt x="553" y="177"/>
                </a:lnTo>
                <a:lnTo>
                  <a:pt x="553" y="177"/>
                </a:lnTo>
                <a:lnTo>
                  <a:pt x="554" y="177"/>
                </a:lnTo>
                <a:lnTo>
                  <a:pt x="554" y="177"/>
                </a:lnTo>
                <a:lnTo>
                  <a:pt x="554" y="177"/>
                </a:lnTo>
                <a:lnTo>
                  <a:pt x="555" y="177"/>
                </a:lnTo>
                <a:lnTo>
                  <a:pt x="555" y="177"/>
                </a:lnTo>
                <a:lnTo>
                  <a:pt x="556" y="177"/>
                </a:lnTo>
                <a:lnTo>
                  <a:pt x="556" y="177"/>
                </a:lnTo>
                <a:lnTo>
                  <a:pt x="557" y="177"/>
                </a:lnTo>
                <a:lnTo>
                  <a:pt x="557" y="177"/>
                </a:lnTo>
                <a:lnTo>
                  <a:pt x="557" y="177"/>
                </a:lnTo>
                <a:lnTo>
                  <a:pt x="558" y="177"/>
                </a:lnTo>
                <a:lnTo>
                  <a:pt x="558" y="177"/>
                </a:lnTo>
                <a:lnTo>
                  <a:pt x="559" y="177"/>
                </a:lnTo>
                <a:lnTo>
                  <a:pt x="559" y="177"/>
                </a:lnTo>
                <a:lnTo>
                  <a:pt x="560" y="177"/>
                </a:lnTo>
                <a:lnTo>
                  <a:pt x="560" y="177"/>
                </a:lnTo>
                <a:lnTo>
                  <a:pt x="560" y="177"/>
                </a:lnTo>
                <a:lnTo>
                  <a:pt x="561" y="177"/>
                </a:lnTo>
                <a:lnTo>
                  <a:pt x="561" y="177"/>
                </a:lnTo>
                <a:lnTo>
                  <a:pt x="561" y="177"/>
                </a:lnTo>
                <a:lnTo>
                  <a:pt x="562" y="177"/>
                </a:lnTo>
                <a:lnTo>
                  <a:pt x="562" y="177"/>
                </a:lnTo>
                <a:lnTo>
                  <a:pt x="563" y="177"/>
                </a:lnTo>
                <a:lnTo>
                  <a:pt x="563" y="177"/>
                </a:lnTo>
                <a:lnTo>
                  <a:pt x="563" y="177"/>
                </a:lnTo>
                <a:lnTo>
                  <a:pt x="564" y="177"/>
                </a:lnTo>
                <a:lnTo>
                  <a:pt x="564" y="177"/>
                </a:lnTo>
                <a:lnTo>
                  <a:pt x="565" y="177"/>
                </a:lnTo>
                <a:lnTo>
                  <a:pt x="565" y="177"/>
                </a:lnTo>
                <a:lnTo>
                  <a:pt x="566" y="177"/>
                </a:lnTo>
                <a:lnTo>
                  <a:pt x="566" y="177"/>
                </a:lnTo>
                <a:lnTo>
                  <a:pt x="566" y="177"/>
                </a:lnTo>
                <a:lnTo>
                  <a:pt x="567" y="177"/>
                </a:lnTo>
                <a:lnTo>
                  <a:pt x="567" y="177"/>
                </a:lnTo>
                <a:lnTo>
                  <a:pt x="568" y="177"/>
                </a:lnTo>
                <a:lnTo>
                  <a:pt x="568" y="177"/>
                </a:lnTo>
                <a:lnTo>
                  <a:pt x="568" y="176"/>
                </a:lnTo>
                <a:lnTo>
                  <a:pt x="569" y="176"/>
                </a:lnTo>
                <a:lnTo>
                  <a:pt x="569" y="176"/>
                </a:lnTo>
                <a:lnTo>
                  <a:pt x="570" y="176"/>
                </a:lnTo>
                <a:lnTo>
                  <a:pt x="570" y="176"/>
                </a:lnTo>
                <a:lnTo>
                  <a:pt x="570" y="176"/>
                </a:lnTo>
                <a:lnTo>
                  <a:pt x="571" y="177"/>
                </a:lnTo>
                <a:lnTo>
                  <a:pt x="571" y="177"/>
                </a:lnTo>
                <a:lnTo>
                  <a:pt x="572" y="177"/>
                </a:lnTo>
                <a:lnTo>
                  <a:pt x="572" y="177"/>
                </a:lnTo>
                <a:lnTo>
                  <a:pt x="572" y="177"/>
                </a:lnTo>
                <a:lnTo>
                  <a:pt x="573" y="177"/>
                </a:lnTo>
                <a:lnTo>
                  <a:pt x="573" y="177"/>
                </a:lnTo>
                <a:lnTo>
                  <a:pt x="574" y="177"/>
                </a:lnTo>
                <a:lnTo>
                  <a:pt x="574" y="177"/>
                </a:lnTo>
                <a:lnTo>
                  <a:pt x="575" y="176"/>
                </a:lnTo>
                <a:lnTo>
                  <a:pt x="575" y="176"/>
                </a:lnTo>
                <a:lnTo>
                  <a:pt x="575" y="176"/>
                </a:lnTo>
                <a:lnTo>
                  <a:pt x="576" y="176"/>
                </a:lnTo>
                <a:lnTo>
                  <a:pt x="576" y="176"/>
                </a:lnTo>
                <a:lnTo>
                  <a:pt x="577" y="176"/>
                </a:lnTo>
                <a:lnTo>
                  <a:pt x="577" y="176"/>
                </a:lnTo>
                <a:lnTo>
                  <a:pt x="577" y="176"/>
                </a:lnTo>
                <a:lnTo>
                  <a:pt x="578" y="177"/>
                </a:lnTo>
                <a:lnTo>
                  <a:pt x="578" y="177"/>
                </a:lnTo>
                <a:lnTo>
                  <a:pt x="579" y="177"/>
                </a:lnTo>
                <a:lnTo>
                  <a:pt x="579" y="177"/>
                </a:lnTo>
                <a:lnTo>
                  <a:pt x="579" y="177"/>
                </a:lnTo>
                <a:lnTo>
                  <a:pt x="580" y="177"/>
                </a:lnTo>
                <a:lnTo>
                  <a:pt x="580" y="177"/>
                </a:lnTo>
                <a:lnTo>
                  <a:pt x="581" y="177"/>
                </a:lnTo>
                <a:lnTo>
                  <a:pt x="581" y="177"/>
                </a:lnTo>
                <a:lnTo>
                  <a:pt x="582" y="177"/>
                </a:lnTo>
                <a:lnTo>
                  <a:pt x="582" y="177"/>
                </a:lnTo>
                <a:lnTo>
                  <a:pt x="582" y="177"/>
                </a:lnTo>
                <a:lnTo>
                  <a:pt x="583" y="177"/>
                </a:lnTo>
                <a:lnTo>
                  <a:pt x="583" y="177"/>
                </a:lnTo>
                <a:lnTo>
                  <a:pt x="584" y="177"/>
                </a:lnTo>
                <a:lnTo>
                  <a:pt x="584" y="177"/>
                </a:lnTo>
                <a:lnTo>
                  <a:pt x="584" y="177"/>
                </a:lnTo>
                <a:lnTo>
                  <a:pt x="585" y="177"/>
                </a:lnTo>
                <a:lnTo>
                  <a:pt x="585" y="177"/>
                </a:lnTo>
                <a:lnTo>
                  <a:pt x="586" y="177"/>
                </a:lnTo>
                <a:lnTo>
                  <a:pt x="586" y="177"/>
                </a:lnTo>
                <a:lnTo>
                  <a:pt x="586" y="177"/>
                </a:lnTo>
                <a:lnTo>
                  <a:pt x="587" y="177"/>
                </a:lnTo>
                <a:lnTo>
                  <a:pt x="587" y="177"/>
                </a:lnTo>
                <a:lnTo>
                  <a:pt x="588" y="177"/>
                </a:lnTo>
                <a:lnTo>
                  <a:pt x="588" y="177"/>
                </a:lnTo>
                <a:lnTo>
                  <a:pt x="589" y="177"/>
                </a:lnTo>
                <a:lnTo>
                  <a:pt x="589" y="177"/>
                </a:lnTo>
                <a:lnTo>
                  <a:pt x="589" y="177"/>
                </a:lnTo>
                <a:lnTo>
                  <a:pt x="590" y="177"/>
                </a:lnTo>
                <a:lnTo>
                  <a:pt x="590" y="177"/>
                </a:lnTo>
                <a:lnTo>
                  <a:pt x="591" y="177"/>
                </a:lnTo>
                <a:lnTo>
                  <a:pt x="591" y="177"/>
                </a:lnTo>
                <a:lnTo>
                  <a:pt x="591" y="177"/>
                </a:lnTo>
                <a:lnTo>
                  <a:pt x="592" y="177"/>
                </a:lnTo>
                <a:lnTo>
                  <a:pt x="592" y="177"/>
                </a:lnTo>
                <a:lnTo>
                  <a:pt x="593" y="177"/>
                </a:lnTo>
                <a:lnTo>
                  <a:pt x="593" y="177"/>
                </a:lnTo>
                <a:lnTo>
                  <a:pt x="593" y="177"/>
                </a:lnTo>
                <a:lnTo>
                  <a:pt x="594" y="177"/>
                </a:lnTo>
                <a:lnTo>
                  <a:pt x="594" y="177"/>
                </a:lnTo>
                <a:lnTo>
                  <a:pt x="595" y="177"/>
                </a:lnTo>
                <a:lnTo>
                  <a:pt x="595" y="177"/>
                </a:lnTo>
                <a:lnTo>
                  <a:pt x="595" y="177"/>
                </a:lnTo>
                <a:lnTo>
                  <a:pt x="596" y="177"/>
                </a:lnTo>
                <a:lnTo>
                  <a:pt x="596" y="177"/>
                </a:lnTo>
                <a:lnTo>
                  <a:pt x="597" y="177"/>
                </a:lnTo>
                <a:lnTo>
                  <a:pt x="597" y="177"/>
                </a:lnTo>
                <a:lnTo>
                  <a:pt x="598" y="177"/>
                </a:lnTo>
                <a:lnTo>
                  <a:pt x="598" y="177"/>
                </a:lnTo>
                <a:lnTo>
                  <a:pt x="598" y="177"/>
                </a:lnTo>
                <a:lnTo>
                  <a:pt x="599" y="177"/>
                </a:lnTo>
                <a:lnTo>
                  <a:pt x="599" y="177"/>
                </a:lnTo>
                <a:lnTo>
                  <a:pt x="600" y="177"/>
                </a:lnTo>
                <a:lnTo>
                  <a:pt x="600" y="177"/>
                </a:lnTo>
                <a:lnTo>
                  <a:pt x="600" y="177"/>
                </a:lnTo>
                <a:lnTo>
                  <a:pt x="601" y="177"/>
                </a:lnTo>
                <a:lnTo>
                  <a:pt x="601" y="177"/>
                </a:lnTo>
                <a:lnTo>
                  <a:pt x="601" y="177"/>
                </a:lnTo>
                <a:lnTo>
                  <a:pt x="602" y="177"/>
                </a:lnTo>
                <a:lnTo>
                  <a:pt x="602" y="177"/>
                </a:lnTo>
                <a:lnTo>
                  <a:pt x="603" y="177"/>
                </a:lnTo>
                <a:lnTo>
                  <a:pt x="603" y="177"/>
                </a:lnTo>
                <a:lnTo>
                  <a:pt x="604" y="177"/>
                </a:lnTo>
                <a:lnTo>
                  <a:pt x="604" y="177"/>
                </a:lnTo>
                <a:lnTo>
                  <a:pt x="604" y="177"/>
                </a:lnTo>
                <a:lnTo>
                  <a:pt x="605" y="177"/>
                </a:lnTo>
                <a:lnTo>
                  <a:pt x="605" y="176"/>
                </a:lnTo>
                <a:lnTo>
                  <a:pt x="606" y="176"/>
                </a:lnTo>
                <a:lnTo>
                  <a:pt x="606" y="177"/>
                </a:lnTo>
                <a:lnTo>
                  <a:pt x="607" y="176"/>
                </a:lnTo>
                <a:lnTo>
                  <a:pt x="607" y="176"/>
                </a:lnTo>
                <a:lnTo>
                  <a:pt x="607" y="177"/>
                </a:lnTo>
                <a:lnTo>
                  <a:pt x="608" y="177"/>
                </a:lnTo>
                <a:lnTo>
                  <a:pt x="608" y="177"/>
                </a:lnTo>
                <a:lnTo>
                  <a:pt x="608" y="177"/>
                </a:lnTo>
                <a:lnTo>
                  <a:pt x="609" y="177"/>
                </a:lnTo>
                <a:lnTo>
                  <a:pt x="609" y="177"/>
                </a:lnTo>
                <a:lnTo>
                  <a:pt x="610" y="177"/>
                </a:lnTo>
                <a:lnTo>
                  <a:pt x="610" y="177"/>
                </a:lnTo>
                <a:lnTo>
                  <a:pt x="610" y="177"/>
                </a:lnTo>
                <a:lnTo>
                  <a:pt x="611" y="177"/>
                </a:lnTo>
                <a:lnTo>
                  <a:pt x="611" y="177"/>
                </a:lnTo>
                <a:lnTo>
                  <a:pt x="612" y="177"/>
                </a:lnTo>
                <a:lnTo>
                  <a:pt x="612" y="177"/>
                </a:lnTo>
                <a:lnTo>
                  <a:pt x="613" y="177"/>
                </a:lnTo>
                <a:lnTo>
                  <a:pt x="613" y="177"/>
                </a:lnTo>
                <a:lnTo>
                  <a:pt x="614" y="177"/>
                </a:lnTo>
                <a:lnTo>
                  <a:pt x="614" y="177"/>
                </a:lnTo>
                <a:lnTo>
                  <a:pt x="614" y="177"/>
                </a:lnTo>
                <a:lnTo>
                  <a:pt x="615" y="177"/>
                </a:lnTo>
                <a:lnTo>
                  <a:pt x="615" y="177"/>
                </a:lnTo>
                <a:lnTo>
                  <a:pt x="615" y="177"/>
                </a:lnTo>
                <a:lnTo>
                  <a:pt x="616" y="177"/>
                </a:lnTo>
                <a:lnTo>
                  <a:pt x="616" y="177"/>
                </a:lnTo>
                <a:lnTo>
                  <a:pt x="617" y="177"/>
                </a:lnTo>
                <a:lnTo>
                  <a:pt x="617" y="177"/>
                </a:lnTo>
                <a:lnTo>
                  <a:pt x="617" y="177"/>
                </a:lnTo>
                <a:lnTo>
                  <a:pt x="618" y="177"/>
                </a:lnTo>
                <a:lnTo>
                  <a:pt x="618" y="177"/>
                </a:lnTo>
                <a:lnTo>
                  <a:pt x="619" y="177"/>
                </a:lnTo>
                <a:lnTo>
                  <a:pt x="619" y="177"/>
                </a:lnTo>
                <a:lnTo>
                  <a:pt x="620" y="177"/>
                </a:lnTo>
                <a:lnTo>
                  <a:pt x="620" y="177"/>
                </a:lnTo>
                <a:lnTo>
                  <a:pt x="621" y="177"/>
                </a:lnTo>
                <a:lnTo>
                  <a:pt x="621" y="177"/>
                </a:lnTo>
                <a:lnTo>
                  <a:pt x="621" y="177"/>
                </a:lnTo>
                <a:lnTo>
                  <a:pt x="622" y="177"/>
                </a:lnTo>
                <a:lnTo>
                  <a:pt x="622" y="177"/>
                </a:lnTo>
                <a:lnTo>
                  <a:pt x="622" y="177"/>
                </a:lnTo>
                <a:lnTo>
                  <a:pt x="623" y="177"/>
                </a:lnTo>
                <a:lnTo>
                  <a:pt x="623" y="177"/>
                </a:lnTo>
                <a:lnTo>
                  <a:pt x="624" y="177"/>
                </a:lnTo>
                <a:lnTo>
                  <a:pt x="624" y="177"/>
                </a:lnTo>
                <a:lnTo>
                  <a:pt x="624" y="177"/>
                </a:lnTo>
                <a:lnTo>
                  <a:pt x="625" y="177"/>
                </a:lnTo>
                <a:lnTo>
                  <a:pt x="625" y="177"/>
                </a:lnTo>
                <a:lnTo>
                  <a:pt x="626" y="177"/>
                </a:lnTo>
                <a:lnTo>
                  <a:pt x="626" y="177"/>
                </a:lnTo>
                <a:lnTo>
                  <a:pt x="627" y="177"/>
                </a:lnTo>
                <a:lnTo>
                  <a:pt x="627" y="177"/>
                </a:lnTo>
                <a:lnTo>
                  <a:pt x="627" y="177"/>
                </a:lnTo>
                <a:lnTo>
                  <a:pt x="628" y="177"/>
                </a:lnTo>
                <a:lnTo>
                  <a:pt x="628" y="177"/>
                </a:lnTo>
                <a:lnTo>
                  <a:pt x="629" y="177"/>
                </a:lnTo>
                <a:lnTo>
                  <a:pt x="629" y="177"/>
                </a:lnTo>
                <a:lnTo>
                  <a:pt x="629" y="177"/>
                </a:lnTo>
                <a:lnTo>
                  <a:pt x="630" y="177"/>
                </a:lnTo>
                <a:lnTo>
                  <a:pt x="630" y="177"/>
                </a:lnTo>
                <a:lnTo>
                  <a:pt x="631" y="177"/>
                </a:lnTo>
                <a:lnTo>
                  <a:pt x="631" y="177"/>
                </a:lnTo>
                <a:lnTo>
                  <a:pt x="631" y="177"/>
                </a:lnTo>
                <a:lnTo>
                  <a:pt x="632" y="177"/>
                </a:lnTo>
                <a:lnTo>
                  <a:pt x="632" y="177"/>
                </a:lnTo>
                <a:lnTo>
                  <a:pt x="633" y="177"/>
                </a:lnTo>
                <a:lnTo>
                  <a:pt x="633" y="177"/>
                </a:lnTo>
                <a:lnTo>
                  <a:pt x="633" y="177"/>
                </a:lnTo>
                <a:lnTo>
                  <a:pt x="634" y="177"/>
                </a:lnTo>
                <a:lnTo>
                  <a:pt x="634" y="177"/>
                </a:lnTo>
                <a:lnTo>
                  <a:pt x="635" y="177"/>
                </a:lnTo>
                <a:lnTo>
                  <a:pt x="635" y="177"/>
                </a:lnTo>
                <a:lnTo>
                  <a:pt x="635" y="177"/>
                </a:lnTo>
                <a:lnTo>
                  <a:pt x="636" y="177"/>
                </a:lnTo>
                <a:lnTo>
                  <a:pt x="636" y="177"/>
                </a:lnTo>
                <a:lnTo>
                  <a:pt x="637" y="177"/>
                </a:lnTo>
                <a:lnTo>
                  <a:pt x="637" y="177"/>
                </a:lnTo>
                <a:lnTo>
                  <a:pt x="638" y="177"/>
                </a:lnTo>
                <a:lnTo>
                  <a:pt x="638" y="177"/>
                </a:lnTo>
                <a:lnTo>
                  <a:pt x="638" y="177"/>
                </a:lnTo>
                <a:lnTo>
                  <a:pt x="639" y="177"/>
                </a:lnTo>
                <a:lnTo>
                  <a:pt x="639" y="177"/>
                </a:lnTo>
                <a:lnTo>
                  <a:pt x="639" y="177"/>
                </a:lnTo>
                <a:lnTo>
                  <a:pt x="640" y="177"/>
                </a:lnTo>
                <a:lnTo>
                  <a:pt x="640" y="177"/>
                </a:lnTo>
                <a:lnTo>
                  <a:pt x="641" y="177"/>
                </a:lnTo>
                <a:lnTo>
                  <a:pt x="641" y="177"/>
                </a:lnTo>
                <a:lnTo>
                  <a:pt x="642" y="177"/>
                </a:lnTo>
                <a:lnTo>
                  <a:pt x="642" y="177"/>
                </a:lnTo>
                <a:lnTo>
                  <a:pt x="642" y="177"/>
                </a:lnTo>
                <a:lnTo>
                  <a:pt x="643" y="177"/>
                </a:lnTo>
                <a:lnTo>
                  <a:pt x="643" y="177"/>
                </a:lnTo>
                <a:lnTo>
                  <a:pt x="644" y="177"/>
                </a:lnTo>
                <a:lnTo>
                  <a:pt x="644" y="177"/>
                </a:lnTo>
                <a:lnTo>
                  <a:pt x="645" y="177"/>
                </a:lnTo>
                <a:lnTo>
                  <a:pt x="645" y="177"/>
                </a:lnTo>
                <a:lnTo>
                  <a:pt x="645" y="177"/>
                </a:lnTo>
                <a:lnTo>
                  <a:pt x="646" y="177"/>
                </a:lnTo>
                <a:lnTo>
                  <a:pt x="646" y="177"/>
                </a:lnTo>
                <a:lnTo>
                  <a:pt x="646" y="177"/>
                </a:lnTo>
                <a:lnTo>
                  <a:pt x="647" y="177"/>
                </a:lnTo>
                <a:lnTo>
                  <a:pt x="647" y="177"/>
                </a:lnTo>
                <a:lnTo>
                  <a:pt x="648" y="177"/>
                </a:lnTo>
                <a:lnTo>
                  <a:pt x="648" y="177"/>
                </a:lnTo>
                <a:lnTo>
                  <a:pt x="649" y="177"/>
                </a:lnTo>
                <a:lnTo>
                  <a:pt x="649" y="177"/>
                </a:lnTo>
                <a:lnTo>
                  <a:pt x="649" y="177"/>
                </a:lnTo>
                <a:lnTo>
                  <a:pt x="650" y="177"/>
                </a:lnTo>
                <a:lnTo>
                  <a:pt x="650" y="177"/>
                </a:lnTo>
                <a:lnTo>
                  <a:pt x="651" y="177"/>
                </a:lnTo>
                <a:lnTo>
                  <a:pt x="651" y="177"/>
                </a:lnTo>
                <a:lnTo>
                  <a:pt x="652" y="177"/>
                </a:lnTo>
                <a:lnTo>
                  <a:pt x="652" y="177"/>
                </a:lnTo>
                <a:lnTo>
                  <a:pt x="652" y="177"/>
                </a:lnTo>
                <a:lnTo>
                  <a:pt x="653" y="177"/>
                </a:lnTo>
                <a:lnTo>
                  <a:pt x="653" y="177"/>
                </a:lnTo>
                <a:lnTo>
                  <a:pt x="653" y="177"/>
                </a:lnTo>
                <a:lnTo>
                  <a:pt x="654" y="177"/>
                </a:lnTo>
                <a:lnTo>
                  <a:pt x="654" y="177"/>
                </a:lnTo>
                <a:lnTo>
                  <a:pt x="655" y="177"/>
                </a:lnTo>
                <a:lnTo>
                  <a:pt x="655" y="177"/>
                </a:lnTo>
                <a:lnTo>
                  <a:pt x="655" y="177"/>
                </a:lnTo>
                <a:lnTo>
                  <a:pt x="656" y="177"/>
                </a:lnTo>
                <a:lnTo>
                  <a:pt x="656" y="177"/>
                </a:lnTo>
                <a:lnTo>
                  <a:pt x="657" y="177"/>
                </a:lnTo>
                <a:lnTo>
                  <a:pt x="657" y="177"/>
                </a:lnTo>
                <a:lnTo>
                  <a:pt x="658" y="177"/>
                </a:lnTo>
                <a:lnTo>
                  <a:pt x="658" y="177"/>
                </a:lnTo>
                <a:lnTo>
                  <a:pt x="659" y="177"/>
                </a:lnTo>
                <a:lnTo>
                  <a:pt x="659" y="177"/>
                </a:lnTo>
                <a:lnTo>
                  <a:pt x="659" y="177"/>
                </a:lnTo>
                <a:lnTo>
                  <a:pt x="660" y="177"/>
                </a:lnTo>
                <a:lnTo>
                  <a:pt x="660" y="177"/>
                </a:lnTo>
                <a:lnTo>
                  <a:pt x="660" y="177"/>
                </a:lnTo>
                <a:lnTo>
                  <a:pt x="661" y="177"/>
                </a:lnTo>
                <a:lnTo>
                  <a:pt x="661" y="177"/>
                </a:lnTo>
                <a:lnTo>
                  <a:pt x="662" y="177"/>
                </a:lnTo>
                <a:lnTo>
                  <a:pt x="662" y="177"/>
                </a:lnTo>
                <a:lnTo>
                  <a:pt x="662" y="177"/>
                </a:lnTo>
                <a:lnTo>
                  <a:pt x="663" y="177"/>
                </a:lnTo>
                <a:lnTo>
                  <a:pt x="663" y="177"/>
                </a:lnTo>
                <a:lnTo>
                  <a:pt x="664" y="177"/>
                </a:lnTo>
                <a:lnTo>
                  <a:pt x="664" y="177"/>
                </a:lnTo>
                <a:lnTo>
                  <a:pt x="664" y="177"/>
                </a:lnTo>
                <a:lnTo>
                  <a:pt x="665" y="177"/>
                </a:lnTo>
                <a:lnTo>
                  <a:pt x="665" y="177"/>
                </a:lnTo>
                <a:lnTo>
                  <a:pt x="666" y="177"/>
                </a:lnTo>
                <a:lnTo>
                  <a:pt x="666" y="177"/>
                </a:lnTo>
                <a:lnTo>
                  <a:pt x="667" y="177"/>
                </a:lnTo>
                <a:lnTo>
                  <a:pt x="667" y="177"/>
                </a:lnTo>
                <a:lnTo>
                  <a:pt x="667" y="177"/>
                </a:lnTo>
                <a:lnTo>
                  <a:pt x="668" y="177"/>
                </a:lnTo>
                <a:lnTo>
                  <a:pt x="668" y="177"/>
                </a:lnTo>
                <a:lnTo>
                  <a:pt x="669" y="177"/>
                </a:lnTo>
                <a:lnTo>
                  <a:pt x="669" y="177"/>
                </a:lnTo>
                <a:lnTo>
                  <a:pt x="669" y="177"/>
                </a:lnTo>
                <a:lnTo>
                  <a:pt x="670" y="177"/>
                </a:lnTo>
                <a:lnTo>
                  <a:pt x="670" y="177"/>
                </a:lnTo>
                <a:lnTo>
                  <a:pt x="671" y="177"/>
                </a:lnTo>
                <a:lnTo>
                  <a:pt x="671" y="177"/>
                </a:lnTo>
                <a:lnTo>
                  <a:pt x="671" y="177"/>
                </a:lnTo>
                <a:lnTo>
                  <a:pt x="672" y="177"/>
                </a:lnTo>
                <a:lnTo>
                  <a:pt x="672" y="177"/>
                </a:lnTo>
                <a:lnTo>
                  <a:pt x="673" y="177"/>
                </a:lnTo>
                <a:lnTo>
                  <a:pt x="673" y="177"/>
                </a:lnTo>
                <a:lnTo>
                  <a:pt x="673" y="177"/>
                </a:lnTo>
                <a:lnTo>
                  <a:pt x="674" y="177"/>
                </a:lnTo>
                <a:lnTo>
                  <a:pt x="674" y="177"/>
                </a:lnTo>
                <a:lnTo>
                  <a:pt x="675" y="177"/>
                </a:lnTo>
                <a:lnTo>
                  <a:pt x="675" y="177"/>
                </a:lnTo>
                <a:lnTo>
                  <a:pt x="676" y="177"/>
                </a:lnTo>
                <a:lnTo>
                  <a:pt x="676" y="177"/>
                </a:lnTo>
                <a:lnTo>
                  <a:pt x="676" y="177"/>
                </a:lnTo>
                <a:lnTo>
                  <a:pt x="677" y="177"/>
                </a:lnTo>
                <a:lnTo>
                  <a:pt x="677" y="177"/>
                </a:lnTo>
                <a:lnTo>
                  <a:pt x="678" y="177"/>
                </a:lnTo>
                <a:lnTo>
                  <a:pt x="678" y="177"/>
                </a:lnTo>
                <a:lnTo>
                  <a:pt x="678" y="177"/>
                </a:lnTo>
                <a:lnTo>
                  <a:pt x="679" y="177"/>
                </a:lnTo>
                <a:lnTo>
                  <a:pt x="679" y="177"/>
                </a:lnTo>
                <a:lnTo>
                  <a:pt x="680" y="177"/>
                </a:lnTo>
                <a:lnTo>
                  <a:pt x="680" y="177"/>
                </a:lnTo>
                <a:lnTo>
                  <a:pt x="680" y="177"/>
                </a:lnTo>
                <a:lnTo>
                  <a:pt x="681" y="177"/>
                </a:lnTo>
                <a:lnTo>
                  <a:pt x="681" y="177"/>
                </a:lnTo>
                <a:lnTo>
                  <a:pt x="682" y="177"/>
                </a:lnTo>
                <a:lnTo>
                  <a:pt x="682" y="177"/>
                </a:lnTo>
                <a:lnTo>
                  <a:pt x="683" y="177"/>
                </a:lnTo>
                <a:lnTo>
                  <a:pt x="683" y="177"/>
                </a:lnTo>
                <a:lnTo>
                  <a:pt x="683" y="177"/>
                </a:lnTo>
                <a:lnTo>
                  <a:pt x="684" y="177"/>
                </a:lnTo>
                <a:lnTo>
                  <a:pt x="684" y="177"/>
                </a:lnTo>
                <a:lnTo>
                  <a:pt x="685" y="177"/>
                </a:lnTo>
                <a:lnTo>
                  <a:pt x="685" y="177"/>
                </a:lnTo>
                <a:lnTo>
                  <a:pt x="685" y="177"/>
                </a:lnTo>
                <a:lnTo>
                  <a:pt x="686" y="177"/>
                </a:lnTo>
                <a:lnTo>
                  <a:pt x="686" y="177"/>
                </a:lnTo>
                <a:lnTo>
                  <a:pt x="687" y="177"/>
                </a:lnTo>
                <a:lnTo>
                  <a:pt x="687" y="177"/>
                </a:lnTo>
                <a:lnTo>
                  <a:pt x="687" y="177"/>
                </a:lnTo>
                <a:lnTo>
                  <a:pt x="688" y="177"/>
                </a:lnTo>
                <a:lnTo>
                  <a:pt x="688" y="177"/>
                </a:lnTo>
                <a:lnTo>
                  <a:pt x="689" y="177"/>
                </a:lnTo>
                <a:lnTo>
                  <a:pt x="689" y="177"/>
                </a:lnTo>
                <a:lnTo>
                  <a:pt x="690" y="177"/>
                </a:lnTo>
                <a:lnTo>
                  <a:pt x="690" y="177"/>
                </a:lnTo>
                <a:lnTo>
                  <a:pt x="690" y="177"/>
                </a:lnTo>
                <a:lnTo>
                  <a:pt x="691" y="177"/>
                </a:lnTo>
                <a:lnTo>
                  <a:pt x="691" y="177"/>
                </a:lnTo>
                <a:lnTo>
                  <a:pt x="691" y="177"/>
                </a:lnTo>
                <a:lnTo>
                  <a:pt x="692" y="177"/>
                </a:lnTo>
                <a:lnTo>
                  <a:pt x="692" y="177"/>
                </a:lnTo>
                <a:lnTo>
                  <a:pt x="693" y="177"/>
                </a:lnTo>
                <a:lnTo>
                  <a:pt x="693" y="177"/>
                </a:lnTo>
                <a:lnTo>
                  <a:pt x="693" y="177"/>
                </a:lnTo>
                <a:lnTo>
                  <a:pt x="694" y="177"/>
                </a:lnTo>
                <a:lnTo>
                  <a:pt x="694" y="177"/>
                </a:lnTo>
                <a:lnTo>
                  <a:pt x="695" y="177"/>
                </a:lnTo>
                <a:lnTo>
                  <a:pt x="695" y="177"/>
                </a:lnTo>
                <a:lnTo>
                  <a:pt x="696" y="177"/>
                </a:lnTo>
                <a:lnTo>
                  <a:pt x="696" y="177"/>
                </a:lnTo>
                <a:lnTo>
                  <a:pt x="696" y="177"/>
                </a:lnTo>
                <a:lnTo>
                  <a:pt x="697" y="177"/>
                </a:lnTo>
                <a:lnTo>
                  <a:pt x="697" y="177"/>
                </a:lnTo>
                <a:lnTo>
                  <a:pt x="698" y="177"/>
                </a:lnTo>
                <a:lnTo>
                  <a:pt x="698" y="177"/>
                </a:lnTo>
                <a:lnTo>
                  <a:pt x="698" y="177"/>
                </a:lnTo>
                <a:lnTo>
                  <a:pt x="699" y="177"/>
                </a:lnTo>
                <a:lnTo>
                  <a:pt x="699" y="177"/>
                </a:lnTo>
                <a:lnTo>
                  <a:pt x="700" y="177"/>
                </a:lnTo>
                <a:lnTo>
                  <a:pt x="700" y="177"/>
                </a:lnTo>
                <a:lnTo>
                  <a:pt x="700" y="177"/>
                </a:lnTo>
                <a:lnTo>
                  <a:pt x="701" y="177"/>
                </a:lnTo>
                <a:lnTo>
                  <a:pt x="701" y="177"/>
                </a:lnTo>
                <a:lnTo>
                  <a:pt x="702" y="177"/>
                </a:lnTo>
                <a:lnTo>
                  <a:pt x="702" y="177"/>
                </a:lnTo>
                <a:lnTo>
                  <a:pt x="702" y="177"/>
                </a:lnTo>
                <a:lnTo>
                  <a:pt x="703" y="177"/>
                </a:lnTo>
                <a:lnTo>
                  <a:pt x="703" y="177"/>
                </a:lnTo>
                <a:lnTo>
                  <a:pt x="704" y="177"/>
                </a:lnTo>
                <a:lnTo>
                  <a:pt x="704" y="177"/>
                </a:lnTo>
                <a:lnTo>
                  <a:pt x="705" y="177"/>
                </a:lnTo>
                <a:lnTo>
                  <a:pt x="705" y="177"/>
                </a:lnTo>
                <a:lnTo>
                  <a:pt x="705" y="177"/>
                </a:lnTo>
                <a:lnTo>
                  <a:pt x="706" y="177"/>
                </a:lnTo>
                <a:lnTo>
                  <a:pt x="706" y="177"/>
                </a:lnTo>
                <a:lnTo>
                  <a:pt x="707" y="177"/>
                </a:lnTo>
                <a:lnTo>
                  <a:pt x="707" y="177"/>
                </a:lnTo>
                <a:lnTo>
                  <a:pt x="707" y="177"/>
                </a:lnTo>
                <a:lnTo>
                  <a:pt x="708" y="177"/>
                </a:lnTo>
                <a:lnTo>
                  <a:pt x="708" y="177"/>
                </a:lnTo>
                <a:lnTo>
                  <a:pt x="709" y="177"/>
                </a:lnTo>
                <a:lnTo>
                  <a:pt x="709" y="177"/>
                </a:lnTo>
                <a:lnTo>
                  <a:pt x="709" y="177"/>
                </a:lnTo>
                <a:lnTo>
                  <a:pt x="710" y="177"/>
                </a:lnTo>
                <a:lnTo>
                  <a:pt x="710" y="177"/>
                </a:lnTo>
                <a:lnTo>
                  <a:pt x="711" y="177"/>
                </a:lnTo>
                <a:lnTo>
                  <a:pt x="711" y="177"/>
                </a:lnTo>
                <a:lnTo>
                  <a:pt x="711" y="177"/>
                </a:lnTo>
                <a:lnTo>
                  <a:pt x="712" y="177"/>
                </a:lnTo>
                <a:lnTo>
                  <a:pt x="712" y="177"/>
                </a:lnTo>
                <a:lnTo>
                  <a:pt x="713" y="177"/>
                </a:lnTo>
                <a:lnTo>
                  <a:pt x="713" y="177"/>
                </a:lnTo>
                <a:lnTo>
                  <a:pt x="714" y="177"/>
                </a:lnTo>
                <a:lnTo>
                  <a:pt x="714" y="177"/>
                </a:lnTo>
                <a:lnTo>
                  <a:pt x="714" y="177"/>
                </a:lnTo>
                <a:lnTo>
                  <a:pt x="715" y="176"/>
                </a:lnTo>
                <a:lnTo>
                  <a:pt x="715" y="177"/>
                </a:lnTo>
                <a:lnTo>
                  <a:pt x="716" y="177"/>
                </a:lnTo>
                <a:lnTo>
                  <a:pt x="716" y="176"/>
                </a:lnTo>
                <a:lnTo>
                  <a:pt x="716" y="176"/>
                </a:lnTo>
                <a:lnTo>
                  <a:pt x="717" y="176"/>
                </a:lnTo>
                <a:lnTo>
                  <a:pt x="717" y="177"/>
                </a:lnTo>
                <a:lnTo>
                  <a:pt x="718" y="177"/>
                </a:lnTo>
                <a:lnTo>
                  <a:pt x="718" y="177"/>
                </a:lnTo>
                <a:lnTo>
                  <a:pt x="718" y="177"/>
                </a:lnTo>
                <a:lnTo>
                  <a:pt x="719" y="177"/>
                </a:lnTo>
                <a:lnTo>
                  <a:pt x="719" y="177"/>
                </a:lnTo>
                <a:lnTo>
                  <a:pt x="720" y="177"/>
                </a:lnTo>
                <a:lnTo>
                  <a:pt x="720" y="177"/>
                </a:lnTo>
                <a:lnTo>
                  <a:pt x="721" y="177"/>
                </a:lnTo>
                <a:lnTo>
                  <a:pt x="721" y="177"/>
                </a:lnTo>
                <a:lnTo>
                  <a:pt x="721" y="177"/>
                </a:lnTo>
                <a:lnTo>
                  <a:pt x="722" y="177"/>
                </a:lnTo>
                <a:lnTo>
                  <a:pt x="722" y="177"/>
                </a:lnTo>
                <a:lnTo>
                  <a:pt x="723" y="177"/>
                </a:lnTo>
                <a:lnTo>
                  <a:pt x="723" y="177"/>
                </a:lnTo>
                <a:lnTo>
                  <a:pt x="723" y="177"/>
                </a:lnTo>
                <a:lnTo>
                  <a:pt x="724" y="177"/>
                </a:lnTo>
                <a:lnTo>
                  <a:pt x="724" y="177"/>
                </a:lnTo>
                <a:lnTo>
                  <a:pt x="725" y="177"/>
                </a:lnTo>
                <a:lnTo>
                  <a:pt x="725" y="177"/>
                </a:lnTo>
                <a:lnTo>
                  <a:pt x="725" y="177"/>
                </a:lnTo>
                <a:lnTo>
                  <a:pt x="726" y="177"/>
                </a:lnTo>
                <a:lnTo>
                  <a:pt x="726" y="177"/>
                </a:lnTo>
                <a:lnTo>
                  <a:pt x="727" y="177"/>
                </a:lnTo>
                <a:lnTo>
                  <a:pt x="727" y="177"/>
                </a:lnTo>
                <a:lnTo>
                  <a:pt x="728" y="177"/>
                </a:lnTo>
                <a:lnTo>
                  <a:pt x="728" y="177"/>
                </a:lnTo>
                <a:lnTo>
                  <a:pt x="728" y="176"/>
                </a:lnTo>
                <a:lnTo>
                  <a:pt x="729" y="176"/>
                </a:lnTo>
                <a:lnTo>
                  <a:pt x="729" y="176"/>
                </a:lnTo>
                <a:lnTo>
                  <a:pt x="730" y="175"/>
                </a:lnTo>
                <a:lnTo>
                  <a:pt x="730" y="175"/>
                </a:lnTo>
                <a:lnTo>
                  <a:pt x="730" y="174"/>
                </a:lnTo>
                <a:lnTo>
                  <a:pt x="731" y="173"/>
                </a:lnTo>
                <a:lnTo>
                  <a:pt x="731" y="173"/>
                </a:lnTo>
                <a:lnTo>
                  <a:pt x="731" y="173"/>
                </a:lnTo>
                <a:lnTo>
                  <a:pt x="732" y="173"/>
                </a:lnTo>
                <a:lnTo>
                  <a:pt x="732" y="173"/>
                </a:lnTo>
                <a:lnTo>
                  <a:pt x="733" y="174"/>
                </a:lnTo>
                <a:lnTo>
                  <a:pt x="733" y="174"/>
                </a:lnTo>
                <a:lnTo>
                  <a:pt x="734" y="175"/>
                </a:lnTo>
                <a:lnTo>
                  <a:pt x="734" y="176"/>
                </a:lnTo>
                <a:lnTo>
                  <a:pt x="734" y="176"/>
                </a:lnTo>
                <a:lnTo>
                  <a:pt x="735" y="176"/>
                </a:lnTo>
                <a:lnTo>
                  <a:pt x="735" y="176"/>
                </a:lnTo>
                <a:lnTo>
                  <a:pt x="736" y="176"/>
                </a:lnTo>
                <a:lnTo>
                  <a:pt x="736" y="176"/>
                </a:lnTo>
                <a:lnTo>
                  <a:pt x="737" y="176"/>
                </a:lnTo>
                <a:lnTo>
                  <a:pt x="737" y="176"/>
                </a:lnTo>
                <a:lnTo>
                  <a:pt x="737" y="176"/>
                </a:lnTo>
                <a:lnTo>
                  <a:pt x="738" y="176"/>
                </a:lnTo>
                <a:lnTo>
                  <a:pt x="738" y="177"/>
                </a:lnTo>
                <a:lnTo>
                  <a:pt x="738" y="177"/>
                </a:lnTo>
                <a:lnTo>
                  <a:pt x="739" y="177"/>
                </a:lnTo>
                <a:lnTo>
                  <a:pt x="739" y="177"/>
                </a:lnTo>
                <a:lnTo>
                  <a:pt x="740" y="177"/>
                </a:lnTo>
                <a:lnTo>
                  <a:pt x="740" y="177"/>
                </a:lnTo>
                <a:lnTo>
                  <a:pt x="740" y="177"/>
                </a:lnTo>
                <a:lnTo>
                  <a:pt x="741" y="177"/>
                </a:lnTo>
                <a:lnTo>
                  <a:pt x="741" y="177"/>
                </a:lnTo>
                <a:lnTo>
                  <a:pt x="742" y="177"/>
                </a:lnTo>
                <a:lnTo>
                  <a:pt x="742" y="177"/>
                </a:lnTo>
                <a:lnTo>
                  <a:pt x="743" y="177"/>
                </a:lnTo>
                <a:lnTo>
                  <a:pt x="743" y="176"/>
                </a:lnTo>
                <a:lnTo>
                  <a:pt x="743" y="176"/>
                </a:lnTo>
                <a:lnTo>
                  <a:pt x="744" y="176"/>
                </a:lnTo>
                <a:lnTo>
                  <a:pt x="744" y="175"/>
                </a:lnTo>
                <a:lnTo>
                  <a:pt x="745" y="174"/>
                </a:lnTo>
                <a:lnTo>
                  <a:pt x="745" y="173"/>
                </a:lnTo>
                <a:lnTo>
                  <a:pt x="745" y="172"/>
                </a:lnTo>
                <a:lnTo>
                  <a:pt x="746" y="172"/>
                </a:lnTo>
                <a:lnTo>
                  <a:pt x="746" y="171"/>
                </a:lnTo>
                <a:lnTo>
                  <a:pt x="747" y="171"/>
                </a:lnTo>
                <a:lnTo>
                  <a:pt x="747" y="172"/>
                </a:lnTo>
                <a:lnTo>
                  <a:pt x="747" y="173"/>
                </a:lnTo>
                <a:lnTo>
                  <a:pt x="748" y="174"/>
                </a:lnTo>
                <a:lnTo>
                  <a:pt x="748" y="175"/>
                </a:lnTo>
                <a:lnTo>
                  <a:pt x="749" y="175"/>
                </a:lnTo>
                <a:lnTo>
                  <a:pt x="749" y="175"/>
                </a:lnTo>
                <a:lnTo>
                  <a:pt x="749" y="176"/>
                </a:lnTo>
                <a:lnTo>
                  <a:pt x="750" y="176"/>
                </a:lnTo>
                <a:lnTo>
                  <a:pt x="750" y="176"/>
                </a:lnTo>
                <a:lnTo>
                  <a:pt x="751" y="176"/>
                </a:lnTo>
                <a:lnTo>
                  <a:pt x="751" y="176"/>
                </a:lnTo>
                <a:lnTo>
                  <a:pt x="752" y="176"/>
                </a:lnTo>
                <a:lnTo>
                  <a:pt x="752" y="176"/>
                </a:lnTo>
                <a:lnTo>
                  <a:pt x="752" y="176"/>
                </a:lnTo>
                <a:lnTo>
                  <a:pt x="753" y="176"/>
                </a:lnTo>
                <a:lnTo>
                  <a:pt x="753" y="176"/>
                </a:lnTo>
                <a:lnTo>
                  <a:pt x="754" y="176"/>
                </a:lnTo>
                <a:lnTo>
                  <a:pt x="754" y="176"/>
                </a:lnTo>
                <a:lnTo>
                  <a:pt x="754" y="176"/>
                </a:lnTo>
                <a:lnTo>
                  <a:pt x="755" y="176"/>
                </a:lnTo>
                <a:lnTo>
                  <a:pt x="755" y="176"/>
                </a:lnTo>
                <a:lnTo>
                  <a:pt x="756" y="176"/>
                </a:lnTo>
                <a:lnTo>
                  <a:pt x="756" y="176"/>
                </a:lnTo>
                <a:lnTo>
                  <a:pt x="756" y="176"/>
                </a:lnTo>
                <a:lnTo>
                  <a:pt x="757" y="176"/>
                </a:lnTo>
                <a:lnTo>
                  <a:pt x="757" y="176"/>
                </a:lnTo>
                <a:lnTo>
                  <a:pt x="758" y="177"/>
                </a:lnTo>
                <a:lnTo>
                  <a:pt x="758" y="177"/>
                </a:lnTo>
                <a:lnTo>
                  <a:pt x="759" y="177"/>
                </a:lnTo>
                <a:lnTo>
                  <a:pt x="759" y="177"/>
                </a:lnTo>
                <a:lnTo>
                  <a:pt x="759" y="177"/>
                </a:lnTo>
                <a:lnTo>
                  <a:pt x="760" y="177"/>
                </a:lnTo>
                <a:lnTo>
                  <a:pt x="760" y="177"/>
                </a:lnTo>
                <a:lnTo>
                  <a:pt x="761" y="177"/>
                </a:lnTo>
                <a:lnTo>
                  <a:pt x="761" y="177"/>
                </a:lnTo>
                <a:lnTo>
                  <a:pt x="761" y="177"/>
                </a:lnTo>
                <a:lnTo>
                  <a:pt x="762" y="177"/>
                </a:lnTo>
                <a:lnTo>
                  <a:pt x="762" y="177"/>
                </a:lnTo>
                <a:lnTo>
                  <a:pt x="763" y="177"/>
                </a:lnTo>
                <a:lnTo>
                  <a:pt x="763" y="177"/>
                </a:lnTo>
                <a:lnTo>
                  <a:pt x="763" y="177"/>
                </a:lnTo>
                <a:lnTo>
                  <a:pt x="764" y="177"/>
                </a:lnTo>
                <a:lnTo>
                  <a:pt x="764" y="177"/>
                </a:lnTo>
                <a:lnTo>
                  <a:pt x="765" y="177"/>
                </a:lnTo>
                <a:lnTo>
                  <a:pt x="765" y="177"/>
                </a:lnTo>
                <a:lnTo>
                  <a:pt x="766" y="177"/>
                </a:lnTo>
                <a:lnTo>
                  <a:pt x="766" y="177"/>
                </a:lnTo>
                <a:lnTo>
                  <a:pt x="766" y="177"/>
                </a:lnTo>
                <a:lnTo>
                  <a:pt x="767" y="177"/>
                </a:lnTo>
                <a:lnTo>
                  <a:pt x="767" y="177"/>
                </a:lnTo>
                <a:lnTo>
                  <a:pt x="768" y="177"/>
                </a:lnTo>
                <a:lnTo>
                  <a:pt x="768" y="177"/>
                </a:lnTo>
                <a:lnTo>
                  <a:pt x="768" y="177"/>
                </a:lnTo>
                <a:lnTo>
                  <a:pt x="769" y="177"/>
                </a:lnTo>
                <a:lnTo>
                  <a:pt x="769" y="177"/>
                </a:lnTo>
                <a:lnTo>
                  <a:pt x="769" y="177"/>
                </a:lnTo>
                <a:lnTo>
                  <a:pt x="770" y="177"/>
                </a:lnTo>
                <a:lnTo>
                  <a:pt x="770" y="177"/>
                </a:lnTo>
                <a:lnTo>
                  <a:pt x="771" y="177"/>
                </a:lnTo>
                <a:lnTo>
                  <a:pt x="771" y="177"/>
                </a:lnTo>
                <a:lnTo>
                  <a:pt x="771" y="177"/>
                </a:lnTo>
                <a:lnTo>
                  <a:pt x="772" y="177"/>
                </a:lnTo>
                <a:lnTo>
                  <a:pt x="772" y="177"/>
                </a:lnTo>
                <a:lnTo>
                  <a:pt x="773" y="177"/>
                </a:lnTo>
                <a:lnTo>
                  <a:pt x="773" y="177"/>
                </a:lnTo>
                <a:lnTo>
                  <a:pt x="774" y="177"/>
                </a:lnTo>
                <a:lnTo>
                  <a:pt x="774" y="177"/>
                </a:lnTo>
                <a:lnTo>
                  <a:pt x="774" y="177"/>
                </a:lnTo>
                <a:lnTo>
                  <a:pt x="775" y="177"/>
                </a:lnTo>
                <a:lnTo>
                  <a:pt x="775" y="177"/>
                </a:lnTo>
                <a:lnTo>
                  <a:pt x="776" y="177"/>
                </a:lnTo>
                <a:lnTo>
                  <a:pt x="776" y="177"/>
                </a:lnTo>
                <a:lnTo>
                  <a:pt x="776" y="177"/>
                </a:lnTo>
                <a:lnTo>
                  <a:pt x="777" y="177"/>
                </a:lnTo>
                <a:lnTo>
                  <a:pt x="777" y="177"/>
                </a:lnTo>
                <a:lnTo>
                  <a:pt x="778" y="177"/>
                </a:lnTo>
                <a:lnTo>
                  <a:pt x="778" y="177"/>
                </a:lnTo>
                <a:lnTo>
                  <a:pt x="778" y="177"/>
                </a:lnTo>
                <a:lnTo>
                  <a:pt x="779" y="177"/>
                </a:lnTo>
                <a:lnTo>
                  <a:pt x="779" y="177"/>
                </a:lnTo>
                <a:lnTo>
                  <a:pt x="780" y="177"/>
                </a:lnTo>
                <a:lnTo>
                  <a:pt x="780" y="177"/>
                </a:lnTo>
                <a:lnTo>
                  <a:pt x="780" y="177"/>
                </a:lnTo>
                <a:lnTo>
                  <a:pt x="781" y="177"/>
                </a:lnTo>
                <a:lnTo>
                  <a:pt x="781" y="177"/>
                </a:lnTo>
                <a:lnTo>
                  <a:pt x="782" y="177"/>
                </a:lnTo>
                <a:lnTo>
                  <a:pt x="782" y="177"/>
                </a:lnTo>
                <a:lnTo>
                  <a:pt x="783" y="177"/>
                </a:lnTo>
                <a:lnTo>
                  <a:pt x="783" y="177"/>
                </a:lnTo>
                <a:lnTo>
                  <a:pt x="783" y="177"/>
                </a:lnTo>
                <a:lnTo>
                  <a:pt x="784" y="177"/>
                </a:lnTo>
                <a:lnTo>
                  <a:pt x="784" y="177"/>
                </a:lnTo>
                <a:lnTo>
                  <a:pt x="785" y="177"/>
                </a:lnTo>
                <a:lnTo>
                  <a:pt x="785" y="177"/>
                </a:lnTo>
                <a:lnTo>
                  <a:pt x="785" y="177"/>
                </a:lnTo>
                <a:lnTo>
                  <a:pt x="786" y="177"/>
                </a:lnTo>
                <a:lnTo>
                  <a:pt x="786" y="177"/>
                </a:lnTo>
                <a:lnTo>
                  <a:pt x="787" y="177"/>
                </a:lnTo>
                <a:lnTo>
                  <a:pt x="787" y="177"/>
                </a:lnTo>
                <a:lnTo>
                  <a:pt x="787" y="177"/>
                </a:lnTo>
                <a:lnTo>
                  <a:pt x="788" y="177"/>
                </a:lnTo>
                <a:lnTo>
                  <a:pt x="788" y="177"/>
                </a:lnTo>
                <a:lnTo>
                  <a:pt x="789" y="177"/>
                </a:lnTo>
                <a:lnTo>
                  <a:pt x="789" y="177"/>
                </a:lnTo>
                <a:lnTo>
                  <a:pt x="790" y="177"/>
                </a:lnTo>
                <a:lnTo>
                  <a:pt x="790" y="177"/>
                </a:lnTo>
                <a:lnTo>
                  <a:pt x="790" y="177"/>
                </a:lnTo>
                <a:lnTo>
                  <a:pt x="791" y="177"/>
                </a:lnTo>
                <a:lnTo>
                  <a:pt x="791" y="177"/>
                </a:lnTo>
                <a:lnTo>
                  <a:pt x="792" y="177"/>
                </a:lnTo>
                <a:lnTo>
                  <a:pt x="792" y="177"/>
                </a:lnTo>
                <a:lnTo>
                  <a:pt x="792" y="177"/>
                </a:lnTo>
                <a:lnTo>
                  <a:pt x="793" y="177"/>
                </a:lnTo>
                <a:lnTo>
                  <a:pt x="793" y="177"/>
                </a:lnTo>
                <a:lnTo>
                  <a:pt x="794" y="177"/>
                </a:lnTo>
                <a:lnTo>
                  <a:pt x="794" y="177"/>
                </a:lnTo>
                <a:lnTo>
                  <a:pt x="794" y="177"/>
                </a:lnTo>
                <a:lnTo>
                  <a:pt x="795" y="177"/>
                </a:lnTo>
                <a:lnTo>
                  <a:pt x="795" y="177"/>
                </a:lnTo>
                <a:lnTo>
                  <a:pt x="796" y="177"/>
                </a:lnTo>
                <a:lnTo>
                  <a:pt x="796" y="177"/>
                </a:lnTo>
                <a:lnTo>
                  <a:pt x="797" y="177"/>
                </a:lnTo>
                <a:lnTo>
                  <a:pt x="797" y="177"/>
                </a:lnTo>
                <a:lnTo>
                  <a:pt x="797" y="177"/>
                </a:lnTo>
                <a:lnTo>
                  <a:pt x="798" y="177"/>
                </a:lnTo>
                <a:lnTo>
                  <a:pt x="798" y="177"/>
                </a:lnTo>
                <a:lnTo>
                  <a:pt x="799" y="177"/>
                </a:lnTo>
                <a:lnTo>
                  <a:pt x="799" y="177"/>
                </a:lnTo>
                <a:lnTo>
                  <a:pt x="799" y="177"/>
                </a:lnTo>
                <a:lnTo>
                  <a:pt x="800" y="177"/>
                </a:lnTo>
                <a:lnTo>
                  <a:pt x="800" y="177"/>
                </a:lnTo>
                <a:lnTo>
                  <a:pt x="801" y="177"/>
                </a:lnTo>
                <a:lnTo>
                  <a:pt x="801" y="176"/>
                </a:lnTo>
                <a:lnTo>
                  <a:pt x="801" y="176"/>
                </a:lnTo>
                <a:lnTo>
                  <a:pt x="802" y="176"/>
                </a:lnTo>
                <a:lnTo>
                  <a:pt x="802" y="176"/>
                </a:lnTo>
                <a:lnTo>
                  <a:pt x="803" y="176"/>
                </a:lnTo>
                <a:lnTo>
                  <a:pt x="803" y="176"/>
                </a:lnTo>
                <a:lnTo>
                  <a:pt x="803" y="175"/>
                </a:lnTo>
                <a:lnTo>
                  <a:pt x="804" y="176"/>
                </a:lnTo>
                <a:lnTo>
                  <a:pt x="804" y="176"/>
                </a:lnTo>
                <a:lnTo>
                  <a:pt x="805" y="176"/>
                </a:lnTo>
                <a:lnTo>
                  <a:pt x="805" y="176"/>
                </a:lnTo>
                <a:lnTo>
                  <a:pt x="806" y="176"/>
                </a:lnTo>
                <a:lnTo>
                  <a:pt x="806" y="176"/>
                </a:lnTo>
                <a:lnTo>
                  <a:pt x="806" y="176"/>
                </a:lnTo>
                <a:lnTo>
                  <a:pt x="807" y="176"/>
                </a:lnTo>
                <a:lnTo>
                  <a:pt x="807" y="177"/>
                </a:lnTo>
                <a:lnTo>
                  <a:pt x="808" y="177"/>
                </a:lnTo>
                <a:lnTo>
                  <a:pt x="808" y="177"/>
                </a:lnTo>
                <a:lnTo>
                  <a:pt x="808" y="177"/>
                </a:lnTo>
                <a:lnTo>
                  <a:pt x="809" y="177"/>
                </a:lnTo>
                <a:lnTo>
                  <a:pt x="809" y="177"/>
                </a:lnTo>
                <a:lnTo>
                  <a:pt x="809" y="177"/>
                </a:lnTo>
                <a:lnTo>
                  <a:pt x="810" y="177"/>
                </a:lnTo>
                <a:lnTo>
                  <a:pt x="810" y="177"/>
                </a:lnTo>
                <a:lnTo>
                  <a:pt x="811" y="177"/>
                </a:lnTo>
                <a:lnTo>
                  <a:pt x="811" y="177"/>
                </a:lnTo>
                <a:lnTo>
                  <a:pt x="812" y="177"/>
                </a:lnTo>
                <a:lnTo>
                  <a:pt x="812" y="177"/>
                </a:lnTo>
                <a:lnTo>
                  <a:pt x="812" y="177"/>
                </a:lnTo>
                <a:lnTo>
                  <a:pt x="813" y="177"/>
                </a:lnTo>
                <a:lnTo>
                  <a:pt x="813" y="177"/>
                </a:lnTo>
                <a:lnTo>
                  <a:pt x="814" y="177"/>
                </a:lnTo>
                <a:lnTo>
                  <a:pt x="814" y="177"/>
                </a:lnTo>
                <a:lnTo>
                  <a:pt x="815" y="177"/>
                </a:lnTo>
                <a:lnTo>
                  <a:pt x="815" y="177"/>
                </a:lnTo>
                <a:lnTo>
                  <a:pt x="815" y="177"/>
                </a:lnTo>
                <a:lnTo>
                  <a:pt x="816" y="177"/>
                </a:lnTo>
                <a:lnTo>
                  <a:pt x="816" y="177"/>
                </a:lnTo>
                <a:lnTo>
                  <a:pt x="816" y="177"/>
                </a:lnTo>
                <a:lnTo>
                  <a:pt x="817" y="177"/>
                </a:lnTo>
                <a:lnTo>
                  <a:pt x="817" y="177"/>
                </a:lnTo>
                <a:lnTo>
                  <a:pt x="818" y="177"/>
                </a:lnTo>
                <a:lnTo>
                  <a:pt x="818" y="177"/>
                </a:lnTo>
                <a:lnTo>
                  <a:pt x="818" y="177"/>
                </a:lnTo>
                <a:lnTo>
                  <a:pt x="819" y="177"/>
                </a:lnTo>
                <a:lnTo>
                  <a:pt x="819" y="177"/>
                </a:lnTo>
                <a:lnTo>
                  <a:pt x="820" y="177"/>
                </a:lnTo>
                <a:lnTo>
                  <a:pt x="820" y="177"/>
                </a:lnTo>
                <a:lnTo>
                  <a:pt x="821" y="177"/>
                </a:lnTo>
                <a:lnTo>
                  <a:pt x="821" y="177"/>
                </a:lnTo>
                <a:lnTo>
                  <a:pt x="821" y="177"/>
                </a:lnTo>
                <a:lnTo>
                  <a:pt x="822" y="177"/>
                </a:lnTo>
                <a:lnTo>
                  <a:pt x="822" y="177"/>
                </a:lnTo>
                <a:lnTo>
                  <a:pt x="823" y="177"/>
                </a:lnTo>
                <a:lnTo>
                  <a:pt x="823" y="177"/>
                </a:lnTo>
                <a:lnTo>
                  <a:pt x="823" y="177"/>
                </a:lnTo>
                <a:lnTo>
                  <a:pt x="824" y="177"/>
                </a:lnTo>
                <a:lnTo>
                  <a:pt x="824" y="177"/>
                </a:lnTo>
                <a:lnTo>
                  <a:pt x="825" y="177"/>
                </a:lnTo>
                <a:lnTo>
                  <a:pt x="825" y="177"/>
                </a:lnTo>
                <a:lnTo>
                  <a:pt x="825" y="177"/>
                </a:lnTo>
                <a:lnTo>
                  <a:pt x="826" y="177"/>
                </a:lnTo>
                <a:lnTo>
                  <a:pt x="826" y="177"/>
                </a:lnTo>
                <a:lnTo>
                  <a:pt x="827" y="177"/>
                </a:lnTo>
                <a:lnTo>
                  <a:pt x="827" y="177"/>
                </a:lnTo>
                <a:lnTo>
                  <a:pt x="828" y="177"/>
                </a:lnTo>
                <a:lnTo>
                  <a:pt x="828" y="176"/>
                </a:lnTo>
                <a:lnTo>
                  <a:pt x="828" y="176"/>
                </a:lnTo>
                <a:lnTo>
                  <a:pt x="829" y="176"/>
                </a:lnTo>
                <a:lnTo>
                  <a:pt x="829" y="176"/>
                </a:lnTo>
                <a:lnTo>
                  <a:pt x="830" y="176"/>
                </a:lnTo>
                <a:lnTo>
                  <a:pt x="830" y="176"/>
                </a:lnTo>
                <a:lnTo>
                  <a:pt x="830" y="176"/>
                </a:lnTo>
                <a:lnTo>
                  <a:pt x="831" y="176"/>
                </a:lnTo>
                <a:lnTo>
                  <a:pt x="831" y="176"/>
                </a:lnTo>
                <a:lnTo>
                  <a:pt x="832" y="177"/>
                </a:lnTo>
                <a:lnTo>
                  <a:pt x="832" y="177"/>
                </a:lnTo>
                <a:lnTo>
                  <a:pt x="832" y="177"/>
                </a:lnTo>
                <a:lnTo>
                  <a:pt x="833" y="177"/>
                </a:lnTo>
                <a:lnTo>
                  <a:pt x="833" y="177"/>
                </a:lnTo>
                <a:lnTo>
                  <a:pt x="834" y="177"/>
                </a:lnTo>
                <a:lnTo>
                  <a:pt x="834" y="177"/>
                </a:lnTo>
                <a:lnTo>
                  <a:pt x="835" y="177"/>
                </a:lnTo>
                <a:lnTo>
                  <a:pt x="835" y="177"/>
                </a:lnTo>
                <a:lnTo>
                  <a:pt x="835" y="177"/>
                </a:lnTo>
                <a:lnTo>
                  <a:pt x="836" y="177"/>
                </a:lnTo>
                <a:lnTo>
                  <a:pt x="836" y="177"/>
                </a:lnTo>
                <a:lnTo>
                  <a:pt x="837" y="177"/>
                </a:lnTo>
                <a:lnTo>
                  <a:pt x="837" y="177"/>
                </a:lnTo>
                <a:lnTo>
                  <a:pt x="837" y="177"/>
                </a:lnTo>
                <a:lnTo>
                  <a:pt x="838" y="177"/>
                </a:lnTo>
                <a:lnTo>
                  <a:pt x="838" y="177"/>
                </a:lnTo>
                <a:lnTo>
                  <a:pt x="839" y="177"/>
                </a:lnTo>
                <a:lnTo>
                  <a:pt x="839" y="177"/>
                </a:lnTo>
                <a:lnTo>
                  <a:pt x="839" y="177"/>
                </a:lnTo>
                <a:lnTo>
                  <a:pt x="840" y="177"/>
                </a:lnTo>
                <a:lnTo>
                  <a:pt x="840" y="177"/>
                </a:lnTo>
                <a:lnTo>
                  <a:pt x="841" y="177"/>
                </a:lnTo>
                <a:lnTo>
                  <a:pt x="841" y="177"/>
                </a:lnTo>
                <a:lnTo>
                  <a:pt x="841" y="177"/>
                </a:lnTo>
                <a:lnTo>
                  <a:pt x="842" y="177"/>
                </a:lnTo>
                <a:lnTo>
                  <a:pt x="842" y="177"/>
                </a:lnTo>
                <a:lnTo>
                  <a:pt x="843" y="177"/>
                </a:lnTo>
                <a:lnTo>
                  <a:pt x="843" y="177"/>
                </a:lnTo>
                <a:lnTo>
                  <a:pt x="844" y="177"/>
                </a:lnTo>
                <a:lnTo>
                  <a:pt x="844" y="177"/>
                </a:lnTo>
                <a:lnTo>
                  <a:pt x="844" y="177"/>
                </a:lnTo>
                <a:lnTo>
                  <a:pt x="845" y="177"/>
                </a:lnTo>
                <a:lnTo>
                  <a:pt x="845" y="177"/>
                </a:lnTo>
                <a:lnTo>
                  <a:pt x="846" y="177"/>
                </a:lnTo>
                <a:lnTo>
                  <a:pt x="846" y="177"/>
                </a:lnTo>
                <a:lnTo>
                  <a:pt x="846" y="177"/>
                </a:lnTo>
                <a:lnTo>
                  <a:pt x="847" y="177"/>
                </a:lnTo>
                <a:lnTo>
                  <a:pt x="847" y="177"/>
                </a:lnTo>
                <a:lnTo>
                  <a:pt x="847" y="177"/>
                </a:lnTo>
                <a:lnTo>
                  <a:pt x="848" y="177"/>
                </a:lnTo>
                <a:lnTo>
                  <a:pt x="848" y="177"/>
                </a:lnTo>
                <a:lnTo>
                  <a:pt x="849" y="177"/>
                </a:lnTo>
                <a:lnTo>
                  <a:pt x="849" y="177"/>
                </a:lnTo>
                <a:lnTo>
                  <a:pt x="850" y="177"/>
                </a:lnTo>
                <a:lnTo>
                  <a:pt x="850" y="177"/>
                </a:lnTo>
                <a:lnTo>
                  <a:pt x="850" y="177"/>
                </a:lnTo>
                <a:lnTo>
                  <a:pt x="851" y="177"/>
                </a:lnTo>
                <a:lnTo>
                  <a:pt x="851" y="177"/>
                </a:lnTo>
                <a:lnTo>
                  <a:pt x="852" y="177"/>
                </a:lnTo>
                <a:lnTo>
                  <a:pt x="852" y="177"/>
                </a:lnTo>
                <a:lnTo>
                  <a:pt x="853" y="177"/>
                </a:lnTo>
                <a:lnTo>
                  <a:pt x="853" y="177"/>
                </a:lnTo>
                <a:lnTo>
                  <a:pt x="853" y="177"/>
                </a:lnTo>
                <a:lnTo>
                  <a:pt x="854" y="177"/>
                </a:lnTo>
                <a:lnTo>
                  <a:pt x="854" y="177"/>
                </a:lnTo>
                <a:lnTo>
                  <a:pt x="854" y="177"/>
                </a:lnTo>
                <a:lnTo>
                  <a:pt x="855" y="177"/>
                </a:lnTo>
                <a:lnTo>
                  <a:pt x="855" y="177"/>
                </a:lnTo>
                <a:lnTo>
                  <a:pt x="856" y="177"/>
                </a:lnTo>
                <a:lnTo>
                  <a:pt x="856" y="177"/>
                </a:lnTo>
                <a:lnTo>
                  <a:pt x="856" y="177"/>
                </a:lnTo>
                <a:lnTo>
                  <a:pt x="857" y="177"/>
                </a:lnTo>
                <a:lnTo>
                  <a:pt x="857" y="177"/>
                </a:lnTo>
                <a:lnTo>
                  <a:pt x="858" y="177"/>
                </a:lnTo>
                <a:lnTo>
                  <a:pt x="858" y="177"/>
                </a:lnTo>
                <a:lnTo>
                  <a:pt x="859" y="177"/>
                </a:lnTo>
                <a:lnTo>
                  <a:pt x="859" y="177"/>
                </a:lnTo>
                <a:lnTo>
                  <a:pt x="860" y="177"/>
                </a:lnTo>
                <a:lnTo>
                  <a:pt x="860" y="177"/>
                </a:lnTo>
                <a:lnTo>
                  <a:pt x="860" y="177"/>
                </a:lnTo>
                <a:lnTo>
                  <a:pt x="861" y="177"/>
                </a:lnTo>
                <a:lnTo>
                  <a:pt x="861" y="177"/>
                </a:lnTo>
                <a:lnTo>
                  <a:pt x="861" y="177"/>
                </a:lnTo>
                <a:lnTo>
                  <a:pt x="862" y="177"/>
                </a:lnTo>
                <a:lnTo>
                  <a:pt x="862" y="177"/>
                </a:lnTo>
                <a:lnTo>
                  <a:pt x="863" y="177"/>
                </a:lnTo>
                <a:lnTo>
                  <a:pt x="863" y="177"/>
                </a:lnTo>
                <a:lnTo>
                  <a:pt x="863" y="177"/>
                </a:lnTo>
                <a:lnTo>
                  <a:pt x="864" y="177"/>
                </a:lnTo>
                <a:lnTo>
                  <a:pt x="864" y="177"/>
                </a:lnTo>
                <a:lnTo>
                  <a:pt x="865" y="177"/>
                </a:lnTo>
                <a:lnTo>
                  <a:pt x="865" y="177"/>
                </a:lnTo>
                <a:lnTo>
                  <a:pt x="866" y="177"/>
                </a:lnTo>
                <a:lnTo>
                  <a:pt x="866" y="177"/>
                </a:lnTo>
                <a:lnTo>
                  <a:pt x="867" y="177"/>
                </a:lnTo>
                <a:lnTo>
                  <a:pt x="867" y="177"/>
                </a:lnTo>
                <a:lnTo>
                  <a:pt x="867" y="177"/>
                </a:lnTo>
                <a:lnTo>
                  <a:pt x="868" y="177"/>
                </a:lnTo>
                <a:lnTo>
                  <a:pt x="868" y="177"/>
                </a:lnTo>
                <a:lnTo>
                  <a:pt x="868" y="177"/>
                </a:lnTo>
                <a:lnTo>
                  <a:pt x="869" y="177"/>
                </a:lnTo>
                <a:lnTo>
                  <a:pt x="869" y="177"/>
                </a:lnTo>
                <a:lnTo>
                  <a:pt x="870" y="177"/>
                </a:lnTo>
                <a:lnTo>
                  <a:pt x="870" y="177"/>
                </a:lnTo>
                <a:lnTo>
                  <a:pt x="870" y="177"/>
                </a:lnTo>
                <a:lnTo>
                  <a:pt x="871" y="177"/>
                </a:lnTo>
                <a:lnTo>
                  <a:pt x="871" y="177"/>
                </a:lnTo>
                <a:lnTo>
                  <a:pt x="872" y="177"/>
                </a:lnTo>
                <a:lnTo>
                  <a:pt x="872" y="177"/>
                </a:lnTo>
                <a:lnTo>
                  <a:pt x="873" y="177"/>
                </a:lnTo>
                <a:lnTo>
                  <a:pt x="873" y="177"/>
                </a:lnTo>
                <a:lnTo>
                  <a:pt x="873" y="177"/>
                </a:lnTo>
                <a:lnTo>
                  <a:pt x="874" y="177"/>
                </a:lnTo>
                <a:lnTo>
                  <a:pt x="874" y="177"/>
                </a:lnTo>
                <a:lnTo>
                  <a:pt x="875" y="177"/>
                </a:lnTo>
                <a:lnTo>
                  <a:pt x="875" y="177"/>
                </a:lnTo>
                <a:lnTo>
                  <a:pt x="875" y="177"/>
                </a:lnTo>
                <a:lnTo>
                  <a:pt x="876" y="177"/>
                </a:lnTo>
                <a:lnTo>
                  <a:pt x="876" y="177"/>
                </a:lnTo>
                <a:lnTo>
                  <a:pt x="877" y="177"/>
                </a:lnTo>
                <a:lnTo>
                  <a:pt x="877" y="177"/>
                </a:lnTo>
                <a:lnTo>
                  <a:pt x="877" y="177"/>
                </a:lnTo>
                <a:lnTo>
                  <a:pt x="878" y="177"/>
                </a:lnTo>
                <a:lnTo>
                  <a:pt x="878" y="177"/>
                </a:lnTo>
                <a:lnTo>
                  <a:pt x="879" y="177"/>
                </a:lnTo>
                <a:lnTo>
                  <a:pt x="879" y="177"/>
                </a:lnTo>
                <a:lnTo>
                  <a:pt x="879" y="177"/>
                </a:lnTo>
                <a:lnTo>
                  <a:pt x="880" y="177"/>
                </a:lnTo>
                <a:lnTo>
                  <a:pt x="880" y="177"/>
                </a:lnTo>
                <a:lnTo>
                  <a:pt x="881" y="177"/>
                </a:lnTo>
                <a:lnTo>
                  <a:pt x="881" y="177"/>
                </a:lnTo>
                <a:lnTo>
                  <a:pt x="881" y="177"/>
                </a:lnTo>
                <a:lnTo>
                  <a:pt x="882" y="177"/>
                </a:lnTo>
                <a:lnTo>
                  <a:pt x="882" y="177"/>
                </a:lnTo>
                <a:lnTo>
                  <a:pt x="883" y="177"/>
                </a:lnTo>
                <a:lnTo>
                  <a:pt x="883" y="177"/>
                </a:lnTo>
                <a:lnTo>
                  <a:pt x="884" y="177"/>
                </a:lnTo>
                <a:lnTo>
                  <a:pt x="884" y="177"/>
                </a:lnTo>
                <a:lnTo>
                  <a:pt x="884" y="177"/>
                </a:lnTo>
                <a:lnTo>
                  <a:pt x="885" y="177"/>
                </a:lnTo>
                <a:lnTo>
                  <a:pt x="885" y="177"/>
                </a:lnTo>
                <a:lnTo>
                  <a:pt x="885" y="177"/>
                </a:lnTo>
                <a:lnTo>
                  <a:pt x="886" y="177"/>
                </a:lnTo>
                <a:lnTo>
                  <a:pt x="886" y="177"/>
                </a:lnTo>
                <a:lnTo>
                  <a:pt x="887" y="177"/>
                </a:lnTo>
                <a:lnTo>
                  <a:pt x="887" y="177"/>
                </a:lnTo>
                <a:lnTo>
                  <a:pt x="887" y="177"/>
                </a:lnTo>
                <a:lnTo>
                  <a:pt x="888" y="177"/>
                </a:lnTo>
                <a:lnTo>
                  <a:pt x="888" y="177"/>
                </a:lnTo>
                <a:lnTo>
                  <a:pt x="889" y="177"/>
                </a:lnTo>
                <a:lnTo>
                  <a:pt x="889" y="177"/>
                </a:lnTo>
                <a:lnTo>
                  <a:pt x="890" y="177"/>
                </a:lnTo>
                <a:lnTo>
                  <a:pt x="890" y="177"/>
                </a:lnTo>
                <a:lnTo>
                  <a:pt x="891" y="177"/>
                </a:lnTo>
                <a:lnTo>
                  <a:pt x="891" y="177"/>
                </a:lnTo>
                <a:lnTo>
                  <a:pt x="891" y="177"/>
                </a:lnTo>
                <a:lnTo>
                  <a:pt x="892" y="177"/>
                </a:lnTo>
                <a:lnTo>
                  <a:pt x="892" y="177"/>
                </a:lnTo>
                <a:lnTo>
                  <a:pt x="892" y="177"/>
                </a:lnTo>
                <a:lnTo>
                  <a:pt x="893" y="177"/>
                </a:lnTo>
                <a:lnTo>
                  <a:pt x="893" y="177"/>
                </a:lnTo>
                <a:lnTo>
                  <a:pt x="894" y="177"/>
                </a:lnTo>
                <a:lnTo>
                  <a:pt x="894" y="177"/>
                </a:lnTo>
                <a:lnTo>
                  <a:pt x="894" y="177"/>
                </a:lnTo>
                <a:lnTo>
                  <a:pt x="895" y="177"/>
                </a:lnTo>
                <a:lnTo>
                  <a:pt x="895" y="177"/>
                </a:lnTo>
                <a:lnTo>
                  <a:pt x="896" y="177"/>
                </a:lnTo>
                <a:lnTo>
                  <a:pt x="896" y="177"/>
                </a:lnTo>
                <a:lnTo>
                  <a:pt x="897" y="177"/>
                </a:lnTo>
                <a:lnTo>
                  <a:pt x="897" y="177"/>
                </a:lnTo>
                <a:lnTo>
                  <a:pt x="898" y="177"/>
                </a:lnTo>
                <a:lnTo>
                  <a:pt x="898" y="177"/>
                </a:lnTo>
                <a:lnTo>
                  <a:pt x="898" y="177"/>
                </a:lnTo>
                <a:lnTo>
                  <a:pt x="899" y="177"/>
                </a:lnTo>
                <a:lnTo>
                  <a:pt x="899" y="177"/>
                </a:lnTo>
                <a:lnTo>
                  <a:pt x="899" y="177"/>
                </a:lnTo>
                <a:lnTo>
                  <a:pt x="900" y="177"/>
                </a:lnTo>
                <a:lnTo>
                  <a:pt x="900" y="177"/>
                </a:lnTo>
                <a:lnTo>
                  <a:pt x="901" y="177"/>
                </a:lnTo>
                <a:lnTo>
                  <a:pt x="901" y="177"/>
                </a:lnTo>
                <a:lnTo>
                  <a:pt x="901" y="177"/>
                </a:lnTo>
                <a:lnTo>
                  <a:pt x="902" y="177"/>
                </a:lnTo>
                <a:lnTo>
                  <a:pt x="902" y="177"/>
                </a:lnTo>
                <a:lnTo>
                  <a:pt x="903" y="177"/>
                </a:lnTo>
                <a:lnTo>
                  <a:pt x="903" y="177"/>
                </a:lnTo>
                <a:lnTo>
                  <a:pt x="904" y="177"/>
                </a:lnTo>
                <a:lnTo>
                  <a:pt x="904" y="177"/>
                </a:lnTo>
                <a:lnTo>
                  <a:pt x="905" y="177"/>
                </a:lnTo>
                <a:lnTo>
                  <a:pt x="905" y="177"/>
                </a:lnTo>
                <a:lnTo>
                  <a:pt x="905" y="177"/>
                </a:lnTo>
                <a:lnTo>
                  <a:pt x="906" y="177"/>
                </a:lnTo>
                <a:lnTo>
                  <a:pt x="906" y="177"/>
                </a:lnTo>
                <a:lnTo>
                  <a:pt x="906" y="177"/>
                </a:lnTo>
                <a:lnTo>
                  <a:pt x="907" y="177"/>
                </a:lnTo>
                <a:lnTo>
                  <a:pt x="907" y="177"/>
                </a:lnTo>
                <a:lnTo>
                  <a:pt x="908" y="177"/>
                </a:lnTo>
                <a:lnTo>
                  <a:pt x="908" y="177"/>
                </a:lnTo>
                <a:lnTo>
                  <a:pt x="908" y="177"/>
                </a:lnTo>
                <a:lnTo>
                  <a:pt x="909" y="177"/>
                </a:lnTo>
                <a:lnTo>
                  <a:pt x="909" y="177"/>
                </a:lnTo>
                <a:lnTo>
                  <a:pt x="910" y="177"/>
                </a:lnTo>
                <a:lnTo>
                  <a:pt x="910" y="177"/>
                </a:lnTo>
                <a:lnTo>
                  <a:pt x="910" y="177"/>
                </a:lnTo>
                <a:lnTo>
                  <a:pt x="911" y="177"/>
                </a:lnTo>
                <a:lnTo>
                  <a:pt x="911" y="177"/>
                </a:lnTo>
                <a:lnTo>
                  <a:pt x="912" y="177"/>
                </a:lnTo>
                <a:lnTo>
                  <a:pt x="912" y="177"/>
                </a:lnTo>
                <a:lnTo>
                  <a:pt x="913" y="177"/>
                </a:lnTo>
                <a:lnTo>
                  <a:pt x="913" y="177"/>
                </a:lnTo>
                <a:lnTo>
                  <a:pt x="913" y="177"/>
                </a:lnTo>
                <a:lnTo>
                  <a:pt x="914" y="177"/>
                </a:lnTo>
                <a:lnTo>
                  <a:pt x="914" y="177"/>
                </a:lnTo>
                <a:lnTo>
                  <a:pt x="915" y="177"/>
                </a:lnTo>
                <a:lnTo>
                  <a:pt x="915" y="177"/>
                </a:lnTo>
                <a:lnTo>
                  <a:pt x="915" y="177"/>
                </a:lnTo>
                <a:lnTo>
                  <a:pt x="916" y="177"/>
                </a:lnTo>
                <a:lnTo>
                  <a:pt x="916" y="177"/>
                </a:lnTo>
                <a:lnTo>
                  <a:pt x="917" y="177"/>
                </a:lnTo>
                <a:lnTo>
                  <a:pt x="917" y="177"/>
                </a:lnTo>
                <a:lnTo>
                  <a:pt x="917" y="177"/>
                </a:lnTo>
                <a:lnTo>
                  <a:pt x="918" y="177"/>
                </a:lnTo>
                <a:lnTo>
                  <a:pt x="918" y="177"/>
                </a:lnTo>
                <a:lnTo>
                  <a:pt x="919" y="177"/>
                </a:lnTo>
                <a:lnTo>
                  <a:pt x="919" y="177"/>
                </a:lnTo>
                <a:lnTo>
                  <a:pt x="919" y="177"/>
                </a:lnTo>
                <a:lnTo>
                  <a:pt x="920" y="177"/>
                </a:lnTo>
                <a:lnTo>
                  <a:pt x="920" y="177"/>
                </a:lnTo>
                <a:lnTo>
                  <a:pt x="921" y="177"/>
                </a:lnTo>
                <a:lnTo>
                  <a:pt x="921" y="177"/>
                </a:lnTo>
                <a:lnTo>
                  <a:pt x="922" y="177"/>
                </a:lnTo>
                <a:lnTo>
                  <a:pt x="922" y="177"/>
                </a:lnTo>
                <a:lnTo>
                  <a:pt x="922" y="177"/>
                </a:lnTo>
                <a:lnTo>
                  <a:pt x="923" y="177"/>
                </a:lnTo>
                <a:lnTo>
                  <a:pt x="923" y="177"/>
                </a:lnTo>
                <a:lnTo>
                  <a:pt x="924" y="177"/>
                </a:lnTo>
                <a:lnTo>
                  <a:pt x="924" y="176"/>
                </a:lnTo>
                <a:lnTo>
                  <a:pt x="924" y="177"/>
                </a:lnTo>
                <a:lnTo>
                  <a:pt x="925" y="177"/>
                </a:lnTo>
                <a:lnTo>
                  <a:pt x="925" y="177"/>
                </a:lnTo>
                <a:lnTo>
                  <a:pt x="925" y="177"/>
                </a:lnTo>
                <a:lnTo>
                  <a:pt x="926" y="177"/>
                </a:lnTo>
                <a:lnTo>
                  <a:pt x="926" y="177"/>
                </a:lnTo>
                <a:lnTo>
                  <a:pt x="927" y="177"/>
                </a:lnTo>
                <a:lnTo>
                  <a:pt x="927" y="177"/>
                </a:lnTo>
                <a:lnTo>
                  <a:pt x="928" y="177"/>
                </a:lnTo>
                <a:lnTo>
                  <a:pt x="928" y="177"/>
                </a:lnTo>
                <a:lnTo>
                  <a:pt x="929" y="177"/>
                </a:lnTo>
                <a:lnTo>
                  <a:pt x="929" y="177"/>
                </a:lnTo>
                <a:lnTo>
                  <a:pt x="929" y="177"/>
                </a:lnTo>
                <a:lnTo>
                  <a:pt x="930" y="177"/>
                </a:lnTo>
                <a:lnTo>
                  <a:pt x="930" y="177"/>
                </a:lnTo>
                <a:lnTo>
                  <a:pt x="931" y="177"/>
                </a:lnTo>
                <a:lnTo>
                  <a:pt x="931" y="177"/>
                </a:lnTo>
                <a:lnTo>
                  <a:pt x="931" y="177"/>
                </a:lnTo>
                <a:lnTo>
                  <a:pt x="932" y="177"/>
                </a:lnTo>
                <a:lnTo>
                  <a:pt x="932" y="177"/>
                </a:lnTo>
                <a:lnTo>
                  <a:pt x="932" y="177"/>
                </a:lnTo>
                <a:lnTo>
                  <a:pt x="933" y="177"/>
                </a:lnTo>
                <a:lnTo>
                  <a:pt x="933" y="177"/>
                </a:lnTo>
                <a:lnTo>
                  <a:pt x="934" y="177"/>
                </a:lnTo>
                <a:lnTo>
                  <a:pt x="934" y="177"/>
                </a:lnTo>
                <a:lnTo>
                  <a:pt x="935" y="177"/>
                </a:lnTo>
                <a:lnTo>
                  <a:pt x="935" y="177"/>
                </a:lnTo>
                <a:lnTo>
                  <a:pt x="936" y="177"/>
                </a:lnTo>
                <a:lnTo>
                  <a:pt x="936" y="177"/>
                </a:lnTo>
                <a:lnTo>
                  <a:pt x="936" y="177"/>
                </a:lnTo>
                <a:lnTo>
                  <a:pt x="937" y="177"/>
                </a:lnTo>
                <a:lnTo>
                  <a:pt x="937" y="177"/>
                </a:lnTo>
                <a:lnTo>
                  <a:pt x="938" y="177"/>
                </a:lnTo>
                <a:lnTo>
                  <a:pt x="938" y="177"/>
                </a:lnTo>
                <a:lnTo>
                  <a:pt x="938" y="177"/>
                </a:lnTo>
                <a:lnTo>
                  <a:pt x="939" y="177"/>
                </a:lnTo>
                <a:lnTo>
                  <a:pt x="939" y="177"/>
                </a:lnTo>
                <a:lnTo>
                  <a:pt x="939" y="177"/>
                </a:lnTo>
                <a:lnTo>
                  <a:pt x="940" y="177"/>
                </a:lnTo>
                <a:lnTo>
                  <a:pt x="940" y="177"/>
                </a:lnTo>
                <a:lnTo>
                  <a:pt x="941" y="177"/>
                </a:lnTo>
                <a:lnTo>
                  <a:pt x="941" y="177"/>
                </a:lnTo>
                <a:lnTo>
                  <a:pt x="942" y="177"/>
                </a:lnTo>
                <a:lnTo>
                  <a:pt x="942" y="177"/>
                </a:lnTo>
                <a:lnTo>
                  <a:pt x="942" y="177"/>
                </a:lnTo>
                <a:lnTo>
                  <a:pt x="943" y="177"/>
                </a:lnTo>
                <a:lnTo>
                  <a:pt x="943" y="177"/>
                </a:lnTo>
                <a:lnTo>
                  <a:pt x="944" y="177"/>
                </a:lnTo>
                <a:lnTo>
                  <a:pt x="944" y="177"/>
                </a:lnTo>
                <a:lnTo>
                  <a:pt x="945" y="177"/>
                </a:lnTo>
                <a:lnTo>
                  <a:pt x="945" y="177"/>
                </a:lnTo>
                <a:lnTo>
                  <a:pt x="945" y="177"/>
                </a:lnTo>
                <a:lnTo>
                  <a:pt x="946" y="177"/>
                </a:lnTo>
                <a:lnTo>
                  <a:pt x="946" y="177"/>
                </a:lnTo>
                <a:lnTo>
                  <a:pt x="946" y="177"/>
                </a:lnTo>
                <a:lnTo>
                  <a:pt x="947" y="177"/>
                </a:lnTo>
                <a:lnTo>
                  <a:pt x="947" y="177"/>
                </a:lnTo>
                <a:lnTo>
                  <a:pt x="948" y="177"/>
                </a:lnTo>
                <a:lnTo>
                  <a:pt x="948" y="177"/>
                </a:lnTo>
                <a:lnTo>
                  <a:pt x="948" y="177"/>
                </a:lnTo>
                <a:lnTo>
                  <a:pt x="949" y="177"/>
                </a:lnTo>
                <a:lnTo>
                  <a:pt x="949" y="177"/>
                </a:lnTo>
                <a:lnTo>
                  <a:pt x="950" y="177"/>
                </a:lnTo>
                <a:lnTo>
                  <a:pt x="950" y="177"/>
                </a:lnTo>
                <a:lnTo>
                  <a:pt x="951" y="177"/>
                </a:lnTo>
                <a:lnTo>
                  <a:pt x="951" y="177"/>
                </a:lnTo>
                <a:lnTo>
                  <a:pt x="951" y="177"/>
                </a:lnTo>
                <a:lnTo>
                  <a:pt x="952" y="177"/>
                </a:lnTo>
                <a:lnTo>
                  <a:pt x="952" y="177"/>
                </a:lnTo>
                <a:lnTo>
                  <a:pt x="953" y="177"/>
                </a:lnTo>
                <a:lnTo>
                  <a:pt x="953" y="177"/>
                </a:lnTo>
                <a:lnTo>
                  <a:pt x="953" y="177"/>
                </a:lnTo>
                <a:lnTo>
                  <a:pt x="954" y="177"/>
                </a:lnTo>
                <a:lnTo>
                  <a:pt x="954" y="177"/>
                </a:lnTo>
                <a:lnTo>
                  <a:pt x="955" y="177"/>
                </a:lnTo>
                <a:lnTo>
                  <a:pt x="955" y="177"/>
                </a:lnTo>
                <a:lnTo>
                  <a:pt x="955" y="177"/>
                </a:lnTo>
                <a:lnTo>
                  <a:pt x="956" y="177"/>
                </a:lnTo>
                <a:lnTo>
                  <a:pt x="956" y="177"/>
                </a:lnTo>
                <a:lnTo>
                  <a:pt x="957" y="177"/>
                </a:lnTo>
                <a:lnTo>
                  <a:pt x="957" y="177"/>
                </a:lnTo>
                <a:lnTo>
                  <a:pt x="957" y="177"/>
                </a:lnTo>
                <a:lnTo>
                  <a:pt x="958" y="177"/>
                </a:lnTo>
                <a:lnTo>
                  <a:pt x="958" y="177"/>
                </a:lnTo>
                <a:lnTo>
                  <a:pt x="959" y="177"/>
                </a:lnTo>
                <a:lnTo>
                  <a:pt x="959" y="177"/>
                </a:lnTo>
                <a:lnTo>
                  <a:pt x="960" y="177"/>
                </a:lnTo>
                <a:lnTo>
                  <a:pt x="960" y="177"/>
                </a:lnTo>
                <a:lnTo>
                  <a:pt x="960" y="177"/>
                </a:lnTo>
                <a:lnTo>
                  <a:pt x="961" y="177"/>
                </a:lnTo>
                <a:lnTo>
                  <a:pt x="961" y="177"/>
                </a:lnTo>
                <a:lnTo>
                  <a:pt x="962" y="177"/>
                </a:lnTo>
                <a:lnTo>
                  <a:pt x="962" y="177"/>
                </a:lnTo>
                <a:lnTo>
                  <a:pt x="962" y="177"/>
                </a:lnTo>
                <a:lnTo>
                  <a:pt x="963" y="177"/>
                </a:lnTo>
                <a:lnTo>
                  <a:pt x="963" y="177"/>
                </a:lnTo>
                <a:lnTo>
                  <a:pt x="963" y="177"/>
                </a:lnTo>
                <a:lnTo>
                  <a:pt x="964" y="177"/>
                </a:lnTo>
                <a:lnTo>
                  <a:pt x="964" y="177"/>
                </a:lnTo>
                <a:lnTo>
                  <a:pt x="965" y="177"/>
                </a:lnTo>
                <a:lnTo>
                  <a:pt x="965" y="177"/>
                </a:lnTo>
                <a:lnTo>
                  <a:pt x="966" y="177"/>
                </a:lnTo>
                <a:lnTo>
                  <a:pt x="966" y="177"/>
                </a:lnTo>
                <a:lnTo>
                  <a:pt x="967" y="177"/>
                </a:lnTo>
                <a:lnTo>
                  <a:pt x="967" y="177"/>
                </a:lnTo>
                <a:lnTo>
                  <a:pt x="967" y="177"/>
                </a:lnTo>
                <a:lnTo>
                  <a:pt x="968" y="177"/>
                </a:lnTo>
                <a:lnTo>
                  <a:pt x="968" y="177"/>
                </a:lnTo>
                <a:lnTo>
                  <a:pt x="969" y="177"/>
                </a:lnTo>
                <a:lnTo>
                  <a:pt x="969" y="177"/>
                </a:lnTo>
                <a:lnTo>
                  <a:pt x="969" y="177"/>
                </a:lnTo>
                <a:lnTo>
                  <a:pt x="970" y="177"/>
                </a:lnTo>
                <a:lnTo>
                  <a:pt x="970" y="177"/>
                </a:lnTo>
                <a:lnTo>
                  <a:pt x="970" y="177"/>
                </a:lnTo>
                <a:lnTo>
                  <a:pt x="971" y="177"/>
                </a:lnTo>
                <a:lnTo>
                  <a:pt x="971" y="177"/>
                </a:lnTo>
                <a:lnTo>
                  <a:pt x="972" y="177"/>
                </a:lnTo>
                <a:lnTo>
                  <a:pt x="972" y="177"/>
                </a:lnTo>
                <a:lnTo>
                  <a:pt x="973" y="177"/>
                </a:lnTo>
                <a:lnTo>
                  <a:pt x="973" y="177"/>
                </a:lnTo>
                <a:lnTo>
                  <a:pt x="974" y="177"/>
                </a:lnTo>
                <a:lnTo>
                  <a:pt x="974" y="177"/>
                </a:lnTo>
                <a:lnTo>
                  <a:pt x="974" y="177"/>
                </a:lnTo>
                <a:lnTo>
                  <a:pt x="975" y="177"/>
                </a:lnTo>
                <a:lnTo>
                  <a:pt x="975" y="177"/>
                </a:lnTo>
                <a:lnTo>
                  <a:pt x="976" y="177"/>
                </a:lnTo>
                <a:lnTo>
                  <a:pt x="976" y="177"/>
                </a:lnTo>
                <a:lnTo>
                  <a:pt x="976" y="177"/>
                </a:lnTo>
                <a:lnTo>
                  <a:pt x="977" y="177"/>
                </a:lnTo>
                <a:lnTo>
                  <a:pt x="977" y="177"/>
                </a:lnTo>
                <a:lnTo>
                  <a:pt x="977" y="177"/>
                </a:lnTo>
                <a:lnTo>
                  <a:pt x="978" y="177"/>
                </a:lnTo>
                <a:lnTo>
                  <a:pt x="978" y="177"/>
                </a:lnTo>
                <a:lnTo>
                  <a:pt x="979" y="177"/>
                </a:lnTo>
                <a:lnTo>
                  <a:pt x="979" y="177"/>
                </a:lnTo>
                <a:lnTo>
                  <a:pt x="980" y="177"/>
                </a:lnTo>
                <a:lnTo>
                  <a:pt x="980" y="177"/>
                </a:lnTo>
                <a:lnTo>
                  <a:pt x="980" y="177"/>
                </a:lnTo>
                <a:lnTo>
                  <a:pt x="981" y="177"/>
                </a:lnTo>
                <a:lnTo>
                  <a:pt x="981" y="177"/>
                </a:lnTo>
                <a:lnTo>
                  <a:pt x="982" y="177"/>
                </a:lnTo>
                <a:lnTo>
                  <a:pt x="982" y="177"/>
                </a:lnTo>
                <a:lnTo>
                  <a:pt x="983" y="177"/>
                </a:lnTo>
                <a:lnTo>
                  <a:pt x="983" y="177"/>
                </a:lnTo>
                <a:lnTo>
                  <a:pt x="983" y="177"/>
                </a:lnTo>
                <a:lnTo>
                  <a:pt x="984" y="177"/>
                </a:lnTo>
                <a:lnTo>
                  <a:pt x="984" y="177"/>
                </a:lnTo>
                <a:lnTo>
                  <a:pt x="984" y="177"/>
                </a:lnTo>
                <a:lnTo>
                  <a:pt x="985" y="177"/>
                </a:lnTo>
                <a:lnTo>
                  <a:pt x="985" y="177"/>
                </a:lnTo>
                <a:lnTo>
                  <a:pt x="986" y="177"/>
                </a:lnTo>
                <a:lnTo>
                  <a:pt x="986" y="177"/>
                </a:lnTo>
                <a:lnTo>
                  <a:pt x="986" y="177"/>
                </a:lnTo>
                <a:lnTo>
                  <a:pt x="987" y="177"/>
                </a:lnTo>
                <a:lnTo>
                  <a:pt x="987" y="177"/>
                </a:lnTo>
                <a:lnTo>
                  <a:pt x="988" y="177"/>
                </a:lnTo>
                <a:lnTo>
                  <a:pt x="988" y="177"/>
                </a:lnTo>
                <a:lnTo>
                  <a:pt x="989" y="177"/>
                </a:lnTo>
                <a:lnTo>
                  <a:pt x="989" y="177"/>
                </a:lnTo>
                <a:lnTo>
                  <a:pt x="989" y="177"/>
                </a:lnTo>
                <a:lnTo>
                  <a:pt x="990" y="177"/>
                </a:lnTo>
                <a:lnTo>
                  <a:pt x="990" y="177"/>
                </a:lnTo>
                <a:lnTo>
                  <a:pt x="991" y="177"/>
                </a:lnTo>
                <a:lnTo>
                  <a:pt x="991" y="177"/>
                </a:lnTo>
                <a:lnTo>
                  <a:pt x="991" y="177"/>
                </a:lnTo>
                <a:lnTo>
                  <a:pt x="992" y="177"/>
                </a:lnTo>
                <a:lnTo>
                  <a:pt x="992" y="177"/>
                </a:lnTo>
                <a:lnTo>
                  <a:pt x="993" y="177"/>
                </a:lnTo>
                <a:lnTo>
                  <a:pt x="993" y="177"/>
                </a:lnTo>
                <a:lnTo>
                  <a:pt x="993" y="177"/>
                </a:lnTo>
                <a:lnTo>
                  <a:pt x="994" y="177"/>
                </a:lnTo>
                <a:lnTo>
                  <a:pt x="994" y="177"/>
                </a:lnTo>
                <a:lnTo>
                  <a:pt x="995" y="177"/>
                </a:lnTo>
                <a:lnTo>
                  <a:pt x="995" y="177"/>
                </a:lnTo>
                <a:lnTo>
                  <a:pt x="995" y="177"/>
                </a:lnTo>
                <a:lnTo>
                  <a:pt x="996" y="177"/>
                </a:lnTo>
                <a:lnTo>
                  <a:pt x="996" y="177"/>
                </a:lnTo>
                <a:lnTo>
                  <a:pt x="997" y="177"/>
                </a:lnTo>
                <a:lnTo>
                  <a:pt x="997" y="177"/>
                </a:lnTo>
                <a:lnTo>
                  <a:pt x="998" y="177"/>
                </a:lnTo>
                <a:lnTo>
                  <a:pt x="998" y="177"/>
                </a:lnTo>
                <a:lnTo>
                  <a:pt x="998" y="177"/>
                </a:lnTo>
                <a:lnTo>
                  <a:pt x="999" y="177"/>
                </a:lnTo>
                <a:lnTo>
                  <a:pt x="999" y="177"/>
                </a:lnTo>
                <a:lnTo>
                  <a:pt x="1000" y="177"/>
                </a:lnTo>
                <a:lnTo>
                  <a:pt x="1000" y="177"/>
                </a:lnTo>
                <a:lnTo>
                  <a:pt x="1000" y="177"/>
                </a:lnTo>
                <a:lnTo>
                  <a:pt x="1001" y="177"/>
                </a:lnTo>
                <a:lnTo>
                  <a:pt x="1001" y="176"/>
                </a:lnTo>
                <a:lnTo>
                  <a:pt x="1002" y="176"/>
                </a:lnTo>
                <a:lnTo>
                  <a:pt x="1002" y="176"/>
                </a:lnTo>
                <a:lnTo>
                  <a:pt x="1002" y="176"/>
                </a:lnTo>
                <a:lnTo>
                  <a:pt x="1003" y="176"/>
                </a:lnTo>
                <a:lnTo>
                  <a:pt x="1003" y="176"/>
                </a:lnTo>
                <a:lnTo>
                  <a:pt x="1004" y="177"/>
                </a:lnTo>
                <a:lnTo>
                  <a:pt x="1004" y="176"/>
                </a:lnTo>
                <a:lnTo>
                  <a:pt x="1005" y="177"/>
                </a:lnTo>
                <a:lnTo>
                  <a:pt x="1005" y="177"/>
                </a:lnTo>
                <a:lnTo>
                  <a:pt x="1005" y="177"/>
                </a:lnTo>
                <a:lnTo>
                  <a:pt x="1006" y="177"/>
                </a:lnTo>
                <a:lnTo>
                  <a:pt x="1006" y="177"/>
                </a:lnTo>
                <a:lnTo>
                  <a:pt x="1007" y="177"/>
                </a:lnTo>
                <a:lnTo>
                  <a:pt x="1007" y="177"/>
                </a:lnTo>
                <a:lnTo>
                  <a:pt x="1007" y="177"/>
                </a:lnTo>
                <a:lnTo>
                  <a:pt x="1008" y="177"/>
                </a:lnTo>
                <a:lnTo>
                  <a:pt x="1008" y="177"/>
                </a:lnTo>
                <a:lnTo>
                  <a:pt x="1009" y="177"/>
                </a:lnTo>
                <a:lnTo>
                  <a:pt x="1009" y="177"/>
                </a:lnTo>
                <a:lnTo>
                  <a:pt x="1009" y="177"/>
                </a:lnTo>
                <a:lnTo>
                  <a:pt x="1010" y="177"/>
                </a:lnTo>
                <a:lnTo>
                  <a:pt x="1010" y="177"/>
                </a:lnTo>
                <a:lnTo>
                  <a:pt x="1011" y="177"/>
                </a:lnTo>
                <a:lnTo>
                  <a:pt x="1011" y="177"/>
                </a:lnTo>
                <a:lnTo>
                  <a:pt x="1012" y="177"/>
                </a:lnTo>
                <a:lnTo>
                  <a:pt x="1012" y="177"/>
                </a:lnTo>
                <a:lnTo>
                  <a:pt x="1012" y="177"/>
                </a:lnTo>
                <a:lnTo>
                  <a:pt x="1013" y="177"/>
                </a:lnTo>
                <a:lnTo>
                  <a:pt x="1013" y="177"/>
                </a:lnTo>
                <a:lnTo>
                  <a:pt x="1014" y="177"/>
                </a:lnTo>
                <a:lnTo>
                  <a:pt x="1014" y="177"/>
                </a:lnTo>
                <a:lnTo>
                  <a:pt x="1014" y="177"/>
                </a:lnTo>
                <a:lnTo>
                  <a:pt x="1015" y="177"/>
                </a:lnTo>
                <a:lnTo>
                  <a:pt x="1015" y="177"/>
                </a:lnTo>
                <a:lnTo>
                  <a:pt x="1015" y="176"/>
                </a:lnTo>
                <a:lnTo>
                  <a:pt x="1016" y="176"/>
                </a:lnTo>
                <a:lnTo>
                  <a:pt x="1016" y="176"/>
                </a:lnTo>
                <a:lnTo>
                  <a:pt x="1017" y="175"/>
                </a:lnTo>
                <a:lnTo>
                  <a:pt x="1017" y="174"/>
                </a:lnTo>
                <a:lnTo>
                  <a:pt x="1017" y="174"/>
                </a:lnTo>
                <a:lnTo>
                  <a:pt x="1018" y="173"/>
                </a:lnTo>
                <a:lnTo>
                  <a:pt x="1018" y="172"/>
                </a:lnTo>
                <a:lnTo>
                  <a:pt x="1019" y="172"/>
                </a:lnTo>
                <a:lnTo>
                  <a:pt x="1019" y="172"/>
                </a:lnTo>
                <a:lnTo>
                  <a:pt x="1020" y="173"/>
                </a:lnTo>
                <a:lnTo>
                  <a:pt x="1020" y="173"/>
                </a:lnTo>
                <a:lnTo>
                  <a:pt x="1020" y="174"/>
                </a:lnTo>
                <a:lnTo>
                  <a:pt x="1021" y="174"/>
                </a:lnTo>
                <a:lnTo>
                  <a:pt x="1021" y="175"/>
                </a:lnTo>
                <a:lnTo>
                  <a:pt x="1022" y="175"/>
                </a:lnTo>
                <a:lnTo>
                  <a:pt x="1022" y="176"/>
                </a:lnTo>
                <a:lnTo>
                  <a:pt x="1022" y="176"/>
                </a:lnTo>
                <a:lnTo>
                  <a:pt x="1023" y="176"/>
                </a:lnTo>
                <a:lnTo>
                  <a:pt x="1023" y="176"/>
                </a:lnTo>
                <a:lnTo>
                  <a:pt x="1024" y="176"/>
                </a:lnTo>
                <a:lnTo>
                  <a:pt x="1024" y="176"/>
                </a:lnTo>
                <a:lnTo>
                  <a:pt x="1024" y="176"/>
                </a:lnTo>
                <a:lnTo>
                  <a:pt x="1025" y="176"/>
                </a:lnTo>
                <a:lnTo>
                  <a:pt x="1025" y="176"/>
                </a:lnTo>
                <a:lnTo>
                  <a:pt x="1026" y="176"/>
                </a:lnTo>
                <a:lnTo>
                  <a:pt x="1026" y="176"/>
                </a:lnTo>
                <a:lnTo>
                  <a:pt x="1026" y="177"/>
                </a:lnTo>
                <a:lnTo>
                  <a:pt x="1027" y="177"/>
                </a:lnTo>
                <a:lnTo>
                  <a:pt x="1027" y="177"/>
                </a:lnTo>
                <a:lnTo>
                  <a:pt x="1028" y="177"/>
                </a:lnTo>
                <a:lnTo>
                  <a:pt x="1028" y="177"/>
                </a:lnTo>
                <a:lnTo>
                  <a:pt x="1029" y="177"/>
                </a:lnTo>
                <a:lnTo>
                  <a:pt x="1029" y="177"/>
                </a:lnTo>
                <a:lnTo>
                  <a:pt x="1029" y="177"/>
                </a:lnTo>
                <a:lnTo>
                  <a:pt x="1030" y="177"/>
                </a:lnTo>
                <a:lnTo>
                  <a:pt x="1030" y="177"/>
                </a:lnTo>
                <a:lnTo>
                  <a:pt x="1031" y="177"/>
                </a:lnTo>
                <a:lnTo>
                  <a:pt x="1031" y="177"/>
                </a:lnTo>
                <a:lnTo>
                  <a:pt x="1031" y="177"/>
                </a:lnTo>
                <a:lnTo>
                  <a:pt x="1032" y="177"/>
                </a:lnTo>
                <a:lnTo>
                  <a:pt x="1032" y="177"/>
                </a:lnTo>
                <a:lnTo>
                  <a:pt x="1033" y="177"/>
                </a:lnTo>
                <a:lnTo>
                  <a:pt x="1033" y="177"/>
                </a:lnTo>
                <a:lnTo>
                  <a:pt x="1033" y="177"/>
                </a:lnTo>
                <a:lnTo>
                  <a:pt x="1034" y="177"/>
                </a:lnTo>
                <a:lnTo>
                  <a:pt x="1034" y="177"/>
                </a:lnTo>
                <a:lnTo>
                  <a:pt x="1035" y="177"/>
                </a:lnTo>
                <a:lnTo>
                  <a:pt x="1035" y="177"/>
                </a:lnTo>
                <a:lnTo>
                  <a:pt x="1036" y="177"/>
                </a:lnTo>
                <a:lnTo>
                  <a:pt x="1036" y="177"/>
                </a:lnTo>
                <a:lnTo>
                  <a:pt x="1036" y="177"/>
                </a:lnTo>
                <a:lnTo>
                  <a:pt x="1037" y="177"/>
                </a:lnTo>
                <a:lnTo>
                  <a:pt x="1037" y="177"/>
                </a:lnTo>
                <a:lnTo>
                  <a:pt x="1038" y="177"/>
                </a:lnTo>
                <a:lnTo>
                  <a:pt x="1038" y="177"/>
                </a:lnTo>
                <a:lnTo>
                  <a:pt x="1038" y="177"/>
                </a:lnTo>
                <a:lnTo>
                  <a:pt x="1039" y="177"/>
                </a:lnTo>
                <a:lnTo>
                  <a:pt x="1039" y="177"/>
                </a:lnTo>
                <a:lnTo>
                  <a:pt x="1040" y="177"/>
                </a:lnTo>
                <a:lnTo>
                  <a:pt x="1040" y="177"/>
                </a:lnTo>
                <a:lnTo>
                  <a:pt x="1040" y="177"/>
                </a:lnTo>
                <a:lnTo>
                  <a:pt x="1041" y="177"/>
                </a:lnTo>
                <a:lnTo>
                  <a:pt x="1041" y="177"/>
                </a:lnTo>
                <a:lnTo>
                  <a:pt x="1042" y="177"/>
                </a:lnTo>
                <a:lnTo>
                  <a:pt x="1042" y="177"/>
                </a:lnTo>
                <a:lnTo>
                  <a:pt x="1043" y="177"/>
                </a:lnTo>
                <a:lnTo>
                  <a:pt x="1043" y="177"/>
                </a:lnTo>
                <a:lnTo>
                  <a:pt x="1043" y="177"/>
                </a:lnTo>
                <a:lnTo>
                  <a:pt x="1044" y="177"/>
                </a:lnTo>
                <a:lnTo>
                  <a:pt x="1044" y="177"/>
                </a:lnTo>
                <a:lnTo>
                  <a:pt x="1045" y="177"/>
                </a:lnTo>
                <a:lnTo>
                  <a:pt x="1045" y="177"/>
                </a:lnTo>
                <a:lnTo>
                  <a:pt x="1045" y="177"/>
                </a:lnTo>
                <a:lnTo>
                  <a:pt x="1046" y="177"/>
                </a:lnTo>
                <a:lnTo>
                  <a:pt x="1046" y="177"/>
                </a:lnTo>
                <a:lnTo>
                  <a:pt x="1047" y="177"/>
                </a:lnTo>
                <a:lnTo>
                  <a:pt x="1047" y="177"/>
                </a:lnTo>
                <a:lnTo>
                  <a:pt x="1047" y="177"/>
                </a:lnTo>
                <a:lnTo>
                  <a:pt x="1048" y="177"/>
                </a:lnTo>
                <a:lnTo>
                  <a:pt x="1048" y="177"/>
                </a:lnTo>
                <a:lnTo>
                  <a:pt x="1049" y="177"/>
                </a:lnTo>
                <a:lnTo>
                  <a:pt x="1049" y="177"/>
                </a:lnTo>
                <a:lnTo>
                  <a:pt x="1049" y="177"/>
                </a:lnTo>
                <a:lnTo>
                  <a:pt x="1050" y="177"/>
                </a:lnTo>
                <a:lnTo>
                  <a:pt x="1050" y="177"/>
                </a:lnTo>
                <a:lnTo>
                  <a:pt x="1051" y="177"/>
                </a:lnTo>
                <a:lnTo>
                  <a:pt x="1051" y="177"/>
                </a:lnTo>
                <a:lnTo>
                  <a:pt x="1052" y="177"/>
                </a:lnTo>
                <a:lnTo>
                  <a:pt x="1052" y="177"/>
                </a:lnTo>
                <a:lnTo>
                  <a:pt x="1052" y="177"/>
                </a:lnTo>
                <a:lnTo>
                  <a:pt x="1053" y="177"/>
                </a:lnTo>
                <a:lnTo>
                  <a:pt x="1053" y="177"/>
                </a:lnTo>
                <a:lnTo>
                  <a:pt x="1054" y="177"/>
                </a:lnTo>
                <a:lnTo>
                  <a:pt x="1054" y="177"/>
                </a:lnTo>
                <a:lnTo>
                  <a:pt x="1054" y="177"/>
                </a:lnTo>
                <a:lnTo>
                  <a:pt x="1055" y="177"/>
                </a:lnTo>
                <a:lnTo>
                  <a:pt x="1055" y="177"/>
                </a:lnTo>
                <a:lnTo>
                  <a:pt x="1055" y="177"/>
                </a:lnTo>
                <a:lnTo>
                  <a:pt x="1056" y="177"/>
                </a:lnTo>
                <a:lnTo>
                  <a:pt x="1056" y="177"/>
                </a:lnTo>
                <a:lnTo>
                  <a:pt x="1057" y="177"/>
                </a:lnTo>
                <a:lnTo>
                  <a:pt x="1057" y="177"/>
                </a:lnTo>
                <a:lnTo>
                  <a:pt x="1058" y="177"/>
                </a:lnTo>
                <a:lnTo>
                  <a:pt x="1058" y="177"/>
                </a:lnTo>
                <a:lnTo>
                  <a:pt x="1058" y="177"/>
                </a:lnTo>
                <a:lnTo>
                  <a:pt x="1059" y="177"/>
                </a:lnTo>
                <a:lnTo>
                  <a:pt x="1059" y="177"/>
                </a:lnTo>
                <a:lnTo>
                  <a:pt x="1060" y="177"/>
                </a:lnTo>
                <a:lnTo>
                  <a:pt x="1060" y="177"/>
                </a:lnTo>
                <a:lnTo>
                  <a:pt x="1061" y="177"/>
                </a:lnTo>
                <a:lnTo>
                  <a:pt x="1061" y="177"/>
                </a:lnTo>
                <a:lnTo>
                  <a:pt x="1061" y="177"/>
                </a:lnTo>
                <a:lnTo>
                  <a:pt x="1062" y="177"/>
                </a:lnTo>
                <a:lnTo>
                  <a:pt x="1062" y="177"/>
                </a:lnTo>
                <a:lnTo>
                  <a:pt x="1062" y="177"/>
                </a:lnTo>
                <a:lnTo>
                  <a:pt x="1063" y="177"/>
                </a:lnTo>
                <a:lnTo>
                  <a:pt x="1063" y="176"/>
                </a:lnTo>
                <a:lnTo>
                  <a:pt x="1064" y="176"/>
                </a:lnTo>
                <a:lnTo>
                  <a:pt x="1064" y="176"/>
                </a:lnTo>
                <a:lnTo>
                  <a:pt x="1064" y="176"/>
                </a:lnTo>
                <a:lnTo>
                  <a:pt x="1065" y="176"/>
                </a:lnTo>
                <a:lnTo>
                  <a:pt x="1065" y="176"/>
                </a:lnTo>
                <a:lnTo>
                  <a:pt x="1066" y="176"/>
                </a:lnTo>
                <a:lnTo>
                  <a:pt x="1066" y="176"/>
                </a:lnTo>
                <a:lnTo>
                  <a:pt x="1067" y="176"/>
                </a:lnTo>
                <a:lnTo>
                  <a:pt x="1067" y="176"/>
                </a:lnTo>
                <a:lnTo>
                  <a:pt x="1067" y="176"/>
                </a:lnTo>
                <a:lnTo>
                  <a:pt x="1068" y="176"/>
                </a:lnTo>
                <a:lnTo>
                  <a:pt x="1068" y="177"/>
                </a:lnTo>
                <a:lnTo>
                  <a:pt x="1069" y="177"/>
                </a:lnTo>
                <a:lnTo>
                  <a:pt x="1069" y="177"/>
                </a:lnTo>
                <a:lnTo>
                  <a:pt x="1069" y="177"/>
                </a:lnTo>
                <a:lnTo>
                  <a:pt x="1070" y="177"/>
                </a:lnTo>
                <a:lnTo>
                  <a:pt x="1070" y="177"/>
                </a:lnTo>
                <a:lnTo>
                  <a:pt x="1071" y="177"/>
                </a:lnTo>
                <a:lnTo>
                  <a:pt x="1071" y="177"/>
                </a:lnTo>
                <a:lnTo>
                  <a:pt x="1071" y="177"/>
                </a:lnTo>
                <a:lnTo>
                  <a:pt x="1072" y="177"/>
                </a:lnTo>
                <a:lnTo>
                  <a:pt x="1072" y="177"/>
                </a:lnTo>
                <a:lnTo>
                  <a:pt x="1073" y="177"/>
                </a:lnTo>
                <a:lnTo>
                  <a:pt x="1073" y="177"/>
                </a:lnTo>
                <a:lnTo>
                  <a:pt x="1074" y="177"/>
                </a:lnTo>
                <a:lnTo>
                  <a:pt x="1074" y="177"/>
                </a:lnTo>
                <a:lnTo>
                  <a:pt x="1074" y="177"/>
                </a:lnTo>
                <a:lnTo>
                  <a:pt x="1075" y="177"/>
                </a:lnTo>
                <a:lnTo>
                  <a:pt x="1075" y="177"/>
                </a:lnTo>
                <a:lnTo>
                  <a:pt x="1076" y="177"/>
                </a:lnTo>
                <a:lnTo>
                  <a:pt x="1076" y="177"/>
                </a:lnTo>
                <a:lnTo>
                  <a:pt x="1076" y="177"/>
                </a:lnTo>
                <a:lnTo>
                  <a:pt x="1077" y="177"/>
                </a:lnTo>
                <a:lnTo>
                  <a:pt x="1077" y="177"/>
                </a:lnTo>
                <a:lnTo>
                  <a:pt x="1078" y="177"/>
                </a:lnTo>
                <a:lnTo>
                  <a:pt x="1078" y="177"/>
                </a:lnTo>
                <a:lnTo>
                  <a:pt x="1078" y="177"/>
                </a:lnTo>
                <a:lnTo>
                  <a:pt x="1079" y="177"/>
                </a:lnTo>
                <a:lnTo>
                  <a:pt x="1079" y="177"/>
                </a:lnTo>
                <a:lnTo>
                  <a:pt x="1080" y="177"/>
                </a:lnTo>
                <a:lnTo>
                  <a:pt x="1080" y="177"/>
                </a:lnTo>
                <a:lnTo>
                  <a:pt x="1081" y="177"/>
                </a:lnTo>
                <a:lnTo>
                  <a:pt x="1081" y="177"/>
                </a:lnTo>
                <a:lnTo>
                  <a:pt x="1081" y="177"/>
                </a:lnTo>
                <a:lnTo>
                  <a:pt x="1082" y="177"/>
                </a:lnTo>
                <a:lnTo>
                  <a:pt x="1082" y="177"/>
                </a:lnTo>
                <a:lnTo>
                  <a:pt x="1083" y="177"/>
                </a:lnTo>
                <a:lnTo>
                  <a:pt x="1083" y="177"/>
                </a:lnTo>
                <a:lnTo>
                  <a:pt x="1083" y="177"/>
                </a:lnTo>
                <a:lnTo>
                  <a:pt x="1084" y="177"/>
                </a:lnTo>
                <a:lnTo>
                  <a:pt x="1084" y="177"/>
                </a:lnTo>
                <a:lnTo>
                  <a:pt x="1085" y="177"/>
                </a:lnTo>
                <a:lnTo>
                  <a:pt x="1085" y="177"/>
                </a:lnTo>
                <a:lnTo>
                  <a:pt x="1085" y="177"/>
                </a:lnTo>
                <a:lnTo>
                  <a:pt x="1086" y="177"/>
                </a:lnTo>
                <a:lnTo>
                  <a:pt x="1086" y="177"/>
                </a:lnTo>
                <a:lnTo>
                  <a:pt x="1087" y="177"/>
                </a:lnTo>
                <a:lnTo>
                  <a:pt x="1087" y="177"/>
                </a:lnTo>
                <a:lnTo>
                  <a:pt x="1087" y="177"/>
                </a:lnTo>
                <a:lnTo>
                  <a:pt x="1088" y="177"/>
                </a:lnTo>
                <a:lnTo>
                  <a:pt x="1088" y="177"/>
                </a:lnTo>
                <a:lnTo>
                  <a:pt x="1089" y="177"/>
                </a:lnTo>
                <a:lnTo>
                  <a:pt x="1089" y="177"/>
                </a:lnTo>
                <a:lnTo>
                  <a:pt x="1090" y="177"/>
                </a:lnTo>
                <a:lnTo>
                  <a:pt x="1090" y="177"/>
                </a:lnTo>
                <a:lnTo>
                  <a:pt x="1090" y="177"/>
                </a:lnTo>
                <a:lnTo>
                  <a:pt x="1091" y="177"/>
                </a:lnTo>
                <a:lnTo>
                  <a:pt x="1091" y="177"/>
                </a:lnTo>
                <a:lnTo>
                  <a:pt x="1092" y="177"/>
                </a:lnTo>
                <a:lnTo>
                  <a:pt x="1092" y="177"/>
                </a:lnTo>
                <a:lnTo>
                  <a:pt x="1092" y="177"/>
                </a:lnTo>
                <a:lnTo>
                  <a:pt x="1093" y="177"/>
                </a:lnTo>
                <a:lnTo>
                  <a:pt x="1093" y="177"/>
                </a:lnTo>
                <a:lnTo>
                  <a:pt x="1093" y="177"/>
                </a:lnTo>
                <a:lnTo>
                  <a:pt x="1094" y="177"/>
                </a:lnTo>
                <a:lnTo>
                  <a:pt x="1094" y="177"/>
                </a:lnTo>
                <a:lnTo>
                  <a:pt x="1095" y="177"/>
                </a:lnTo>
                <a:lnTo>
                  <a:pt x="1095" y="177"/>
                </a:lnTo>
                <a:lnTo>
                  <a:pt x="1096" y="177"/>
                </a:lnTo>
                <a:lnTo>
                  <a:pt x="1096" y="177"/>
                </a:lnTo>
                <a:lnTo>
                  <a:pt x="1096" y="177"/>
                </a:lnTo>
                <a:lnTo>
                  <a:pt x="1097" y="177"/>
                </a:lnTo>
                <a:lnTo>
                  <a:pt x="1097" y="177"/>
                </a:lnTo>
                <a:lnTo>
                  <a:pt x="1098" y="177"/>
                </a:lnTo>
                <a:lnTo>
                  <a:pt x="1098" y="177"/>
                </a:lnTo>
                <a:lnTo>
                  <a:pt x="1099" y="177"/>
                </a:lnTo>
                <a:lnTo>
                  <a:pt x="1099" y="177"/>
                </a:lnTo>
                <a:lnTo>
                  <a:pt x="1099" y="177"/>
                </a:lnTo>
                <a:lnTo>
                  <a:pt x="1100" y="177"/>
                </a:lnTo>
                <a:lnTo>
                  <a:pt x="1100" y="177"/>
                </a:lnTo>
                <a:lnTo>
                  <a:pt x="1100" y="177"/>
                </a:lnTo>
                <a:lnTo>
                  <a:pt x="1101" y="177"/>
                </a:lnTo>
                <a:lnTo>
                  <a:pt x="1101" y="177"/>
                </a:lnTo>
                <a:lnTo>
                  <a:pt x="1102" y="177"/>
                </a:lnTo>
                <a:lnTo>
                  <a:pt x="1102" y="177"/>
                </a:lnTo>
                <a:lnTo>
                  <a:pt x="1102" y="177"/>
                </a:lnTo>
                <a:lnTo>
                  <a:pt x="1103" y="177"/>
                </a:lnTo>
                <a:lnTo>
                  <a:pt x="1103" y="177"/>
                </a:lnTo>
                <a:lnTo>
                  <a:pt x="1104" y="177"/>
                </a:lnTo>
                <a:lnTo>
                  <a:pt x="1104" y="177"/>
                </a:lnTo>
                <a:lnTo>
                  <a:pt x="1105" y="177"/>
                </a:lnTo>
                <a:lnTo>
                  <a:pt x="1105" y="177"/>
                </a:lnTo>
                <a:lnTo>
                  <a:pt x="1105" y="177"/>
                </a:lnTo>
                <a:lnTo>
                  <a:pt x="1106" y="177"/>
                </a:lnTo>
                <a:lnTo>
                  <a:pt x="1106" y="177"/>
                </a:lnTo>
                <a:lnTo>
                  <a:pt x="1107" y="177"/>
                </a:lnTo>
                <a:lnTo>
                  <a:pt x="1107" y="177"/>
                </a:lnTo>
                <a:lnTo>
                  <a:pt x="1107" y="177"/>
                </a:lnTo>
                <a:lnTo>
                  <a:pt x="1108" y="177"/>
                </a:lnTo>
                <a:lnTo>
                  <a:pt x="1108" y="177"/>
                </a:lnTo>
                <a:lnTo>
                  <a:pt x="1109" y="177"/>
                </a:lnTo>
                <a:lnTo>
                  <a:pt x="1109" y="177"/>
                </a:lnTo>
                <a:lnTo>
                  <a:pt x="1109" y="177"/>
                </a:lnTo>
                <a:lnTo>
                  <a:pt x="1110" y="177"/>
                </a:lnTo>
                <a:lnTo>
                  <a:pt x="1110" y="177"/>
                </a:lnTo>
                <a:lnTo>
                  <a:pt x="1111" y="177"/>
                </a:lnTo>
                <a:lnTo>
                  <a:pt x="1111" y="177"/>
                </a:lnTo>
                <a:lnTo>
                  <a:pt x="1112" y="177"/>
                </a:lnTo>
                <a:lnTo>
                  <a:pt x="1112" y="177"/>
                </a:lnTo>
                <a:lnTo>
                  <a:pt x="1112" y="177"/>
                </a:lnTo>
                <a:lnTo>
                  <a:pt x="1113" y="177"/>
                </a:lnTo>
                <a:lnTo>
                  <a:pt x="1113" y="177"/>
                </a:lnTo>
                <a:lnTo>
                  <a:pt x="1114" y="177"/>
                </a:lnTo>
                <a:lnTo>
                  <a:pt x="1114" y="177"/>
                </a:lnTo>
                <a:lnTo>
                  <a:pt x="1114" y="177"/>
                </a:lnTo>
                <a:lnTo>
                  <a:pt x="1115" y="177"/>
                </a:lnTo>
                <a:lnTo>
                  <a:pt x="1115" y="177"/>
                </a:lnTo>
                <a:lnTo>
                  <a:pt x="1116" y="177"/>
                </a:lnTo>
                <a:lnTo>
                  <a:pt x="1116" y="177"/>
                </a:lnTo>
                <a:lnTo>
                  <a:pt x="1116" y="177"/>
                </a:lnTo>
                <a:lnTo>
                  <a:pt x="1117" y="177"/>
                </a:lnTo>
                <a:lnTo>
                  <a:pt x="1117" y="177"/>
                </a:lnTo>
                <a:lnTo>
                  <a:pt x="1118" y="177"/>
                </a:lnTo>
                <a:lnTo>
                  <a:pt x="1118" y="177"/>
                </a:lnTo>
                <a:lnTo>
                  <a:pt x="1119" y="177"/>
                </a:lnTo>
                <a:lnTo>
                  <a:pt x="1119" y="177"/>
                </a:lnTo>
                <a:lnTo>
                  <a:pt x="1119" y="177"/>
                </a:lnTo>
                <a:lnTo>
                  <a:pt x="1120" y="177"/>
                </a:lnTo>
                <a:lnTo>
                  <a:pt x="1120" y="177"/>
                </a:lnTo>
                <a:lnTo>
                  <a:pt x="1121" y="177"/>
                </a:lnTo>
                <a:lnTo>
                  <a:pt x="1121" y="177"/>
                </a:lnTo>
                <a:lnTo>
                  <a:pt x="1121" y="177"/>
                </a:lnTo>
                <a:lnTo>
                  <a:pt x="1122" y="177"/>
                </a:lnTo>
                <a:lnTo>
                  <a:pt x="1122" y="177"/>
                </a:lnTo>
                <a:lnTo>
                  <a:pt x="1123" y="177"/>
                </a:lnTo>
                <a:lnTo>
                  <a:pt x="1123" y="177"/>
                </a:lnTo>
                <a:lnTo>
                  <a:pt x="1123" y="177"/>
                </a:lnTo>
                <a:lnTo>
                  <a:pt x="1124" y="177"/>
                </a:lnTo>
                <a:lnTo>
                  <a:pt x="1124" y="177"/>
                </a:lnTo>
                <a:lnTo>
                  <a:pt x="1125" y="177"/>
                </a:lnTo>
                <a:lnTo>
                  <a:pt x="1125" y="177"/>
                </a:lnTo>
                <a:lnTo>
                  <a:pt x="1125" y="177"/>
                </a:lnTo>
                <a:lnTo>
                  <a:pt x="1126" y="177"/>
                </a:lnTo>
                <a:lnTo>
                  <a:pt x="1126" y="177"/>
                </a:lnTo>
                <a:lnTo>
                  <a:pt x="1127" y="177"/>
                </a:lnTo>
                <a:lnTo>
                  <a:pt x="1127" y="177"/>
                </a:lnTo>
                <a:lnTo>
                  <a:pt x="1127" y="177"/>
                </a:lnTo>
                <a:lnTo>
                  <a:pt x="1128" y="177"/>
                </a:lnTo>
                <a:lnTo>
                  <a:pt x="1128" y="177"/>
                </a:lnTo>
                <a:lnTo>
                  <a:pt x="1129" y="177"/>
                </a:lnTo>
                <a:lnTo>
                  <a:pt x="1129" y="177"/>
                </a:lnTo>
                <a:lnTo>
                  <a:pt x="1130" y="177"/>
                </a:lnTo>
                <a:lnTo>
                  <a:pt x="1130" y="177"/>
                </a:lnTo>
                <a:lnTo>
                  <a:pt x="1130" y="177"/>
                </a:lnTo>
                <a:lnTo>
                  <a:pt x="1131" y="177"/>
                </a:lnTo>
                <a:lnTo>
                  <a:pt x="1131" y="177"/>
                </a:lnTo>
                <a:lnTo>
                  <a:pt x="1132" y="177"/>
                </a:lnTo>
                <a:lnTo>
                  <a:pt x="1132" y="177"/>
                </a:lnTo>
                <a:lnTo>
                  <a:pt x="1132" y="177"/>
                </a:lnTo>
                <a:lnTo>
                  <a:pt x="1133" y="177"/>
                </a:lnTo>
                <a:lnTo>
                  <a:pt x="1133" y="177"/>
                </a:lnTo>
                <a:lnTo>
                  <a:pt x="1133" y="177"/>
                </a:lnTo>
                <a:lnTo>
                  <a:pt x="1134" y="177"/>
                </a:lnTo>
                <a:lnTo>
                  <a:pt x="1134" y="177"/>
                </a:lnTo>
                <a:lnTo>
                  <a:pt x="1135" y="177"/>
                </a:lnTo>
                <a:lnTo>
                  <a:pt x="1135" y="177"/>
                </a:lnTo>
                <a:lnTo>
                  <a:pt x="1136" y="177"/>
                </a:lnTo>
                <a:lnTo>
                  <a:pt x="1136" y="177"/>
                </a:lnTo>
                <a:lnTo>
                  <a:pt x="1137" y="177"/>
                </a:lnTo>
                <a:lnTo>
                  <a:pt x="1137" y="177"/>
                </a:lnTo>
                <a:lnTo>
                  <a:pt x="1137" y="177"/>
                </a:lnTo>
                <a:lnTo>
                  <a:pt x="1138" y="177"/>
                </a:lnTo>
                <a:lnTo>
                  <a:pt x="1138" y="177"/>
                </a:lnTo>
                <a:lnTo>
                  <a:pt x="1139" y="177"/>
                </a:lnTo>
                <a:lnTo>
                  <a:pt x="1139" y="177"/>
                </a:lnTo>
                <a:lnTo>
                  <a:pt x="1139" y="177"/>
                </a:lnTo>
                <a:lnTo>
                  <a:pt x="1140" y="177"/>
                </a:lnTo>
                <a:lnTo>
                  <a:pt x="1140" y="177"/>
                </a:lnTo>
                <a:lnTo>
                  <a:pt x="1140" y="177"/>
                </a:lnTo>
                <a:lnTo>
                  <a:pt x="1141" y="177"/>
                </a:lnTo>
                <a:lnTo>
                  <a:pt x="1141" y="177"/>
                </a:lnTo>
                <a:lnTo>
                  <a:pt x="1142" y="177"/>
                </a:lnTo>
                <a:lnTo>
                  <a:pt x="1142" y="177"/>
                </a:lnTo>
                <a:lnTo>
                  <a:pt x="1143" y="177"/>
                </a:lnTo>
                <a:lnTo>
                  <a:pt x="1143" y="177"/>
                </a:lnTo>
                <a:lnTo>
                  <a:pt x="1144" y="177"/>
                </a:lnTo>
                <a:lnTo>
                  <a:pt x="1144" y="177"/>
                </a:lnTo>
                <a:lnTo>
                  <a:pt x="1144" y="177"/>
                </a:lnTo>
                <a:lnTo>
                  <a:pt x="1145" y="177"/>
                </a:lnTo>
                <a:lnTo>
                  <a:pt x="1145" y="177"/>
                </a:lnTo>
                <a:lnTo>
                  <a:pt x="1145" y="177"/>
                </a:lnTo>
                <a:lnTo>
                  <a:pt x="1146" y="177"/>
                </a:lnTo>
                <a:lnTo>
                  <a:pt x="1146" y="177"/>
                </a:lnTo>
                <a:lnTo>
                  <a:pt x="1147" y="176"/>
                </a:lnTo>
                <a:lnTo>
                  <a:pt x="1147" y="176"/>
                </a:lnTo>
                <a:lnTo>
                  <a:pt x="1147" y="176"/>
                </a:lnTo>
                <a:lnTo>
                  <a:pt x="1148" y="176"/>
                </a:lnTo>
                <a:lnTo>
                  <a:pt x="1148" y="176"/>
                </a:lnTo>
                <a:lnTo>
                  <a:pt x="1149" y="177"/>
                </a:lnTo>
                <a:lnTo>
                  <a:pt x="1149" y="177"/>
                </a:lnTo>
                <a:lnTo>
                  <a:pt x="1150" y="177"/>
                </a:lnTo>
                <a:lnTo>
                  <a:pt x="1150" y="177"/>
                </a:lnTo>
                <a:lnTo>
                  <a:pt x="1150" y="177"/>
                </a:lnTo>
                <a:lnTo>
                  <a:pt x="1151" y="177"/>
                </a:lnTo>
                <a:lnTo>
                  <a:pt x="1151" y="177"/>
                </a:lnTo>
                <a:lnTo>
                  <a:pt x="1152" y="177"/>
                </a:lnTo>
                <a:lnTo>
                  <a:pt x="1152" y="177"/>
                </a:lnTo>
                <a:lnTo>
                  <a:pt x="1152" y="177"/>
                </a:lnTo>
                <a:lnTo>
                  <a:pt x="1153" y="177"/>
                </a:lnTo>
                <a:lnTo>
                  <a:pt x="1153" y="177"/>
                </a:lnTo>
                <a:lnTo>
                  <a:pt x="1154" y="177"/>
                </a:lnTo>
                <a:lnTo>
                  <a:pt x="1154" y="177"/>
                </a:lnTo>
                <a:lnTo>
                  <a:pt x="1154" y="177"/>
                </a:lnTo>
                <a:lnTo>
                  <a:pt x="1155" y="177"/>
                </a:lnTo>
                <a:lnTo>
                  <a:pt x="1155" y="177"/>
                </a:lnTo>
                <a:lnTo>
                  <a:pt x="1156" y="177"/>
                </a:lnTo>
                <a:lnTo>
                  <a:pt x="1156" y="177"/>
                </a:lnTo>
                <a:lnTo>
                  <a:pt x="1156" y="177"/>
                </a:lnTo>
                <a:lnTo>
                  <a:pt x="1157" y="177"/>
                </a:lnTo>
                <a:lnTo>
                  <a:pt x="1157" y="177"/>
                </a:lnTo>
                <a:lnTo>
                  <a:pt x="1158" y="177"/>
                </a:lnTo>
                <a:lnTo>
                  <a:pt x="1158" y="177"/>
                </a:lnTo>
                <a:lnTo>
                  <a:pt x="1159" y="177"/>
                </a:lnTo>
                <a:lnTo>
                  <a:pt x="1159" y="177"/>
                </a:lnTo>
                <a:lnTo>
                  <a:pt x="1159" y="177"/>
                </a:lnTo>
                <a:lnTo>
                  <a:pt x="1160" y="177"/>
                </a:lnTo>
                <a:lnTo>
                  <a:pt x="1160" y="177"/>
                </a:lnTo>
                <a:lnTo>
                  <a:pt x="1161" y="177"/>
                </a:lnTo>
                <a:lnTo>
                  <a:pt x="1161" y="177"/>
                </a:lnTo>
                <a:lnTo>
                  <a:pt x="1161" y="177"/>
                </a:lnTo>
                <a:lnTo>
                  <a:pt x="1162" y="177"/>
                </a:lnTo>
                <a:lnTo>
                  <a:pt x="1162" y="177"/>
                </a:lnTo>
                <a:lnTo>
                  <a:pt x="1163" y="177"/>
                </a:lnTo>
                <a:lnTo>
                  <a:pt x="1163" y="177"/>
                </a:lnTo>
                <a:lnTo>
                  <a:pt x="1163" y="177"/>
                </a:lnTo>
                <a:lnTo>
                  <a:pt x="1164" y="177"/>
                </a:lnTo>
                <a:lnTo>
                  <a:pt x="1164" y="177"/>
                </a:lnTo>
                <a:lnTo>
                  <a:pt x="1165" y="177"/>
                </a:lnTo>
                <a:lnTo>
                  <a:pt x="1165" y="177"/>
                </a:lnTo>
                <a:lnTo>
                  <a:pt x="1165" y="177"/>
                </a:lnTo>
                <a:lnTo>
                  <a:pt x="1166" y="177"/>
                </a:lnTo>
                <a:lnTo>
                  <a:pt x="1166" y="177"/>
                </a:lnTo>
                <a:lnTo>
                  <a:pt x="1167" y="177"/>
                </a:lnTo>
                <a:lnTo>
                  <a:pt x="1167" y="177"/>
                </a:lnTo>
                <a:lnTo>
                  <a:pt x="1168" y="177"/>
                </a:lnTo>
                <a:lnTo>
                  <a:pt x="1168" y="177"/>
                </a:lnTo>
                <a:lnTo>
                  <a:pt x="1168" y="177"/>
                </a:lnTo>
                <a:lnTo>
                  <a:pt x="1169" y="177"/>
                </a:lnTo>
                <a:lnTo>
                  <a:pt x="1169" y="177"/>
                </a:lnTo>
                <a:lnTo>
                  <a:pt x="1170" y="177"/>
                </a:lnTo>
                <a:lnTo>
                  <a:pt x="1170" y="177"/>
                </a:lnTo>
                <a:lnTo>
                  <a:pt x="1170" y="177"/>
                </a:lnTo>
                <a:lnTo>
                  <a:pt x="1171" y="177"/>
                </a:lnTo>
                <a:lnTo>
                  <a:pt x="1171" y="177"/>
                </a:lnTo>
                <a:lnTo>
                  <a:pt x="1171" y="177"/>
                </a:lnTo>
                <a:lnTo>
                  <a:pt x="1172" y="177"/>
                </a:lnTo>
                <a:lnTo>
                  <a:pt x="1172" y="177"/>
                </a:lnTo>
                <a:lnTo>
                  <a:pt x="1173" y="177"/>
                </a:lnTo>
                <a:lnTo>
                  <a:pt x="1173" y="177"/>
                </a:lnTo>
                <a:lnTo>
                  <a:pt x="1174" y="177"/>
                </a:lnTo>
                <a:lnTo>
                  <a:pt x="1174" y="177"/>
                </a:lnTo>
                <a:lnTo>
                  <a:pt x="1175" y="177"/>
                </a:lnTo>
                <a:lnTo>
                  <a:pt x="1175" y="177"/>
                </a:lnTo>
                <a:lnTo>
                  <a:pt x="1175" y="177"/>
                </a:lnTo>
                <a:lnTo>
                  <a:pt x="1176" y="177"/>
                </a:lnTo>
                <a:lnTo>
                  <a:pt x="1176" y="177"/>
                </a:lnTo>
                <a:lnTo>
                  <a:pt x="1177" y="177"/>
                </a:lnTo>
                <a:lnTo>
                  <a:pt x="1177" y="177"/>
                </a:lnTo>
                <a:lnTo>
                  <a:pt x="1177" y="177"/>
                </a:lnTo>
                <a:lnTo>
                  <a:pt x="1178" y="177"/>
                </a:lnTo>
                <a:lnTo>
                  <a:pt x="1178" y="177"/>
                </a:lnTo>
                <a:lnTo>
                  <a:pt x="1178" y="177"/>
                </a:lnTo>
                <a:lnTo>
                  <a:pt x="1179" y="177"/>
                </a:lnTo>
                <a:lnTo>
                  <a:pt x="1179" y="177"/>
                </a:lnTo>
                <a:lnTo>
                  <a:pt x="1180" y="177"/>
                </a:lnTo>
                <a:lnTo>
                  <a:pt x="1180" y="177"/>
                </a:lnTo>
                <a:lnTo>
                  <a:pt x="1181" y="177"/>
                </a:lnTo>
                <a:lnTo>
                  <a:pt x="1181" y="177"/>
                </a:lnTo>
                <a:lnTo>
                  <a:pt x="1182" y="177"/>
                </a:lnTo>
                <a:lnTo>
                  <a:pt x="1182" y="177"/>
                </a:lnTo>
                <a:lnTo>
                  <a:pt x="1182" y="177"/>
                </a:lnTo>
                <a:lnTo>
                  <a:pt x="1183" y="177"/>
                </a:lnTo>
                <a:lnTo>
                  <a:pt x="1183" y="177"/>
                </a:lnTo>
                <a:lnTo>
                  <a:pt x="1184" y="177"/>
                </a:lnTo>
                <a:lnTo>
                  <a:pt x="1184" y="177"/>
                </a:lnTo>
                <a:lnTo>
                  <a:pt x="1184" y="177"/>
                </a:lnTo>
                <a:lnTo>
                  <a:pt x="1185" y="177"/>
                </a:lnTo>
                <a:lnTo>
                  <a:pt x="1185" y="177"/>
                </a:lnTo>
                <a:lnTo>
                  <a:pt x="1185" y="177"/>
                </a:lnTo>
                <a:lnTo>
                  <a:pt x="1186" y="177"/>
                </a:lnTo>
                <a:lnTo>
                  <a:pt x="1186" y="177"/>
                </a:lnTo>
                <a:lnTo>
                  <a:pt x="1187" y="177"/>
                </a:lnTo>
                <a:lnTo>
                  <a:pt x="1187" y="177"/>
                </a:lnTo>
                <a:lnTo>
                  <a:pt x="1188" y="177"/>
                </a:lnTo>
                <a:lnTo>
                  <a:pt x="1188" y="177"/>
                </a:lnTo>
                <a:lnTo>
                  <a:pt x="1188" y="177"/>
                </a:lnTo>
                <a:lnTo>
                  <a:pt x="1189" y="177"/>
                </a:lnTo>
                <a:lnTo>
                  <a:pt x="1189" y="177"/>
                </a:lnTo>
                <a:lnTo>
                  <a:pt x="1190" y="177"/>
                </a:lnTo>
                <a:lnTo>
                  <a:pt x="1190" y="177"/>
                </a:lnTo>
                <a:lnTo>
                  <a:pt x="1191" y="177"/>
                </a:lnTo>
                <a:lnTo>
                  <a:pt x="1191" y="177"/>
                </a:lnTo>
                <a:lnTo>
                  <a:pt x="1191" y="177"/>
                </a:lnTo>
                <a:lnTo>
                  <a:pt x="1192" y="177"/>
                </a:lnTo>
                <a:lnTo>
                  <a:pt x="1192" y="177"/>
                </a:lnTo>
                <a:lnTo>
                  <a:pt x="1192" y="177"/>
                </a:lnTo>
                <a:lnTo>
                  <a:pt x="1193" y="177"/>
                </a:lnTo>
                <a:lnTo>
                  <a:pt x="1193" y="177"/>
                </a:lnTo>
                <a:lnTo>
                  <a:pt x="1194" y="177"/>
                </a:lnTo>
                <a:lnTo>
                  <a:pt x="1194" y="177"/>
                </a:lnTo>
                <a:lnTo>
                  <a:pt x="1194" y="177"/>
                </a:lnTo>
                <a:lnTo>
                  <a:pt x="1195" y="177"/>
                </a:lnTo>
                <a:lnTo>
                  <a:pt x="1195" y="177"/>
                </a:lnTo>
                <a:lnTo>
                  <a:pt x="1196" y="177"/>
                </a:lnTo>
                <a:lnTo>
                  <a:pt x="1196" y="177"/>
                </a:lnTo>
                <a:lnTo>
                  <a:pt x="1197" y="177"/>
                </a:lnTo>
                <a:lnTo>
                  <a:pt x="1197" y="177"/>
                </a:lnTo>
                <a:lnTo>
                  <a:pt x="1197" y="177"/>
                </a:lnTo>
                <a:lnTo>
                  <a:pt x="1198" y="177"/>
                </a:lnTo>
                <a:lnTo>
                  <a:pt x="1198" y="177"/>
                </a:lnTo>
                <a:lnTo>
                  <a:pt x="1199" y="177"/>
                </a:lnTo>
                <a:lnTo>
                  <a:pt x="1199" y="177"/>
                </a:lnTo>
                <a:lnTo>
                  <a:pt x="1199" y="177"/>
                </a:lnTo>
                <a:lnTo>
                  <a:pt x="1200" y="177"/>
                </a:lnTo>
                <a:lnTo>
                  <a:pt x="1200" y="177"/>
                </a:lnTo>
                <a:lnTo>
                  <a:pt x="1201" y="177"/>
                </a:lnTo>
                <a:lnTo>
                  <a:pt x="1201" y="177"/>
                </a:lnTo>
                <a:lnTo>
                  <a:pt x="1201" y="177"/>
                </a:lnTo>
                <a:lnTo>
                  <a:pt x="1202" y="177"/>
                </a:lnTo>
                <a:lnTo>
                  <a:pt x="1202" y="177"/>
                </a:lnTo>
                <a:lnTo>
                  <a:pt x="1203" y="177"/>
                </a:lnTo>
                <a:lnTo>
                  <a:pt x="1203" y="177"/>
                </a:lnTo>
                <a:lnTo>
                  <a:pt x="1203" y="177"/>
                </a:lnTo>
                <a:lnTo>
                  <a:pt x="1204" y="177"/>
                </a:lnTo>
                <a:lnTo>
                  <a:pt x="1204" y="177"/>
                </a:lnTo>
                <a:lnTo>
                  <a:pt x="1205" y="177"/>
                </a:lnTo>
                <a:lnTo>
                  <a:pt x="1205" y="177"/>
                </a:lnTo>
                <a:lnTo>
                  <a:pt x="1206" y="177"/>
                </a:lnTo>
                <a:lnTo>
                  <a:pt x="1206" y="177"/>
                </a:lnTo>
                <a:lnTo>
                  <a:pt x="1206" y="177"/>
                </a:lnTo>
                <a:lnTo>
                  <a:pt x="1207" y="177"/>
                </a:lnTo>
                <a:lnTo>
                  <a:pt x="1207" y="177"/>
                </a:lnTo>
                <a:lnTo>
                  <a:pt x="1208" y="177"/>
                </a:lnTo>
                <a:lnTo>
                  <a:pt x="1208" y="177"/>
                </a:lnTo>
                <a:lnTo>
                  <a:pt x="1208" y="177"/>
                </a:lnTo>
                <a:lnTo>
                  <a:pt x="1209" y="177"/>
                </a:lnTo>
                <a:lnTo>
                  <a:pt x="1209" y="177"/>
                </a:lnTo>
                <a:lnTo>
                  <a:pt x="1209" y="177"/>
                </a:lnTo>
                <a:lnTo>
                  <a:pt x="1210" y="177"/>
                </a:lnTo>
                <a:lnTo>
                  <a:pt x="1210" y="177"/>
                </a:lnTo>
                <a:lnTo>
                  <a:pt x="1211" y="177"/>
                </a:lnTo>
                <a:lnTo>
                  <a:pt x="1211" y="177"/>
                </a:lnTo>
                <a:lnTo>
                  <a:pt x="1212" y="177"/>
                </a:lnTo>
                <a:lnTo>
                  <a:pt x="1212" y="177"/>
                </a:lnTo>
                <a:lnTo>
                  <a:pt x="1213" y="177"/>
                </a:lnTo>
                <a:lnTo>
                  <a:pt x="1213" y="177"/>
                </a:lnTo>
                <a:lnTo>
                  <a:pt x="1213" y="177"/>
                </a:lnTo>
                <a:lnTo>
                  <a:pt x="1214" y="177"/>
                </a:lnTo>
                <a:lnTo>
                  <a:pt x="1214" y="177"/>
                </a:lnTo>
                <a:lnTo>
                  <a:pt x="1215" y="177"/>
                </a:lnTo>
                <a:lnTo>
                  <a:pt x="1215" y="177"/>
                </a:lnTo>
                <a:lnTo>
                  <a:pt x="1215" y="177"/>
                </a:lnTo>
                <a:lnTo>
                  <a:pt x="1216" y="177"/>
                </a:lnTo>
                <a:lnTo>
                  <a:pt x="1216" y="177"/>
                </a:lnTo>
                <a:lnTo>
                  <a:pt x="1216" y="177"/>
                </a:lnTo>
                <a:lnTo>
                  <a:pt x="1217" y="177"/>
                </a:lnTo>
                <a:lnTo>
                  <a:pt x="1217" y="177"/>
                </a:lnTo>
                <a:lnTo>
                  <a:pt x="1218" y="177"/>
                </a:lnTo>
                <a:lnTo>
                  <a:pt x="1218" y="177"/>
                </a:lnTo>
                <a:lnTo>
                  <a:pt x="1219" y="177"/>
                </a:lnTo>
                <a:lnTo>
                  <a:pt x="1219" y="177"/>
                </a:lnTo>
                <a:lnTo>
                  <a:pt x="1220" y="177"/>
                </a:lnTo>
                <a:lnTo>
                  <a:pt x="1220" y="177"/>
                </a:lnTo>
                <a:lnTo>
                  <a:pt x="1220" y="177"/>
                </a:lnTo>
                <a:lnTo>
                  <a:pt x="1221" y="177"/>
                </a:lnTo>
                <a:lnTo>
                  <a:pt x="1221" y="177"/>
                </a:lnTo>
                <a:lnTo>
                  <a:pt x="1222" y="177"/>
                </a:lnTo>
                <a:lnTo>
                  <a:pt x="1222" y="177"/>
                </a:lnTo>
                <a:lnTo>
                  <a:pt x="1222" y="177"/>
                </a:lnTo>
                <a:lnTo>
                  <a:pt x="1223" y="177"/>
                </a:lnTo>
                <a:lnTo>
                  <a:pt x="1223" y="177"/>
                </a:lnTo>
                <a:lnTo>
                  <a:pt x="1223" y="177"/>
                </a:lnTo>
                <a:lnTo>
                  <a:pt x="1224" y="177"/>
                </a:lnTo>
                <a:lnTo>
                  <a:pt x="1224" y="177"/>
                </a:lnTo>
                <a:lnTo>
                  <a:pt x="1225" y="177"/>
                </a:lnTo>
                <a:lnTo>
                  <a:pt x="1225" y="177"/>
                </a:lnTo>
                <a:lnTo>
                  <a:pt x="1226" y="177"/>
                </a:lnTo>
                <a:lnTo>
                  <a:pt x="1226" y="177"/>
                </a:lnTo>
                <a:lnTo>
                  <a:pt x="1226" y="177"/>
                </a:lnTo>
                <a:lnTo>
                  <a:pt x="1227" y="177"/>
                </a:lnTo>
                <a:lnTo>
                  <a:pt x="1227" y="177"/>
                </a:lnTo>
                <a:lnTo>
                  <a:pt x="1228" y="177"/>
                </a:lnTo>
                <a:lnTo>
                  <a:pt x="1228" y="177"/>
                </a:lnTo>
                <a:lnTo>
                  <a:pt x="1229" y="177"/>
                </a:lnTo>
                <a:lnTo>
                  <a:pt x="1229" y="177"/>
                </a:lnTo>
                <a:lnTo>
                  <a:pt x="1229" y="177"/>
                </a:lnTo>
                <a:lnTo>
                  <a:pt x="1230" y="177"/>
                </a:lnTo>
                <a:lnTo>
                  <a:pt x="1230" y="177"/>
                </a:lnTo>
                <a:lnTo>
                  <a:pt x="1230" y="177"/>
                </a:lnTo>
                <a:lnTo>
                  <a:pt x="1231" y="177"/>
                </a:lnTo>
                <a:lnTo>
                  <a:pt x="1231" y="177"/>
                </a:lnTo>
                <a:lnTo>
                  <a:pt x="1232" y="177"/>
                </a:lnTo>
                <a:lnTo>
                  <a:pt x="1232" y="177"/>
                </a:lnTo>
                <a:lnTo>
                  <a:pt x="1232" y="177"/>
                </a:lnTo>
                <a:lnTo>
                  <a:pt x="1233" y="177"/>
                </a:lnTo>
                <a:lnTo>
                  <a:pt x="1233" y="177"/>
                </a:lnTo>
                <a:lnTo>
                  <a:pt x="1234" y="177"/>
                </a:lnTo>
                <a:lnTo>
                  <a:pt x="1234" y="177"/>
                </a:lnTo>
                <a:lnTo>
                  <a:pt x="1235" y="177"/>
                </a:lnTo>
                <a:lnTo>
                  <a:pt x="1235" y="177"/>
                </a:lnTo>
                <a:lnTo>
                  <a:pt x="1235" y="177"/>
                </a:lnTo>
                <a:lnTo>
                  <a:pt x="1236" y="177"/>
                </a:lnTo>
                <a:lnTo>
                  <a:pt x="1236" y="177"/>
                </a:lnTo>
                <a:lnTo>
                  <a:pt x="1237" y="177"/>
                </a:lnTo>
                <a:lnTo>
                  <a:pt x="1237" y="177"/>
                </a:lnTo>
                <a:lnTo>
                  <a:pt x="1237" y="177"/>
                </a:lnTo>
                <a:lnTo>
                  <a:pt x="1238" y="177"/>
                </a:lnTo>
                <a:lnTo>
                  <a:pt x="1238" y="177"/>
                </a:lnTo>
                <a:lnTo>
                  <a:pt x="1239" y="177"/>
                </a:lnTo>
                <a:lnTo>
                  <a:pt x="1239" y="177"/>
                </a:lnTo>
                <a:lnTo>
                  <a:pt x="1239" y="177"/>
                </a:lnTo>
                <a:lnTo>
                  <a:pt x="1240" y="177"/>
                </a:lnTo>
                <a:lnTo>
                  <a:pt x="1240" y="177"/>
                </a:lnTo>
                <a:lnTo>
                  <a:pt x="1241" y="177"/>
                </a:lnTo>
                <a:lnTo>
                  <a:pt x="1241" y="177"/>
                </a:lnTo>
                <a:lnTo>
                  <a:pt x="1241" y="177"/>
                </a:lnTo>
                <a:lnTo>
                  <a:pt x="1242" y="177"/>
                </a:lnTo>
                <a:lnTo>
                  <a:pt x="1242" y="177"/>
                </a:lnTo>
                <a:lnTo>
                  <a:pt x="1243" y="177"/>
                </a:lnTo>
                <a:lnTo>
                  <a:pt x="1243" y="177"/>
                </a:lnTo>
                <a:lnTo>
                  <a:pt x="1244" y="177"/>
                </a:lnTo>
                <a:lnTo>
                  <a:pt x="1244" y="177"/>
                </a:lnTo>
                <a:lnTo>
                  <a:pt x="1244" y="177"/>
                </a:lnTo>
                <a:lnTo>
                  <a:pt x="1245" y="177"/>
                </a:lnTo>
                <a:lnTo>
                  <a:pt x="1245" y="177"/>
                </a:lnTo>
                <a:lnTo>
                  <a:pt x="1246" y="177"/>
                </a:lnTo>
                <a:lnTo>
                  <a:pt x="1246" y="177"/>
                </a:lnTo>
                <a:lnTo>
                  <a:pt x="1246" y="177"/>
                </a:lnTo>
                <a:lnTo>
                  <a:pt x="1247" y="177"/>
                </a:lnTo>
                <a:lnTo>
                  <a:pt x="1247" y="177"/>
                </a:lnTo>
                <a:lnTo>
                  <a:pt x="1248" y="177"/>
                </a:lnTo>
                <a:lnTo>
                  <a:pt x="1248" y="177"/>
                </a:lnTo>
                <a:lnTo>
                  <a:pt x="1248" y="177"/>
                </a:lnTo>
                <a:lnTo>
                  <a:pt x="1249" y="177"/>
                </a:lnTo>
                <a:lnTo>
                  <a:pt x="1249" y="177"/>
                </a:lnTo>
                <a:lnTo>
                  <a:pt x="1250" y="177"/>
                </a:lnTo>
                <a:lnTo>
                  <a:pt x="1250" y="177"/>
                </a:lnTo>
                <a:lnTo>
                  <a:pt x="1251" y="177"/>
                </a:lnTo>
                <a:lnTo>
                  <a:pt x="1251" y="177"/>
                </a:lnTo>
                <a:lnTo>
                  <a:pt x="1251" y="177"/>
                </a:lnTo>
                <a:lnTo>
                  <a:pt x="1252" y="177"/>
                </a:lnTo>
                <a:lnTo>
                  <a:pt x="1252" y="177"/>
                </a:lnTo>
                <a:lnTo>
                  <a:pt x="1253" y="177"/>
                </a:lnTo>
                <a:lnTo>
                  <a:pt x="1253" y="177"/>
                </a:lnTo>
                <a:lnTo>
                  <a:pt x="1253" y="177"/>
                </a:lnTo>
                <a:lnTo>
                  <a:pt x="1254" y="177"/>
                </a:lnTo>
                <a:lnTo>
                  <a:pt x="1254" y="177"/>
                </a:lnTo>
                <a:lnTo>
                  <a:pt x="1255" y="177"/>
                </a:lnTo>
                <a:lnTo>
                  <a:pt x="1255" y="177"/>
                </a:lnTo>
                <a:lnTo>
                  <a:pt x="1255" y="177"/>
                </a:lnTo>
                <a:lnTo>
                  <a:pt x="1256" y="177"/>
                </a:lnTo>
                <a:lnTo>
                  <a:pt x="1256" y="177"/>
                </a:lnTo>
                <a:lnTo>
                  <a:pt x="1257" y="177"/>
                </a:lnTo>
                <a:lnTo>
                  <a:pt x="1257" y="177"/>
                </a:lnTo>
                <a:lnTo>
                  <a:pt x="1258" y="177"/>
                </a:lnTo>
                <a:lnTo>
                  <a:pt x="1258" y="177"/>
                </a:lnTo>
                <a:lnTo>
                  <a:pt x="1258" y="177"/>
                </a:lnTo>
                <a:lnTo>
                  <a:pt x="1259" y="177"/>
                </a:lnTo>
                <a:lnTo>
                  <a:pt x="1259" y="177"/>
                </a:lnTo>
                <a:lnTo>
                  <a:pt x="1260" y="177"/>
                </a:lnTo>
                <a:lnTo>
                  <a:pt x="1260" y="177"/>
                </a:lnTo>
                <a:lnTo>
                  <a:pt x="1260" y="177"/>
                </a:lnTo>
                <a:lnTo>
                  <a:pt x="1261" y="177"/>
                </a:lnTo>
                <a:lnTo>
                  <a:pt x="1261" y="177"/>
                </a:lnTo>
                <a:lnTo>
                  <a:pt x="1262" y="177"/>
                </a:lnTo>
                <a:lnTo>
                  <a:pt x="1262" y="177"/>
                </a:lnTo>
                <a:lnTo>
                  <a:pt x="1262" y="177"/>
                </a:lnTo>
                <a:lnTo>
                  <a:pt x="1263" y="177"/>
                </a:lnTo>
                <a:lnTo>
                  <a:pt x="1263" y="177"/>
                </a:lnTo>
                <a:lnTo>
                  <a:pt x="1263" y="177"/>
                </a:lnTo>
                <a:lnTo>
                  <a:pt x="1264" y="177"/>
                </a:lnTo>
                <a:lnTo>
                  <a:pt x="1264" y="177"/>
                </a:lnTo>
                <a:lnTo>
                  <a:pt x="1265" y="177"/>
                </a:lnTo>
                <a:lnTo>
                  <a:pt x="1265" y="177"/>
                </a:lnTo>
                <a:lnTo>
                  <a:pt x="1266" y="177"/>
                </a:lnTo>
                <a:lnTo>
                  <a:pt x="1266" y="177"/>
                </a:lnTo>
                <a:lnTo>
                  <a:pt x="1266" y="177"/>
                </a:lnTo>
                <a:lnTo>
                  <a:pt x="1267" y="177"/>
                </a:lnTo>
                <a:lnTo>
                  <a:pt x="1267" y="177"/>
                </a:lnTo>
                <a:lnTo>
                  <a:pt x="1268" y="177"/>
                </a:lnTo>
                <a:lnTo>
                  <a:pt x="1268" y="177"/>
                </a:lnTo>
                <a:lnTo>
                  <a:pt x="1269" y="177"/>
                </a:lnTo>
                <a:lnTo>
                  <a:pt x="1269" y="177"/>
                </a:lnTo>
                <a:lnTo>
                  <a:pt x="1269" y="177"/>
                </a:lnTo>
                <a:lnTo>
                  <a:pt x="1270" y="177"/>
                </a:lnTo>
                <a:lnTo>
                  <a:pt x="1270" y="177"/>
                </a:lnTo>
                <a:lnTo>
                  <a:pt x="1270" y="177"/>
                </a:lnTo>
                <a:lnTo>
                  <a:pt x="1271" y="177"/>
                </a:lnTo>
                <a:lnTo>
                  <a:pt x="1271" y="177"/>
                </a:lnTo>
                <a:lnTo>
                  <a:pt x="1272" y="177"/>
                </a:lnTo>
                <a:lnTo>
                  <a:pt x="1272" y="177"/>
                </a:lnTo>
                <a:lnTo>
                  <a:pt x="1272" y="177"/>
                </a:lnTo>
                <a:lnTo>
                  <a:pt x="1273" y="177"/>
                </a:lnTo>
                <a:lnTo>
                  <a:pt x="1273" y="177"/>
                </a:lnTo>
                <a:lnTo>
                  <a:pt x="1274" y="177"/>
                </a:lnTo>
                <a:lnTo>
                  <a:pt x="1274" y="177"/>
                </a:lnTo>
                <a:lnTo>
                  <a:pt x="1275" y="177"/>
                </a:lnTo>
                <a:lnTo>
                  <a:pt x="1275" y="177"/>
                </a:lnTo>
                <a:lnTo>
                  <a:pt x="1275" y="177"/>
                </a:lnTo>
                <a:lnTo>
                  <a:pt x="1276" y="176"/>
                </a:lnTo>
                <a:lnTo>
                  <a:pt x="1276" y="176"/>
                </a:lnTo>
                <a:lnTo>
                  <a:pt x="1277" y="175"/>
                </a:lnTo>
                <a:lnTo>
                  <a:pt x="1277" y="174"/>
                </a:lnTo>
                <a:lnTo>
                  <a:pt x="1277" y="171"/>
                </a:lnTo>
                <a:lnTo>
                  <a:pt x="1278" y="167"/>
                </a:lnTo>
                <a:lnTo>
                  <a:pt x="1278" y="159"/>
                </a:lnTo>
                <a:lnTo>
                  <a:pt x="1279" y="148"/>
                </a:lnTo>
                <a:lnTo>
                  <a:pt x="1279" y="134"/>
                </a:lnTo>
                <a:lnTo>
                  <a:pt x="1279" y="115"/>
                </a:lnTo>
                <a:lnTo>
                  <a:pt x="1280" y="93"/>
                </a:lnTo>
                <a:lnTo>
                  <a:pt x="1280" y="65"/>
                </a:lnTo>
                <a:lnTo>
                  <a:pt x="1281" y="43"/>
                </a:lnTo>
                <a:lnTo>
                  <a:pt x="1281" y="24"/>
                </a:lnTo>
                <a:lnTo>
                  <a:pt x="1282" y="7"/>
                </a:lnTo>
                <a:lnTo>
                  <a:pt x="1282" y="0"/>
                </a:lnTo>
                <a:lnTo>
                  <a:pt x="1282" y="7"/>
                </a:lnTo>
                <a:lnTo>
                  <a:pt x="1283" y="26"/>
                </a:lnTo>
                <a:lnTo>
                  <a:pt x="1283" y="58"/>
                </a:lnTo>
                <a:lnTo>
                  <a:pt x="1284" y="92"/>
                </a:lnTo>
                <a:lnTo>
                  <a:pt x="1284" y="122"/>
                </a:lnTo>
                <a:lnTo>
                  <a:pt x="1284" y="143"/>
                </a:lnTo>
                <a:lnTo>
                  <a:pt x="1285" y="156"/>
                </a:lnTo>
                <a:lnTo>
                  <a:pt x="1285" y="164"/>
                </a:lnTo>
                <a:lnTo>
                  <a:pt x="1286" y="168"/>
                </a:lnTo>
                <a:lnTo>
                  <a:pt x="1286" y="170"/>
                </a:lnTo>
                <a:lnTo>
                  <a:pt x="1286" y="171"/>
                </a:lnTo>
                <a:lnTo>
                  <a:pt x="1287" y="172"/>
                </a:lnTo>
                <a:lnTo>
                  <a:pt x="1287" y="172"/>
                </a:lnTo>
                <a:lnTo>
                  <a:pt x="1288" y="173"/>
                </a:lnTo>
                <a:lnTo>
                  <a:pt x="1288" y="173"/>
                </a:lnTo>
                <a:lnTo>
                  <a:pt x="1289" y="174"/>
                </a:lnTo>
                <a:lnTo>
                  <a:pt x="1289" y="174"/>
                </a:lnTo>
                <a:lnTo>
                  <a:pt x="1289" y="174"/>
                </a:lnTo>
                <a:lnTo>
                  <a:pt x="1290" y="174"/>
                </a:lnTo>
                <a:lnTo>
                  <a:pt x="1290" y="175"/>
                </a:lnTo>
                <a:lnTo>
                  <a:pt x="1291" y="175"/>
                </a:lnTo>
                <a:lnTo>
                  <a:pt x="1291" y="175"/>
                </a:lnTo>
                <a:lnTo>
                  <a:pt x="1291" y="175"/>
                </a:lnTo>
                <a:lnTo>
                  <a:pt x="1292" y="175"/>
                </a:lnTo>
                <a:lnTo>
                  <a:pt x="1292" y="175"/>
                </a:lnTo>
                <a:lnTo>
                  <a:pt x="1293" y="175"/>
                </a:lnTo>
                <a:lnTo>
                  <a:pt x="1293" y="175"/>
                </a:lnTo>
                <a:lnTo>
                  <a:pt x="1293" y="176"/>
                </a:lnTo>
                <a:lnTo>
                  <a:pt x="1294" y="176"/>
                </a:lnTo>
                <a:lnTo>
                  <a:pt x="1294" y="176"/>
                </a:lnTo>
                <a:lnTo>
                  <a:pt x="1295" y="176"/>
                </a:lnTo>
                <a:lnTo>
                  <a:pt x="1295" y="176"/>
                </a:lnTo>
                <a:lnTo>
                  <a:pt x="1295" y="176"/>
                </a:lnTo>
                <a:lnTo>
                  <a:pt x="1296" y="176"/>
                </a:lnTo>
                <a:lnTo>
                  <a:pt x="1296" y="176"/>
                </a:lnTo>
                <a:lnTo>
                  <a:pt x="1297" y="176"/>
                </a:lnTo>
                <a:lnTo>
                  <a:pt x="1297" y="176"/>
                </a:lnTo>
                <a:lnTo>
                  <a:pt x="1298" y="176"/>
                </a:lnTo>
                <a:lnTo>
                  <a:pt x="1298" y="176"/>
                </a:lnTo>
                <a:lnTo>
                  <a:pt x="1298" y="176"/>
                </a:lnTo>
                <a:lnTo>
                  <a:pt x="1299" y="176"/>
                </a:lnTo>
                <a:lnTo>
                  <a:pt x="1299" y="176"/>
                </a:lnTo>
                <a:lnTo>
                  <a:pt x="1300" y="176"/>
                </a:lnTo>
                <a:lnTo>
                  <a:pt x="1300" y="176"/>
                </a:lnTo>
                <a:lnTo>
                  <a:pt x="1300" y="176"/>
                </a:lnTo>
                <a:lnTo>
                  <a:pt x="1301" y="176"/>
                </a:lnTo>
                <a:lnTo>
                  <a:pt x="1301" y="176"/>
                </a:lnTo>
                <a:lnTo>
                  <a:pt x="1301" y="176"/>
                </a:lnTo>
                <a:lnTo>
                  <a:pt x="1302" y="176"/>
                </a:lnTo>
                <a:lnTo>
                  <a:pt x="1302" y="176"/>
                </a:lnTo>
                <a:lnTo>
                  <a:pt x="1303" y="176"/>
                </a:lnTo>
                <a:lnTo>
                  <a:pt x="1303" y="176"/>
                </a:lnTo>
                <a:lnTo>
                  <a:pt x="1304" y="176"/>
                </a:lnTo>
                <a:lnTo>
                  <a:pt x="1304" y="176"/>
                </a:lnTo>
                <a:lnTo>
                  <a:pt x="1304" y="176"/>
                </a:lnTo>
                <a:lnTo>
                  <a:pt x="1305" y="176"/>
                </a:lnTo>
                <a:lnTo>
                  <a:pt x="1305" y="176"/>
                </a:lnTo>
                <a:lnTo>
                  <a:pt x="1306" y="176"/>
                </a:lnTo>
                <a:lnTo>
                  <a:pt x="1306" y="176"/>
                </a:lnTo>
                <a:lnTo>
                  <a:pt x="1307" y="176"/>
                </a:lnTo>
                <a:lnTo>
                  <a:pt x="1307" y="176"/>
                </a:lnTo>
                <a:lnTo>
                  <a:pt x="1307" y="176"/>
                </a:lnTo>
                <a:lnTo>
                  <a:pt x="1308" y="176"/>
                </a:lnTo>
                <a:lnTo>
                  <a:pt x="1308" y="176"/>
                </a:lnTo>
                <a:lnTo>
                  <a:pt x="1308" y="176"/>
                </a:lnTo>
                <a:lnTo>
                  <a:pt x="1309" y="176"/>
                </a:lnTo>
                <a:lnTo>
                  <a:pt x="1309" y="176"/>
                </a:lnTo>
                <a:lnTo>
                  <a:pt x="1310" y="176"/>
                </a:lnTo>
                <a:lnTo>
                  <a:pt x="1310" y="176"/>
                </a:lnTo>
                <a:lnTo>
                  <a:pt x="1310" y="176"/>
                </a:lnTo>
                <a:lnTo>
                  <a:pt x="1311" y="176"/>
                </a:lnTo>
                <a:lnTo>
                  <a:pt x="1311" y="176"/>
                </a:lnTo>
                <a:lnTo>
                  <a:pt x="1312" y="176"/>
                </a:lnTo>
                <a:lnTo>
                  <a:pt x="1312" y="176"/>
                </a:lnTo>
                <a:lnTo>
                  <a:pt x="1313" y="176"/>
                </a:lnTo>
                <a:lnTo>
                  <a:pt x="1313" y="177"/>
                </a:lnTo>
                <a:lnTo>
                  <a:pt x="1313" y="177"/>
                </a:lnTo>
                <a:lnTo>
                  <a:pt x="1314" y="176"/>
                </a:lnTo>
                <a:lnTo>
                  <a:pt x="1314" y="177"/>
                </a:lnTo>
                <a:lnTo>
                  <a:pt x="1315" y="177"/>
                </a:lnTo>
                <a:lnTo>
                  <a:pt x="1315" y="177"/>
                </a:lnTo>
                <a:lnTo>
                  <a:pt x="1315" y="177"/>
                </a:lnTo>
                <a:lnTo>
                  <a:pt x="1316" y="177"/>
                </a:lnTo>
                <a:lnTo>
                  <a:pt x="1316" y="177"/>
                </a:lnTo>
                <a:lnTo>
                  <a:pt x="1317" y="177"/>
                </a:lnTo>
                <a:lnTo>
                  <a:pt x="1317" y="177"/>
                </a:lnTo>
                <a:lnTo>
                  <a:pt x="1317" y="177"/>
                </a:lnTo>
                <a:lnTo>
                  <a:pt x="1318" y="177"/>
                </a:lnTo>
                <a:lnTo>
                  <a:pt x="1318" y="177"/>
                </a:lnTo>
                <a:lnTo>
                  <a:pt x="1319" y="177"/>
                </a:lnTo>
                <a:lnTo>
                  <a:pt x="1319" y="177"/>
                </a:lnTo>
                <a:lnTo>
                  <a:pt x="1320" y="176"/>
                </a:lnTo>
                <a:lnTo>
                  <a:pt x="1320" y="177"/>
                </a:lnTo>
                <a:lnTo>
                  <a:pt x="1320" y="177"/>
                </a:lnTo>
                <a:lnTo>
                  <a:pt x="1321" y="177"/>
                </a:lnTo>
                <a:lnTo>
                  <a:pt x="1321" y="177"/>
                </a:lnTo>
                <a:lnTo>
                  <a:pt x="1322" y="177"/>
                </a:lnTo>
                <a:lnTo>
                  <a:pt x="1322" y="176"/>
                </a:lnTo>
                <a:lnTo>
                  <a:pt x="1322" y="177"/>
                </a:lnTo>
                <a:lnTo>
                  <a:pt x="1323" y="177"/>
                </a:lnTo>
                <a:lnTo>
                  <a:pt x="1323" y="177"/>
                </a:lnTo>
                <a:lnTo>
                  <a:pt x="1324" y="177"/>
                </a:lnTo>
                <a:lnTo>
                  <a:pt x="1324" y="177"/>
                </a:lnTo>
                <a:lnTo>
                  <a:pt x="1324" y="177"/>
                </a:lnTo>
                <a:lnTo>
                  <a:pt x="1325" y="177"/>
                </a:lnTo>
                <a:lnTo>
                  <a:pt x="1325" y="177"/>
                </a:lnTo>
                <a:lnTo>
                  <a:pt x="1326" y="176"/>
                </a:lnTo>
                <a:lnTo>
                  <a:pt x="1326" y="177"/>
                </a:lnTo>
                <a:lnTo>
                  <a:pt x="1327" y="177"/>
                </a:lnTo>
                <a:lnTo>
                  <a:pt x="1327" y="177"/>
                </a:lnTo>
                <a:lnTo>
                  <a:pt x="1327" y="177"/>
                </a:lnTo>
                <a:lnTo>
                  <a:pt x="1328" y="177"/>
                </a:lnTo>
                <a:lnTo>
                  <a:pt x="1328" y="177"/>
                </a:lnTo>
                <a:lnTo>
                  <a:pt x="1329" y="176"/>
                </a:lnTo>
                <a:lnTo>
                  <a:pt x="1329" y="177"/>
                </a:lnTo>
                <a:lnTo>
                  <a:pt x="1329" y="177"/>
                </a:lnTo>
                <a:lnTo>
                  <a:pt x="1330" y="177"/>
                </a:lnTo>
                <a:lnTo>
                  <a:pt x="1330" y="177"/>
                </a:lnTo>
                <a:lnTo>
                  <a:pt x="1331" y="177"/>
                </a:lnTo>
                <a:lnTo>
                  <a:pt x="1331" y="177"/>
                </a:lnTo>
                <a:lnTo>
                  <a:pt x="1331" y="177"/>
                </a:lnTo>
                <a:lnTo>
                  <a:pt x="1332" y="177"/>
                </a:lnTo>
                <a:lnTo>
                  <a:pt x="1332" y="177"/>
                </a:lnTo>
                <a:lnTo>
                  <a:pt x="1333" y="177"/>
                </a:lnTo>
                <a:lnTo>
                  <a:pt x="1333" y="177"/>
                </a:lnTo>
                <a:lnTo>
                  <a:pt x="1333" y="177"/>
                </a:lnTo>
                <a:lnTo>
                  <a:pt x="1334" y="177"/>
                </a:lnTo>
                <a:lnTo>
                  <a:pt x="1334" y="177"/>
                </a:lnTo>
                <a:lnTo>
                  <a:pt x="1335" y="177"/>
                </a:lnTo>
                <a:lnTo>
                  <a:pt x="1335" y="177"/>
                </a:lnTo>
                <a:lnTo>
                  <a:pt x="1336" y="177"/>
                </a:lnTo>
                <a:lnTo>
                  <a:pt x="1336" y="177"/>
                </a:lnTo>
                <a:lnTo>
                  <a:pt x="1336" y="177"/>
                </a:lnTo>
                <a:lnTo>
                  <a:pt x="1337" y="177"/>
                </a:lnTo>
                <a:lnTo>
                  <a:pt x="1337" y="177"/>
                </a:lnTo>
                <a:lnTo>
                  <a:pt x="1338" y="177"/>
                </a:lnTo>
                <a:lnTo>
                  <a:pt x="1338" y="177"/>
                </a:lnTo>
                <a:lnTo>
                  <a:pt x="1338" y="177"/>
                </a:lnTo>
                <a:lnTo>
                  <a:pt x="1339" y="177"/>
                </a:lnTo>
                <a:lnTo>
                  <a:pt x="1339" y="177"/>
                </a:lnTo>
                <a:lnTo>
                  <a:pt x="1339" y="177"/>
                </a:lnTo>
                <a:lnTo>
                  <a:pt x="1340" y="177"/>
                </a:lnTo>
                <a:lnTo>
                  <a:pt x="1340" y="177"/>
                </a:lnTo>
                <a:lnTo>
                  <a:pt x="1341" y="177"/>
                </a:lnTo>
                <a:lnTo>
                  <a:pt x="1341" y="177"/>
                </a:lnTo>
                <a:lnTo>
                  <a:pt x="1342" y="177"/>
                </a:lnTo>
                <a:lnTo>
                  <a:pt x="1342" y="177"/>
                </a:lnTo>
                <a:lnTo>
                  <a:pt x="1342" y="177"/>
                </a:lnTo>
                <a:lnTo>
                  <a:pt x="1343" y="177"/>
                </a:lnTo>
                <a:lnTo>
                  <a:pt x="1343" y="177"/>
                </a:lnTo>
                <a:lnTo>
                  <a:pt x="1344" y="177"/>
                </a:lnTo>
                <a:lnTo>
                  <a:pt x="1344" y="177"/>
                </a:lnTo>
                <a:lnTo>
                  <a:pt x="1345" y="177"/>
                </a:lnTo>
                <a:lnTo>
                  <a:pt x="1345" y="177"/>
                </a:lnTo>
                <a:lnTo>
                  <a:pt x="1345" y="177"/>
                </a:lnTo>
                <a:lnTo>
                  <a:pt x="1346" y="177"/>
                </a:lnTo>
                <a:lnTo>
                  <a:pt x="1346" y="177"/>
                </a:lnTo>
                <a:lnTo>
                  <a:pt x="1346" y="177"/>
                </a:lnTo>
                <a:lnTo>
                  <a:pt x="1347" y="177"/>
                </a:lnTo>
                <a:lnTo>
                  <a:pt x="1347" y="177"/>
                </a:lnTo>
                <a:lnTo>
                  <a:pt x="1348" y="177"/>
                </a:lnTo>
                <a:lnTo>
                  <a:pt x="1348" y="177"/>
                </a:lnTo>
                <a:lnTo>
                  <a:pt x="1348" y="177"/>
                </a:lnTo>
                <a:lnTo>
                  <a:pt x="1349" y="177"/>
                </a:lnTo>
                <a:lnTo>
                  <a:pt x="1349" y="177"/>
                </a:lnTo>
                <a:lnTo>
                  <a:pt x="1350" y="177"/>
                </a:lnTo>
                <a:lnTo>
                  <a:pt x="1350" y="177"/>
                </a:lnTo>
                <a:lnTo>
                  <a:pt x="1351" y="177"/>
                </a:lnTo>
                <a:lnTo>
                  <a:pt x="1351" y="177"/>
                </a:lnTo>
                <a:lnTo>
                  <a:pt x="1351" y="177"/>
                </a:lnTo>
                <a:lnTo>
                  <a:pt x="1352" y="177"/>
                </a:lnTo>
                <a:lnTo>
                  <a:pt x="1352" y="177"/>
                </a:lnTo>
                <a:lnTo>
                  <a:pt x="1353" y="177"/>
                </a:lnTo>
                <a:lnTo>
                  <a:pt x="1353" y="177"/>
                </a:lnTo>
                <a:lnTo>
                  <a:pt x="1353" y="177"/>
                </a:lnTo>
                <a:lnTo>
                  <a:pt x="1354" y="177"/>
                </a:lnTo>
                <a:lnTo>
                  <a:pt x="1354" y="177"/>
                </a:lnTo>
                <a:lnTo>
                  <a:pt x="1355" y="177"/>
                </a:lnTo>
                <a:lnTo>
                  <a:pt x="1355" y="177"/>
                </a:lnTo>
                <a:lnTo>
                  <a:pt x="1355" y="177"/>
                </a:lnTo>
                <a:lnTo>
                  <a:pt x="1356" y="177"/>
                </a:lnTo>
                <a:lnTo>
                  <a:pt x="1356" y="177"/>
                </a:lnTo>
                <a:lnTo>
                  <a:pt x="1357" y="177"/>
                </a:lnTo>
                <a:lnTo>
                  <a:pt x="1357" y="177"/>
                </a:lnTo>
                <a:lnTo>
                  <a:pt x="1358" y="177"/>
                </a:lnTo>
                <a:lnTo>
                  <a:pt x="1358" y="177"/>
                </a:lnTo>
                <a:lnTo>
                  <a:pt x="1358" y="177"/>
                </a:lnTo>
                <a:lnTo>
                  <a:pt x="1359" y="177"/>
                </a:lnTo>
                <a:lnTo>
                  <a:pt x="1359" y="177"/>
                </a:lnTo>
                <a:lnTo>
                  <a:pt x="1360" y="177"/>
                </a:lnTo>
                <a:lnTo>
                  <a:pt x="1360" y="177"/>
                </a:lnTo>
                <a:lnTo>
                  <a:pt x="1360" y="177"/>
                </a:lnTo>
                <a:lnTo>
                  <a:pt x="1361" y="177"/>
                </a:lnTo>
                <a:lnTo>
                  <a:pt x="1361" y="177"/>
                </a:lnTo>
                <a:lnTo>
                  <a:pt x="1362" y="177"/>
                </a:lnTo>
                <a:lnTo>
                  <a:pt x="1362" y="177"/>
                </a:lnTo>
                <a:lnTo>
                  <a:pt x="1362" y="177"/>
                </a:lnTo>
                <a:lnTo>
                  <a:pt x="1363" y="177"/>
                </a:lnTo>
                <a:lnTo>
                  <a:pt x="1363" y="177"/>
                </a:lnTo>
                <a:lnTo>
                  <a:pt x="1364" y="177"/>
                </a:lnTo>
                <a:lnTo>
                  <a:pt x="1364" y="177"/>
                </a:lnTo>
                <a:lnTo>
                  <a:pt x="1365" y="177"/>
                </a:lnTo>
                <a:lnTo>
                  <a:pt x="1365" y="177"/>
                </a:lnTo>
                <a:lnTo>
                  <a:pt x="1365" y="177"/>
                </a:lnTo>
                <a:lnTo>
                  <a:pt x="1366" y="177"/>
                </a:lnTo>
                <a:lnTo>
                  <a:pt x="1366" y="177"/>
                </a:lnTo>
                <a:lnTo>
                  <a:pt x="1367" y="177"/>
                </a:lnTo>
                <a:lnTo>
                  <a:pt x="1367" y="177"/>
                </a:lnTo>
                <a:lnTo>
                  <a:pt x="1367" y="177"/>
                </a:lnTo>
                <a:lnTo>
                  <a:pt x="1368" y="177"/>
                </a:lnTo>
                <a:lnTo>
                  <a:pt x="1368" y="177"/>
                </a:lnTo>
                <a:lnTo>
                  <a:pt x="1369" y="177"/>
                </a:lnTo>
                <a:lnTo>
                  <a:pt x="1369" y="177"/>
                </a:lnTo>
                <a:lnTo>
                  <a:pt x="1369" y="177"/>
                </a:lnTo>
                <a:lnTo>
                  <a:pt x="1370" y="177"/>
                </a:lnTo>
                <a:lnTo>
                  <a:pt x="1370" y="177"/>
                </a:lnTo>
                <a:lnTo>
                  <a:pt x="1371" y="177"/>
                </a:lnTo>
                <a:lnTo>
                  <a:pt x="1371" y="177"/>
                </a:lnTo>
                <a:lnTo>
                  <a:pt x="1371" y="177"/>
                </a:lnTo>
                <a:lnTo>
                  <a:pt x="1372" y="177"/>
                </a:lnTo>
                <a:lnTo>
                  <a:pt x="1372" y="177"/>
                </a:lnTo>
                <a:lnTo>
                  <a:pt x="1373" y="177"/>
                </a:lnTo>
                <a:lnTo>
                  <a:pt x="1373" y="177"/>
                </a:lnTo>
                <a:lnTo>
                  <a:pt x="1373" y="177"/>
                </a:lnTo>
                <a:lnTo>
                  <a:pt x="1374" y="177"/>
                </a:lnTo>
                <a:lnTo>
                  <a:pt x="1374" y="177"/>
                </a:lnTo>
                <a:lnTo>
                  <a:pt x="1375" y="177"/>
                </a:lnTo>
                <a:lnTo>
                  <a:pt x="1375" y="177"/>
                </a:lnTo>
                <a:lnTo>
                  <a:pt x="1376" y="177"/>
                </a:lnTo>
                <a:lnTo>
                  <a:pt x="1376" y="177"/>
                </a:lnTo>
                <a:lnTo>
                  <a:pt x="1376" y="177"/>
                </a:lnTo>
                <a:lnTo>
                  <a:pt x="1377" y="177"/>
                </a:lnTo>
                <a:lnTo>
                  <a:pt x="1377" y="177"/>
                </a:lnTo>
                <a:lnTo>
                  <a:pt x="1378" y="177"/>
                </a:lnTo>
                <a:lnTo>
                  <a:pt x="1378" y="177"/>
                </a:lnTo>
                <a:lnTo>
                  <a:pt x="1378" y="177"/>
                </a:lnTo>
                <a:lnTo>
                  <a:pt x="1379" y="177"/>
                </a:lnTo>
                <a:lnTo>
                  <a:pt x="1379" y="177"/>
                </a:lnTo>
                <a:lnTo>
                  <a:pt x="1379" y="177"/>
                </a:lnTo>
                <a:lnTo>
                  <a:pt x="1380" y="177"/>
                </a:lnTo>
                <a:lnTo>
                  <a:pt x="1380" y="177"/>
                </a:lnTo>
                <a:lnTo>
                  <a:pt x="1381" y="177"/>
                </a:lnTo>
                <a:lnTo>
                  <a:pt x="1381" y="177"/>
                </a:lnTo>
                <a:lnTo>
                  <a:pt x="1382" y="177"/>
                </a:lnTo>
                <a:lnTo>
                  <a:pt x="1382" y="177"/>
                </a:lnTo>
                <a:lnTo>
                  <a:pt x="1382" y="177"/>
                </a:lnTo>
                <a:lnTo>
                  <a:pt x="1383" y="177"/>
                </a:lnTo>
                <a:lnTo>
                  <a:pt x="1383" y="177"/>
                </a:lnTo>
                <a:lnTo>
                  <a:pt x="1384" y="177"/>
                </a:lnTo>
                <a:lnTo>
                  <a:pt x="1384" y="177"/>
                </a:lnTo>
                <a:lnTo>
                  <a:pt x="1385" y="177"/>
                </a:lnTo>
                <a:lnTo>
                  <a:pt x="1385" y="177"/>
                </a:lnTo>
                <a:lnTo>
                  <a:pt x="1385" y="177"/>
                </a:lnTo>
                <a:lnTo>
                  <a:pt x="1386" y="177"/>
                </a:lnTo>
                <a:lnTo>
                  <a:pt x="1386" y="177"/>
                </a:lnTo>
                <a:lnTo>
                  <a:pt x="1386" y="177"/>
                </a:lnTo>
                <a:lnTo>
                  <a:pt x="1387" y="177"/>
                </a:lnTo>
                <a:lnTo>
                  <a:pt x="1387" y="177"/>
                </a:lnTo>
                <a:lnTo>
                  <a:pt x="1388" y="177"/>
                </a:lnTo>
                <a:lnTo>
                  <a:pt x="1388" y="177"/>
                </a:lnTo>
                <a:lnTo>
                  <a:pt x="1389" y="177"/>
                </a:lnTo>
                <a:lnTo>
                  <a:pt x="1389" y="177"/>
                </a:lnTo>
                <a:lnTo>
                  <a:pt x="1389" y="177"/>
                </a:lnTo>
                <a:lnTo>
                  <a:pt x="1390" y="177"/>
                </a:lnTo>
                <a:lnTo>
                  <a:pt x="1390" y="177"/>
                </a:lnTo>
                <a:lnTo>
                  <a:pt x="1391" y="177"/>
                </a:lnTo>
                <a:lnTo>
                  <a:pt x="1391" y="177"/>
                </a:lnTo>
                <a:lnTo>
                  <a:pt x="1392" y="177"/>
                </a:lnTo>
                <a:lnTo>
                  <a:pt x="1392" y="177"/>
                </a:lnTo>
                <a:lnTo>
                  <a:pt x="1392" y="177"/>
                </a:lnTo>
                <a:lnTo>
                  <a:pt x="1393" y="177"/>
                </a:lnTo>
                <a:lnTo>
                  <a:pt x="1393" y="177"/>
                </a:lnTo>
                <a:lnTo>
                  <a:pt x="1393" y="177"/>
                </a:lnTo>
                <a:lnTo>
                  <a:pt x="1394" y="177"/>
                </a:lnTo>
                <a:lnTo>
                  <a:pt x="1394" y="177"/>
                </a:lnTo>
                <a:lnTo>
                  <a:pt x="1395" y="177"/>
                </a:lnTo>
                <a:lnTo>
                  <a:pt x="1395" y="177"/>
                </a:lnTo>
                <a:lnTo>
                  <a:pt x="1396" y="177"/>
                </a:lnTo>
                <a:lnTo>
                  <a:pt x="1396" y="177"/>
                </a:lnTo>
                <a:lnTo>
                  <a:pt x="1396" y="177"/>
                </a:lnTo>
                <a:lnTo>
                  <a:pt x="1397" y="177"/>
                </a:lnTo>
                <a:lnTo>
                  <a:pt x="1397" y="177"/>
                </a:lnTo>
                <a:lnTo>
                  <a:pt x="1398" y="177"/>
                </a:lnTo>
                <a:lnTo>
                  <a:pt x="1398" y="177"/>
                </a:lnTo>
                <a:lnTo>
                  <a:pt x="1399" y="177"/>
                </a:lnTo>
                <a:lnTo>
                  <a:pt x="1399" y="177"/>
                </a:lnTo>
                <a:lnTo>
                  <a:pt x="1399" y="177"/>
                </a:lnTo>
                <a:lnTo>
                  <a:pt x="1400" y="177"/>
                </a:lnTo>
                <a:lnTo>
                  <a:pt x="1400" y="177"/>
                </a:lnTo>
                <a:lnTo>
                  <a:pt x="1400" y="177"/>
                </a:lnTo>
                <a:lnTo>
                  <a:pt x="1401" y="177"/>
                </a:lnTo>
                <a:lnTo>
                  <a:pt x="1401" y="177"/>
                </a:lnTo>
                <a:lnTo>
                  <a:pt x="1402" y="177"/>
                </a:lnTo>
                <a:lnTo>
                  <a:pt x="1402" y="177"/>
                </a:lnTo>
                <a:lnTo>
                  <a:pt x="1402" y="177"/>
                </a:lnTo>
                <a:lnTo>
                  <a:pt x="1403" y="177"/>
                </a:lnTo>
                <a:lnTo>
                  <a:pt x="1403" y="177"/>
                </a:lnTo>
                <a:lnTo>
                  <a:pt x="1404" y="177"/>
                </a:lnTo>
                <a:lnTo>
                  <a:pt x="1404" y="177"/>
                </a:lnTo>
                <a:lnTo>
                  <a:pt x="1405" y="177"/>
                </a:lnTo>
                <a:lnTo>
                  <a:pt x="1405" y="177"/>
                </a:lnTo>
                <a:lnTo>
                  <a:pt x="1405" y="177"/>
                </a:lnTo>
                <a:lnTo>
                  <a:pt x="1406" y="177"/>
                </a:lnTo>
                <a:lnTo>
                  <a:pt x="1406" y="177"/>
                </a:lnTo>
                <a:lnTo>
                  <a:pt x="1407" y="177"/>
                </a:lnTo>
                <a:lnTo>
                  <a:pt x="1407" y="177"/>
                </a:lnTo>
                <a:lnTo>
                  <a:pt x="1407" y="177"/>
                </a:lnTo>
                <a:lnTo>
                  <a:pt x="1408" y="177"/>
                </a:lnTo>
                <a:lnTo>
                  <a:pt x="1408" y="177"/>
                </a:lnTo>
                <a:lnTo>
                  <a:pt x="1409" y="177"/>
                </a:lnTo>
                <a:lnTo>
                  <a:pt x="1409" y="177"/>
                </a:lnTo>
                <a:lnTo>
                  <a:pt x="1409" y="177"/>
                </a:lnTo>
                <a:lnTo>
                  <a:pt x="1410" y="177"/>
                </a:lnTo>
                <a:lnTo>
                  <a:pt x="1410" y="177"/>
                </a:lnTo>
                <a:lnTo>
                  <a:pt x="1411" y="177"/>
                </a:lnTo>
                <a:lnTo>
                  <a:pt x="1411" y="177"/>
                </a:lnTo>
                <a:lnTo>
                  <a:pt x="1411" y="177"/>
                </a:lnTo>
                <a:lnTo>
                  <a:pt x="1412" y="177"/>
                </a:lnTo>
                <a:lnTo>
                  <a:pt x="1412" y="177"/>
                </a:lnTo>
                <a:lnTo>
                  <a:pt x="1413" y="177"/>
                </a:lnTo>
                <a:lnTo>
                  <a:pt x="1413" y="177"/>
                </a:lnTo>
                <a:lnTo>
                  <a:pt x="1414" y="177"/>
                </a:lnTo>
                <a:lnTo>
                  <a:pt x="1414" y="177"/>
                </a:lnTo>
                <a:lnTo>
                  <a:pt x="1414" y="177"/>
                </a:lnTo>
                <a:lnTo>
                  <a:pt x="1415" y="177"/>
                </a:lnTo>
                <a:lnTo>
                  <a:pt x="1415" y="177"/>
                </a:lnTo>
                <a:lnTo>
                  <a:pt x="1416" y="177"/>
                </a:lnTo>
                <a:lnTo>
                  <a:pt x="1416" y="177"/>
                </a:lnTo>
                <a:lnTo>
                  <a:pt x="1416" y="177"/>
                </a:lnTo>
                <a:lnTo>
                  <a:pt x="1417" y="177"/>
                </a:lnTo>
                <a:lnTo>
                  <a:pt x="1417" y="177"/>
                </a:lnTo>
                <a:lnTo>
                  <a:pt x="1417" y="177"/>
                </a:lnTo>
                <a:lnTo>
                  <a:pt x="1418" y="177"/>
                </a:lnTo>
                <a:lnTo>
                  <a:pt x="1418" y="177"/>
                </a:lnTo>
                <a:lnTo>
                  <a:pt x="1419" y="177"/>
                </a:lnTo>
                <a:lnTo>
                  <a:pt x="1419" y="177"/>
                </a:lnTo>
                <a:lnTo>
                  <a:pt x="1420" y="177"/>
                </a:lnTo>
                <a:lnTo>
                  <a:pt x="1420" y="177"/>
                </a:lnTo>
                <a:lnTo>
                  <a:pt x="1420" y="177"/>
                </a:lnTo>
                <a:lnTo>
                  <a:pt x="1421" y="177"/>
                </a:lnTo>
                <a:lnTo>
                  <a:pt x="1421" y="177"/>
                </a:lnTo>
                <a:lnTo>
                  <a:pt x="1422" y="177"/>
                </a:lnTo>
                <a:lnTo>
                  <a:pt x="1422" y="177"/>
                </a:lnTo>
                <a:lnTo>
                  <a:pt x="1423" y="177"/>
                </a:lnTo>
                <a:lnTo>
                  <a:pt x="1423" y="177"/>
                </a:lnTo>
                <a:lnTo>
                  <a:pt x="1423" y="177"/>
                </a:lnTo>
                <a:lnTo>
                  <a:pt x="1424" y="177"/>
                </a:lnTo>
                <a:lnTo>
                  <a:pt x="1424" y="177"/>
                </a:lnTo>
                <a:lnTo>
                  <a:pt x="1424" y="177"/>
                </a:lnTo>
                <a:lnTo>
                  <a:pt x="1425" y="177"/>
                </a:lnTo>
                <a:lnTo>
                  <a:pt x="1425" y="177"/>
                </a:lnTo>
                <a:lnTo>
                  <a:pt x="1426" y="177"/>
                </a:lnTo>
                <a:lnTo>
                  <a:pt x="1426" y="177"/>
                </a:lnTo>
                <a:lnTo>
                  <a:pt x="1427" y="177"/>
                </a:lnTo>
                <a:lnTo>
                  <a:pt x="1427" y="177"/>
                </a:lnTo>
                <a:lnTo>
                  <a:pt x="1427" y="177"/>
                </a:lnTo>
                <a:lnTo>
                  <a:pt x="1428" y="177"/>
                </a:lnTo>
                <a:lnTo>
                  <a:pt x="1428" y="177"/>
                </a:lnTo>
                <a:lnTo>
                  <a:pt x="1429" y="177"/>
                </a:lnTo>
                <a:lnTo>
                  <a:pt x="1429" y="177"/>
                </a:lnTo>
                <a:lnTo>
                  <a:pt x="1430" y="177"/>
                </a:lnTo>
                <a:lnTo>
                  <a:pt x="1430" y="177"/>
                </a:lnTo>
                <a:lnTo>
                  <a:pt x="1430" y="177"/>
                </a:lnTo>
                <a:lnTo>
                  <a:pt x="1431" y="177"/>
                </a:lnTo>
                <a:lnTo>
                  <a:pt x="1431" y="177"/>
                </a:lnTo>
                <a:lnTo>
                  <a:pt x="1431" y="177"/>
                </a:lnTo>
                <a:lnTo>
                  <a:pt x="1432" y="177"/>
                </a:lnTo>
                <a:lnTo>
                  <a:pt x="1432" y="177"/>
                </a:lnTo>
                <a:lnTo>
                  <a:pt x="1433" y="177"/>
                </a:lnTo>
                <a:lnTo>
                  <a:pt x="1433" y="177"/>
                </a:lnTo>
                <a:lnTo>
                  <a:pt x="1434" y="177"/>
                </a:lnTo>
                <a:lnTo>
                  <a:pt x="1434" y="177"/>
                </a:lnTo>
                <a:lnTo>
                  <a:pt x="1434" y="177"/>
                </a:lnTo>
                <a:lnTo>
                  <a:pt x="1435" y="177"/>
                </a:lnTo>
                <a:lnTo>
                  <a:pt x="1435" y="177"/>
                </a:lnTo>
                <a:lnTo>
                  <a:pt x="1436" y="177"/>
                </a:lnTo>
                <a:lnTo>
                  <a:pt x="1436" y="177"/>
                </a:lnTo>
                <a:lnTo>
                  <a:pt x="1437" y="177"/>
                </a:lnTo>
                <a:lnTo>
                  <a:pt x="1437" y="177"/>
                </a:lnTo>
                <a:lnTo>
                  <a:pt x="1437" y="177"/>
                </a:lnTo>
                <a:lnTo>
                  <a:pt x="1438" y="177"/>
                </a:lnTo>
                <a:lnTo>
                  <a:pt x="1438" y="177"/>
                </a:lnTo>
                <a:lnTo>
                  <a:pt x="1438" y="177"/>
                </a:lnTo>
                <a:lnTo>
                  <a:pt x="1439" y="177"/>
                </a:lnTo>
                <a:lnTo>
                  <a:pt x="1439" y="177"/>
                </a:lnTo>
                <a:lnTo>
                  <a:pt x="1440" y="177"/>
                </a:lnTo>
                <a:lnTo>
                  <a:pt x="1440" y="177"/>
                </a:lnTo>
                <a:lnTo>
                  <a:pt x="1440" y="177"/>
                </a:lnTo>
                <a:lnTo>
                  <a:pt x="1441" y="177"/>
                </a:lnTo>
                <a:lnTo>
                  <a:pt x="1441" y="177"/>
                </a:lnTo>
                <a:lnTo>
                  <a:pt x="1442" y="177"/>
                </a:lnTo>
                <a:lnTo>
                  <a:pt x="1442" y="177"/>
                </a:lnTo>
                <a:lnTo>
                  <a:pt x="1443" y="177"/>
                </a:lnTo>
                <a:lnTo>
                  <a:pt x="1443" y="177"/>
                </a:lnTo>
                <a:lnTo>
                  <a:pt x="1443" y="177"/>
                </a:lnTo>
                <a:lnTo>
                  <a:pt x="1444" y="177"/>
                </a:lnTo>
                <a:lnTo>
                  <a:pt x="1444" y="177"/>
                </a:lnTo>
                <a:lnTo>
                  <a:pt x="1445" y="177"/>
                </a:lnTo>
                <a:lnTo>
                  <a:pt x="1445" y="177"/>
                </a:lnTo>
                <a:lnTo>
                  <a:pt x="1445" y="177"/>
                </a:lnTo>
                <a:lnTo>
                  <a:pt x="1446" y="177"/>
                </a:lnTo>
                <a:lnTo>
                  <a:pt x="1446" y="177"/>
                </a:lnTo>
                <a:lnTo>
                  <a:pt x="1447" y="177"/>
                </a:lnTo>
                <a:lnTo>
                  <a:pt x="1447" y="177"/>
                </a:lnTo>
                <a:lnTo>
                  <a:pt x="1447" y="177"/>
                </a:lnTo>
                <a:lnTo>
                  <a:pt x="1448" y="177"/>
                </a:lnTo>
                <a:lnTo>
                  <a:pt x="1448" y="177"/>
                </a:lnTo>
                <a:lnTo>
                  <a:pt x="1449" y="177"/>
                </a:lnTo>
                <a:lnTo>
                  <a:pt x="1449" y="177"/>
                </a:lnTo>
                <a:lnTo>
                  <a:pt x="1449" y="177"/>
                </a:lnTo>
                <a:lnTo>
                  <a:pt x="1450" y="177"/>
                </a:lnTo>
                <a:lnTo>
                  <a:pt x="1450" y="177"/>
                </a:lnTo>
                <a:lnTo>
                  <a:pt x="1451" y="177"/>
                </a:lnTo>
                <a:lnTo>
                  <a:pt x="1451" y="177"/>
                </a:lnTo>
                <a:lnTo>
                  <a:pt x="1452" y="177"/>
                </a:lnTo>
                <a:lnTo>
                  <a:pt x="1452" y="177"/>
                </a:lnTo>
                <a:lnTo>
                  <a:pt x="1452" y="177"/>
                </a:lnTo>
                <a:lnTo>
                  <a:pt x="1453" y="177"/>
                </a:lnTo>
                <a:lnTo>
                  <a:pt x="1453" y="177"/>
                </a:lnTo>
                <a:lnTo>
                  <a:pt x="1454" y="177"/>
                </a:lnTo>
                <a:lnTo>
                  <a:pt x="1454" y="177"/>
                </a:lnTo>
                <a:lnTo>
                  <a:pt x="1454" y="177"/>
                </a:lnTo>
                <a:lnTo>
                  <a:pt x="1455" y="177"/>
                </a:lnTo>
                <a:lnTo>
                  <a:pt x="1455" y="177"/>
                </a:lnTo>
                <a:lnTo>
                  <a:pt x="1456" y="177"/>
                </a:lnTo>
                <a:lnTo>
                  <a:pt x="1456" y="177"/>
                </a:lnTo>
                <a:lnTo>
                  <a:pt x="1456" y="177"/>
                </a:lnTo>
                <a:lnTo>
                  <a:pt x="1457" y="177"/>
                </a:lnTo>
                <a:lnTo>
                  <a:pt x="1457" y="177"/>
                </a:lnTo>
                <a:lnTo>
                  <a:pt x="1458" y="177"/>
                </a:lnTo>
                <a:lnTo>
                  <a:pt x="1458" y="177"/>
                </a:lnTo>
                <a:lnTo>
                  <a:pt x="1458" y="177"/>
                </a:lnTo>
                <a:lnTo>
                  <a:pt x="1459" y="177"/>
                </a:lnTo>
                <a:lnTo>
                  <a:pt x="1459" y="177"/>
                </a:lnTo>
                <a:lnTo>
                  <a:pt x="1460" y="177"/>
                </a:lnTo>
                <a:lnTo>
                  <a:pt x="1460" y="177"/>
                </a:lnTo>
                <a:lnTo>
                  <a:pt x="1461" y="177"/>
                </a:lnTo>
                <a:lnTo>
                  <a:pt x="1461" y="177"/>
                </a:lnTo>
                <a:lnTo>
                  <a:pt x="1461" y="177"/>
                </a:lnTo>
                <a:lnTo>
                  <a:pt x="1462" y="177"/>
                </a:lnTo>
                <a:lnTo>
                  <a:pt x="1462" y="177"/>
                </a:lnTo>
                <a:lnTo>
                  <a:pt x="1462" y="177"/>
                </a:lnTo>
                <a:lnTo>
                  <a:pt x="1463" y="177"/>
                </a:lnTo>
                <a:lnTo>
                  <a:pt x="1463" y="177"/>
                </a:lnTo>
                <a:lnTo>
                  <a:pt x="1464" y="177"/>
                </a:lnTo>
                <a:lnTo>
                  <a:pt x="1464" y="177"/>
                </a:lnTo>
                <a:lnTo>
                  <a:pt x="1465" y="177"/>
                </a:lnTo>
                <a:lnTo>
                  <a:pt x="1465" y="177"/>
                </a:lnTo>
                <a:lnTo>
                  <a:pt x="1465" y="177"/>
                </a:lnTo>
                <a:lnTo>
                  <a:pt x="1466" y="177"/>
                </a:lnTo>
                <a:lnTo>
                  <a:pt x="1466" y="177"/>
                </a:lnTo>
                <a:lnTo>
                  <a:pt x="1467" y="177"/>
                </a:lnTo>
                <a:lnTo>
                  <a:pt x="1467" y="177"/>
                </a:lnTo>
                <a:lnTo>
                  <a:pt x="1468" y="177"/>
                </a:lnTo>
                <a:lnTo>
                  <a:pt x="1468" y="177"/>
                </a:lnTo>
                <a:lnTo>
                  <a:pt x="1468" y="177"/>
                </a:lnTo>
                <a:lnTo>
                  <a:pt x="1469" y="177"/>
                </a:lnTo>
                <a:lnTo>
                  <a:pt x="1469" y="177"/>
                </a:lnTo>
                <a:lnTo>
                  <a:pt x="1469" y="177"/>
                </a:lnTo>
                <a:lnTo>
                  <a:pt x="1470" y="177"/>
                </a:lnTo>
                <a:lnTo>
                  <a:pt x="1470" y="177"/>
                </a:lnTo>
                <a:lnTo>
                  <a:pt x="1471" y="177"/>
                </a:lnTo>
                <a:lnTo>
                  <a:pt x="1471" y="177"/>
                </a:lnTo>
                <a:lnTo>
                  <a:pt x="1472" y="177"/>
                </a:lnTo>
                <a:lnTo>
                  <a:pt x="1472" y="177"/>
                </a:lnTo>
                <a:lnTo>
                  <a:pt x="1472" y="177"/>
                </a:lnTo>
                <a:lnTo>
                  <a:pt x="1473" y="177"/>
                </a:lnTo>
                <a:lnTo>
                  <a:pt x="1473" y="177"/>
                </a:lnTo>
                <a:lnTo>
                  <a:pt x="1474" y="177"/>
                </a:lnTo>
                <a:lnTo>
                  <a:pt x="1474" y="177"/>
                </a:lnTo>
                <a:lnTo>
                  <a:pt x="1475" y="177"/>
                </a:lnTo>
                <a:lnTo>
                  <a:pt x="1475" y="177"/>
                </a:lnTo>
                <a:lnTo>
                  <a:pt x="1475" y="177"/>
                </a:lnTo>
                <a:lnTo>
                  <a:pt x="1476" y="177"/>
                </a:lnTo>
                <a:lnTo>
                  <a:pt x="1476" y="177"/>
                </a:lnTo>
                <a:lnTo>
                  <a:pt x="1476" y="177"/>
                </a:lnTo>
                <a:lnTo>
                  <a:pt x="1477" y="177"/>
                </a:lnTo>
                <a:lnTo>
                  <a:pt x="1477" y="177"/>
                </a:lnTo>
                <a:lnTo>
                  <a:pt x="1478" y="177"/>
                </a:lnTo>
                <a:lnTo>
                  <a:pt x="1478" y="177"/>
                </a:lnTo>
                <a:lnTo>
                  <a:pt x="1478" y="177"/>
                </a:lnTo>
                <a:lnTo>
                  <a:pt x="1479" y="177"/>
                </a:lnTo>
                <a:lnTo>
                  <a:pt x="1479" y="177"/>
                </a:lnTo>
                <a:lnTo>
                  <a:pt x="1480" y="177"/>
                </a:lnTo>
                <a:lnTo>
                  <a:pt x="1480" y="177"/>
                </a:lnTo>
                <a:lnTo>
                  <a:pt x="1481" y="177"/>
                </a:lnTo>
                <a:lnTo>
                  <a:pt x="1481" y="177"/>
                </a:lnTo>
                <a:lnTo>
                  <a:pt x="1481" y="177"/>
                </a:lnTo>
                <a:lnTo>
                  <a:pt x="1482" y="177"/>
                </a:lnTo>
                <a:lnTo>
                  <a:pt x="1482" y="177"/>
                </a:lnTo>
                <a:lnTo>
                  <a:pt x="1483" y="177"/>
                </a:lnTo>
                <a:lnTo>
                  <a:pt x="1483" y="177"/>
                </a:lnTo>
                <a:lnTo>
                  <a:pt x="1483" y="177"/>
                </a:lnTo>
                <a:lnTo>
                  <a:pt x="1484" y="177"/>
                </a:lnTo>
                <a:lnTo>
                  <a:pt x="1484" y="177"/>
                </a:lnTo>
                <a:lnTo>
                  <a:pt x="1485" y="177"/>
                </a:lnTo>
                <a:lnTo>
                  <a:pt x="1485" y="177"/>
                </a:lnTo>
                <a:lnTo>
                  <a:pt x="1485" y="177"/>
                </a:lnTo>
                <a:lnTo>
                  <a:pt x="1486" y="177"/>
                </a:lnTo>
                <a:lnTo>
                  <a:pt x="1486" y="177"/>
                </a:lnTo>
                <a:lnTo>
                  <a:pt x="1487" y="177"/>
                </a:lnTo>
                <a:lnTo>
                  <a:pt x="1487" y="177"/>
                </a:lnTo>
                <a:lnTo>
                  <a:pt x="1487" y="177"/>
                </a:lnTo>
                <a:lnTo>
                  <a:pt x="1488" y="177"/>
                </a:lnTo>
                <a:lnTo>
                  <a:pt x="1488" y="177"/>
                </a:lnTo>
                <a:lnTo>
                  <a:pt x="1489" y="177"/>
                </a:lnTo>
                <a:lnTo>
                  <a:pt x="1489" y="177"/>
                </a:lnTo>
                <a:lnTo>
                  <a:pt x="1490" y="177"/>
                </a:lnTo>
                <a:lnTo>
                  <a:pt x="1490" y="177"/>
                </a:lnTo>
                <a:lnTo>
                  <a:pt x="1490" y="177"/>
                </a:lnTo>
                <a:lnTo>
                  <a:pt x="1491" y="177"/>
                </a:lnTo>
                <a:lnTo>
                  <a:pt x="1491" y="177"/>
                </a:lnTo>
                <a:lnTo>
                  <a:pt x="1492" y="177"/>
                </a:lnTo>
                <a:lnTo>
                  <a:pt x="1492" y="177"/>
                </a:lnTo>
                <a:lnTo>
                  <a:pt x="1492" y="177"/>
                </a:lnTo>
                <a:lnTo>
                  <a:pt x="1493" y="177"/>
                </a:lnTo>
                <a:lnTo>
                  <a:pt x="1493" y="177"/>
                </a:lnTo>
                <a:lnTo>
                  <a:pt x="1494" y="177"/>
                </a:lnTo>
                <a:lnTo>
                  <a:pt x="1494" y="177"/>
                </a:lnTo>
                <a:lnTo>
                  <a:pt x="1494" y="177"/>
                </a:lnTo>
                <a:lnTo>
                  <a:pt x="1495" y="177"/>
                </a:lnTo>
                <a:lnTo>
                  <a:pt x="1495" y="177"/>
                </a:lnTo>
                <a:lnTo>
                  <a:pt x="1496" y="177"/>
                </a:lnTo>
                <a:lnTo>
                  <a:pt x="1496" y="177"/>
                </a:lnTo>
                <a:lnTo>
                  <a:pt x="1497" y="177"/>
                </a:lnTo>
                <a:lnTo>
                  <a:pt x="1497" y="177"/>
                </a:lnTo>
                <a:lnTo>
                  <a:pt x="1497" y="177"/>
                </a:lnTo>
                <a:lnTo>
                  <a:pt x="1498" y="177"/>
                </a:lnTo>
                <a:lnTo>
                  <a:pt x="1498" y="177"/>
                </a:lnTo>
                <a:lnTo>
                  <a:pt x="1499" y="177"/>
                </a:lnTo>
                <a:lnTo>
                  <a:pt x="1499" y="177"/>
                </a:lnTo>
                <a:lnTo>
                  <a:pt x="1499" y="177"/>
                </a:lnTo>
                <a:lnTo>
                  <a:pt x="1500" y="177"/>
                </a:lnTo>
                <a:lnTo>
                  <a:pt x="1500" y="177"/>
                </a:lnTo>
                <a:lnTo>
                  <a:pt x="1501" y="177"/>
                </a:lnTo>
                <a:lnTo>
                  <a:pt x="1501" y="177"/>
                </a:lnTo>
                <a:lnTo>
                  <a:pt x="1501" y="177"/>
                </a:lnTo>
                <a:lnTo>
                  <a:pt x="1502" y="177"/>
                </a:lnTo>
                <a:lnTo>
                  <a:pt x="1502" y="177"/>
                </a:lnTo>
                <a:lnTo>
                  <a:pt x="1503" y="177"/>
                </a:lnTo>
                <a:lnTo>
                  <a:pt x="1503" y="177"/>
                </a:lnTo>
                <a:lnTo>
                  <a:pt x="1504" y="177"/>
                </a:lnTo>
                <a:lnTo>
                  <a:pt x="1504" y="177"/>
                </a:lnTo>
                <a:lnTo>
                  <a:pt x="1504" y="177"/>
                </a:lnTo>
                <a:lnTo>
                  <a:pt x="1505" y="177"/>
                </a:lnTo>
                <a:lnTo>
                  <a:pt x="1505" y="177"/>
                </a:lnTo>
                <a:lnTo>
                  <a:pt x="1506" y="177"/>
                </a:lnTo>
                <a:lnTo>
                  <a:pt x="1506" y="177"/>
                </a:lnTo>
                <a:lnTo>
                  <a:pt x="1506" y="177"/>
                </a:lnTo>
                <a:lnTo>
                  <a:pt x="1507" y="177"/>
                </a:lnTo>
                <a:lnTo>
                  <a:pt x="1507" y="177"/>
                </a:lnTo>
                <a:lnTo>
                  <a:pt x="1508" y="177"/>
                </a:lnTo>
                <a:lnTo>
                  <a:pt x="1508" y="177"/>
                </a:lnTo>
                <a:lnTo>
                  <a:pt x="1508" y="177"/>
                </a:lnTo>
                <a:lnTo>
                  <a:pt x="1509" y="177"/>
                </a:lnTo>
                <a:lnTo>
                  <a:pt x="1509" y="177"/>
                </a:lnTo>
                <a:lnTo>
                  <a:pt x="1509" y="177"/>
                </a:lnTo>
                <a:lnTo>
                  <a:pt x="1510" y="177"/>
                </a:lnTo>
                <a:lnTo>
                  <a:pt x="1510" y="177"/>
                </a:lnTo>
                <a:lnTo>
                  <a:pt x="1511" y="177"/>
                </a:lnTo>
                <a:lnTo>
                  <a:pt x="1511" y="177"/>
                </a:lnTo>
                <a:lnTo>
                  <a:pt x="1512" y="177"/>
                </a:lnTo>
                <a:lnTo>
                  <a:pt x="1512" y="177"/>
                </a:lnTo>
                <a:lnTo>
                  <a:pt x="1512" y="177"/>
                </a:lnTo>
                <a:lnTo>
                  <a:pt x="1513" y="177"/>
                </a:lnTo>
                <a:lnTo>
                  <a:pt x="1513" y="177"/>
                </a:lnTo>
                <a:lnTo>
                  <a:pt x="1514" y="177"/>
                </a:lnTo>
                <a:lnTo>
                  <a:pt x="1514" y="177"/>
                </a:lnTo>
                <a:lnTo>
                  <a:pt x="1515" y="177"/>
                </a:lnTo>
                <a:lnTo>
                  <a:pt x="1515" y="177"/>
                </a:lnTo>
                <a:lnTo>
                  <a:pt x="1515" y="177"/>
                </a:lnTo>
                <a:lnTo>
                  <a:pt x="1516" y="177"/>
                </a:lnTo>
                <a:lnTo>
                  <a:pt x="1516" y="177"/>
                </a:lnTo>
                <a:lnTo>
                  <a:pt x="1516" y="177"/>
                </a:lnTo>
                <a:lnTo>
                  <a:pt x="1517" y="177"/>
                </a:lnTo>
                <a:lnTo>
                  <a:pt x="1517" y="177"/>
                </a:lnTo>
                <a:lnTo>
                  <a:pt x="1518" y="177"/>
                </a:lnTo>
                <a:lnTo>
                  <a:pt x="1518" y="177"/>
                </a:lnTo>
                <a:lnTo>
                  <a:pt x="1518" y="177"/>
                </a:lnTo>
                <a:lnTo>
                  <a:pt x="1519" y="177"/>
                </a:lnTo>
                <a:lnTo>
                  <a:pt x="1519" y="177"/>
                </a:lnTo>
                <a:lnTo>
                  <a:pt x="1520" y="177"/>
                </a:lnTo>
                <a:lnTo>
                  <a:pt x="1520" y="177"/>
                </a:lnTo>
                <a:lnTo>
                  <a:pt x="1521" y="177"/>
                </a:lnTo>
                <a:lnTo>
                  <a:pt x="1521" y="177"/>
                </a:lnTo>
                <a:lnTo>
                  <a:pt x="1521" y="176"/>
                </a:lnTo>
                <a:lnTo>
                  <a:pt x="1522" y="176"/>
                </a:lnTo>
                <a:lnTo>
                  <a:pt x="1522" y="176"/>
                </a:lnTo>
                <a:lnTo>
                  <a:pt x="1523" y="176"/>
                </a:lnTo>
                <a:lnTo>
                  <a:pt x="1523" y="176"/>
                </a:lnTo>
                <a:lnTo>
                  <a:pt x="1523" y="176"/>
                </a:lnTo>
                <a:lnTo>
                  <a:pt x="1524" y="176"/>
                </a:lnTo>
                <a:lnTo>
                  <a:pt x="1524" y="177"/>
                </a:lnTo>
                <a:lnTo>
                  <a:pt x="1525" y="177"/>
                </a:lnTo>
                <a:lnTo>
                  <a:pt x="1525" y="177"/>
                </a:lnTo>
                <a:lnTo>
                  <a:pt x="1525" y="177"/>
                </a:lnTo>
                <a:lnTo>
                  <a:pt x="1526" y="177"/>
                </a:lnTo>
                <a:lnTo>
                  <a:pt x="1526" y="176"/>
                </a:lnTo>
                <a:lnTo>
                  <a:pt x="1527" y="177"/>
                </a:lnTo>
                <a:lnTo>
                  <a:pt x="1527" y="177"/>
                </a:lnTo>
                <a:lnTo>
                  <a:pt x="1528" y="177"/>
                </a:lnTo>
                <a:lnTo>
                  <a:pt x="1528" y="177"/>
                </a:lnTo>
                <a:lnTo>
                  <a:pt x="1528" y="177"/>
                </a:lnTo>
                <a:lnTo>
                  <a:pt x="1529" y="177"/>
                </a:lnTo>
                <a:lnTo>
                  <a:pt x="1529" y="177"/>
                </a:lnTo>
                <a:lnTo>
                  <a:pt x="1530" y="177"/>
                </a:lnTo>
                <a:lnTo>
                  <a:pt x="1530" y="177"/>
                </a:lnTo>
                <a:lnTo>
                  <a:pt x="1530" y="177"/>
                </a:lnTo>
                <a:lnTo>
                  <a:pt x="1531" y="177"/>
                </a:lnTo>
                <a:lnTo>
                  <a:pt x="1531" y="177"/>
                </a:lnTo>
                <a:lnTo>
                  <a:pt x="1532" y="177"/>
                </a:lnTo>
                <a:lnTo>
                  <a:pt x="1532" y="177"/>
                </a:lnTo>
                <a:lnTo>
                  <a:pt x="1532" y="177"/>
                </a:lnTo>
                <a:lnTo>
                  <a:pt x="1533" y="177"/>
                </a:lnTo>
                <a:lnTo>
                  <a:pt x="1533" y="177"/>
                </a:lnTo>
                <a:lnTo>
                  <a:pt x="1534" y="177"/>
                </a:lnTo>
                <a:lnTo>
                  <a:pt x="1534" y="177"/>
                </a:lnTo>
                <a:lnTo>
                  <a:pt x="1535" y="177"/>
                </a:lnTo>
                <a:lnTo>
                  <a:pt x="1535" y="177"/>
                </a:lnTo>
                <a:lnTo>
                  <a:pt x="1535" y="177"/>
                </a:lnTo>
                <a:lnTo>
                  <a:pt x="1536" y="177"/>
                </a:lnTo>
                <a:lnTo>
                  <a:pt x="1536" y="177"/>
                </a:lnTo>
                <a:lnTo>
                  <a:pt x="1537" y="177"/>
                </a:lnTo>
                <a:lnTo>
                  <a:pt x="1537" y="177"/>
                </a:lnTo>
                <a:lnTo>
                  <a:pt x="1537" y="177"/>
                </a:lnTo>
                <a:lnTo>
                  <a:pt x="1538" y="177"/>
                </a:lnTo>
                <a:lnTo>
                  <a:pt x="1538" y="177"/>
                </a:lnTo>
                <a:lnTo>
                  <a:pt x="1539" y="177"/>
                </a:lnTo>
                <a:lnTo>
                  <a:pt x="1539" y="177"/>
                </a:lnTo>
                <a:lnTo>
                  <a:pt x="1539" y="177"/>
                </a:lnTo>
                <a:lnTo>
                  <a:pt x="1540" y="177"/>
                </a:lnTo>
                <a:lnTo>
                  <a:pt x="1540" y="177"/>
                </a:lnTo>
                <a:lnTo>
                  <a:pt x="1541" y="177"/>
                </a:lnTo>
                <a:lnTo>
                  <a:pt x="1541" y="177"/>
                </a:lnTo>
                <a:lnTo>
                  <a:pt x="1541" y="177"/>
                </a:lnTo>
                <a:lnTo>
                  <a:pt x="1542" y="177"/>
                </a:lnTo>
                <a:lnTo>
                  <a:pt x="1542" y="177"/>
                </a:lnTo>
                <a:lnTo>
                  <a:pt x="1543" y="177"/>
                </a:lnTo>
                <a:lnTo>
                  <a:pt x="1543" y="177"/>
                </a:lnTo>
                <a:lnTo>
                  <a:pt x="1544" y="177"/>
                </a:lnTo>
                <a:lnTo>
                  <a:pt x="1544" y="177"/>
                </a:lnTo>
                <a:lnTo>
                  <a:pt x="1544" y="177"/>
                </a:lnTo>
                <a:lnTo>
                  <a:pt x="1545" y="177"/>
                </a:lnTo>
                <a:lnTo>
                  <a:pt x="1545" y="177"/>
                </a:lnTo>
                <a:lnTo>
                  <a:pt x="1546" y="177"/>
                </a:lnTo>
                <a:lnTo>
                  <a:pt x="1546" y="177"/>
                </a:lnTo>
                <a:lnTo>
                  <a:pt x="1546" y="177"/>
                </a:lnTo>
                <a:lnTo>
                  <a:pt x="1547" y="177"/>
                </a:lnTo>
                <a:lnTo>
                  <a:pt x="1547" y="177"/>
                </a:lnTo>
                <a:lnTo>
                  <a:pt x="1547" y="177"/>
                </a:lnTo>
                <a:lnTo>
                  <a:pt x="1548" y="177"/>
                </a:lnTo>
                <a:lnTo>
                  <a:pt x="1548" y="177"/>
                </a:lnTo>
                <a:lnTo>
                  <a:pt x="1549" y="177"/>
                </a:lnTo>
                <a:lnTo>
                  <a:pt x="1549" y="177"/>
                </a:lnTo>
                <a:lnTo>
                  <a:pt x="1550" y="177"/>
                </a:lnTo>
                <a:lnTo>
                  <a:pt x="1550" y="177"/>
                </a:lnTo>
                <a:lnTo>
                  <a:pt x="1550" y="177"/>
                </a:lnTo>
                <a:lnTo>
                  <a:pt x="1551" y="177"/>
                </a:lnTo>
                <a:lnTo>
                  <a:pt x="1551" y="177"/>
                </a:lnTo>
                <a:lnTo>
                  <a:pt x="1552" y="177"/>
                </a:lnTo>
                <a:lnTo>
                  <a:pt x="1552" y="177"/>
                </a:lnTo>
                <a:lnTo>
                  <a:pt x="1553" y="177"/>
                </a:lnTo>
                <a:lnTo>
                  <a:pt x="1553" y="177"/>
                </a:lnTo>
                <a:lnTo>
                  <a:pt x="1553" y="177"/>
                </a:lnTo>
                <a:lnTo>
                  <a:pt x="1554" y="177"/>
                </a:lnTo>
                <a:lnTo>
                  <a:pt x="1554" y="177"/>
                </a:lnTo>
                <a:lnTo>
                  <a:pt x="1554" y="177"/>
                </a:lnTo>
                <a:lnTo>
                  <a:pt x="1555" y="177"/>
                </a:lnTo>
                <a:lnTo>
                  <a:pt x="1555" y="177"/>
                </a:lnTo>
                <a:lnTo>
                  <a:pt x="1556" y="177"/>
                </a:lnTo>
                <a:lnTo>
                  <a:pt x="1556" y="177"/>
                </a:lnTo>
                <a:lnTo>
                  <a:pt x="1556" y="177"/>
                </a:lnTo>
                <a:lnTo>
                  <a:pt x="1557" y="177"/>
                </a:lnTo>
                <a:lnTo>
                  <a:pt x="1557" y="177"/>
                </a:lnTo>
                <a:lnTo>
                  <a:pt x="1558" y="177"/>
                </a:lnTo>
                <a:lnTo>
                  <a:pt x="1558" y="177"/>
                </a:lnTo>
                <a:lnTo>
                  <a:pt x="1559" y="177"/>
                </a:lnTo>
                <a:lnTo>
                  <a:pt x="1559" y="177"/>
                </a:lnTo>
                <a:lnTo>
                  <a:pt x="1559" y="177"/>
                </a:lnTo>
                <a:lnTo>
                  <a:pt x="1560" y="177"/>
                </a:lnTo>
                <a:lnTo>
                  <a:pt x="1560" y="177"/>
                </a:lnTo>
                <a:lnTo>
                  <a:pt x="1561" y="177"/>
                </a:lnTo>
                <a:lnTo>
                  <a:pt x="1561" y="177"/>
                </a:lnTo>
                <a:lnTo>
                  <a:pt x="1561" y="177"/>
                </a:lnTo>
                <a:lnTo>
                  <a:pt x="1562" y="177"/>
                </a:lnTo>
                <a:lnTo>
                  <a:pt x="1562" y="177"/>
                </a:lnTo>
                <a:lnTo>
                  <a:pt x="1563" y="177"/>
                </a:lnTo>
                <a:lnTo>
                  <a:pt x="1563" y="177"/>
                </a:lnTo>
                <a:lnTo>
                  <a:pt x="1563" y="177"/>
                </a:lnTo>
                <a:lnTo>
                  <a:pt x="1564" y="177"/>
                </a:lnTo>
                <a:lnTo>
                  <a:pt x="1564" y="177"/>
                </a:lnTo>
                <a:lnTo>
                  <a:pt x="1565" y="177"/>
                </a:lnTo>
                <a:lnTo>
                  <a:pt x="1565" y="177"/>
                </a:lnTo>
                <a:lnTo>
                  <a:pt x="1566" y="177"/>
                </a:lnTo>
                <a:lnTo>
                  <a:pt x="1566" y="177"/>
                </a:lnTo>
                <a:lnTo>
                  <a:pt x="1566" y="177"/>
                </a:lnTo>
                <a:lnTo>
                  <a:pt x="1567" y="177"/>
                </a:lnTo>
                <a:lnTo>
                  <a:pt x="1567" y="177"/>
                </a:lnTo>
                <a:lnTo>
                  <a:pt x="1568" y="177"/>
                </a:lnTo>
                <a:lnTo>
                  <a:pt x="1568" y="177"/>
                </a:lnTo>
                <a:lnTo>
                  <a:pt x="1568" y="177"/>
                </a:lnTo>
              </a:path>
            </a:pathLst>
          </a:custGeom>
          <a:noFill/>
          <a:ln w="635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Freeform 152"/>
          <p:cNvSpPr>
            <a:spLocks/>
          </p:cNvSpPr>
          <p:nvPr/>
        </p:nvSpPr>
        <p:spPr bwMode="auto">
          <a:xfrm>
            <a:off x="3872260" y="4493096"/>
            <a:ext cx="1719263" cy="6350"/>
          </a:xfrm>
          <a:custGeom>
            <a:avLst/>
            <a:gdLst>
              <a:gd name="T0" fmla="*/ 17 w 1083"/>
              <a:gd name="T1" fmla="*/ 4 h 4"/>
              <a:gd name="T2" fmla="*/ 34 w 1083"/>
              <a:gd name="T3" fmla="*/ 4 h 4"/>
              <a:gd name="T4" fmla="*/ 51 w 1083"/>
              <a:gd name="T5" fmla="*/ 3 h 4"/>
              <a:gd name="T6" fmla="*/ 68 w 1083"/>
              <a:gd name="T7" fmla="*/ 4 h 4"/>
              <a:gd name="T8" fmla="*/ 86 w 1083"/>
              <a:gd name="T9" fmla="*/ 4 h 4"/>
              <a:gd name="T10" fmla="*/ 103 w 1083"/>
              <a:gd name="T11" fmla="*/ 4 h 4"/>
              <a:gd name="T12" fmla="*/ 120 w 1083"/>
              <a:gd name="T13" fmla="*/ 4 h 4"/>
              <a:gd name="T14" fmla="*/ 137 w 1083"/>
              <a:gd name="T15" fmla="*/ 4 h 4"/>
              <a:gd name="T16" fmla="*/ 154 w 1083"/>
              <a:gd name="T17" fmla="*/ 4 h 4"/>
              <a:gd name="T18" fmla="*/ 171 w 1083"/>
              <a:gd name="T19" fmla="*/ 3 h 4"/>
              <a:gd name="T20" fmla="*/ 189 w 1083"/>
              <a:gd name="T21" fmla="*/ 4 h 4"/>
              <a:gd name="T22" fmla="*/ 206 w 1083"/>
              <a:gd name="T23" fmla="*/ 4 h 4"/>
              <a:gd name="T24" fmla="*/ 223 w 1083"/>
              <a:gd name="T25" fmla="*/ 4 h 4"/>
              <a:gd name="T26" fmla="*/ 240 w 1083"/>
              <a:gd name="T27" fmla="*/ 4 h 4"/>
              <a:gd name="T28" fmla="*/ 257 w 1083"/>
              <a:gd name="T29" fmla="*/ 4 h 4"/>
              <a:gd name="T30" fmla="*/ 274 w 1083"/>
              <a:gd name="T31" fmla="*/ 4 h 4"/>
              <a:gd name="T32" fmla="*/ 292 w 1083"/>
              <a:gd name="T33" fmla="*/ 4 h 4"/>
              <a:gd name="T34" fmla="*/ 309 w 1083"/>
              <a:gd name="T35" fmla="*/ 4 h 4"/>
              <a:gd name="T36" fmla="*/ 326 w 1083"/>
              <a:gd name="T37" fmla="*/ 4 h 4"/>
              <a:gd name="T38" fmla="*/ 343 w 1083"/>
              <a:gd name="T39" fmla="*/ 4 h 4"/>
              <a:gd name="T40" fmla="*/ 360 w 1083"/>
              <a:gd name="T41" fmla="*/ 4 h 4"/>
              <a:gd name="T42" fmla="*/ 378 w 1083"/>
              <a:gd name="T43" fmla="*/ 4 h 4"/>
              <a:gd name="T44" fmla="*/ 395 w 1083"/>
              <a:gd name="T45" fmla="*/ 4 h 4"/>
              <a:gd name="T46" fmla="*/ 412 w 1083"/>
              <a:gd name="T47" fmla="*/ 4 h 4"/>
              <a:gd name="T48" fmla="*/ 429 w 1083"/>
              <a:gd name="T49" fmla="*/ 4 h 4"/>
              <a:gd name="T50" fmla="*/ 446 w 1083"/>
              <a:gd name="T51" fmla="*/ 4 h 4"/>
              <a:gd name="T52" fmla="*/ 463 w 1083"/>
              <a:gd name="T53" fmla="*/ 4 h 4"/>
              <a:gd name="T54" fmla="*/ 481 w 1083"/>
              <a:gd name="T55" fmla="*/ 4 h 4"/>
              <a:gd name="T56" fmla="*/ 498 w 1083"/>
              <a:gd name="T57" fmla="*/ 4 h 4"/>
              <a:gd name="T58" fmla="*/ 515 w 1083"/>
              <a:gd name="T59" fmla="*/ 4 h 4"/>
              <a:gd name="T60" fmla="*/ 532 w 1083"/>
              <a:gd name="T61" fmla="*/ 4 h 4"/>
              <a:gd name="T62" fmla="*/ 549 w 1083"/>
              <a:gd name="T63" fmla="*/ 4 h 4"/>
              <a:gd name="T64" fmla="*/ 566 w 1083"/>
              <a:gd name="T65" fmla="*/ 4 h 4"/>
              <a:gd name="T66" fmla="*/ 583 w 1083"/>
              <a:gd name="T67" fmla="*/ 4 h 4"/>
              <a:gd name="T68" fmla="*/ 600 w 1083"/>
              <a:gd name="T69" fmla="*/ 4 h 4"/>
              <a:gd name="T70" fmla="*/ 618 w 1083"/>
              <a:gd name="T71" fmla="*/ 4 h 4"/>
              <a:gd name="T72" fmla="*/ 635 w 1083"/>
              <a:gd name="T73" fmla="*/ 4 h 4"/>
              <a:gd name="T74" fmla="*/ 652 w 1083"/>
              <a:gd name="T75" fmla="*/ 4 h 4"/>
              <a:gd name="T76" fmla="*/ 669 w 1083"/>
              <a:gd name="T77" fmla="*/ 4 h 4"/>
              <a:gd name="T78" fmla="*/ 686 w 1083"/>
              <a:gd name="T79" fmla="*/ 4 h 4"/>
              <a:gd name="T80" fmla="*/ 704 w 1083"/>
              <a:gd name="T81" fmla="*/ 4 h 4"/>
              <a:gd name="T82" fmla="*/ 721 w 1083"/>
              <a:gd name="T83" fmla="*/ 4 h 4"/>
              <a:gd name="T84" fmla="*/ 738 w 1083"/>
              <a:gd name="T85" fmla="*/ 4 h 4"/>
              <a:gd name="T86" fmla="*/ 755 w 1083"/>
              <a:gd name="T87" fmla="*/ 4 h 4"/>
              <a:gd name="T88" fmla="*/ 772 w 1083"/>
              <a:gd name="T89" fmla="*/ 4 h 4"/>
              <a:gd name="T90" fmla="*/ 789 w 1083"/>
              <a:gd name="T91" fmla="*/ 3 h 4"/>
              <a:gd name="T92" fmla="*/ 807 w 1083"/>
              <a:gd name="T93" fmla="*/ 3 h 4"/>
              <a:gd name="T94" fmla="*/ 824 w 1083"/>
              <a:gd name="T95" fmla="*/ 3 h 4"/>
              <a:gd name="T96" fmla="*/ 841 w 1083"/>
              <a:gd name="T97" fmla="*/ 3 h 4"/>
              <a:gd name="T98" fmla="*/ 858 w 1083"/>
              <a:gd name="T99" fmla="*/ 3 h 4"/>
              <a:gd name="T100" fmla="*/ 875 w 1083"/>
              <a:gd name="T101" fmla="*/ 3 h 4"/>
              <a:gd name="T102" fmla="*/ 892 w 1083"/>
              <a:gd name="T103" fmla="*/ 2 h 4"/>
              <a:gd name="T104" fmla="*/ 910 w 1083"/>
              <a:gd name="T105" fmla="*/ 2 h 4"/>
              <a:gd name="T106" fmla="*/ 927 w 1083"/>
              <a:gd name="T107" fmla="*/ 2 h 4"/>
              <a:gd name="T108" fmla="*/ 944 w 1083"/>
              <a:gd name="T109" fmla="*/ 2 h 4"/>
              <a:gd name="T110" fmla="*/ 961 w 1083"/>
              <a:gd name="T111" fmla="*/ 2 h 4"/>
              <a:gd name="T112" fmla="*/ 978 w 1083"/>
              <a:gd name="T113" fmla="*/ 2 h 4"/>
              <a:gd name="T114" fmla="*/ 995 w 1083"/>
              <a:gd name="T115" fmla="*/ 2 h 4"/>
              <a:gd name="T116" fmla="*/ 1013 w 1083"/>
              <a:gd name="T117" fmla="*/ 2 h 4"/>
              <a:gd name="T118" fmla="*/ 1030 w 1083"/>
              <a:gd name="T119" fmla="*/ 2 h 4"/>
              <a:gd name="T120" fmla="*/ 1047 w 1083"/>
              <a:gd name="T121" fmla="*/ 2 h 4"/>
              <a:gd name="T122" fmla="*/ 1064 w 1083"/>
              <a:gd name="T123" fmla="*/ 2 h 4"/>
              <a:gd name="T124" fmla="*/ 1081 w 1083"/>
              <a:gd name="T125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83" h="4">
                <a:moveTo>
                  <a:pt x="0" y="4"/>
                </a:moveTo>
                <a:lnTo>
                  <a:pt x="1" y="4"/>
                </a:lnTo>
                <a:lnTo>
                  <a:pt x="1" y="4"/>
                </a:lnTo>
                <a:lnTo>
                  <a:pt x="2" y="4"/>
                </a:lnTo>
                <a:lnTo>
                  <a:pt x="2" y="4"/>
                </a:lnTo>
                <a:lnTo>
                  <a:pt x="2" y="4"/>
                </a:lnTo>
                <a:lnTo>
                  <a:pt x="3" y="4"/>
                </a:lnTo>
                <a:lnTo>
                  <a:pt x="3" y="4"/>
                </a:lnTo>
                <a:lnTo>
                  <a:pt x="3" y="4"/>
                </a:lnTo>
                <a:lnTo>
                  <a:pt x="4" y="4"/>
                </a:lnTo>
                <a:lnTo>
                  <a:pt x="4" y="4"/>
                </a:lnTo>
                <a:lnTo>
                  <a:pt x="5" y="4"/>
                </a:lnTo>
                <a:lnTo>
                  <a:pt x="5" y="4"/>
                </a:lnTo>
                <a:lnTo>
                  <a:pt x="6" y="4"/>
                </a:lnTo>
                <a:lnTo>
                  <a:pt x="6" y="4"/>
                </a:lnTo>
                <a:lnTo>
                  <a:pt x="6" y="4"/>
                </a:lnTo>
                <a:lnTo>
                  <a:pt x="7" y="4"/>
                </a:lnTo>
                <a:lnTo>
                  <a:pt x="7" y="4"/>
                </a:lnTo>
                <a:lnTo>
                  <a:pt x="8" y="4"/>
                </a:lnTo>
                <a:lnTo>
                  <a:pt x="8" y="4"/>
                </a:lnTo>
                <a:lnTo>
                  <a:pt x="9" y="4"/>
                </a:lnTo>
                <a:lnTo>
                  <a:pt x="9" y="4"/>
                </a:lnTo>
                <a:lnTo>
                  <a:pt x="9" y="4"/>
                </a:lnTo>
                <a:lnTo>
                  <a:pt x="9" y="4"/>
                </a:lnTo>
                <a:lnTo>
                  <a:pt x="10" y="4"/>
                </a:lnTo>
                <a:lnTo>
                  <a:pt x="10" y="4"/>
                </a:lnTo>
                <a:lnTo>
                  <a:pt x="11" y="4"/>
                </a:lnTo>
                <a:lnTo>
                  <a:pt x="11" y="4"/>
                </a:lnTo>
                <a:lnTo>
                  <a:pt x="12" y="4"/>
                </a:lnTo>
                <a:lnTo>
                  <a:pt x="12" y="4"/>
                </a:lnTo>
                <a:lnTo>
                  <a:pt x="13" y="4"/>
                </a:lnTo>
                <a:lnTo>
                  <a:pt x="13" y="4"/>
                </a:lnTo>
                <a:lnTo>
                  <a:pt x="13" y="4"/>
                </a:lnTo>
                <a:lnTo>
                  <a:pt x="14" y="4"/>
                </a:lnTo>
                <a:lnTo>
                  <a:pt x="14" y="4"/>
                </a:lnTo>
                <a:lnTo>
                  <a:pt x="15" y="4"/>
                </a:lnTo>
                <a:lnTo>
                  <a:pt x="15" y="4"/>
                </a:lnTo>
                <a:lnTo>
                  <a:pt x="15" y="4"/>
                </a:lnTo>
                <a:lnTo>
                  <a:pt x="16" y="4"/>
                </a:lnTo>
                <a:lnTo>
                  <a:pt x="16" y="4"/>
                </a:lnTo>
                <a:lnTo>
                  <a:pt x="16" y="4"/>
                </a:lnTo>
                <a:lnTo>
                  <a:pt x="17" y="4"/>
                </a:lnTo>
                <a:lnTo>
                  <a:pt x="17" y="4"/>
                </a:lnTo>
                <a:lnTo>
                  <a:pt x="18" y="4"/>
                </a:lnTo>
                <a:lnTo>
                  <a:pt x="18" y="4"/>
                </a:lnTo>
                <a:lnTo>
                  <a:pt x="19" y="4"/>
                </a:lnTo>
                <a:lnTo>
                  <a:pt x="19" y="4"/>
                </a:lnTo>
                <a:lnTo>
                  <a:pt x="20" y="4"/>
                </a:lnTo>
                <a:lnTo>
                  <a:pt x="20" y="4"/>
                </a:lnTo>
                <a:lnTo>
                  <a:pt x="20" y="4"/>
                </a:lnTo>
                <a:lnTo>
                  <a:pt x="21" y="4"/>
                </a:lnTo>
                <a:lnTo>
                  <a:pt x="21" y="4"/>
                </a:lnTo>
                <a:lnTo>
                  <a:pt x="21" y="4"/>
                </a:lnTo>
                <a:lnTo>
                  <a:pt x="22" y="4"/>
                </a:lnTo>
                <a:lnTo>
                  <a:pt x="22" y="4"/>
                </a:lnTo>
                <a:lnTo>
                  <a:pt x="23" y="4"/>
                </a:lnTo>
                <a:lnTo>
                  <a:pt x="23" y="4"/>
                </a:lnTo>
                <a:lnTo>
                  <a:pt x="23" y="4"/>
                </a:lnTo>
                <a:lnTo>
                  <a:pt x="24" y="4"/>
                </a:lnTo>
                <a:lnTo>
                  <a:pt x="24" y="4"/>
                </a:lnTo>
                <a:lnTo>
                  <a:pt x="25" y="4"/>
                </a:lnTo>
                <a:lnTo>
                  <a:pt x="25" y="4"/>
                </a:lnTo>
                <a:lnTo>
                  <a:pt x="26" y="4"/>
                </a:lnTo>
                <a:lnTo>
                  <a:pt x="26" y="4"/>
                </a:lnTo>
                <a:lnTo>
                  <a:pt x="26" y="4"/>
                </a:lnTo>
                <a:lnTo>
                  <a:pt x="27" y="4"/>
                </a:lnTo>
                <a:lnTo>
                  <a:pt x="27" y="4"/>
                </a:lnTo>
                <a:lnTo>
                  <a:pt x="28" y="4"/>
                </a:lnTo>
                <a:lnTo>
                  <a:pt x="28" y="4"/>
                </a:lnTo>
                <a:lnTo>
                  <a:pt x="28" y="4"/>
                </a:lnTo>
                <a:lnTo>
                  <a:pt x="29" y="4"/>
                </a:lnTo>
                <a:lnTo>
                  <a:pt x="29" y="4"/>
                </a:lnTo>
                <a:lnTo>
                  <a:pt x="30" y="4"/>
                </a:lnTo>
                <a:lnTo>
                  <a:pt x="30" y="4"/>
                </a:lnTo>
                <a:lnTo>
                  <a:pt x="30" y="4"/>
                </a:lnTo>
                <a:lnTo>
                  <a:pt x="31" y="4"/>
                </a:lnTo>
                <a:lnTo>
                  <a:pt x="31" y="4"/>
                </a:lnTo>
                <a:lnTo>
                  <a:pt x="32" y="4"/>
                </a:lnTo>
                <a:lnTo>
                  <a:pt x="32" y="4"/>
                </a:lnTo>
                <a:lnTo>
                  <a:pt x="32" y="4"/>
                </a:lnTo>
                <a:lnTo>
                  <a:pt x="33" y="4"/>
                </a:lnTo>
                <a:lnTo>
                  <a:pt x="33" y="4"/>
                </a:lnTo>
                <a:lnTo>
                  <a:pt x="34" y="4"/>
                </a:lnTo>
                <a:lnTo>
                  <a:pt x="34" y="4"/>
                </a:lnTo>
                <a:lnTo>
                  <a:pt x="35" y="4"/>
                </a:lnTo>
                <a:lnTo>
                  <a:pt x="35" y="4"/>
                </a:lnTo>
                <a:lnTo>
                  <a:pt x="35" y="4"/>
                </a:lnTo>
                <a:lnTo>
                  <a:pt x="36" y="4"/>
                </a:lnTo>
                <a:lnTo>
                  <a:pt x="36" y="4"/>
                </a:lnTo>
                <a:lnTo>
                  <a:pt x="37" y="4"/>
                </a:lnTo>
                <a:lnTo>
                  <a:pt x="37" y="3"/>
                </a:lnTo>
                <a:lnTo>
                  <a:pt x="37" y="3"/>
                </a:lnTo>
                <a:lnTo>
                  <a:pt x="38" y="3"/>
                </a:lnTo>
                <a:lnTo>
                  <a:pt x="38" y="2"/>
                </a:lnTo>
                <a:lnTo>
                  <a:pt x="38" y="2"/>
                </a:lnTo>
                <a:lnTo>
                  <a:pt x="39" y="1"/>
                </a:lnTo>
                <a:lnTo>
                  <a:pt x="39" y="1"/>
                </a:lnTo>
                <a:lnTo>
                  <a:pt x="40" y="0"/>
                </a:lnTo>
                <a:lnTo>
                  <a:pt x="40" y="0"/>
                </a:lnTo>
                <a:lnTo>
                  <a:pt x="41" y="0"/>
                </a:lnTo>
                <a:lnTo>
                  <a:pt x="41" y="1"/>
                </a:lnTo>
                <a:lnTo>
                  <a:pt x="42" y="1"/>
                </a:lnTo>
                <a:lnTo>
                  <a:pt x="42" y="2"/>
                </a:lnTo>
                <a:lnTo>
                  <a:pt x="42" y="2"/>
                </a:lnTo>
                <a:lnTo>
                  <a:pt x="43" y="2"/>
                </a:lnTo>
                <a:lnTo>
                  <a:pt x="43" y="3"/>
                </a:lnTo>
                <a:lnTo>
                  <a:pt x="44" y="3"/>
                </a:lnTo>
                <a:lnTo>
                  <a:pt x="44" y="3"/>
                </a:lnTo>
                <a:lnTo>
                  <a:pt x="44" y="3"/>
                </a:lnTo>
                <a:lnTo>
                  <a:pt x="45" y="3"/>
                </a:lnTo>
                <a:lnTo>
                  <a:pt x="45" y="3"/>
                </a:lnTo>
                <a:lnTo>
                  <a:pt x="45" y="3"/>
                </a:lnTo>
                <a:lnTo>
                  <a:pt x="46" y="3"/>
                </a:lnTo>
                <a:lnTo>
                  <a:pt x="46" y="3"/>
                </a:lnTo>
                <a:lnTo>
                  <a:pt x="47" y="3"/>
                </a:lnTo>
                <a:lnTo>
                  <a:pt x="47" y="3"/>
                </a:lnTo>
                <a:lnTo>
                  <a:pt x="48" y="3"/>
                </a:lnTo>
                <a:lnTo>
                  <a:pt x="48" y="3"/>
                </a:lnTo>
                <a:lnTo>
                  <a:pt x="49" y="3"/>
                </a:lnTo>
                <a:lnTo>
                  <a:pt x="49" y="3"/>
                </a:lnTo>
                <a:lnTo>
                  <a:pt x="49" y="4"/>
                </a:lnTo>
                <a:lnTo>
                  <a:pt x="50" y="3"/>
                </a:lnTo>
                <a:lnTo>
                  <a:pt x="50" y="3"/>
                </a:lnTo>
                <a:lnTo>
                  <a:pt x="51" y="3"/>
                </a:lnTo>
                <a:lnTo>
                  <a:pt x="51" y="3"/>
                </a:lnTo>
                <a:lnTo>
                  <a:pt x="51" y="3"/>
                </a:lnTo>
                <a:lnTo>
                  <a:pt x="52" y="3"/>
                </a:lnTo>
                <a:lnTo>
                  <a:pt x="52" y="3"/>
                </a:lnTo>
                <a:lnTo>
                  <a:pt x="52" y="3"/>
                </a:lnTo>
                <a:lnTo>
                  <a:pt x="53" y="3"/>
                </a:lnTo>
                <a:lnTo>
                  <a:pt x="53" y="3"/>
                </a:lnTo>
                <a:lnTo>
                  <a:pt x="54" y="4"/>
                </a:lnTo>
                <a:lnTo>
                  <a:pt x="54" y="4"/>
                </a:lnTo>
                <a:lnTo>
                  <a:pt x="55" y="3"/>
                </a:lnTo>
                <a:lnTo>
                  <a:pt x="55" y="4"/>
                </a:lnTo>
                <a:lnTo>
                  <a:pt x="55" y="4"/>
                </a:lnTo>
                <a:lnTo>
                  <a:pt x="56" y="4"/>
                </a:lnTo>
                <a:lnTo>
                  <a:pt x="56" y="4"/>
                </a:lnTo>
                <a:lnTo>
                  <a:pt x="57" y="4"/>
                </a:lnTo>
                <a:lnTo>
                  <a:pt x="57" y="4"/>
                </a:lnTo>
                <a:lnTo>
                  <a:pt x="58" y="4"/>
                </a:lnTo>
                <a:lnTo>
                  <a:pt x="58" y="4"/>
                </a:lnTo>
                <a:lnTo>
                  <a:pt x="58" y="4"/>
                </a:lnTo>
                <a:lnTo>
                  <a:pt x="59" y="4"/>
                </a:lnTo>
                <a:lnTo>
                  <a:pt x="59" y="4"/>
                </a:lnTo>
                <a:lnTo>
                  <a:pt x="59" y="4"/>
                </a:lnTo>
                <a:lnTo>
                  <a:pt x="60" y="4"/>
                </a:lnTo>
                <a:lnTo>
                  <a:pt x="60" y="4"/>
                </a:lnTo>
                <a:lnTo>
                  <a:pt x="61" y="4"/>
                </a:lnTo>
                <a:lnTo>
                  <a:pt x="61" y="4"/>
                </a:lnTo>
                <a:lnTo>
                  <a:pt x="61" y="4"/>
                </a:lnTo>
                <a:lnTo>
                  <a:pt x="62" y="4"/>
                </a:lnTo>
                <a:lnTo>
                  <a:pt x="62" y="4"/>
                </a:lnTo>
                <a:lnTo>
                  <a:pt x="63" y="4"/>
                </a:lnTo>
                <a:lnTo>
                  <a:pt x="63" y="4"/>
                </a:lnTo>
                <a:lnTo>
                  <a:pt x="64" y="4"/>
                </a:lnTo>
                <a:lnTo>
                  <a:pt x="64" y="4"/>
                </a:lnTo>
                <a:lnTo>
                  <a:pt x="65" y="4"/>
                </a:lnTo>
                <a:lnTo>
                  <a:pt x="65" y="4"/>
                </a:lnTo>
                <a:lnTo>
                  <a:pt x="65" y="4"/>
                </a:lnTo>
                <a:lnTo>
                  <a:pt x="66" y="4"/>
                </a:lnTo>
                <a:lnTo>
                  <a:pt x="66" y="4"/>
                </a:lnTo>
                <a:lnTo>
                  <a:pt x="66" y="4"/>
                </a:lnTo>
                <a:lnTo>
                  <a:pt x="67" y="4"/>
                </a:lnTo>
                <a:lnTo>
                  <a:pt x="67" y="4"/>
                </a:lnTo>
                <a:lnTo>
                  <a:pt x="68" y="4"/>
                </a:lnTo>
                <a:lnTo>
                  <a:pt x="68" y="4"/>
                </a:lnTo>
                <a:lnTo>
                  <a:pt x="68" y="4"/>
                </a:lnTo>
                <a:lnTo>
                  <a:pt x="69" y="4"/>
                </a:lnTo>
                <a:lnTo>
                  <a:pt x="69" y="4"/>
                </a:lnTo>
                <a:lnTo>
                  <a:pt x="70" y="4"/>
                </a:lnTo>
                <a:lnTo>
                  <a:pt x="70" y="4"/>
                </a:lnTo>
                <a:lnTo>
                  <a:pt x="71" y="4"/>
                </a:lnTo>
                <a:lnTo>
                  <a:pt x="71" y="4"/>
                </a:lnTo>
                <a:lnTo>
                  <a:pt x="72" y="4"/>
                </a:lnTo>
                <a:lnTo>
                  <a:pt x="72" y="4"/>
                </a:lnTo>
                <a:lnTo>
                  <a:pt x="72" y="4"/>
                </a:lnTo>
                <a:lnTo>
                  <a:pt x="73" y="4"/>
                </a:lnTo>
                <a:lnTo>
                  <a:pt x="73" y="4"/>
                </a:lnTo>
                <a:lnTo>
                  <a:pt x="73" y="4"/>
                </a:lnTo>
                <a:lnTo>
                  <a:pt x="74" y="4"/>
                </a:lnTo>
                <a:lnTo>
                  <a:pt x="74" y="4"/>
                </a:lnTo>
                <a:lnTo>
                  <a:pt x="75" y="4"/>
                </a:lnTo>
                <a:lnTo>
                  <a:pt x="75" y="4"/>
                </a:lnTo>
                <a:lnTo>
                  <a:pt x="75" y="4"/>
                </a:lnTo>
                <a:lnTo>
                  <a:pt x="76" y="4"/>
                </a:lnTo>
                <a:lnTo>
                  <a:pt x="76" y="4"/>
                </a:lnTo>
                <a:lnTo>
                  <a:pt x="77" y="4"/>
                </a:lnTo>
                <a:lnTo>
                  <a:pt x="77" y="4"/>
                </a:lnTo>
                <a:lnTo>
                  <a:pt x="78" y="4"/>
                </a:lnTo>
                <a:lnTo>
                  <a:pt x="78" y="4"/>
                </a:lnTo>
                <a:lnTo>
                  <a:pt x="78" y="4"/>
                </a:lnTo>
                <a:lnTo>
                  <a:pt x="79" y="4"/>
                </a:lnTo>
                <a:lnTo>
                  <a:pt x="79" y="4"/>
                </a:lnTo>
                <a:lnTo>
                  <a:pt x="79" y="4"/>
                </a:lnTo>
                <a:lnTo>
                  <a:pt x="80" y="4"/>
                </a:lnTo>
                <a:lnTo>
                  <a:pt x="80" y="4"/>
                </a:lnTo>
                <a:lnTo>
                  <a:pt x="81" y="4"/>
                </a:lnTo>
                <a:lnTo>
                  <a:pt x="81" y="4"/>
                </a:lnTo>
                <a:lnTo>
                  <a:pt x="82" y="4"/>
                </a:lnTo>
                <a:lnTo>
                  <a:pt x="82" y="4"/>
                </a:lnTo>
                <a:lnTo>
                  <a:pt x="82" y="4"/>
                </a:lnTo>
                <a:lnTo>
                  <a:pt x="83" y="4"/>
                </a:lnTo>
                <a:lnTo>
                  <a:pt x="83" y="4"/>
                </a:lnTo>
                <a:lnTo>
                  <a:pt x="84" y="4"/>
                </a:lnTo>
                <a:lnTo>
                  <a:pt x="84" y="4"/>
                </a:lnTo>
                <a:lnTo>
                  <a:pt x="84" y="4"/>
                </a:lnTo>
                <a:lnTo>
                  <a:pt x="85" y="4"/>
                </a:lnTo>
                <a:lnTo>
                  <a:pt x="85" y="4"/>
                </a:lnTo>
                <a:lnTo>
                  <a:pt x="86" y="4"/>
                </a:lnTo>
                <a:lnTo>
                  <a:pt x="86" y="4"/>
                </a:lnTo>
                <a:lnTo>
                  <a:pt x="86" y="4"/>
                </a:lnTo>
                <a:lnTo>
                  <a:pt x="87" y="4"/>
                </a:lnTo>
                <a:lnTo>
                  <a:pt x="87" y="4"/>
                </a:lnTo>
                <a:lnTo>
                  <a:pt x="88" y="4"/>
                </a:lnTo>
                <a:lnTo>
                  <a:pt x="88" y="4"/>
                </a:lnTo>
                <a:lnTo>
                  <a:pt x="89" y="4"/>
                </a:lnTo>
                <a:lnTo>
                  <a:pt x="89" y="4"/>
                </a:lnTo>
                <a:lnTo>
                  <a:pt x="89" y="4"/>
                </a:lnTo>
                <a:lnTo>
                  <a:pt x="90" y="4"/>
                </a:lnTo>
                <a:lnTo>
                  <a:pt x="90" y="4"/>
                </a:lnTo>
                <a:lnTo>
                  <a:pt x="91" y="4"/>
                </a:lnTo>
                <a:lnTo>
                  <a:pt x="91" y="4"/>
                </a:lnTo>
                <a:lnTo>
                  <a:pt x="91" y="4"/>
                </a:lnTo>
                <a:lnTo>
                  <a:pt x="92" y="4"/>
                </a:lnTo>
                <a:lnTo>
                  <a:pt x="92" y="4"/>
                </a:lnTo>
                <a:lnTo>
                  <a:pt x="93" y="4"/>
                </a:lnTo>
                <a:lnTo>
                  <a:pt x="93" y="4"/>
                </a:lnTo>
                <a:lnTo>
                  <a:pt x="93" y="4"/>
                </a:lnTo>
                <a:lnTo>
                  <a:pt x="94" y="4"/>
                </a:lnTo>
                <a:lnTo>
                  <a:pt x="94" y="4"/>
                </a:lnTo>
                <a:lnTo>
                  <a:pt x="95" y="4"/>
                </a:lnTo>
                <a:lnTo>
                  <a:pt x="95" y="4"/>
                </a:lnTo>
                <a:lnTo>
                  <a:pt x="96" y="4"/>
                </a:lnTo>
                <a:lnTo>
                  <a:pt x="96" y="4"/>
                </a:lnTo>
                <a:lnTo>
                  <a:pt x="96" y="4"/>
                </a:lnTo>
                <a:lnTo>
                  <a:pt x="97" y="4"/>
                </a:lnTo>
                <a:lnTo>
                  <a:pt x="97" y="4"/>
                </a:lnTo>
                <a:lnTo>
                  <a:pt x="98" y="4"/>
                </a:lnTo>
                <a:lnTo>
                  <a:pt x="98" y="4"/>
                </a:lnTo>
                <a:lnTo>
                  <a:pt x="98" y="4"/>
                </a:lnTo>
                <a:lnTo>
                  <a:pt x="99" y="4"/>
                </a:lnTo>
                <a:lnTo>
                  <a:pt x="99" y="4"/>
                </a:lnTo>
                <a:lnTo>
                  <a:pt x="100" y="4"/>
                </a:lnTo>
                <a:lnTo>
                  <a:pt x="100" y="4"/>
                </a:lnTo>
                <a:lnTo>
                  <a:pt x="100" y="4"/>
                </a:lnTo>
                <a:lnTo>
                  <a:pt x="101" y="4"/>
                </a:lnTo>
                <a:lnTo>
                  <a:pt x="101" y="4"/>
                </a:lnTo>
                <a:lnTo>
                  <a:pt x="102" y="4"/>
                </a:lnTo>
                <a:lnTo>
                  <a:pt x="102" y="4"/>
                </a:lnTo>
                <a:lnTo>
                  <a:pt x="102" y="4"/>
                </a:lnTo>
                <a:lnTo>
                  <a:pt x="103" y="4"/>
                </a:lnTo>
                <a:lnTo>
                  <a:pt x="103" y="4"/>
                </a:lnTo>
                <a:lnTo>
                  <a:pt x="104" y="4"/>
                </a:lnTo>
                <a:lnTo>
                  <a:pt x="104" y="4"/>
                </a:lnTo>
                <a:lnTo>
                  <a:pt x="105" y="4"/>
                </a:lnTo>
                <a:lnTo>
                  <a:pt x="105" y="4"/>
                </a:lnTo>
                <a:lnTo>
                  <a:pt x="105" y="4"/>
                </a:lnTo>
                <a:lnTo>
                  <a:pt x="106" y="4"/>
                </a:lnTo>
                <a:lnTo>
                  <a:pt x="106" y="4"/>
                </a:lnTo>
                <a:lnTo>
                  <a:pt x="107" y="4"/>
                </a:lnTo>
                <a:lnTo>
                  <a:pt x="107" y="4"/>
                </a:lnTo>
                <a:lnTo>
                  <a:pt x="107" y="4"/>
                </a:lnTo>
                <a:lnTo>
                  <a:pt x="108" y="4"/>
                </a:lnTo>
                <a:lnTo>
                  <a:pt x="108" y="4"/>
                </a:lnTo>
                <a:lnTo>
                  <a:pt x="108" y="4"/>
                </a:lnTo>
                <a:lnTo>
                  <a:pt x="109" y="4"/>
                </a:lnTo>
                <a:lnTo>
                  <a:pt x="109" y="4"/>
                </a:lnTo>
                <a:lnTo>
                  <a:pt x="110" y="4"/>
                </a:lnTo>
                <a:lnTo>
                  <a:pt x="110" y="4"/>
                </a:lnTo>
                <a:lnTo>
                  <a:pt x="111" y="4"/>
                </a:lnTo>
                <a:lnTo>
                  <a:pt x="111" y="4"/>
                </a:lnTo>
                <a:lnTo>
                  <a:pt x="112" y="4"/>
                </a:lnTo>
                <a:lnTo>
                  <a:pt x="112" y="4"/>
                </a:lnTo>
                <a:lnTo>
                  <a:pt x="112" y="4"/>
                </a:lnTo>
                <a:lnTo>
                  <a:pt x="113" y="4"/>
                </a:lnTo>
                <a:lnTo>
                  <a:pt x="113" y="4"/>
                </a:lnTo>
                <a:lnTo>
                  <a:pt x="113" y="4"/>
                </a:lnTo>
                <a:lnTo>
                  <a:pt x="114" y="4"/>
                </a:lnTo>
                <a:lnTo>
                  <a:pt x="114" y="4"/>
                </a:lnTo>
                <a:lnTo>
                  <a:pt x="115" y="4"/>
                </a:lnTo>
                <a:lnTo>
                  <a:pt x="115" y="4"/>
                </a:lnTo>
                <a:lnTo>
                  <a:pt x="115" y="4"/>
                </a:lnTo>
                <a:lnTo>
                  <a:pt x="116" y="4"/>
                </a:lnTo>
                <a:lnTo>
                  <a:pt x="116" y="4"/>
                </a:lnTo>
                <a:lnTo>
                  <a:pt x="117" y="4"/>
                </a:lnTo>
                <a:lnTo>
                  <a:pt x="117" y="4"/>
                </a:lnTo>
                <a:lnTo>
                  <a:pt x="118" y="4"/>
                </a:lnTo>
                <a:lnTo>
                  <a:pt x="118" y="4"/>
                </a:lnTo>
                <a:lnTo>
                  <a:pt x="118" y="4"/>
                </a:lnTo>
                <a:lnTo>
                  <a:pt x="119" y="4"/>
                </a:lnTo>
                <a:lnTo>
                  <a:pt x="119" y="4"/>
                </a:lnTo>
                <a:lnTo>
                  <a:pt x="120" y="4"/>
                </a:lnTo>
                <a:lnTo>
                  <a:pt x="120" y="4"/>
                </a:lnTo>
                <a:lnTo>
                  <a:pt x="120" y="4"/>
                </a:lnTo>
                <a:lnTo>
                  <a:pt x="121" y="4"/>
                </a:lnTo>
                <a:lnTo>
                  <a:pt x="121" y="4"/>
                </a:lnTo>
                <a:lnTo>
                  <a:pt x="122" y="4"/>
                </a:lnTo>
                <a:lnTo>
                  <a:pt x="122" y="4"/>
                </a:lnTo>
                <a:lnTo>
                  <a:pt x="122" y="4"/>
                </a:lnTo>
                <a:lnTo>
                  <a:pt x="123" y="4"/>
                </a:lnTo>
                <a:lnTo>
                  <a:pt x="123" y="4"/>
                </a:lnTo>
                <a:lnTo>
                  <a:pt x="124" y="4"/>
                </a:lnTo>
                <a:lnTo>
                  <a:pt x="124" y="4"/>
                </a:lnTo>
                <a:lnTo>
                  <a:pt x="125" y="4"/>
                </a:lnTo>
                <a:lnTo>
                  <a:pt x="125" y="4"/>
                </a:lnTo>
                <a:lnTo>
                  <a:pt x="125" y="4"/>
                </a:lnTo>
                <a:lnTo>
                  <a:pt x="126" y="4"/>
                </a:lnTo>
                <a:lnTo>
                  <a:pt x="126" y="4"/>
                </a:lnTo>
                <a:lnTo>
                  <a:pt x="127" y="4"/>
                </a:lnTo>
                <a:lnTo>
                  <a:pt x="127" y="4"/>
                </a:lnTo>
                <a:lnTo>
                  <a:pt x="127" y="4"/>
                </a:lnTo>
                <a:lnTo>
                  <a:pt x="128" y="4"/>
                </a:lnTo>
                <a:lnTo>
                  <a:pt x="128" y="4"/>
                </a:lnTo>
                <a:lnTo>
                  <a:pt x="129" y="4"/>
                </a:lnTo>
                <a:lnTo>
                  <a:pt x="129" y="4"/>
                </a:lnTo>
                <a:lnTo>
                  <a:pt x="129" y="4"/>
                </a:lnTo>
                <a:lnTo>
                  <a:pt x="130" y="4"/>
                </a:lnTo>
                <a:lnTo>
                  <a:pt x="130" y="4"/>
                </a:lnTo>
                <a:lnTo>
                  <a:pt x="131" y="4"/>
                </a:lnTo>
                <a:lnTo>
                  <a:pt x="131" y="4"/>
                </a:lnTo>
                <a:lnTo>
                  <a:pt x="131" y="4"/>
                </a:lnTo>
                <a:lnTo>
                  <a:pt x="132" y="4"/>
                </a:lnTo>
                <a:lnTo>
                  <a:pt x="132" y="4"/>
                </a:lnTo>
                <a:lnTo>
                  <a:pt x="133" y="4"/>
                </a:lnTo>
                <a:lnTo>
                  <a:pt x="133" y="4"/>
                </a:lnTo>
                <a:lnTo>
                  <a:pt x="134" y="4"/>
                </a:lnTo>
                <a:lnTo>
                  <a:pt x="134" y="4"/>
                </a:lnTo>
                <a:lnTo>
                  <a:pt x="134" y="4"/>
                </a:lnTo>
                <a:lnTo>
                  <a:pt x="135" y="4"/>
                </a:lnTo>
                <a:lnTo>
                  <a:pt x="135" y="4"/>
                </a:lnTo>
                <a:lnTo>
                  <a:pt x="136" y="4"/>
                </a:lnTo>
                <a:lnTo>
                  <a:pt x="136" y="4"/>
                </a:lnTo>
                <a:lnTo>
                  <a:pt x="136" y="4"/>
                </a:lnTo>
                <a:lnTo>
                  <a:pt x="137" y="4"/>
                </a:lnTo>
                <a:lnTo>
                  <a:pt x="137" y="4"/>
                </a:lnTo>
                <a:lnTo>
                  <a:pt x="137" y="4"/>
                </a:lnTo>
                <a:lnTo>
                  <a:pt x="138" y="4"/>
                </a:lnTo>
                <a:lnTo>
                  <a:pt x="138" y="4"/>
                </a:lnTo>
                <a:lnTo>
                  <a:pt x="139" y="4"/>
                </a:lnTo>
                <a:lnTo>
                  <a:pt x="139" y="4"/>
                </a:lnTo>
                <a:lnTo>
                  <a:pt x="140" y="4"/>
                </a:lnTo>
                <a:lnTo>
                  <a:pt x="140" y="4"/>
                </a:lnTo>
                <a:lnTo>
                  <a:pt x="141" y="4"/>
                </a:lnTo>
                <a:lnTo>
                  <a:pt x="141" y="4"/>
                </a:lnTo>
                <a:lnTo>
                  <a:pt x="141" y="4"/>
                </a:lnTo>
                <a:lnTo>
                  <a:pt x="142" y="4"/>
                </a:lnTo>
                <a:lnTo>
                  <a:pt x="142" y="4"/>
                </a:lnTo>
                <a:lnTo>
                  <a:pt x="142" y="4"/>
                </a:lnTo>
                <a:lnTo>
                  <a:pt x="143" y="4"/>
                </a:lnTo>
                <a:lnTo>
                  <a:pt x="143" y="4"/>
                </a:lnTo>
                <a:lnTo>
                  <a:pt x="144" y="4"/>
                </a:lnTo>
                <a:lnTo>
                  <a:pt x="144" y="4"/>
                </a:lnTo>
                <a:lnTo>
                  <a:pt x="144" y="4"/>
                </a:lnTo>
                <a:lnTo>
                  <a:pt x="145" y="4"/>
                </a:lnTo>
                <a:lnTo>
                  <a:pt x="145" y="4"/>
                </a:lnTo>
                <a:lnTo>
                  <a:pt x="146" y="4"/>
                </a:lnTo>
                <a:lnTo>
                  <a:pt x="146" y="4"/>
                </a:lnTo>
                <a:lnTo>
                  <a:pt x="147" y="4"/>
                </a:lnTo>
                <a:lnTo>
                  <a:pt x="147" y="4"/>
                </a:lnTo>
                <a:lnTo>
                  <a:pt x="148" y="4"/>
                </a:lnTo>
                <a:lnTo>
                  <a:pt x="148" y="4"/>
                </a:lnTo>
                <a:lnTo>
                  <a:pt x="148" y="4"/>
                </a:lnTo>
                <a:lnTo>
                  <a:pt x="148" y="4"/>
                </a:lnTo>
                <a:lnTo>
                  <a:pt x="149" y="4"/>
                </a:lnTo>
                <a:lnTo>
                  <a:pt x="149" y="4"/>
                </a:lnTo>
                <a:lnTo>
                  <a:pt x="150" y="4"/>
                </a:lnTo>
                <a:lnTo>
                  <a:pt x="150" y="4"/>
                </a:lnTo>
                <a:lnTo>
                  <a:pt x="151" y="4"/>
                </a:lnTo>
                <a:lnTo>
                  <a:pt x="151" y="4"/>
                </a:lnTo>
                <a:lnTo>
                  <a:pt x="151" y="4"/>
                </a:lnTo>
                <a:lnTo>
                  <a:pt x="152" y="4"/>
                </a:lnTo>
                <a:lnTo>
                  <a:pt x="152" y="4"/>
                </a:lnTo>
                <a:lnTo>
                  <a:pt x="153" y="4"/>
                </a:lnTo>
                <a:lnTo>
                  <a:pt x="153" y="4"/>
                </a:lnTo>
                <a:lnTo>
                  <a:pt x="154" y="4"/>
                </a:lnTo>
                <a:lnTo>
                  <a:pt x="154" y="4"/>
                </a:lnTo>
                <a:lnTo>
                  <a:pt x="154" y="4"/>
                </a:lnTo>
                <a:lnTo>
                  <a:pt x="155" y="4"/>
                </a:lnTo>
                <a:lnTo>
                  <a:pt x="155" y="4"/>
                </a:lnTo>
                <a:lnTo>
                  <a:pt x="155" y="4"/>
                </a:lnTo>
                <a:lnTo>
                  <a:pt x="156" y="4"/>
                </a:lnTo>
                <a:lnTo>
                  <a:pt x="156" y="4"/>
                </a:lnTo>
                <a:lnTo>
                  <a:pt x="157" y="4"/>
                </a:lnTo>
                <a:lnTo>
                  <a:pt x="157" y="4"/>
                </a:lnTo>
                <a:lnTo>
                  <a:pt x="158" y="4"/>
                </a:lnTo>
                <a:lnTo>
                  <a:pt x="158" y="4"/>
                </a:lnTo>
                <a:lnTo>
                  <a:pt x="158" y="4"/>
                </a:lnTo>
                <a:lnTo>
                  <a:pt x="159" y="4"/>
                </a:lnTo>
                <a:lnTo>
                  <a:pt x="159" y="4"/>
                </a:lnTo>
                <a:lnTo>
                  <a:pt x="160" y="4"/>
                </a:lnTo>
                <a:lnTo>
                  <a:pt x="160" y="4"/>
                </a:lnTo>
                <a:lnTo>
                  <a:pt x="160" y="4"/>
                </a:lnTo>
                <a:lnTo>
                  <a:pt x="161" y="4"/>
                </a:lnTo>
                <a:lnTo>
                  <a:pt x="161" y="4"/>
                </a:lnTo>
                <a:lnTo>
                  <a:pt x="162" y="4"/>
                </a:lnTo>
                <a:lnTo>
                  <a:pt x="162" y="3"/>
                </a:lnTo>
                <a:lnTo>
                  <a:pt x="162" y="3"/>
                </a:lnTo>
                <a:lnTo>
                  <a:pt x="163" y="3"/>
                </a:lnTo>
                <a:lnTo>
                  <a:pt x="163" y="3"/>
                </a:lnTo>
                <a:lnTo>
                  <a:pt x="164" y="2"/>
                </a:lnTo>
                <a:lnTo>
                  <a:pt x="164" y="2"/>
                </a:lnTo>
                <a:lnTo>
                  <a:pt x="165" y="2"/>
                </a:lnTo>
                <a:lnTo>
                  <a:pt x="165" y="2"/>
                </a:lnTo>
                <a:lnTo>
                  <a:pt x="165" y="2"/>
                </a:lnTo>
                <a:lnTo>
                  <a:pt x="166" y="3"/>
                </a:lnTo>
                <a:lnTo>
                  <a:pt x="166" y="3"/>
                </a:lnTo>
                <a:lnTo>
                  <a:pt x="167" y="3"/>
                </a:lnTo>
                <a:lnTo>
                  <a:pt x="167" y="3"/>
                </a:lnTo>
                <a:lnTo>
                  <a:pt x="167" y="3"/>
                </a:lnTo>
                <a:lnTo>
                  <a:pt x="168" y="3"/>
                </a:lnTo>
                <a:lnTo>
                  <a:pt x="168" y="3"/>
                </a:lnTo>
                <a:lnTo>
                  <a:pt x="169" y="3"/>
                </a:lnTo>
                <a:lnTo>
                  <a:pt x="169" y="4"/>
                </a:lnTo>
                <a:lnTo>
                  <a:pt x="169" y="3"/>
                </a:lnTo>
                <a:lnTo>
                  <a:pt x="170" y="3"/>
                </a:lnTo>
                <a:lnTo>
                  <a:pt x="170" y="3"/>
                </a:lnTo>
                <a:lnTo>
                  <a:pt x="171" y="3"/>
                </a:lnTo>
                <a:lnTo>
                  <a:pt x="171" y="3"/>
                </a:lnTo>
                <a:lnTo>
                  <a:pt x="171" y="3"/>
                </a:lnTo>
                <a:lnTo>
                  <a:pt x="172" y="3"/>
                </a:lnTo>
                <a:lnTo>
                  <a:pt x="172" y="4"/>
                </a:lnTo>
                <a:lnTo>
                  <a:pt x="173" y="4"/>
                </a:lnTo>
                <a:lnTo>
                  <a:pt x="173" y="4"/>
                </a:lnTo>
                <a:lnTo>
                  <a:pt x="174" y="4"/>
                </a:lnTo>
                <a:lnTo>
                  <a:pt x="174" y="4"/>
                </a:lnTo>
                <a:lnTo>
                  <a:pt x="174" y="4"/>
                </a:lnTo>
                <a:lnTo>
                  <a:pt x="175" y="4"/>
                </a:lnTo>
                <a:lnTo>
                  <a:pt x="175" y="4"/>
                </a:lnTo>
                <a:lnTo>
                  <a:pt x="176" y="4"/>
                </a:lnTo>
                <a:lnTo>
                  <a:pt x="176" y="4"/>
                </a:lnTo>
                <a:lnTo>
                  <a:pt x="176" y="4"/>
                </a:lnTo>
                <a:lnTo>
                  <a:pt x="177" y="4"/>
                </a:lnTo>
                <a:lnTo>
                  <a:pt x="177" y="4"/>
                </a:lnTo>
                <a:lnTo>
                  <a:pt x="177" y="4"/>
                </a:lnTo>
                <a:lnTo>
                  <a:pt x="178" y="4"/>
                </a:lnTo>
                <a:lnTo>
                  <a:pt x="178" y="4"/>
                </a:lnTo>
                <a:lnTo>
                  <a:pt x="179" y="4"/>
                </a:lnTo>
                <a:lnTo>
                  <a:pt x="179" y="4"/>
                </a:lnTo>
                <a:lnTo>
                  <a:pt x="180" y="4"/>
                </a:lnTo>
                <a:lnTo>
                  <a:pt x="180" y="4"/>
                </a:lnTo>
                <a:lnTo>
                  <a:pt x="181" y="4"/>
                </a:lnTo>
                <a:lnTo>
                  <a:pt x="181" y="4"/>
                </a:lnTo>
                <a:lnTo>
                  <a:pt x="181" y="4"/>
                </a:lnTo>
                <a:lnTo>
                  <a:pt x="182" y="4"/>
                </a:lnTo>
                <a:lnTo>
                  <a:pt x="182" y="4"/>
                </a:lnTo>
                <a:lnTo>
                  <a:pt x="183" y="4"/>
                </a:lnTo>
                <a:lnTo>
                  <a:pt x="183" y="4"/>
                </a:lnTo>
                <a:lnTo>
                  <a:pt x="183" y="4"/>
                </a:lnTo>
                <a:lnTo>
                  <a:pt x="184" y="4"/>
                </a:lnTo>
                <a:lnTo>
                  <a:pt x="184" y="4"/>
                </a:lnTo>
                <a:lnTo>
                  <a:pt x="184" y="4"/>
                </a:lnTo>
                <a:lnTo>
                  <a:pt x="185" y="4"/>
                </a:lnTo>
                <a:lnTo>
                  <a:pt x="185" y="4"/>
                </a:lnTo>
                <a:lnTo>
                  <a:pt x="186" y="4"/>
                </a:lnTo>
                <a:lnTo>
                  <a:pt x="186" y="4"/>
                </a:lnTo>
                <a:lnTo>
                  <a:pt x="187" y="4"/>
                </a:lnTo>
                <a:lnTo>
                  <a:pt x="187" y="4"/>
                </a:lnTo>
                <a:lnTo>
                  <a:pt x="188" y="4"/>
                </a:lnTo>
                <a:lnTo>
                  <a:pt x="188" y="4"/>
                </a:lnTo>
                <a:lnTo>
                  <a:pt x="188" y="4"/>
                </a:lnTo>
                <a:lnTo>
                  <a:pt x="189" y="4"/>
                </a:lnTo>
                <a:lnTo>
                  <a:pt x="189" y="4"/>
                </a:lnTo>
                <a:lnTo>
                  <a:pt x="189" y="4"/>
                </a:lnTo>
                <a:lnTo>
                  <a:pt x="190" y="4"/>
                </a:lnTo>
                <a:lnTo>
                  <a:pt x="190" y="4"/>
                </a:lnTo>
                <a:lnTo>
                  <a:pt x="191" y="4"/>
                </a:lnTo>
                <a:lnTo>
                  <a:pt x="191" y="4"/>
                </a:lnTo>
                <a:lnTo>
                  <a:pt x="191" y="4"/>
                </a:lnTo>
                <a:lnTo>
                  <a:pt x="192" y="4"/>
                </a:lnTo>
                <a:lnTo>
                  <a:pt x="192" y="4"/>
                </a:lnTo>
                <a:lnTo>
                  <a:pt x="193" y="4"/>
                </a:lnTo>
                <a:lnTo>
                  <a:pt x="193" y="4"/>
                </a:lnTo>
                <a:lnTo>
                  <a:pt x="194" y="4"/>
                </a:lnTo>
                <a:lnTo>
                  <a:pt x="194" y="4"/>
                </a:lnTo>
                <a:lnTo>
                  <a:pt x="194" y="4"/>
                </a:lnTo>
                <a:lnTo>
                  <a:pt x="195" y="4"/>
                </a:lnTo>
                <a:lnTo>
                  <a:pt x="195" y="4"/>
                </a:lnTo>
                <a:lnTo>
                  <a:pt x="196" y="4"/>
                </a:lnTo>
                <a:lnTo>
                  <a:pt x="196" y="4"/>
                </a:lnTo>
                <a:lnTo>
                  <a:pt x="196" y="4"/>
                </a:lnTo>
                <a:lnTo>
                  <a:pt x="197" y="4"/>
                </a:lnTo>
                <a:lnTo>
                  <a:pt x="197" y="4"/>
                </a:lnTo>
                <a:lnTo>
                  <a:pt x="198" y="4"/>
                </a:lnTo>
                <a:lnTo>
                  <a:pt x="198" y="4"/>
                </a:lnTo>
                <a:lnTo>
                  <a:pt x="198" y="4"/>
                </a:lnTo>
                <a:lnTo>
                  <a:pt x="199" y="4"/>
                </a:lnTo>
                <a:lnTo>
                  <a:pt x="199" y="4"/>
                </a:lnTo>
                <a:lnTo>
                  <a:pt x="200" y="4"/>
                </a:lnTo>
                <a:lnTo>
                  <a:pt x="200" y="4"/>
                </a:lnTo>
                <a:lnTo>
                  <a:pt x="200" y="4"/>
                </a:lnTo>
                <a:lnTo>
                  <a:pt x="201" y="4"/>
                </a:lnTo>
                <a:lnTo>
                  <a:pt x="201" y="4"/>
                </a:lnTo>
                <a:lnTo>
                  <a:pt x="202" y="4"/>
                </a:lnTo>
                <a:lnTo>
                  <a:pt x="202" y="4"/>
                </a:lnTo>
                <a:lnTo>
                  <a:pt x="203" y="4"/>
                </a:lnTo>
                <a:lnTo>
                  <a:pt x="203" y="4"/>
                </a:lnTo>
                <a:lnTo>
                  <a:pt x="203" y="4"/>
                </a:lnTo>
                <a:lnTo>
                  <a:pt x="204" y="4"/>
                </a:lnTo>
                <a:lnTo>
                  <a:pt x="204" y="4"/>
                </a:lnTo>
                <a:lnTo>
                  <a:pt x="205" y="4"/>
                </a:lnTo>
                <a:lnTo>
                  <a:pt x="205" y="4"/>
                </a:lnTo>
                <a:lnTo>
                  <a:pt x="205" y="4"/>
                </a:lnTo>
                <a:lnTo>
                  <a:pt x="206" y="4"/>
                </a:lnTo>
                <a:lnTo>
                  <a:pt x="206" y="4"/>
                </a:lnTo>
                <a:lnTo>
                  <a:pt x="207" y="4"/>
                </a:lnTo>
                <a:lnTo>
                  <a:pt x="207" y="4"/>
                </a:lnTo>
                <a:lnTo>
                  <a:pt x="207" y="4"/>
                </a:lnTo>
                <a:lnTo>
                  <a:pt x="208" y="4"/>
                </a:lnTo>
                <a:lnTo>
                  <a:pt x="208" y="4"/>
                </a:lnTo>
                <a:lnTo>
                  <a:pt x="209" y="4"/>
                </a:lnTo>
                <a:lnTo>
                  <a:pt x="209" y="4"/>
                </a:lnTo>
                <a:lnTo>
                  <a:pt x="210" y="4"/>
                </a:lnTo>
                <a:lnTo>
                  <a:pt x="210" y="4"/>
                </a:lnTo>
                <a:lnTo>
                  <a:pt x="210" y="4"/>
                </a:lnTo>
                <a:lnTo>
                  <a:pt x="211" y="4"/>
                </a:lnTo>
                <a:lnTo>
                  <a:pt x="211" y="4"/>
                </a:lnTo>
                <a:lnTo>
                  <a:pt x="212" y="4"/>
                </a:lnTo>
                <a:lnTo>
                  <a:pt x="212" y="4"/>
                </a:lnTo>
                <a:lnTo>
                  <a:pt x="212" y="4"/>
                </a:lnTo>
                <a:lnTo>
                  <a:pt x="213" y="4"/>
                </a:lnTo>
                <a:lnTo>
                  <a:pt x="213" y="4"/>
                </a:lnTo>
                <a:lnTo>
                  <a:pt x="214" y="4"/>
                </a:lnTo>
                <a:lnTo>
                  <a:pt x="214" y="4"/>
                </a:lnTo>
                <a:lnTo>
                  <a:pt x="214" y="4"/>
                </a:lnTo>
                <a:lnTo>
                  <a:pt x="215" y="4"/>
                </a:lnTo>
                <a:lnTo>
                  <a:pt x="215" y="4"/>
                </a:lnTo>
                <a:lnTo>
                  <a:pt x="216" y="4"/>
                </a:lnTo>
                <a:lnTo>
                  <a:pt x="216" y="4"/>
                </a:lnTo>
                <a:lnTo>
                  <a:pt x="217" y="4"/>
                </a:lnTo>
                <a:lnTo>
                  <a:pt x="217" y="4"/>
                </a:lnTo>
                <a:lnTo>
                  <a:pt x="217" y="4"/>
                </a:lnTo>
                <a:lnTo>
                  <a:pt x="218" y="4"/>
                </a:lnTo>
                <a:lnTo>
                  <a:pt x="218" y="4"/>
                </a:lnTo>
                <a:lnTo>
                  <a:pt x="218" y="4"/>
                </a:lnTo>
                <a:lnTo>
                  <a:pt x="219" y="4"/>
                </a:lnTo>
                <a:lnTo>
                  <a:pt x="219" y="4"/>
                </a:lnTo>
                <a:lnTo>
                  <a:pt x="220" y="4"/>
                </a:lnTo>
                <a:lnTo>
                  <a:pt x="220" y="4"/>
                </a:lnTo>
                <a:lnTo>
                  <a:pt x="221" y="4"/>
                </a:lnTo>
                <a:lnTo>
                  <a:pt x="221" y="4"/>
                </a:lnTo>
                <a:lnTo>
                  <a:pt x="221" y="4"/>
                </a:lnTo>
                <a:lnTo>
                  <a:pt x="222" y="4"/>
                </a:lnTo>
                <a:lnTo>
                  <a:pt x="222" y="4"/>
                </a:lnTo>
                <a:lnTo>
                  <a:pt x="223" y="4"/>
                </a:lnTo>
                <a:lnTo>
                  <a:pt x="223" y="4"/>
                </a:lnTo>
                <a:lnTo>
                  <a:pt x="223" y="4"/>
                </a:lnTo>
                <a:lnTo>
                  <a:pt x="224" y="4"/>
                </a:lnTo>
                <a:lnTo>
                  <a:pt x="224" y="4"/>
                </a:lnTo>
                <a:lnTo>
                  <a:pt x="225" y="4"/>
                </a:lnTo>
                <a:lnTo>
                  <a:pt x="225" y="4"/>
                </a:lnTo>
                <a:lnTo>
                  <a:pt x="225" y="4"/>
                </a:lnTo>
                <a:lnTo>
                  <a:pt x="226" y="4"/>
                </a:lnTo>
                <a:lnTo>
                  <a:pt x="226" y="4"/>
                </a:lnTo>
                <a:lnTo>
                  <a:pt x="227" y="4"/>
                </a:lnTo>
                <a:lnTo>
                  <a:pt x="227" y="4"/>
                </a:lnTo>
                <a:lnTo>
                  <a:pt x="228" y="4"/>
                </a:lnTo>
                <a:lnTo>
                  <a:pt x="228" y="4"/>
                </a:lnTo>
                <a:lnTo>
                  <a:pt x="228" y="4"/>
                </a:lnTo>
                <a:lnTo>
                  <a:pt x="229" y="4"/>
                </a:lnTo>
                <a:lnTo>
                  <a:pt x="229" y="4"/>
                </a:lnTo>
                <a:lnTo>
                  <a:pt x="229" y="4"/>
                </a:lnTo>
                <a:lnTo>
                  <a:pt x="230" y="4"/>
                </a:lnTo>
                <a:lnTo>
                  <a:pt x="230" y="4"/>
                </a:lnTo>
                <a:lnTo>
                  <a:pt x="231" y="4"/>
                </a:lnTo>
                <a:lnTo>
                  <a:pt x="231" y="4"/>
                </a:lnTo>
                <a:lnTo>
                  <a:pt x="232" y="4"/>
                </a:lnTo>
                <a:lnTo>
                  <a:pt x="232" y="4"/>
                </a:lnTo>
                <a:lnTo>
                  <a:pt x="232" y="4"/>
                </a:lnTo>
                <a:lnTo>
                  <a:pt x="233" y="4"/>
                </a:lnTo>
                <a:lnTo>
                  <a:pt x="233" y="4"/>
                </a:lnTo>
                <a:lnTo>
                  <a:pt x="234" y="4"/>
                </a:lnTo>
                <a:lnTo>
                  <a:pt x="234" y="4"/>
                </a:lnTo>
                <a:lnTo>
                  <a:pt x="235" y="4"/>
                </a:lnTo>
                <a:lnTo>
                  <a:pt x="235" y="4"/>
                </a:lnTo>
                <a:lnTo>
                  <a:pt x="235" y="4"/>
                </a:lnTo>
                <a:lnTo>
                  <a:pt x="236" y="4"/>
                </a:lnTo>
                <a:lnTo>
                  <a:pt x="236" y="4"/>
                </a:lnTo>
                <a:lnTo>
                  <a:pt x="236" y="4"/>
                </a:lnTo>
                <a:lnTo>
                  <a:pt x="237" y="4"/>
                </a:lnTo>
                <a:lnTo>
                  <a:pt x="237" y="4"/>
                </a:lnTo>
                <a:lnTo>
                  <a:pt x="238" y="4"/>
                </a:lnTo>
                <a:lnTo>
                  <a:pt x="238" y="4"/>
                </a:lnTo>
                <a:lnTo>
                  <a:pt x="239" y="4"/>
                </a:lnTo>
                <a:lnTo>
                  <a:pt x="239" y="4"/>
                </a:lnTo>
                <a:lnTo>
                  <a:pt x="239" y="4"/>
                </a:lnTo>
                <a:lnTo>
                  <a:pt x="240" y="4"/>
                </a:lnTo>
                <a:lnTo>
                  <a:pt x="240" y="4"/>
                </a:lnTo>
                <a:lnTo>
                  <a:pt x="241" y="4"/>
                </a:lnTo>
                <a:lnTo>
                  <a:pt x="241" y="4"/>
                </a:lnTo>
                <a:lnTo>
                  <a:pt x="241" y="4"/>
                </a:lnTo>
                <a:lnTo>
                  <a:pt x="242" y="4"/>
                </a:lnTo>
                <a:lnTo>
                  <a:pt x="242" y="4"/>
                </a:lnTo>
                <a:lnTo>
                  <a:pt x="243" y="4"/>
                </a:lnTo>
                <a:lnTo>
                  <a:pt x="243" y="4"/>
                </a:lnTo>
                <a:lnTo>
                  <a:pt x="243" y="4"/>
                </a:lnTo>
                <a:lnTo>
                  <a:pt x="244" y="4"/>
                </a:lnTo>
                <a:lnTo>
                  <a:pt x="244" y="4"/>
                </a:lnTo>
                <a:lnTo>
                  <a:pt x="245" y="4"/>
                </a:lnTo>
                <a:lnTo>
                  <a:pt x="245" y="4"/>
                </a:lnTo>
                <a:lnTo>
                  <a:pt x="246" y="4"/>
                </a:lnTo>
                <a:lnTo>
                  <a:pt x="246" y="4"/>
                </a:lnTo>
                <a:lnTo>
                  <a:pt x="246" y="4"/>
                </a:lnTo>
                <a:lnTo>
                  <a:pt x="246" y="4"/>
                </a:lnTo>
                <a:lnTo>
                  <a:pt x="247" y="4"/>
                </a:lnTo>
                <a:lnTo>
                  <a:pt x="247" y="4"/>
                </a:lnTo>
                <a:lnTo>
                  <a:pt x="248" y="4"/>
                </a:lnTo>
                <a:lnTo>
                  <a:pt x="248" y="4"/>
                </a:lnTo>
                <a:lnTo>
                  <a:pt x="249" y="4"/>
                </a:lnTo>
                <a:lnTo>
                  <a:pt x="249" y="4"/>
                </a:lnTo>
                <a:lnTo>
                  <a:pt x="250" y="4"/>
                </a:lnTo>
                <a:lnTo>
                  <a:pt x="250" y="4"/>
                </a:lnTo>
                <a:lnTo>
                  <a:pt x="250" y="4"/>
                </a:lnTo>
                <a:lnTo>
                  <a:pt x="251" y="4"/>
                </a:lnTo>
                <a:lnTo>
                  <a:pt x="251" y="4"/>
                </a:lnTo>
                <a:lnTo>
                  <a:pt x="252" y="4"/>
                </a:lnTo>
                <a:lnTo>
                  <a:pt x="252" y="4"/>
                </a:lnTo>
                <a:lnTo>
                  <a:pt x="252" y="4"/>
                </a:lnTo>
                <a:lnTo>
                  <a:pt x="253" y="4"/>
                </a:lnTo>
                <a:lnTo>
                  <a:pt x="253" y="4"/>
                </a:lnTo>
                <a:lnTo>
                  <a:pt x="253" y="4"/>
                </a:lnTo>
                <a:lnTo>
                  <a:pt x="254" y="4"/>
                </a:lnTo>
                <a:lnTo>
                  <a:pt x="254" y="4"/>
                </a:lnTo>
                <a:lnTo>
                  <a:pt x="255" y="4"/>
                </a:lnTo>
                <a:lnTo>
                  <a:pt x="255" y="4"/>
                </a:lnTo>
                <a:lnTo>
                  <a:pt x="256" y="4"/>
                </a:lnTo>
                <a:lnTo>
                  <a:pt x="256" y="4"/>
                </a:lnTo>
                <a:lnTo>
                  <a:pt x="257" y="4"/>
                </a:lnTo>
                <a:lnTo>
                  <a:pt x="257" y="4"/>
                </a:lnTo>
                <a:lnTo>
                  <a:pt x="257" y="4"/>
                </a:lnTo>
                <a:lnTo>
                  <a:pt x="258" y="4"/>
                </a:lnTo>
                <a:lnTo>
                  <a:pt x="258" y="4"/>
                </a:lnTo>
                <a:lnTo>
                  <a:pt x="259" y="4"/>
                </a:lnTo>
                <a:lnTo>
                  <a:pt x="259" y="4"/>
                </a:lnTo>
                <a:lnTo>
                  <a:pt x="259" y="4"/>
                </a:lnTo>
                <a:lnTo>
                  <a:pt x="260" y="4"/>
                </a:lnTo>
                <a:lnTo>
                  <a:pt x="260" y="4"/>
                </a:lnTo>
                <a:lnTo>
                  <a:pt x="260" y="4"/>
                </a:lnTo>
                <a:lnTo>
                  <a:pt x="261" y="4"/>
                </a:lnTo>
                <a:lnTo>
                  <a:pt x="261" y="4"/>
                </a:lnTo>
                <a:lnTo>
                  <a:pt x="262" y="4"/>
                </a:lnTo>
                <a:lnTo>
                  <a:pt x="262" y="4"/>
                </a:lnTo>
                <a:lnTo>
                  <a:pt x="263" y="4"/>
                </a:lnTo>
                <a:lnTo>
                  <a:pt x="263" y="4"/>
                </a:lnTo>
                <a:lnTo>
                  <a:pt x="264" y="4"/>
                </a:lnTo>
                <a:lnTo>
                  <a:pt x="264" y="4"/>
                </a:lnTo>
                <a:lnTo>
                  <a:pt x="264" y="4"/>
                </a:lnTo>
                <a:lnTo>
                  <a:pt x="265" y="4"/>
                </a:lnTo>
                <a:lnTo>
                  <a:pt x="265" y="4"/>
                </a:lnTo>
                <a:lnTo>
                  <a:pt x="266" y="4"/>
                </a:lnTo>
                <a:lnTo>
                  <a:pt x="266" y="4"/>
                </a:lnTo>
                <a:lnTo>
                  <a:pt x="266" y="4"/>
                </a:lnTo>
                <a:lnTo>
                  <a:pt x="267" y="4"/>
                </a:lnTo>
                <a:lnTo>
                  <a:pt x="267" y="4"/>
                </a:lnTo>
                <a:lnTo>
                  <a:pt x="267" y="4"/>
                </a:lnTo>
                <a:lnTo>
                  <a:pt x="268" y="4"/>
                </a:lnTo>
                <a:lnTo>
                  <a:pt x="268" y="4"/>
                </a:lnTo>
                <a:lnTo>
                  <a:pt x="269" y="4"/>
                </a:lnTo>
                <a:lnTo>
                  <a:pt x="269" y="4"/>
                </a:lnTo>
                <a:lnTo>
                  <a:pt x="269" y="4"/>
                </a:lnTo>
                <a:lnTo>
                  <a:pt x="270" y="4"/>
                </a:lnTo>
                <a:lnTo>
                  <a:pt x="270" y="4"/>
                </a:lnTo>
                <a:lnTo>
                  <a:pt x="271" y="4"/>
                </a:lnTo>
                <a:lnTo>
                  <a:pt x="271" y="4"/>
                </a:lnTo>
                <a:lnTo>
                  <a:pt x="272" y="4"/>
                </a:lnTo>
                <a:lnTo>
                  <a:pt x="272" y="4"/>
                </a:lnTo>
                <a:lnTo>
                  <a:pt x="273" y="4"/>
                </a:lnTo>
                <a:lnTo>
                  <a:pt x="273" y="4"/>
                </a:lnTo>
                <a:lnTo>
                  <a:pt x="273" y="4"/>
                </a:lnTo>
                <a:lnTo>
                  <a:pt x="274" y="4"/>
                </a:lnTo>
                <a:lnTo>
                  <a:pt x="274" y="4"/>
                </a:lnTo>
                <a:lnTo>
                  <a:pt x="274" y="4"/>
                </a:lnTo>
                <a:lnTo>
                  <a:pt x="275" y="4"/>
                </a:lnTo>
                <a:lnTo>
                  <a:pt x="275" y="4"/>
                </a:lnTo>
                <a:lnTo>
                  <a:pt x="276" y="4"/>
                </a:lnTo>
                <a:lnTo>
                  <a:pt x="276" y="4"/>
                </a:lnTo>
                <a:lnTo>
                  <a:pt x="276" y="4"/>
                </a:lnTo>
                <a:lnTo>
                  <a:pt x="277" y="4"/>
                </a:lnTo>
                <a:lnTo>
                  <a:pt x="277" y="4"/>
                </a:lnTo>
                <a:lnTo>
                  <a:pt x="278" y="4"/>
                </a:lnTo>
                <a:lnTo>
                  <a:pt x="278" y="4"/>
                </a:lnTo>
                <a:lnTo>
                  <a:pt x="279" y="4"/>
                </a:lnTo>
                <a:lnTo>
                  <a:pt x="279" y="4"/>
                </a:lnTo>
                <a:lnTo>
                  <a:pt x="280" y="4"/>
                </a:lnTo>
                <a:lnTo>
                  <a:pt x="280" y="4"/>
                </a:lnTo>
                <a:lnTo>
                  <a:pt x="280" y="4"/>
                </a:lnTo>
                <a:lnTo>
                  <a:pt x="281" y="4"/>
                </a:lnTo>
                <a:lnTo>
                  <a:pt x="281" y="4"/>
                </a:lnTo>
                <a:lnTo>
                  <a:pt x="281" y="4"/>
                </a:lnTo>
                <a:lnTo>
                  <a:pt x="282" y="4"/>
                </a:lnTo>
                <a:lnTo>
                  <a:pt x="282" y="4"/>
                </a:lnTo>
                <a:lnTo>
                  <a:pt x="283" y="4"/>
                </a:lnTo>
                <a:lnTo>
                  <a:pt x="283" y="4"/>
                </a:lnTo>
                <a:lnTo>
                  <a:pt x="283" y="4"/>
                </a:lnTo>
                <a:lnTo>
                  <a:pt x="284" y="4"/>
                </a:lnTo>
                <a:lnTo>
                  <a:pt x="284" y="4"/>
                </a:lnTo>
                <a:lnTo>
                  <a:pt x="285" y="4"/>
                </a:lnTo>
                <a:lnTo>
                  <a:pt x="285" y="4"/>
                </a:lnTo>
                <a:lnTo>
                  <a:pt x="286" y="4"/>
                </a:lnTo>
                <a:lnTo>
                  <a:pt x="286" y="4"/>
                </a:lnTo>
                <a:lnTo>
                  <a:pt x="287" y="4"/>
                </a:lnTo>
                <a:lnTo>
                  <a:pt x="287" y="4"/>
                </a:lnTo>
                <a:lnTo>
                  <a:pt x="287" y="4"/>
                </a:lnTo>
                <a:lnTo>
                  <a:pt x="287" y="4"/>
                </a:lnTo>
                <a:lnTo>
                  <a:pt x="288" y="4"/>
                </a:lnTo>
                <a:lnTo>
                  <a:pt x="288" y="4"/>
                </a:lnTo>
                <a:lnTo>
                  <a:pt x="289" y="4"/>
                </a:lnTo>
                <a:lnTo>
                  <a:pt x="289" y="4"/>
                </a:lnTo>
                <a:lnTo>
                  <a:pt x="290" y="4"/>
                </a:lnTo>
                <a:lnTo>
                  <a:pt x="290" y="4"/>
                </a:lnTo>
                <a:lnTo>
                  <a:pt x="290" y="4"/>
                </a:lnTo>
                <a:lnTo>
                  <a:pt x="291" y="4"/>
                </a:lnTo>
                <a:lnTo>
                  <a:pt x="291" y="4"/>
                </a:lnTo>
                <a:lnTo>
                  <a:pt x="292" y="4"/>
                </a:lnTo>
                <a:lnTo>
                  <a:pt x="292" y="4"/>
                </a:lnTo>
                <a:lnTo>
                  <a:pt x="293" y="4"/>
                </a:lnTo>
                <a:lnTo>
                  <a:pt x="293" y="4"/>
                </a:lnTo>
                <a:lnTo>
                  <a:pt x="293" y="4"/>
                </a:lnTo>
                <a:lnTo>
                  <a:pt x="294" y="4"/>
                </a:lnTo>
                <a:lnTo>
                  <a:pt x="294" y="4"/>
                </a:lnTo>
                <a:lnTo>
                  <a:pt x="294" y="4"/>
                </a:lnTo>
                <a:lnTo>
                  <a:pt x="295" y="4"/>
                </a:lnTo>
                <a:lnTo>
                  <a:pt x="295" y="4"/>
                </a:lnTo>
                <a:lnTo>
                  <a:pt x="296" y="4"/>
                </a:lnTo>
                <a:lnTo>
                  <a:pt x="296" y="4"/>
                </a:lnTo>
                <a:lnTo>
                  <a:pt x="297" y="4"/>
                </a:lnTo>
                <a:lnTo>
                  <a:pt x="297" y="4"/>
                </a:lnTo>
                <a:lnTo>
                  <a:pt x="297" y="4"/>
                </a:lnTo>
                <a:lnTo>
                  <a:pt x="298" y="4"/>
                </a:lnTo>
                <a:lnTo>
                  <a:pt x="298" y="4"/>
                </a:lnTo>
                <a:lnTo>
                  <a:pt x="299" y="4"/>
                </a:lnTo>
                <a:lnTo>
                  <a:pt x="299" y="4"/>
                </a:lnTo>
                <a:lnTo>
                  <a:pt x="299" y="4"/>
                </a:lnTo>
                <a:lnTo>
                  <a:pt x="300" y="4"/>
                </a:lnTo>
                <a:lnTo>
                  <a:pt x="300" y="4"/>
                </a:lnTo>
                <a:lnTo>
                  <a:pt x="301" y="4"/>
                </a:lnTo>
                <a:lnTo>
                  <a:pt x="301" y="4"/>
                </a:lnTo>
                <a:lnTo>
                  <a:pt x="301" y="4"/>
                </a:lnTo>
                <a:lnTo>
                  <a:pt x="302" y="4"/>
                </a:lnTo>
                <a:lnTo>
                  <a:pt x="302" y="4"/>
                </a:lnTo>
                <a:lnTo>
                  <a:pt x="303" y="4"/>
                </a:lnTo>
                <a:lnTo>
                  <a:pt x="303" y="4"/>
                </a:lnTo>
                <a:lnTo>
                  <a:pt x="304" y="4"/>
                </a:lnTo>
                <a:lnTo>
                  <a:pt x="304" y="4"/>
                </a:lnTo>
                <a:lnTo>
                  <a:pt x="304" y="4"/>
                </a:lnTo>
                <a:lnTo>
                  <a:pt x="305" y="4"/>
                </a:lnTo>
                <a:lnTo>
                  <a:pt x="305" y="4"/>
                </a:lnTo>
                <a:lnTo>
                  <a:pt x="305" y="4"/>
                </a:lnTo>
                <a:lnTo>
                  <a:pt x="306" y="4"/>
                </a:lnTo>
                <a:lnTo>
                  <a:pt x="306" y="4"/>
                </a:lnTo>
                <a:lnTo>
                  <a:pt x="307" y="4"/>
                </a:lnTo>
                <a:lnTo>
                  <a:pt x="307" y="4"/>
                </a:lnTo>
                <a:lnTo>
                  <a:pt x="308" y="4"/>
                </a:lnTo>
                <a:lnTo>
                  <a:pt x="308" y="4"/>
                </a:lnTo>
                <a:lnTo>
                  <a:pt x="308" y="4"/>
                </a:lnTo>
                <a:lnTo>
                  <a:pt x="309" y="4"/>
                </a:lnTo>
                <a:lnTo>
                  <a:pt x="309" y="4"/>
                </a:lnTo>
                <a:lnTo>
                  <a:pt x="310" y="4"/>
                </a:lnTo>
                <a:lnTo>
                  <a:pt x="310" y="4"/>
                </a:lnTo>
                <a:lnTo>
                  <a:pt x="310" y="4"/>
                </a:lnTo>
                <a:lnTo>
                  <a:pt x="311" y="4"/>
                </a:lnTo>
                <a:lnTo>
                  <a:pt x="311" y="4"/>
                </a:lnTo>
                <a:lnTo>
                  <a:pt x="312" y="4"/>
                </a:lnTo>
                <a:lnTo>
                  <a:pt x="312" y="4"/>
                </a:lnTo>
                <a:lnTo>
                  <a:pt x="312" y="4"/>
                </a:lnTo>
                <a:lnTo>
                  <a:pt x="313" y="4"/>
                </a:lnTo>
                <a:lnTo>
                  <a:pt x="313" y="4"/>
                </a:lnTo>
                <a:lnTo>
                  <a:pt x="314" y="4"/>
                </a:lnTo>
                <a:lnTo>
                  <a:pt x="314" y="4"/>
                </a:lnTo>
                <a:lnTo>
                  <a:pt x="315" y="4"/>
                </a:lnTo>
                <a:lnTo>
                  <a:pt x="315" y="4"/>
                </a:lnTo>
                <a:lnTo>
                  <a:pt x="315" y="4"/>
                </a:lnTo>
                <a:lnTo>
                  <a:pt x="316" y="4"/>
                </a:lnTo>
                <a:lnTo>
                  <a:pt x="316" y="4"/>
                </a:lnTo>
                <a:lnTo>
                  <a:pt x="316" y="4"/>
                </a:lnTo>
                <a:lnTo>
                  <a:pt x="317" y="4"/>
                </a:lnTo>
                <a:lnTo>
                  <a:pt x="317" y="4"/>
                </a:lnTo>
                <a:lnTo>
                  <a:pt x="318" y="4"/>
                </a:lnTo>
                <a:lnTo>
                  <a:pt x="318" y="4"/>
                </a:lnTo>
                <a:lnTo>
                  <a:pt x="319" y="4"/>
                </a:lnTo>
                <a:lnTo>
                  <a:pt x="319" y="4"/>
                </a:lnTo>
                <a:lnTo>
                  <a:pt x="319" y="4"/>
                </a:lnTo>
                <a:lnTo>
                  <a:pt x="320" y="4"/>
                </a:lnTo>
                <a:lnTo>
                  <a:pt x="320" y="4"/>
                </a:lnTo>
                <a:lnTo>
                  <a:pt x="321" y="4"/>
                </a:lnTo>
                <a:lnTo>
                  <a:pt x="321" y="4"/>
                </a:lnTo>
                <a:lnTo>
                  <a:pt x="322" y="4"/>
                </a:lnTo>
                <a:lnTo>
                  <a:pt x="322" y="4"/>
                </a:lnTo>
                <a:lnTo>
                  <a:pt x="322" y="4"/>
                </a:lnTo>
                <a:lnTo>
                  <a:pt x="323" y="4"/>
                </a:lnTo>
                <a:lnTo>
                  <a:pt x="323" y="4"/>
                </a:lnTo>
                <a:lnTo>
                  <a:pt x="323" y="4"/>
                </a:lnTo>
                <a:lnTo>
                  <a:pt x="324" y="4"/>
                </a:lnTo>
                <a:lnTo>
                  <a:pt x="324" y="4"/>
                </a:lnTo>
                <a:lnTo>
                  <a:pt x="325" y="4"/>
                </a:lnTo>
                <a:lnTo>
                  <a:pt x="325" y="4"/>
                </a:lnTo>
                <a:lnTo>
                  <a:pt x="326" y="4"/>
                </a:lnTo>
                <a:lnTo>
                  <a:pt x="326" y="4"/>
                </a:lnTo>
                <a:lnTo>
                  <a:pt x="326" y="4"/>
                </a:lnTo>
                <a:lnTo>
                  <a:pt x="327" y="4"/>
                </a:lnTo>
                <a:lnTo>
                  <a:pt x="327" y="4"/>
                </a:lnTo>
                <a:lnTo>
                  <a:pt x="328" y="4"/>
                </a:lnTo>
                <a:lnTo>
                  <a:pt x="328" y="4"/>
                </a:lnTo>
                <a:lnTo>
                  <a:pt x="328" y="4"/>
                </a:lnTo>
                <a:lnTo>
                  <a:pt x="329" y="4"/>
                </a:lnTo>
                <a:lnTo>
                  <a:pt x="329" y="4"/>
                </a:lnTo>
                <a:lnTo>
                  <a:pt x="330" y="4"/>
                </a:lnTo>
                <a:lnTo>
                  <a:pt x="330" y="4"/>
                </a:lnTo>
                <a:lnTo>
                  <a:pt x="330" y="4"/>
                </a:lnTo>
                <a:lnTo>
                  <a:pt x="331" y="4"/>
                </a:lnTo>
                <a:lnTo>
                  <a:pt x="331" y="4"/>
                </a:lnTo>
                <a:lnTo>
                  <a:pt x="332" y="4"/>
                </a:lnTo>
                <a:lnTo>
                  <a:pt x="332" y="4"/>
                </a:lnTo>
                <a:lnTo>
                  <a:pt x="333" y="4"/>
                </a:lnTo>
                <a:lnTo>
                  <a:pt x="333" y="4"/>
                </a:lnTo>
                <a:lnTo>
                  <a:pt x="333" y="4"/>
                </a:lnTo>
                <a:lnTo>
                  <a:pt x="334" y="4"/>
                </a:lnTo>
                <a:lnTo>
                  <a:pt x="334" y="4"/>
                </a:lnTo>
                <a:lnTo>
                  <a:pt x="335" y="4"/>
                </a:lnTo>
                <a:lnTo>
                  <a:pt x="335" y="4"/>
                </a:lnTo>
                <a:lnTo>
                  <a:pt x="335" y="4"/>
                </a:lnTo>
                <a:lnTo>
                  <a:pt x="336" y="4"/>
                </a:lnTo>
                <a:lnTo>
                  <a:pt x="336" y="4"/>
                </a:lnTo>
                <a:lnTo>
                  <a:pt x="337" y="4"/>
                </a:lnTo>
                <a:lnTo>
                  <a:pt x="337" y="4"/>
                </a:lnTo>
                <a:lnTo>
                  <a:pt x="337" y="4"/>
                </a:lnTo>
                <a:lnTo>
                  <a:pt x="338" y="4"/>
                </a:lnTo>
                <a:lnTo>
                  <a:pt x="338" y="4"/>
                </a:lnTo>
                <a:lnTo>
                  <a:pt x="339" y="4"/>
                </a:lnTo>
                <a:lnTo>
                  <a:pt x="339" y="4"/>
                </a:lnTo>
                <a:lnTo>
                  <a:pt x="339" y="4"/>
                </a:lnTo>
                <a:lnTo>
                  <a:pt x="340" y="4"/>
                </a:lnTo>
                <a:lnTo>
                  <a:pt x="340" y="4"/>
                </a:lnTo>
                <a:lnTo>
                  <a:pt x="341" y="4"/>
                </a:lnTo>
                <a:lnTo>
                  <a:pt x="341" y="4"/>
                </a:lnTo>
                <a:lnTo>
                  <a:pt x="342" y="4"/>
                </a:lnTo>
                <a:lnTo>
                  <a:pt x="342" y="4"/>
                </a:lnTo>
                <a:lnTo>
                  <a:pt x="342" y="4"/>
                </a:lnTo>
                <a:lnTo>
                  <a:pt x="343" y="4"/>
                </a:lnTo>
                <a:lnTo>
                  <a:pt x="343" y="4"/>
                </a:lnTo>
                <a:lnTo>
                  <a:pt x="344" y="4"/>
                </a:lnTo>
                <a:lnTo>
                  <a:pt x="344" y="4"/>
                </a:lnTo>
                <a:lnTo>
                  <a:pt x="344" y="4"/>
                </a:lnTo>
                <a:lnTo>
                  <a:pt x="345" y="4"/>
                </a:lnTo>
                <a:lnTo>
                  <a:pt x="345" y="4"/>
                </a:lnTo>
                <a:lnTo>
                  <a:pt x="345" y="4"/>
                </a:lnTo>
                <a:lnTo>
                  <a:pt x="346" y="4"/>
                </a:lnTo>
                <a:lnTo>
                  <a:pt x="346" y="3"/>
                </a:lnTo>
                <a:lnTo>
                  <a:pt x="347" y="3"/>
                </a:lnTo>
                <a:lnTo>
                  <a:pt x="347" y="3"/>
                </a:lnTo>
                <a:lnTo>
                  <a:pt x="348" y="3"/>
                </a:lnTo>
                <a:lnTo>
                  <a:pt x="348" y="3"/>
                </a:lnTo>
                <a:lnTo>
                  <a:pt x="349" y="3"/>
                </a:lnTo>
                <a:lnTo>
                  <a:pt x="349" y="3"/>
                </a:lnTo>
                <a:lnTo>
                  <a:pt x="349" y="3"/>
                </a:lnTo>
                <a:lnTo>
                  <a:pt x="350" y="3"/>
                </a:lnTo>
                <a:lnTo>
                  <a:pt x="350" y="4"/>
                </a:lnTo>
                <a:lnTo>
                  <a:pt x="351" y="4"/>
                </a:lnTo>
                <a:lnTo>
                  <a:pt x="351" y="4"/>
                </a:lnTo>
                <a:lnTo>
                  <a:pt x="351" y="4"/>
                </a:lnTo>
                <a:lnTo>
                  <a:pt x="352" y="4"/>
                </a:lnTo>
                <a:lnTo>
                  <a:pt x="352" y="4"/>
                </a:lnTo>
                <a:lnTo>
                  <a:pt x="352" y="4"/>
                </a:lnTo>
                <a:lnTo>
                  <a:pt x="353" y="4"/>
                </a:lnTo>
                <a:lnTo>
                  <a:pt x="353" y="4"/>
                </a:lnTo>
                <a:lnTo>
                  <a:pt x="354" y="4"/>
                </a:lnTo>
                <a:lnTo>
                  <a:pt x="354" y="4"/>
                </a:lnTo>
                <a:lnTo>
                  <a:pt x="355" y="4"/>
                </a:lnTo>
                <a:lnTo>
                  <a:pt x="355" y="4"/>
                </a:lnTo>
                <a:lnTo>
                  <a:pt x="356" y="4"/>
                </a:lnTo>
                <a:lnTo>
                  <a:pt x="356" y="4"/>
                </a:lnTo>
                <a:lnTo>
                  <a:pt x="356" y="4"/>
                </a:lnTo>
                <a:lnTo>
                  <a:pt x="357" y="4"/>
                </a:lnTo>
                <a:lnTo>
                  <a:pt x="357" y="4"/>
                </a:lnTo>
                <a:lnTo>
                  <a:pt x="357" y="4"/>
                </a:lnTo>
                <a:lnTo>
                  <a:pt x="358" y="4"/>
                </a:lnTo>
                <a:lnTo>
                  <a:pt x="358" y="4"/>
                </a:lnTo>
                <a:lnTo>
                  <a:pt x="359" y="4"/>
                </a:lnTo>
                <a:lnTo>
                  <a:pt x="359" y="4"/>
                </a:lnTo>
                <a:lnTo>
                  <a:pt x="359" y="4"/>
                </a:lnTo>
                <a:lnTo>
                  <a:pt x="360" y="4"/>
                </a:lnTo>
                <a:lnTo>
                  <a:pt x="360" y="4"/>
                </a:lnTo>
                <a:lnTo>
                  <a:pt x="361" y="4"/>
                </a:lnTo>
                <a:lnTo>
                  <a:pt x="361" y="4"/>
                </a:lnTo>
                <a:lnTo>
                  <a:pt x="362" y="4"/>
                </a:lnTo>
                <a:lnTo>
                  <a:pt x="362" y="4"/>
                </a:lnTo>
                <a:lnTo>
                  <a:pt x="362" y="4"/>
                </a:lnTo>
                <a:lnTo>
                  <a:pt x="363" y="4"/>
                </a:lnTo>
                <a:lnTo>
                  <a:pt x="363" y="4"/>
                </a:lnTo>
                <a:lnTo>
                  <a:pt x="364" y="4"/>
                </a:lnTo>
                <a:lnTo>
                  <a:pt x="364" y="4"/>
                </a:lnTo>
                <a:lnTo>
                  <a:pt x="364" y="4"/>
                </a:lnTo>
                <a:lnTo>
                  <a:pt x="365" y="4"/>
                </a:lnTo>
                <a:lnTo>
                  <a:pt x="365" y="4"/>
                </a:lnTo>
                <a:lnTo>
                  <a:pt x="366" y="4"/>
                </a:lnTo>
                <a:lnTo>
                  <a:pt x="366" y="4"/>
                </a:lnTo>
                <a:lnTo>
                  <a:pt x="366" y="4"/>
                </a:lnTo>
                <a:lnTo>
                  <a:pt x="367" y="4"/>
                </a:lnTo>
                <a:lnTo>
                  <a:pt x="367" y="4"/>
                </a:lnTo>
                <a:lnTo>
                  <a:pt x="368" y="4"/>
                </a:lnTo>
                <a:lnTo>
                  <a:pt x="368" y="4"/>
                </a:lnTo>
                <a:lnTo>
                  <a:pt x="368" y="4"/>
                </a:lnTo>
                <a:lnTo>
                  <a:pt x="369" y="4"/>
                </a:lnTo>
                <a:lnTo>
                  <a:pt x="369" y="4"/>
                </a:lnTo>
                <a:lnTo>
                  <a:pt x="370" y="4"/>
                </a:lnTo>
                <a:lnTo>
                  <a:pt x="370" y="4"/>
                </a:lnTo>
                <a:lnTo>
                  <a:pt x="371" y="4"/>
                </a:lnTo>
                <a:lnTo>
                  <a:pt x="371" y="4"/>
                </a:lnTo>
                <a:lnTo>
                  <a:pt x="371" y="4"/>
                </a:lnTo>
                <a:lnTo>
                  <a:pt x="372" y="4"/>
                </a:lnTo>
                <a:lnTo>
                  <a:pt x="372" y="4"/>
                </a:lnTo>
                <a:lnTo>
                  <a:pt x="373" y="4"/>
                </a:lnTo>
                <a:lnTo>
                  <a:pt x="373" y="4"/>
                </a:lnTo>
                <a:lnTo>
                  <a:pt x="373" y="4"/>
                </a:lnTo>
                <a:lnTo>
                  <a:pt x="374" y="4"/>
                </a:lnTo>
                <a:lnTo>
                  <a:pt x="374" y="4"/>
                </a:lnTo>
                <a:lnTo>
                  <a:pt x="375" y="4"/>
                </a:lnTo>
                <a:lnTo>
                  <a:pt x="375" y="4"/>
                </a:lnTo>
                <a:lnTo>
                  <a:pt x="375" y="4"/>
                </a:lnTo>
                <a:lnTo>
                  <a:pt x="376" y="4"/>
                </a:lnTo>
                <a:lnTo>
                  <a:pt x="376" y="4"/>
                </a:lnTo>
                <a:lnTo>
                  <a:pt x="377" y="4"/>
                </a:lnTo>
                <a:lnTo>
                  <a:pt x="377" y="4"/>
                </a:lnTo>
                <a:lnTo>
                  <a:pt x="378" y="4"/>
                </a:lnTo>
                <a:lnTo>
                  <a:pt x="378" y="4"/>
                </a:lnTo>
                <a:lnTo>
                  <a:pt x="378" y="4"/>
                </a:lnTo>
                <a:lnTo>
                  <a:pt x="379" y="4"/>
                </a:lnTo>
                <a:lnTo>
                  <a:pt x="379" y="4"/>
                </a:lnTo>
                <a:lnTo>
                  <a:pt x="379" y="4"/>
                </a:lnTo>
                <a:lnTo>
                  <a:pt x="380" y="4"/>
                </a:lnTo>
                <a:lnTo>
                  <a:pt x="380" y="4"/>
                </a:lnTo>
                <a:lnTo>
                  <a:pt x="381" y="4"/>
                </a:lnTo>
                <a:lnTo>
                  <a:pt x="381" y="4"/>
                </a:lnTo>
                <a:lnTo>
                  <a:pt x="382" y="4"/>
                </a:lnTo>
                <a:lnTo>
                  <a:pt x="382" y="4"/>
                </a:lnTo>
                <a:lnTo>
                  <a:pt x="382" y="4"/>
                </a:lnTo>
                <a:lnTo>
                  <a:pt x="383" y="4"/>
                </a:lnTo>
                <a:lnTo>
                  <a:pt x="383" y="4"/>
                </a:lnTo>
                <a:lnTo>
                  <a:pt x="384" y="4"/>
                </a:lnTo>
                <a:lnTo>
                  <a:pt x="384" y="4"/>
                </a:lnTo>
                <a:lnTo>
                  <a:pt x="385" y="4"/>
                </a:lnTo>
                <a:lnTo>
                  <a:pt x="385" y="4"/>
                </a:lnTo>
                <a:lnTo>
                  <a:pt x="385" y="4"/>
                </a:lnTo>
                <a:lnTo>
                  <a:pt x="385" y="4"/>
                </a:lnTo>
                <a:lnTo>
                  <a:pt x="386" y="4"/>
                </a:lnTo>
                <a:lnTo>
                  <a:pt x="386" y="4"/>
                </a:lnTo>
                <a:lnTo>
                  <a:pt x="387" y="4"/>
                </a:lnTo>
                <a:lnTo>
                  <a:pt x="387" y="4"/>
                </a:lnTo>
                <a:lnTo>
                  <a:pt x="388" y="4"/>
                </a:lnTo>
                <a:lnTo>
                  <a:pt x="388" y="4"/>
                </a:lnTo>
                <a:lnTo>
                  <a:pt x="389" y="4"/>
                </a:lnTo>
                <a:lnTo>
                  <a:pt x="389" y="4"/>
                </a:lnTo>
                <a:lnTo>
                  <a:pt x="389" y="4"/>
                </a:lnTo>
                <a:lnTo>
                  <a:pt x="390" y="4"/>
                </a:lnTo>
                <a:lnTo>
                  <a:pt x="390" y="4"/>
                </a:lnTo>
                <a:lnTo>
                  <a:pt x="391" y="4"/>
                </a:lnTo>
                <a:lnTo>
                  <a:pt x="391" y="4"/>
                </a:lnTo>
                <a:lnTo>
                  <a:pt x="391" y="4"/>
                </a:lnTo>
                <a:lnTo>
                  <a:pt x="392" y="4"/>
                </a:lnTo>
                <a:lnTo>
                  <a:pt x="392" y="4"/>
                </a:lnTo>
                <a:lnTo>
                  <a:pt x="392" y="4"/>
                </a:lnTo>
                <a:lnTo>
                  <a:pt x="393" y="4"/>
                </a:lnTo>
                <a:lnTo>
                  <a:pt x="393" y="4"/>
                </a:lnTo>
                <a:lnTo>
                  <a:pt x="394" y="4"/>
                </a:lnTo>
                <a:lnTo>
                  <a:pt x="394" y="4"/>
                </a:lnTo>
                <a:lnTo>
                  <a:pt x="395" y="4"/>
                </a:lnTo>
                <a:lnTo>
                  <a:pt x="395" y="4"/>
                </a:lnTo>
                <a:lnTo>
                  <a:pt x="396" y="4"/>
                </a:lnTo>
                <a:lnTo>
                  <a:pt x="396" y="4"/>
                </a:lnTo>
                <a:lnTo>
                  <a:pt x="396" y="4"/>
                </a:lnTo>
                <a:lnTo>
                  <a:pt x="397" y="4"/>
                </a:lnTo>
                <a:lnTo>
                  <a:pt x="397" y="4"/>
                </a:lnTo>
                <a:lnTo>
                  <a:pt x="397" y="4"/>
                </a:lnTo>
                <a:lnTo>
                  <a:pt x="398" y="4"/>
                </a:lnTo>
                <a:lnTo>
                  <a:pt x="398" y="4"/>
                </a:lnTo>
                <a:lnTo>
                  <a:pt x="399" y="4"/>
                </a:lnTo>
                <a:lnTo>
                  <a:pt x="399" y="4"/>
                </a:lnTo>
                <a:lnTo>
                  <a:pt x="399" y="4"/>
                </a:lnTo>
                <a:lnTo>
                  <a:pt x="400" y="4"/>
                </a:lnTo>
                <a:lnTo>
                  <a:pt x="400" y="4"/>
                </a:lnTo>
                <a:lnTo>
                  <a:pt x="401" y="4"/>
                </a:lnTo>
                <a:lnTo>
                  <a:pt x="401" y="4"/>
                </a:lnTo>
                <a:lnTo>
                  <a:pt x="402" y="4"/>
                </a:lnTo>
                <a:lnTo>
                  <a:pt x="402" y="4"/>
                </a:lnTo>
                <a:lnTo>
                  <a:pt x="403" y="4"/>
                </a:lnTo>
                <a:lnTo>
                  <a:pt x="403" y="4"/>
                </a:lnTo>
                <a:lnTo>
                  <a:pt x="403" y="4"/>
                </a:lnTo>
                <a:lnTo>
                  <a:pt x="404" y="4"/>
                </a:lnTo>
                <a:lnTo>
                  <a:pt x="404" y="4"/>
                </a:lnTo>
                <a:lnTo>
                  <a:pt x="404" y="4"/>
                </a:lnTo>
                <a:lnTo>
                  <a:pt x="405" y="4"/>
                </a:lnTo>
                <a:lnTo>
                  <a:pt x="405" y="4"/>
                </a:lnTo>
                <a:lnTo>
                  <a:pt x="406" y="4"/>
                </a:lnTo>
                <a:lnTo>
                  <a:pt x="406" y="4"/>
                </a:lnTo>
                <a:lnTo>
                  <a:pt x="406" y="4"/>
                </a:lnTo>
                <a:lnTo>
                  <a:pt x="407" y="4"/>
                </a:lnTo>
                <a:lnTo>
                  <a:pt x="407" y="4"/>
                </a:lnTo>
                <a:lnTo>
                  <a:pt x="408" y="4"/>
                </a:lnTo>
                <a:lnTo>
                  <a:pt x="408" y="4"/>
                </a:lnTo>
                <a:lnTo>
                  <a:pt x="408" y="4"/>
                </a:lnTo>
                <a:lnTo>
                  <a:pt x="409" y="4"/>
                </a:lnTo>
                <a:lnTo>
                  <a:pt x="409" y="4"/>
                </a:lnTo>
                <a:lnTo>
                  <a:pt x="410" y="4"/>
                </a:lnTo>
                <a:lnTo>
                  <a:pt x="410" y="4"/>
                </a:lnTo>
                <a:lnTo>
                  <a:pt x="411" y="4"/>
                </a:lnTo>
                <a:lnTo>
                  <a:pt x="411" y="4"/>
                </a:lnTo>
                <a:lnTo>
                  <a:pt x="411" y="4"/>
                </a:lnTo>
                <a:lnTo>
                  <a:pt x="412" y="4"/>
                </a:lnTo>
                <a:lnTo>
                  <a:pt x="412" y="4"/>
                </a:lnTo>
                <a:lnTo>
                  <a:pt x="413" y="4"/>
                </a:lnTo>
                <a:lnTo>
                  <a:pt x="413" y="4"/>
                </a:lnTo>
                <a:lnTo>
                  <a:pt x="413" y="4"/>
                </a:lnTo>
                <a:lnTo>
                  <a:pt x="414" y="4"/>
                </a:lnTo>
                <a:lnTo>
                  <a:pt x="414" y="4"/>
                </a:lnTo>
                <a:lnTo>
                  <a:pt x="415" y="4"/>
                </a:lnTo>
                <a:lnTo>
                  <a:pt x="415" y="4"/>
                </a:lnTo>
                <a:lnTo>
                  <a:pt x="415" y="4"/>
                </a:lnTo>
                <a:lnTo>
                  <a:pt x="416" y="4"/>
                </a:lnTo>
                <a:lnTo>
                  <a:pt x="416" y="4"/>
                </a:lnTo>
                <a:lnTo>
                  <a:pt x="417" y="4"/>
                </a:lnTo>
                <a:lnTo>
                  <a:pt x="417" y="4"/>
                </a:lnTo>
                <a:lnTo>
                  <a:pt x="418" y="4"/>
                </a:lnTo>
                <a:lnTo>
                  <a:pt x="418" y="4"/>
                </a:lnTo>
                <a:lnTo>
                  <a:pt x="418" y="4"/>
                </a:lnTo>
                <a:lnTo>
                  <a:pt x="419" y="4"/>
                </a:lnTo>
                <a:lnTo>
                  <a:pt x="419" y="4"/>
                </a:lnTo>
                <a:lnTo>
                  <a:pt x="420" y="4"/>
                </a:lnTo>
                <a:lnTo>
                  <a:pt x="420" y="4"/>
                </a:lnTo>
                <a:lnTo>
                  <a:pt x="420" y="4"/>
                </a:lnTo>
                <a:lnTo>
                  <a:pt x="421" y="4"/>
                </a:lnTo>
                <a:lnTo>
                  <a:pt x="421" y="4"/>
                </a:lnTo>
                <a:lnTo>
                  <a:pt x="422" y="4"/>
                </a:lnTo>
                <a:lnTo>
                  <a:pt x="422" y="4"/>
                </a:lnTo>
                <a:lnTo>
                  <a:pt x="422" y="4"/>
                </a:lnTo>
                <a:lnTo>
                  <a:pt x="423" y="4"/>
                </a:lnTo>
                <a:lnTo>
                  <a:pt x="423" y="4"/>
                </a:lnTo>
                <a:lnTo>
                  <a:pt x="424" y="4"/>
                </a:lnTo>
                <a:lnTo>
                  <a:pt x="424" y="4"/>
                </a:lnTo>
                <a:lnTo>
                  <a:pt x="425" y="4"/>
                </a:lnTo>
                <a:lnTo>
                  <a:pt x="425" y="4"/>
                </a:lnTo>
                <a:lnTo>
                  <a:pt x="425" y="4"/>
                </a:lnTo>
                <a:lnTo>
                  <a:pt x="426" y="4"/>
                </a:lnTo>
                <a:lnTo>
                  <a:pt x="426" y="4"/>
                </a:lnTo>
                <a:lnTo>
                  <a:pt x="426" y="4"/>
                </a:lnTo>
                <a:lnTo>
                  <a:pt x="427" y="4"/>
                </a:lnTo>
                <a:lnTo>
                  <a:pt x="427" y="4"/>
                </a:lnTo>
                <a:lnTo>
                  <a:pt x="428" y="4"/>
                </a:lnTo>
                <a:lnTo>
                  <a:pt x="428" y="4"/>
                </a:lnTo>
                <a:lnTo>
                  <a:pt x="429" y="4"/>
                </a:lnTo>
                <a:lnTo>
                  <a:pt x="429" y="4"/>
                </a:lnTo>
                <a:lnTo>
                  <a:pt x="429" y="4"/>
                </a:lnTo>
                <a:lnTo>
                  <a:pt x="430" y="4"/>
                </a:lnTo>
                <a:lnTo>
                  <a:pt x="430" y="4"/>
                </a:lnTo>
                <a:lnTo>
                  <a:pt x="431" y="4"/>
                </a:lnTo>
                <a:lnTo>
                  <a:pt x="431" y="4"/>
                </a:lnTo>
                <a:lnTo>
                  <a:pt x="432" y="4"/>
                </a:lnTo>
                <a:lnTo>
                  <a:pt x="432" y="4"/>
                </a:lnTo>
                <a:lnTo>
                  <a:pt x="432" y="4"/>
                </a:lnTo>
                <a:lnTo>
                  <a:pt x="433" y="4"/>
                </a:lnTo>
                <a:lnTo>
                  <a:pt x="433" y="4"/>
                </a:lnTo>
                <a:lnTo>
                  <a:pt x="433" y="4"/>
                </a:lnTo>
                <a:lnTo>
                  <a:pt x="434" y="4"/>
                </a:lnTo>
                <a:lnTo>
                  <a:pt x="434" y="4"/>
                </a:lnTo>
                <a:lnTo>
                  <a:pt x="435" y="4"/>
                </a:lnTo>
                <a:lnTo>
                  <a:pt x="435" y="4"/>
                </a:lnTo>
                <a:lnTo>
                  <a:pt x="436" y="4"/>
                </a:lnTo>
                <a:lnTo>
                  <a:pt x="436" y="4"/>
                </a:lnTo>
                <a:lnTo>
                  <a:pt x="436" y="4"/>
                </a:lnTo>
                <a:lnTo>
                  <a:pt x="437" y="4"/>
                </a:lnTo>
                <a:lnTo>
                  <a:pt x="437" y="4"/>
                </a:lnTo>
                <a:lnTo>
                  <a:pt x="437" y="4"/>
                </a:lnTo>
                <a:lnTo>
                  <a:pt x="438" y="4"/>
                </a:lnTo>
                <a:lnTo>
                  <a:pt x="438" y="4"/>
                </a:lnTo>
                <a:lnTo>
                  <a:pt x="439" y="4"/>
                </a:lnTo>
                <a:lnTo>
                  <a:pt x="439" y="4"/>
                </a:lnTo>
                <a:lnTo>
                  <a:pt x="440" y="4"/>
                </a:lnTo>
                <a:lnTo>
                  <a:pt x="440" y="4"/>
                </a:lnTo>
                <a:lnTo>
                  <a:pt x="440" y="4"/>
                </a:lnTo>
                <a:lnTo>
                  <a:pt x="441" y="4"/>
                </a:lnTo>
                <a:lnTo>
                  <a:pt x="441" y="4"/>
                </a:lnTo>
                <a:lnTo>
                  <a:pt x="442" y="4"/>
                </a:lnTo>
                <a:lnTo>
                  <a:pt x="442" y="4"/>
                </a:lnTo>
                <a:lnTo>
                  <a:pt x="442" y="4"/>
                </a:lnTo>
                <a:lnTo>
                  <a:pt x="443" y="4"/>
                </a:lnTo>
                <a:lnTo>
                  <a:pt x="443" y="4"/>
                </a:lnTo>
                <a:lnTo>
                  <a:pt x="444" y="4"/>
                </a:lnTo>
                <a:lnTo>
                  <a:pt x="444" y="4"/>
                </a:lnTo>
                <a:lnTo>
                  <a:pt x="444" y="4"/>
                </a:lnTo>
                <a:lnTo>
                  <a:pt x="445" y="4"/>
                </a:lnTo>
                <a:lnTo>
                  <a:pt x="445" y="4"/>
                </a:lnTo>
                <a:lnTo>
                  <a:pt x="446" y="4"/>
                </a:lnTo>
                <a:lnTo>
                  <a:pt x="446" y="4"/>
                </a:lnTo>
                <a:lnTo>
                  <a:pt x="447" y="4"/>
                </a:lnTo>
                <a:lnTo>
                  <a:pt x="447" y="4"/>
                </a:lnTo>
                <a:lnTo>
                  <a:pt x="447" y="4"/>
                </a:lnTo>
                <a:lnTo>
                  <a:pt x="448" y="4"/>
                </a:lnTo>
                <a:lnTo>
                  <a:pt x="448" y="4"/>
                </a:lnTo>
                <a:lnTo>
                  <a:pt x="449" y="4"/>
                </a:lnTo>
                <a:lnTo>
                  <a:pt x="449" y="4"/>
                </a:lnTo>
                <a:lnTo>
                  <a:pt x="449" y="4"/>
                </a:lnTo>
                <a:lnTo>
                  <a:pt x="450" y="4"/>
                </a:lnTo>
                <a:lnTo>
                  <a:pt x="450" y="4"/>
                </a:lnTo>
                <a:lnTo>
                  <a:pt x="451" y="4"/>
                </a:lnTo>
                <a:lnTo>
                  <a:pt x="451" y="4"/>
                </a:lnTo>
                <a:lnTo>
                  <a:pt x="451" y="4"/>
                </a:lnTo>
                <a:lnTo>
                  <a:pt x="452" y="4"/>
                </a:lnTo>
                <a:lnTo>
                  <a:pt x="452" y="4"/>
                </a:lnTo>
                <a:lnTo>
                  <a:pt x="453" y="4"/>
                </a:lnTo>
                <a:lnTo>
                  <a:pt x="453" y="4"/>
                </a:lnTo>
                <a:lnTo>
                  <a:pt x="454" y="4"/>
                </a:lnTo>
                <a:lnTo>
                  <a:pt x="454" y="4"/>
                </a:lnTo>
                <a:lnTo>
                  <a:pt x="454" y="4"/>
                </a:lnTo>
                <a:lnTo>
                  <a:pt x="455" y="4"/>
                </a:lnTo>
                <a:lnTo>
                  <a:pt x="455" y="4"/>
                </a:lnTo>
                <a:lnTo>
                  <a:pt x="455" y="4"/>
                </a:lnTo>
                <a:lnTo>
                  <a:pt x="456" y="4"/>
                </a:lnTo>
                <a:lnTo>
                  <a:pt x="456" y="4"/>
                </a:lnTo>
                <a:lnTo>
                  <a:pt x="457" y="4"/>
                </a:lnTo>
                <a:lnTo>
                  <a:pt x="457" y="4"/>
                </a:lnTo>
                <a:lnTo>
                  <a:pt x="458" y="4"/>
                </a:lnTo>
                <a:lnTo>
                  <a:pt x="458" y="4"/>
                </a:lnTo>
                <a:lnTo>
                  <a:pt x="458" y="4"/>
                </a:lnTo>
                <a:lnTo>
                  <a:pt x="459" y="4"/>
                </a:lnTo>
                <a:lnTo>
                  <a:pt x="459" y="4"/>
                </a:lnTo>
                <a:lnTo>
                  <a:pt x="460" y="4"/>
                </a:lnTo>
                <a:lnTo>
                  <a:pt x="460" y="4"/>
                </a:lnTo>
                <a:lnTo>
                  <a:pt x="460" y="4"/>
                </a:lnTo>
                <a:lnTo>
                  <a:pt x="461" y="4"/>
                </a:lnTo>
                <a:lnTo>
                  <a:pt x="461" y="4"/>
                </a:lnTo>
                <a:lnTo>
                  <a:pt x="461" y="4"/>
                </a:lnTo>
                <a:lnTo>
                  <a:pt x="462" y="4"/>
                </a:lnTo>
                <a:lnTo>
                  <a:pt x="462" y="4"/>
                </a:lnTo>
                <a:lnTo>
                  <a:pt x="463" y="4"/>
                </a:lnTo>
                <a:lnTo>
                  <a:pt x="463" y="4"/>
                </a:lnTo>
                <a:lnTo>
                  <a:pt x="464" y="4"/>
                </a:lnTo>
                <a:lnTo>
                  <a:pt x="464" y="4"/>
                </a:lnTo>
                <a:lnTo>
                  <a:pt x="465" y="4"/>
                </a:lnTo>
                <a:lnTo>
                  <a:pt x="465" y="4"/>
                </a:lnTo>
                <a:lnTo>
                  <a:pt x="465" y="4"/>
                </a:lnTo>
                <a:lnTo>
                  <a:pt x="466" y="4"/>
                </a:lnTo>
                <a:lnTo>
                  <a:pt x="466" y="4"/>
                </a:lnTo>
                <a:lnTo>
                  <a:pt x="467" y="4"/>
                </a:lnTo>
                <a:lnTo>
                  <a:pt x="467" y="4"/>
                </a:lnTo>
                <a:lnTo>
                  <a:pt x="467" y="4"/>
                </a:lnTo>
                <a:lnTo>
                  <a:pt x="468" y="4"/>
                </a:lnTo>
                <a:lnTo>
                  <a:pt x="468" y="4"/>
                </a:lnTo>
                <a:lnTo>
                  <a:pt x="468" y="4"/>
                </a:lnTo>
                <a:lnTo>
                  <a:pt x="469" y="4"/>
                </a:lnTo>
                <a:lnTo>
                  <a:pt x="469" y="4"/>
                </a:lnTo>
                <a:lnTo>
                  <a:pt x="470" y="4"/>
                </a:lnTo>
                <a:lnTo>
                  <a:pt x="470" y="4"/>
                </a:lnTo>
                <a:lnTo>
                  <a:pt x="471" y="4"/>
                </a:lnTo>
                <a:lnTo>
                  <a:pt x="471" y="4"/>
                </a:lnTo>
                <a:lnTo>
                  <a:pt x="472" y="4"/>
                </a:lnTo>
                <a:lnTo>
                  <a:pt x="472" y="4"/>
                </a:lnTo>
                <a:lnTo>
                  <a:pt x="472" y="4"/>
                </a:lnTo>
                <a:lnTo>
                  <a:pt x="473" y="4"/>
                </a:lnTo>
                <a:lnTo>
                  <a:pt x="473" y="4"/>
                </a:lnTo>
                <a:lnTo>
                  <a:pt x="474" y="4"/>
                </a:lnTo>
                <a:lnTo>
                  <a:pt x="474" y="4"/>
                </a:lnTo>
                <a:lnTo>
                  <a:pt x="474" y="4"/>
                </a:lnTo>
                <a:lnTo>
                  <a:pt x="475" y="4"/>
                </a:lnTo>
                <a:lnTo>
                  <a:pt x="475" y="4"/>
                </a:lnTo>
                <a:lnTo>
                  <a:pt x="475" y="4"/>
                </a:lnTo>
                <a:lnTo>
                  <a:pt x="476" y="4"/>
                </a:lnTo>
                <a:lnTo>
                  <a:pt x="476" y="4"/>
                </a:lnTo>
                <a:lnTo>
                  <a:pt x="477" y="4"/>
                </a:lnTo>
                <a:lnTo>
                  <a:pt x="477" y="4"/>
                </a:lnTo>
                <a:lnTo>
                  <a:pt x="478" y="4"/>
                </a:lnTo>
                <a:lnTo>
                  <a:pt x="478" y="4"/>
                </a:lnTo>
                <a:lnTo>
                  <a:pt x="478" y="4"/>
                </a:lnTo>
                <a:lnTo>
                  <a:pt x="479" y="4"/>
                </a:lnTo>
                <a:lnTo>
                  <a:pt x="479" y="4"/>
                </a:lnTo>
                <a:lnTo>
                  <a:pt x="480" y="4"/>
                </a:lnTo>
                <a:lnTo>
                  <a:pt x="480" y="4"/>
                </a:lnTo>
                <a:lnTo>
                  <a:pt x="481" y="4"/>
                </a:lnTo>
                <a:lnTo>
                  <a:pt x="481" y="4"/>
                </a:lnTo>
                <a:lnTo>
                  <a:pt x="481" y="4"/>
                </a:lnTo>
                <a:lnTo>
                  <a:pt x="482" y="4"/>
                </a:lnTo>
                <a:lnTo>
                  <a:pt x="482" y="4"/>
                </a:lnTo>
                <a:lnTo>
                  <a:pt x="482" y="4"/>
                </a:lnTo>
                <a:lnTo>
                  <a:pt x="483" y="4"/>
                </a:lnTo>
                <a:lnTo>
                  <a:pt x="483" y="4"/>
                </a:lnTo>
                <a:lnTo>
                  <a:pt x="484" y="4"/>
                </a:lnTo>
                <a:lnTo>
                  <a:pt x="484" y="4"/>
                </a:lnTo>
                <a:lnTo>
                  <a:pt x="484" y="4"/>
                </a:lnTo>
                <a:lnTo>
                  <a:pt x="485" y="4"/>
                </a:lnTo>
                <a:lnTo>
                  <a:pt x="485" y="4"/>
                </a:lnTo>
                <a:lnTo>
                  <a:pt x="486" y="4"/>
                </a:lnTo>
                <a:lnTo>
                  <a:pt x="486" y="4"/>
                </a:lnTo>
                <a:lnTo>
                  <a:pt x="487" y="4"/>
                </a:lnTo>
                <a:lnTo>
                  <a:pt x="487" y="4"/>
                </a:lnTo>
                <a:lnTo>
                  <a:pt x="488" y="4"/>
                </a:lnTo>
                <a:lnTo>
                  <a:pt x="488" y="4"/>
                </a:lnTo>
                <a:lnTo>
                  <a:pt x="488" y="4"/>
                </a:lnTo>
                <a:lnTo>
                  <a:pt x="489" y="4"/>
                </a:lnTo>
                <a:lnTo>
                  <a:pt x="489" y="4"/>
                </a:lnTo>
                <a:lnTo>
                  <a:pt x="489" y="4"/>
                </a:lnTo>
                <a:lnTo>
                  <a:pt x="490" y="4"/>
                </a:lnTo>
                <a:lnTo>
                  <a:pt x="490" y="4"/>
                </a:lnTo>
                <a:lnTo>
                  <a:pt x="491" y="4"/>
                </a:lnTo>
                <a:lnTo>
                  <a:pt x="491" y="4"/>
                </a:lnTo>
                <a:lnTo>
                  <a:pt x="491" y="4"/>
                </a:lnTo>
                <a:lnTo>
                  <a:pt x="492" y="4"/>
                </a:lnTo>
                <a:lnTo>
                  <a:pt x="492" y="4"/>
                </a:lnTo>
                <a:lnTo>
                  <a:pt x="493" y="4"/>
                </a:lnTo>
                <a:lnTo>
                  <a:pt x="493" y="4"/>
                </a:lnTo>
                <a:lnTo>
                  <a:pt x="494" y="4"/>
                </a:lnTo>
                <a:lnTo>
                  <a:pt x="494" y="4"/>
                </a:lnTo>
                <a:lnTo>
                  <a:pt x="495" y="4"/>
                </a:lnTo>
                <a:lnTo>
                  <a:pt x="495" y="4"/>
                </a:lnTo>
                <a:lnTo>
                  <a:pt x="495" y="4"/>
                </a:lnTo>
                <a:lnTo>
                  <a:pt x="496" y="4"/>
                </a:lnTo>
                <a:lnTo>
                  <a:pt x="496" y="4"/>
                </a:lnTo>
                <a:lnTo>
                  <a:pt x="496" y="4"/>
                </a:lnTo>
                <a:lnTo>
                  <a:pt x="497" y="4"/>
                </a:lnTo>
                <a:lnTo>
                  <a:pt x="497" y="4"/>
                </a:lnTo>
                <a:lnTo>
                  <a:pt x="498" y="4"/>
                </a:lnTo>
                <a:lnTo>
                  <a:pt x="498" y="4"/>
                </a:lnTo>
                <a:lnTo>
                  <a:pt x="498" y="4"/>
                </a:lnTo>
                <a:lnTo>
                  <a:pt x="499" y="4"/>
                </a:lnTo>
                <a:lnTo>
                  <a:pt x="499" y="4"/>
                </a:lnTo>
                <a:lnTo>
                  <a:pt x="500" y="4"/>
                </a:lnTo>
                <a:lnTo>
                  <a:pt x="500" y="4"/>
                </a:lnTo>
                <a:lnTo>
                  <a:pt x="501" y="4"/>
                </a:lnTo>
                <a:lnTo>
                  <a:pt x="501" y="4"/>
                </a:lnTo>
                <a:lnTo>
                  <a:pt x="501" y="4"/>
                </a:lnTo>
                <a:lnTo>
                  <a:pt x="502" y="4"/>
                </a:lnTo>
                <a:lnTo>
                  <a:pt x="502" y="4"/>
                </a:lnTo>
                <a:lnTo>
                  <a:pt x="503" y="4"/>
                </a:lnTo>
                <a:lnTo>
                  <a:pt x="503" y="4"/>
                </a:lnTo>
                <a:lnTo>
                  <a:pt x="503" y="4"/>
                </a:lnTo>
                <a:lnTo>
                  <a:pt x="504" y="4"/>
                </a:lnTo>
                <a:lnTo>
                  <a:pt x="504" y="4"/>
                </a:lnTo>
                <a:lnTo>
                  <a:pt x="505" y="4"/>
                </a:lnTo>
                <a:lnTo>
                  <a:pt x="505" y="4"/>
                </a:lnTo>
                <a:lnTo>
                  <a:pt x="505" y="4"/>
                </a:lnTo>
                <a:lnTo>
                  <a:pt x="506" y="4"/>
                </a:lnTo>
                <a:lnTo>
                  <a:pt x="506" y="4"/>
                </a:lnTo>
                <a:lnTo>
                  <a:pt x="507" y="4"/>
                </a:lnTo>
                <a:lnTo>
                  <a:pt x="507" y="4"/>
                </a:lnTo>
                <a:lnTo>
                  <a:pt x="507" y="4"/>
                </a:lnTo>
                <a:lnTo>
                  <a:pt x="508" y="4"/>
                </a:lnTo>
                <a:lnTo>
                  <a:pt x="508" y="4"/>
                </a:lnTo>
                <a:lnTo>
                  <a:pt x="509" y="4"/>
                </a:lnTo>
                <a:lnTo>
                  <a:pt x="509" y="4"/>
                </a:lnTo>
                <a:lnTo>
                  <a:pt x="510" y="4"/>
                </a:lnTo>
                <a:lnTo>
                  <a:pt x="510" y="4"/>
                </a:lnTo>
                <a:lnTo>
                  <a:pt x="510" y="4"/>
                </a:lnTo>
                <a:lnTo>
                  <a:pt x="511" y="4"/>
                </a:lnTo>
                <a:lnTo>
                  <a:pt x="511" y="4"/>
                </a:lnTo>
                <a:lnTo>
                  <a:pt x="512" y="4"/>
                </a:lnTo>
                <a:lnTo>
                  <a:pt x="512" y="4"/>
                </a:lnTo>
                <a:lnTo>
                  <a:pt x="512" y="4"/>
                </a:lnTo>
                <a:lnTo>
                  <a:pt x="513" y="4"/>
                </a:lnTo>
                <a:lnTo>
                  <a:pt x="513" y="4"/>
                </a:lnTo>
                <a:lnTo>
                  <a:pt x="513" y="4"/>
                </a:lnTo>
                <a:lnTo>
                  <a:pt x="514" y="4"/>
                </a:lnTo>
                <a:lnTo>
                  <a:pt x="514" y="4"/>
                </a:lnTo>
                <a:lnTo>
                  <a:pt x="515" y="4"/>
                </a:lnTo>
                <a:lnTo>
                  <a:pt x="515" y="4"/>
                </a:lnTo>
                <a:lnTo>
                  <a:pt x="516" y="4"/>
                </a:lnTo>
                <a:lnTo>
                  <a:pt x="516" y="4"/>
                </a:lnTo>
                <a:lnTo>
                  <a:pt x="517" y="4"/>
                </a:lnTo>
                <a:lnTo>
                  <a:pt x="517" y="4"/>
                </a:lnTo>
                <a:lnTo>
                  <a:pt x="517" y="4"/>
                </a:lnTo>
                <a:lnTo>
                  <a:pt x="518" y="4"/>
                </a:lnTo>
                <a:lnTo>
                  <a:pt x="518" y="4"/>
                </a:lnTo>
                <a:lnTo>
                  <a:pt x="518" y="4"/>
                </a:lnTo>
                <a:lnTo>
                  <a:pt x="519" y="4"/>
                </a:lnTo>
                <a:lnTo>
                  <a:pt x="519" y="4"/>
                </a:lnTo>
                <a:lnTo>
                  <a:pt x="520" y="4"/>
                </a:lnTo>
                <a:lnTo>
                  <a:pt x="520" y="4"/>
                </a:lnTo>
                <a:lnTo>
                  <a:pt x="520" y="4"/>
                </a:lnTo>
                <a:lnTo>
                  <a:pt x="521" y="4"/>
                </a:lnTo>
                <a:lnTo>
                  <a:pt x="521" y="4"/>
                </a:lnTo>
                <a:lnTo>
                  <a:pt x="522" y="4"/>
                </a:lnTo>
                <a:lnTo>
                  <a:pt x="522" y="4"/>
                </a:lnTo>
                <a:lnTo>
                  <a:pt x="523" y="4"/>
                </a:lnTo>
                <a:lnTo>
                  <a:pt x="523" y="4"/>
                </a:lnTo>
                <a:lnTo>
                  <a:pt x="524" y="4"/>
                </a:lnTo>
                <a:lnTo>
                  <a:pt x="524" y="4"/>
                </a:lnTo>
                <a:lnTo>
                  <a:pt x="524" y="4"/>
                </a:lnTo>
                <a:lnTo>
                  <a:pt x="524" y="4"/>
                </a:lnTo>
                <a:lnTo>
                  <a:pt x="525" y="4"/>
                </a:lnTo>
                <a:lnTo>
                  <a:pt x="525" y="4"/>
                </a:lnTo>
                <a:lnTo>
                  <a:pt x="526" y="4"/>
                </a:lnTo>
                <a:lnTo>
                  <a:pt x="526" y="4"/>
                </a:lnTo>
                <a:lnTo>
                  <a:pt x="527" y="4"/>
                </a:lnTo>
                <a:lnTo>
                  <a:pt x="527" y="4"/>
                </a:lnTo>
                <a:lnTo>
                  <a:pt x="527" y="4"/>
                </a:lnTo>
                <a:lnTo>
                  <a:pt x="528" y="4"/>
                </a:lnTo>
                <a:lnTo>
                  <a:pt x="528" y="4"/>
                </a:lnTo>
                <a:lnTo>
                  <a:pt x="529" y="4"/>
                </a:lnTo>
                <a:lnTo>
                  <a:pt x="529" y="4"/>
                </a:lnTo>
                <a:lnTo>
                  <a:pt x="530" y="4"/>
                </a:lnTo>
                <a:lnTo>
                  <a:pt x="530" y="4"/>
                </a:lnTo>
                <a:lnTo>
                  <a:pt x="530" y="4"/>
                </a:lnTo>
                <a:lnTo>
                  <a:pt x="531" y="4"/>
                </a:lnTo>
                <a:lnTo>
                  <a:pt x="531" y="4"/>
                </a:lnTo>
                <a:lnTo>
                  <a:pt x="531" y="4"/>
                </a:lnTo>
                <a:lnTo>
                  <a:pt x="532" y="4"/>
                </a:lnTo>
                <a:lnTo>
                  <a:pt x="532" y="4"/>
                </a:lnTo>
                <a:lnTo>
                  <a:pt x="533" y="4"/>
                </a:lnTo>
                <a:lnTo>
                  <a:pt x="533" y="4"/>
                </a:lnTo>
                <a:lnTo>
                  <a:pt x="534" y="4"/>
                </a:lnTo>
                <a:lnTo>
                  <a:pt x="534" y="4"/>
                </a:lnTo>
                <a:lnTo>
                  <a:pt x="534" y="4"/>
                </a:lnTo>
                <a:lnTo>
                  <a:pt x="535" y="4"/>
                </a:lnTo>
                <a:lnTo>
                  <a:pt x="535" y="4"/>
                </a:lnTo>
                <a:lnTo>
                  <a:pt x="536" y="4"/>
                </a:lnTo>
                <a:lnTo>
                  <a:pt x="536" y="4"/>
                </a:lnTo>
                <a:lnTo>
                  <a:pt x="536" y="4"/>
                </a:lnTo>
                <a:lnTo>
                  <a:pt x="537" y="4"/>
                </a:lnTo>
                <a:lnTo>
                  <a:pt x="537" y="4"/>
                </a:lnTo>
                <a:lnTo>
                  <a:pt x="538" y="4"/>
                </a:lnTo>
                <a:lnTo>
                  <a:pt x="538" y="4"/>
                </a:lnTo>
                <a:lnTo>
                  <a:pt x="538" y="4"/>
                </a:lnTo>
                <a:lnTo>
                  <a:pt x="539" y="4"/>
                </a:lnTo>
                <a:lnTo>
                  <a:pt x="539" y="4"/>
                </a:lnTo>
                <a:lnTo>
                  <a:pt x="540" y="4"/>
                </a:lnTo>
                <a:lnTo>
                  <a:pt x="540" y="4"/>
                </a:lnTo>
                <a:lnTo>
                  <a:pt x="541" y="4"/>
                </a:lnTo>
                <a:lnTo>
                  <a:pt x="541" y="4"/>
                </a:lnTo>
                <a:lnTo>
                  <a:pt x="541" y="4"/>
                </a:lnTo>
                <a:lnTo>
                  <a:pt x="542" y="4"/>
                </a:lnTo>
                <a:lnTo>
                  <a:pt x="542" y="4"/>
                </a:lnTo>
                <a:lnTo>
                  <a:pt x="543" y="4"/>
                </a:lnTo>
                <a:lnTo>
                  <a:pt x="543" y="4"/>
                </a:lnTo>
                <a:lnTo>
                  <a:pt x="543" y="4"/>
                </a:lnTo>
                <a:lnTo>
                  <a:pt x="544" y="4"/>
                </a:lnTo>
                <a:lnTo>
                  <a:pt x="544" y="4"/>
                </a:lnTo>
                <a:lnTo>
                  <a:pt x="545" y="4"/>
                </a:lnTo>
                <a:lnTo>
                  <a:pt x="545" y="4"/>
                </a:lnTo>
                <a:lnTo>
                  <a:pt x="545" y="4"/>
                </a:lnTo>
                <a:lnTo>
                  <a:pt x="546" y="4"/>
                </a:lnTo>
                <a:lnTo>
                  <a:pt x="546" y="4"/>
                </a:lnTo>
                <a:lnTo>
                  <a:pt x="547" y="4"/>
                </a:lnTo>
                <a:lnTo>
                  <a:pt x="547" y="4"/>
                </a:lnTo>
                <a:lnTo>
                  <a:pt x="547" y="4"/>
                </a:lnTo>
                <a:lnTo>
                  <a:pt x="548" y="4"/>
                </a:lnTo>
                <a:lnTo>
                  <a:pt x="548" y="4"/>
                </a:lnTo>
                <a:lnTo>
                  <a:pt x="549" y="4"/>
                </a:lnTo>
                <a:lnTo>
                  <a:pt x="549" y="4"/>
                </a:lnTo>
                <a:lnTo>
                  <a:pt x="550" y="4"/>
                </a:lnTo>
                <a:lnTo>
                  <a:pt x="550" y="4"/>
                </a:lnTo>
                <a:lnTo>
                  <a:pt x="550" y="4"/>
                </a:lnTo>
                <a:lnTo>
                  <a:pt x="551" y="4"/>
                </a:lnTo>
                <a:lnTo>
                  <a:pt x="551" y="4"/>
                </a:lnTo>
                <a:lnTo>
                  <a:pt x="552" y="4"/>
                </a:lnTo>
                <a:lnTo>
                  <a:pt x="552" y="4"/>
                </a:lnTo>
                <a:lnTo>
                  <a:pt x="552" y="4"/>
                </a:lnTo>
                <a:lnTo>
                  <a:pt x="553" y="4"/>
                </a:lnTo>
                <a:lnTo>
                  <a:pt x="553" y="4"/>
                </a:lnTo>
                <a:lnTo>
                  <a:pt x="553" y="4"/>
                </a:lnTo>
                <a:lnTo>
                  <a:pt x="554" y="4"/>
                </a:lnTo>
                <a:lnTo>
                  <a:pt x="554" y="4"/>
                </a:lnTo>
                <a:lnTo>
                  <a:pt x="555" y="4"/>
                </a:lnTo>
                <a:lnTo>
                  <a:pt x="555" y="4"/>
                </a:lnTo>
                <a:lnTo>
                  <a:pt x="556" y="4"/>
                </a:lnTo>
                <a:lnTo>
                  <a:pt x="556" y="4"/>
                </a:lnTo>
                <a:lnTo>
                  <a:pt x="557" y="4"/>
                </a:lnTo>
                <a:lnTo>
                  <a:pt x="557" y="4"/>
                </a:lnTo>
                <a:lnTo>
                  <a:pt x="557" y="4"/>
                </a:lnTo>
                <a:lnTo>
                  <a:pt x="558" y="4"/>
                </a:lnTo>
                <a:lnTo>
                  <a:pt x="558" y="4"/>
                </a:lnTo>
                <a:lnTo>
                  <a:pt x="559" y="4"/>
                </a:lnTo>
                <a:lnTo>
                  <a:pt x="559" y="4"/>
                </a:lnTo>
                <a:lnTo>
                  <a:pt x="559" y="4"/>
                </a:lnTo>
                <a:lnTo>
                  <a:pt x="560" y="4"/>
                </a:lnTo>
                <a:lnTo>
                  <a:pt x="560" y="4"/>
                </a:lnTo>
                <a:lnTo>
                  <a:pt x="560" y="4"/>
                </a:lnTo>
                <a:lnTo>
                  <a:pt x="561" y="4"/>
                </a:lnTo>
                <a:lnTo>
                  <a:pt x="561" y="4"/>
                </a:lnTo>
                <a:lnTo>
                  <a:pt x="562" y="4"/>
                </a:lnTo>
                <a:lnTo>
                  <a:pt x="562" y="4"/>
                </a:lnTo>
                <a:lnTo>
                  <a:pt x="563" y="4"/>
                </a:lnTo>
                <a:lnTo>
                  <a:pt x="563" y="4"/>
                </a:lnTo>
                <a:lnTo>
                  <a:pt x="564" y="4"/>
                </a:lnTo>
                <a:lnTo>
                  <a:pt x="564" y="4"/>
                </a:lnTo>
                <a:lnTo>
                  <a:pt x="564" y="4"/>
                </a:lnTo>
                <a:lnTo>
                  <a:pt x="565" y="4"/>
                </a:lnTo>
                <a:lnTo>
                  <a:pt x="565" y="4"/>
                </a:lnTo>
                <a:lnTo>
                  <a:pt x="565" y="4"/>
                </a:lnTo>
                <a:lnTo>
                  <a:pt x="566" y="4"/>
                </a:lnTo>
                <a:lnTo>
                  <a:pt x="566" y="4"/>
                </a:lnTo>
                <a:lnTo>
                  <a:pt x="567" y="4"/>
                </a:lnTo>
                <a:lnTo>
                  <a:pt x="567" y="4"/>
                </a:lnTo>
                <a:lnTo>
                  <a:pt x="567" y="4"/>
                </a:lnTo>
                <a:lnTo>
                  <a:pt x="568" y="4"/>
                </a:lnTo>
                <a:lnTo>
                  <a:pt x="568" y="4"/>
                </a:lnTo>
                <a:lnTo>
                  <a:pt x="569" y="4"/>
                </a:lnTo>
                <a:lnTo>
                  <a:pt x="569" y="4"/>
                </a:lnTo>
                <a:lnTo>
                  <a:pt x="570" y="4"/>
                </a:lnTo>
                <a:lnTo>
                  <a:pt x="570" y="4"/>
                </a:lnTo>
                <a:lnTo>
                  <a:pt x="570" y="4"/>
                </a:lnTo>
                <a:lnTo>
                  <a:pt x="571" y="4"/>
                </a:lnTo>
                <a:lnTo>
                  <a:pt x="571" y="4"/>
                </a:lnTo>
                <a:lnTo>
                  <a:pt x="572" y="4"/>
                </a:lnTo>
                <a:lnTo>
                  <a:pt x="572" y="4"/>
                </a:lnTo>
                <a:lnTo>
                  <a:pt x="572" y="4"/>
                </a:lnTo>
                <a:lnTo>
                  <a:pt x="573" y="4"/>
                </a:lnTo>
                <a:lnTo>
                  <a:pt x="573" y="4"/>
                </a:lnTo>
                <a:lnTo>
                  <a:pt x="574" y="4"/>
                </a:lnTo>
                <a:lnTo>
                  <a:pt x="574" y="4"/>
                </a:lnTo>
                <a:lnTo>
                  <a:pt x="574" y="4"/>
                </a:lnTo>
                <a:lnTo>
                  <a:pt x="575" y="4"/>
                </a:lnTo>
                <a:lnTo>
                  <a:pt x="575" y="4"/>
                </a:lnTo>
                <a:lnTo>
                  <a:pt x="576" y="4"/>
                </a:lnTo>
                <a:lnTo>
                  <a:pt x="576" y="4"/>
                </a:lnTo>
                <a:lnTo>
                  <a:pt x="576" y="4"/>
                </a:lnTo>
                <a:lnTo>
                  <a:pt x="577" y="4"/>
                </a:lnTo>
                <a:lnTo>
                  <a:pt x="577" y="4"/>
                </a:lnTo>
                <a:lnTo>
                  <a:pt x="578" y="4"/>
                </a:lnTo>
                <a:lnTo>
                  <a:pt x="578" y="4"/>
                </a:lnTo>
                <a:lnTo>
                  <a:pt x="579" y="4"/>
                </a:lnTo>
                <a:lnTo>
                  <a:pt x="579" y="4"/>
                </a:lnTo>
                <a:lnTo>
                  <a:pt x="579" y="4"/>
                </a:lnTo>
                <a:lnTo>
                  <a:pt x="580" y="4"/>
                </a:lnTo>
                <a:lnTo>
                  <a:pt x="580" y="4"/>
                </a:lnTo>
                <a:lnTo>
                  <a:pt x="581" y="4"/>
                </a:lnTo>
                <a:lnTo>
                  <a:pt x="581" y="4"/>
                </a:lnTo>
                <a:lnTo>
                  <a:pt x="581" y="4"/>
                </a:lnTo>
                <a:lnTo>
                  <a:pt x="582" y="4"/>
                </a:lnTo>
                <a:lnTo>
                  <a:pt x="582" y="4"/>
                </a:lnTo>
                <a:lnTo>
                  <a:pt x="583" y="4"/>
                </a:lnTo>
                <a:lnTo>
                  <a:pt x="583" y="4"/>
                </a:lnTo>
                <a:lnTo>
                  <a:pt x="583" y="4"/>
                </a:lnTo>
                <a:lnTo>
                  <a:pt x="584" y="4"/>
                </a:lnTo>
                <a:lnTo>
                  <a:pt x="584" y="4"/>
                </a:lnTo>
                <a:lnTo>
                  <a:pt x="585" y="4"/>
                </a:lnTo>
                <a:lnTo>
                  <a:pt x="585" y="4"/>
                </a:lnTo>
                <a:lnTo>
                  <a:pt x="586" y="4"/>
                </a:lnTo>
                <a:lnTo>
                  <a:pt x="586" y="4"/>
                </a:lnTo>
                <a:lnTo>
                  <a:pt x="586" y="4"/>
                </a:lnTo>
                <a:lnTo>
                  <a:pt x="587" y="4"/>
                </a:lnTo>
                <a:lnTo>
                  <a:pt x="587" y="4"/>
                </a:lnTo>
                <a:lnTo>
                  <a:pt x="588" y="4"/>
                </a:lnTo>
                <a:lnTo>
                  <a:pt x="588" y="4"/>
                </a:lnTo>
                <a:lnTo>
                  <a:pt x="588" y="4"/>
                </a:lnTo>
                <a:lnTo>
                  <a:pt x="589" y="4"/>
                </a:lnTo>
                <a:lnTo>
                  <a:pt x="589" y="4"/>
                </a:lnTo>
                <a:lnTo>
                  <a:pt x="590" y="4"/>
                </a:lnTo>
                <a:lnTo>
                  <a:pt x="590" y="4"/>
                </a:lnTo>
                <a:lnTo>
                  <a:pt x="590" y="4"/>
                </a:lnTo>
                <a:lnTo>
                  <a:pt x="591" y="4"/>
                </a:lnTo>
                <a:lnTo>
                  <a:pt x="591" y="4"/>
                </a:lnTo>
                <a:lnTo>
                  <a:pt x="592" y="4"/>
                </a:lnTo>
                <a:lnTo>
                  <a:pt x="592" y="4"/>
                </a:lnTo>
                <a:lnTo>
                  <a:pt x="593" y="4"/>
                </a:lnTo>
                <a:lnTo>
                  <a:pt x="593" y="4"/>
                </a:lnTo>
                <a:lnTo>
                  <a:pt x="593" y="4"/>
                </a:lnTo>
                <a:lnTo>
                  <a:pt x="594" y="4"/>
                </a:lnTo>
                <a:lnTo>
                  <a:pt x="594" y="4"/>
                </a:lnTo>
                <a:lnTo>
                  <a:pt x="594" y="4"/>
                </a:lnTo>
                <a:lnTo>
                  <a:pt x="595" y="4"/>
                </a:lnTo>
                <a:lnTo>
                  <a:pt x="595" y="4"/>
                </a:lnTo>
                <a:lnTo>
                  <a:pt x="596" y="4"/>
                </a:lnTo>
                <a:lnTo>
                  <a:pt x="596" y="4"/>
                </a:lnTo>
                <a:lnTo>
                  <a:pt x="597" y="4"/>
                </a:lnTo>
                <a:lnTo>
                  <a:pt x="597" y="4"/>
                </a:lnTo>
                <a:lnTo>
                  <a:pt x="597" y="4"/>
                </a:lnTo>
                <a:lnTo>
                  <a:pt x="598" y="4"/>
                </a:lnTo>
                <a:lnTo>
                  <a:pt x="598" y="4"/>
                </a:lnTo>
                <a:lnTo>
                  <a:pt x="599" y="4"/>
                </a:lnTo>
                <a:lnTo>
                  <a:pt x="599" y="4"/>
                </a:lnTo>
                <a:lnTo>
                  <a:pt x="599" y="4"/>
                </a:lnTo>
                <a:lnTo>
                  <a:pt x="600" y="4"/>
                </a:lnTo>
                <a:lnTo>
                  <a:pt x="600" y="4"/>
                </a:lnTo>
                <a:lnTo>
                  <a:pt x="600" y="4"/>
                </a:lnTo>
                <a:lnTo>
                  <a:pt x="601" y="4"/>
                </a:lnTo>
                <a:lnTo>
                  <a:pt x="601" y="4"/>
                </a:lnTo>
                <a:lnTo>
                  <a:pt x="602" y="4"/>
                </a:lnTo>
                <a:lnTo>
                  <a:pt x="602" y="4"/>
                </a:lnTo>
                <a:lnTo>
                  <a:pt x="603" y="4"/>
                </a:lnTo>
                <a:lnTo>
                  <a:pt x="603" y="4"/>
                </a:lnTo>
                <a:lnTo>
                  <a:pt x="604" y="4"/>
                </a:lnTo>
                <a:lnTo>
                  <a:pt x="604" y="4"/>
                </a:lnTo>
                <a:lnTo>
                  <a:pt x="604" y="4"/>
                </a:lnTo>
                <a:lnTo>
                  <a:pt x="605" y="4"/>
                </a:lnTo>
                <a:lnTo>
                  <a:pt x="605" y="4"/>
                </a:lnTo>
                <a:lnTo>
                  <a:pt x="605" y="4"/>
                </a:lnTo>
                <a:lnTo>
                  <a:pt x="606" y="4"/>
                </a:lnTo>
                <a:lnTo>
                  <a:pt x="606" y="4"/>
                </a:lnTo>
                <a:lnTo>
                  <a:pt x="607" y="4"/>
                </a:lnTo>
                <a:lnTo>
                  <a:pt x="607" y="4"/>
                </a:lnTo>
                <a:lnTo>
                  <a:pt x="607" y="4"/>
                </a:lnTo>
                <a:lnTo>
                  <a:pt x="608" y="4"/>
                </a:lnTo>
                <a:lnTo>
                  <a:pt x="608" y="4"/>
                </a:lnTo>
                <a:lnTo>
                  <a:pt x="609" y="4"/>
                </a:lnTo>
                <a:lnTo>
                  <a:pt x="609" y="4"/>
                </a:lnTo>
                <a:lnTo>
                  <a:pt x="610" y="4"/>
                </a:lnTo>
                <a:lnTo>
                  <a:pt x="610" y="4"/>
                </a:lnTo>
                <a:lnTo>
                  <a:pt x="611" y="4"/>
                </a:lnTo>
                <a:lnTo>
                  <a:pt x="611" y="4"/>
                </a:lnTo>
                <a:lnTo>
                  <a:pt x="611" y="4"/>
                </a:lnTo>
                <a:lnTo>
                  <a:pt x="612" y="4"/>
                </a:lnTo>
                <a:lnTo>
                  <a:pt x="612" y="4"/>
                </a:lnTo>
                <a:lnTo>
                  <a:pt x="612" y="4"/>
                </a:lnTo>
                <a:lnTo>
                  <a:pt x="613" y="4"/>
                </a:lnTo>
                <a:lnTo>
                  <a:pt x="613" y="4"/>
                </a:lnTo>
                <a:lnTo>
                  <a:pt x="614" y="4"/>
                </a:lnTo>
                <a:lnTo>
                  <a:pt x="614" y="4"/>
                </a:lnTo>
                <a:lnTo>
                  <a:pt x="614" y="4"/>
                </a:lnTo>
                <a:lnTo>
                  <a:pt x="615" y="4"/>
                </a:lnTo>
                <a:lnTo>
                  <a:pt x="615" y="4"/>
                </a:lnTo>
                <a:lnTo>
                  <a:pt x="616" y="4"/>
                </a:lnTo>
                <a:lnTo>
                  <a:pt x="616" y="4"/>
                </a:lnTo>
                <a:lnTo>
                  <a:pt x="617" y="4"/>
                </a:lnTo>
                <a:lnTo>
                  <a:pt x="617" y="4"/>
                </a:lnTo>
                <a:lnTo>
                  <a:pt x="617" y="4"/>
                </a:lnTo>
                <a:lnTo>
                  <a:pt x="618" y="4"/>
                </a:lnTo>
                <a:lnTo>
                  <a:pt x="618" y="4"/>
                </a:lnTo>
                <a:lnTo>
                  <a:pt x="619" y="4"/>
                </a:lnTo>
                <a:lnTo>
                  <a:pt x="619" y="4"/>
                </a:lnTo>
                <a:lnTo>
                  <a:pt x="619" y="4"/>
                </a:lnTo>
                <a:lnTo>
                  <a:pt x="620" y="4"/>
                </a:lnTo>
                <a:lnTo>
                  <a:pt x="620" y="4"/>
                </a:lnTo>
                <a:lnTo>
                  <a:pt x="621" y="4"/>
                </a:lnTo>
                <a:lnTo>
                  <a:pt x="621" y="4"/>
                </a:lnTo>
                <a:lnTo>
                  <a:pt x="621" y="4"/>
                </a:lnTo>
                <a:lnTo>
                  <a:pt x="622" y="4"/>
                </a:lnTo>
                <a:lnTo>
                  <a:pt x="622" y="4"/>
                </a:lnTo>
                <a:lnTo>
                  <a:pt x="623" y="4"/>
                </a:lnTo>
                <a:lnTo>
                  <a:pt x="623" y="4"/>
                </a:lnTo>
                <a:lnTo>
                  <a:pt x="623" y="4"/>
                </a:lnTo>
                <a:lnTo>
                  <a:pt x="624" y="4"/>
                </a:lnTo>
                <a:lnTo>
                  <a:pt x="624" y="4"/>
                </a:lnTo>
                <a:lnTo>
                  <a:pt x="625" y="4"/>
                </a:lnTo>
                <a:lnTo>
                  <a:pt x="625" y="4"/>
                </a:lnTo>
                <a:lnTo>
                  <a:pt x="626" y="4"/>
                </a:lnTo>
                <a:lnTo>
                  <a:pt x="626" y="4"/>
                </a:lnTo>
                <a:lnTo>
                  <a:pt x="626" y="4"/>
                </a:lnTo>
                <a:lnTo>
                  <a:pt x="627" y="4"/>
                </a:lnTo>
                <a:lnTo>
                  <a:pt x="627" y="4"/>
                </a:lnTo>
                <a:lnTo>
                  <a:pt x="628" y="4"/>
                </a:lnTo>
                <a:lnTo>
                  <a:pt x="628" y="4"/>
                </a:lnTo>
                <a:lnTo>
                  <a:pt x="628" y="4"/>
                </a:lnTo>
                <a:lnTo>
                  <a:pt x="629" y="4"/>
                </a:lnTo>
                <a:lnTo>
                  <a:pt x="629" y="4"/>
                </a:lnTo>
                <a:lnTo>
                  <a:pt x="629" y="4"/>
                </a:lnTo>
                <a:lnTo>
                  <a:pt x="630" y="4"/>
                </a:lnTo>
                <a:lnTo>
                  <a:pt x="630" y="4"/>
                </a:lnTo>
                <a:lnTo>
                  <a:pt x="631" y="4"/>
                </a:lnTo>
                <a:lnTo>
                  <a:pt x="631" y="4"/>
                </a:lnTo>
                <a:lnTo>
                  <a:pt x="632" y="4"/>
                </a:lnTo>
                <a:lnTo>
                  <a:pt x="632" y="4"/>
                </a:lnTo>
                <a:lnTo>
                  <a:pt x="633" y="4"/>
                </a:lnTo>
                <a:lnTo>
                  <a:pt x="633" y="4"/>
                </a:lnTo>
                <a:lnTo>
                  <a:pt x="633" y="4"/>
                </a:lnTo>
                <a:lnTo>
                  <a:pt x="634" y="4"/>
                </a:lnTo>
                <a:lnTo>
                  <a:pt x="634" y="4"/>
                </a:lnTo>
                <a:lnTo>
                  <a:pt x="635" y="4"/>
                </a:lnTo>
                <a:lnTo>
                  <a:pt x="635" y="4"/>
                </a:lnTo>
                <a:lnTo>
                  <a:pt x="635" y="4"/>
                </a:lnTo>
                <a:lnTo>
                  <a:pt x="636" y="4"/>
                </a:lnTo>
                <a:lnTo>
                  <a:pt x="636" y="4"/>
                </a:lnTo>
                <a:lnTo>
                  <a:pt x="636" y="4"/>
                </a:lnTo>
                <a:lnTo>
                  <a:pt x="637" y="4"/>
                </a:lnTo>
                <a:lnTo>
                  <a:pt x="637" y="4"/>
                </a:lnTo>
                <a:lnTo>
                  <a:pt x="638" y="4"/>
                </a:lnTo>
                <a:lnTo>
                  <a:pt x="638" y="4"/>
                </a:lnTo>
                <a:lnTo>
                  <a:pt x="639" y="4"/>
                </a:lnTo>
                <a:lnTo>
                  <a:pt x="639" y="4"/>
                </a:lnTo>
                <a:lnTo>
                  <a:pt x="640" y="4"/>
                </a:lnTo>
                <a:lnTo>
                  <a:pt x="640" y="4"/>
                </a:lnTo>
                <a:lnTo>
                  <a:pt x="640" y="4"/>
                </a:lnTo>
                <a:lnTo>
                  <a:pt x="641" y="4"/>
                </a:lnTo>
                <a:lnTo>
                  <a:pt x="641" y="4"/>
                </a:lnTo>
                <a:lnTo>
                  <a:pt x="642" y="4"/>
                </a:lnTo>
                <a:lnTo>
                  <a:pt x="642" y="4"/>
                </a:lnTo>
                <a:lnTo>
                  <a:pt x="642" y="4"/>
                </a:lnTo>
                <a:lnTo>
                  <a:pt x="643" y="4"/>
                </a:lnTo>
                <a:lnTo>
                  <a:pt x="643" y="4"/>
                </a:lnTo>
                <a:lnTo>
                  <a:pt x="643" y="4"/>
                </a:lnTo>
                <a:lnTo>
                  <a:pt x="644" y="4"/>
                </a:lnTo>
                <a:lnTo>
                  <a:pt x="644" y="4"/>
                </a:lnTo>
                <a:lnTo>
                  <a:pt x="645" y="4"/>
                </a:lnTo>
                <a:lnTo>
                  <a:pt x="645" y="4"/>
                </a:lnTo>
                <a:lnTo>
                  <a:pt x="646" y="4"/>
                </a:lnTo>
                <a:lnTo>
                  <a:pt x="646" y="4"/>
                </a:lnTo>
                <a:lnTo>
                  <a:pt x="646" y="4"/>
                </a:lnTo>
                <a:lnTo>
                  <a:pt x="647" y="4"/>
                </a:lnTo>
                <a:lnTo>
                  <a:pt x="647" y="4"/>
                </a:lnTo>
                <a:lnTo>
                  <a:pt x="648" y="4"/>
                </a:lnTo>
                <a:lnTo>
                  <a:pt x="648" y="4"/>
                </a:lnTo>
                <a:lnTo>
                  <a:pt x="649" y="4"/>
                </a:lnTo>
                <a:lnTo>
                  <a:pt x="649" y="4"/>
                </a:lnTo>
                <a:lnTo>
                  <a:pt x="649" y="4"/>
                </a:lnTo>
                <a:lnTo>
                  <a:pt x="650" y="4"/>
                </a:lnTo>
                <a:lnTo>
                  <a:pt x="650" y="4"/>
                </a:lnTo>
                <a:lnTo>
                  <a:pt x="650" y="4"/>
                </a:lnTo>
                <a:lnTo>
                  <a:pt x="651" y="4"/>
                </a:lnTo>
                <a:lnTo>
                  <a:pt x="651" y="4"/>
                </a:lnTo>
                <a:lnTo>
                  <a:pt x="652" y="4"/>
                </a:lnTo>
                <a:lnTo>
                  <a:pt x="652" y="4"/>
                </a:lnTo>
                <a:lnTo>
                  <a:pt x="652" y="4"/>
                </a:lnTo>
                <a:lnTo>
                  <a:pt x="653" y="4"/>
                </a:lnTo>
                <a:lnTo>
                  <a:pt x="653" y="4"/>
                </a:lnTo>
                <a:lnTo>
                  <a:pt x="654" y="4"/>
                </a:lnTo>
                <a:lnTo>
                  <a:pt x="654" y="4"/>
                </a:lnTo>
                <a:lnTo>
                  <a:pt x="655" y="4"/>
                </a:lnTo>
                <a:lnTo>
                  <a:pt x="655" y="4"/>
                </a:lnTo>
                <a:lnTo>
                  <a:pt x="656" y="4"/>
                </a:lnTo>
                <a:lnTo>
                  <a:pt x="656" y="4"/>
                </a:lnTo>
                <a:lnTo>
                  <a:pt x="656" y="4"/>
                </a:lnTo>
                <a:lnTo>
                  <a:pt x="657" y="4"/>
                </a:lnTo>
                <a:lnTo>
                  <a:pt x="657" y="4"/>
                </a:lnTo>
                <a:lnTo>
                  <a:pt x="657" y="4"/>
                </a:lnTo>
                <a:lnTo>
                  <a:pt x="658" y="4"/>
                </a:lnTo>
                <a:lnTo>
                  <a:pt x="658" y="4"/>
                </a:lnTo>
                <a:lnTo>
                  <a:pt x="659" y="4"/>
                </a:lnTo>
                <a:lnTo>
                  <a:pt x="659" y="4"/>
                </a:lnTo>
                <a:lnTo>
                  <a:pt x="659" y="4"/>
                </a:lnTo>
                <a:lnTo>
                  <a:pt x="660" y="4"/>
                </a:lnTo>
                <a:lnTo>
                  <a:pt x="660" y="4"/>
                </a:lnTo>
                <a:lnTo>
                  <a:pt x="661" y="4"/>
                </a:lnTo>
                <a:lnTo>
                  <a:pt x="661" y="4"/>
                </a:lnTo>
                <a:lnTo>
                  <a:pt x="662" y="4"/>
                </a:lnTo>
                <a:lnTo>
                  <a:pt x="662" y="4"/>
                </a:lnTo>
                <a:lnTo>
                  <a:pt x="663" y="4"/>
                </a:lnTo>
                <a:lnTo>
                  <a:pt x="663" y="4"/>
                </a:lnTo>
                <a:lnTo>
                  <a:pt x="663" y="4"/>
                </a:lnTo>
                <a:lnTo>
                  <a:pt x="663" y="4"/>
                </a:lnTo>
                <a:lnTo>
                  <a:pt x="664" y="4"/>
                </a:lnTo>
                <a:lnTo>
                  <a:pt x="664" y="4"/>
                </a:lnTo>
                <a:lnTo>
                  <a:pt x="665" y="4"/>
                </a:lnTo>
                <a:lnTo>
                  <a:pt x="665" y="4"/>
                </a:lnTo>
                <a:lnTo>
                  <a:pt x="666" y="4"/>
                </a:lnTo>
                <a:lnTo>
                  <a:pt x="666" y="4"/>
                </a:lnTo>
                <a:lnTo>
                  <a:pt x="666" y="4"/>
                </a:lnTo>
                <a:lnTo>
                  <a:pt x="667" y="4"/>
                </a:lnTo>
                <a:lnTo>
                  <a:pt x="667" y="4"/>
                </a:lnTo>
                <a:lnTo>
                  <a:pt x="668" y="4"/>
                </a:lnTo>
                <a:lnTo>
                  <a:pt x="668" y="4"/>
                </a:lnTo>
                <a:lnTo>
                  <a:pt x="669" y="4"/>
                </a:lnTo>
                <a:lnTo>
                  <a:pt x="669" y="4"/>
                </a:lnTo>
                <a:lnTo>
                  <a:pt x="669" y="4"/>
                </a:lnTo>
                <a:lnTo>
                  <a:pt x="669" y="4"/>
                </a:lnTo>
                <a:lnTo>
                  <a:pt x="670" y="4"/>
                </a:lnTo>
                <a:lnTo>
                  <a:pt x="670" y="4"/>
                </a:lnTo>
                <a:lnTo>
                  <a:pt x="671" y="4"/>
                </a:lnTo>
                <a:lnTo>
                  <a:pt x="671" y="4"/>
                </a:lnTo>
                <a:lnTo>
                  <a:pt x="672" y="4"/>
                </a:lnTo>
                <a:lnTo>
                  <a:pt x="672" y="4"/>
                </a:lnTo>
                <a:lnTo>
                  <a:pt x="673" y="4"/>
                </a:lnTo>
                <a:lnTo>
                  <a:pt x="673" y="4"/>
                </a:lnTo>
                <a:lnTo>
                  <a:pt x="673" y="4"/>
                </a:lnTo>
                <a:lnTo>
                  <a:pt x="674" y="4"/>
                </a:lnTo>
                <a:lnTo>
                  <a:pt x="674" y="4"/>
                </a:lnTo>
                <a:lnTo>
                  <a:pt x="675" y="4"/>
                </a:lnTo>
                <a:lnTo>
                  <a:pt x="675" y="4"/>
                </a:lnTo>
                <a:lnTo>
                  <a:pt x="675" y="4"/>
                </a:lnTo>
                <a:lnTo>
                  <a:pt x="676" y="4"/>
                </a:lnTo>
                <a:lnTo>
                  <a:pt x="676" y="4"/>
                </a:lnTo>
                <a:lnTo>
                  <a:pt x="676" y="4"/>
                </a:lnTo>
                <a:lnTo>
                  <a:pt x="677" y="4"/>
                </a:lnTo>
                <a:lnTo>
                  <a:pt x="677" y="4"/>
                </a:lnTo>
                <a:lnTo>
                  <a:pt x="678" y="4"/>
                </a:lnTo>
                <a:lnTo>
                  <a:pt x="678" y="4"/>
                </a:lnTo>
                <a:lnTo>
                  <a:pt x="679" y="4"/>
                </a:lnTo>
                <a:lnTo>
                  <a:pt x="679" y="4"/>
                </a:lnTo>
                <a:lnTo>
                  <a:pt x="680" y="4"/>
                </a:lnTo>
                <a:lnTo>
                  <a:pt x="680" y="4"/>
                </a:lnTo>
                <a:lnTo>
                  <a:pt x="680" y="4"/>
                </a:lnTo>
                <a:lnTo>
                  <a:pt x="681" y="4"/>
                </a:lnTo>
                <a:lnTo>
                  <a:pt x="681" y="4"/>
                </a:lnTo>
                <a:lnTo>
                  <a:pt x="682" y="4"/>
                </a:lnTo>
                <a:lnTo>
                  <a:pt x="682" y="4"/>
                </a:lnTo>
                <a:lnTo>
                  <a:pt x="682" y="4"/>
                </a:lnTo>
                <a:lnTo>
                  <a:pt x="683" y="4"/>
                </a:lnTo>
                <a:lnTo>
                  <a:pt x="683" y="4"/>
                </a:lnTo>
                <a:lnTo>
                  <a:pt x="683" y="4"/>
                </a:lnTo>
                <a:lnTo>
                  <a:pt x="684" y="4"/>
                </a:lnTo>
                <a:lnTo>
                  <a:pt x="684" y="4"/>
                </a:lnTo>
                <a:lnTo>
                  <a:pt x="685" y="4"/>
                </a:lnTo>
                <a:lnTo>
                  <a:pt x="685" y="4"/>
                </a:lnTo>
                <a:lnTo>
                  <a:pt x="686" y="4"/>
                </a:lnTo>
                <a:lnTo>
                  <a:pt x="686" y="4"/>
                </a:lnTo>
                <a:lnTo>
                  <a:pt x="686" y="4"/>
                </a:lnTo>
                <a:lnTo>
                  <a:pt x="687" y="4"/>
                </a:lnTo>
                <a:lnTo>
                  <a:pt x="687" y="4"/>
                </a:lnTo>
                <a:lnTo>
                  <a:pt x="688" y="4"/>
                </a:lnTo>
                <a:lnTo>
                  <a:pt x="688" y="4"/>
                </a:lnTo>
                <a:lnTo>
                  <a:pt x="689" y="4"/>
                </a:lnTo>
                <a:lnTo>
                  <a:pt x="689" y="4"/>
                </a:lnTo>
                <a:lnTo>
                  <a:pt x="689" y="4"/>
                </a:lnTo>
                <a:lnTo>
                  <a:pt x="690" y="4"/>
                </a:lnTo>
                <a:lnTo>
                  <a:pt x="690" y="4"/>
                </a:lnTo>
                <a:lnTo>
                  <a:pt x="690" y="4"/>
                </a:lnTo>
                <a:lnTo>
                  <a:pt x="691" y="4"/>
                </a:lnTo>
                <a:lnTo>
                  <a:pt x="691" y="4"/>
                </a:lnTo>
                <a:lnTo>
                  <a:pt x="692" y="4"/>
                </a:lnTo>
                <a:lnTo>
                  <a:pt x="692" y="4"/>
                </a:lnTo>
                <a:lnTo>
                  <a:pt x="692" y="4"/>
                </a:lnTo>
                <a:lnTo>
                  <a:pt x="693" y="4"/>
                </a:lnTo>
                <a:lnTo>
                  <a:pt x="693" y="4"/>
                </a:lnTo>
                <a:lnTo>
                  <a:pt x="694" y="4"/>
                </a:lnTo>
                <a:lnTo>
                  <a:pt x="694" y="4"/>
                </a:lnTo>
                <a:lnTo>
                  <a:pt x="695" y="4"/>
                </a:lnTo>
                <a:lnTo>
                  <a:pt x="695" y="4"/>
                </a:lnTo>
                <a:lnTo>
                  <a:pt x="696" y="4"/>
                </a:lnTo>
                <a:lnTo>
                  <a:pt x="696" y="4"/>
                </a:lnTo>
                <a:lnTo>
                  <a:pt x="696" y="4"/>
                </a:lnTo>
                <a:lnTo>
                  <a:pt x="697" y="4"/>
                </a:lnTo>
                <a:lnTo>
                  <a:pt x="697" y="4"/>
                </a:lnTo>
                <a:lnTo>
                  <a:pt x="697" y="4"/>
                </a:lnTo>
                <a:lnTo>
                  <a:pt x="698" y="4"/>
                </a:lnTo>
                <a:lnTo>
                  <a:pt x="698" y="4"/>
                </a:lnTo>
                <a:lnTo>
                  <a:pt x="699" y="4"/>
                </a:lnTo>
                <a:lnTo>
                  <a:pt x="699" y="4"/>
                </a:lnTo>
                <a:lnTo>
                  <a:pt x="699" y="4"/>
                </a:lnTo>
                <a:lnTo>
                  <a:pt x="700" y="4"/>
                </a:lnTo>
                <a:lnTo>
                  <a:pt x="700" y="4"/>
                </a:lnTo>
                <a:lnTo>
                  <a:pt x="701" y="4"/>
                </a:lnTo>
                <a:lnTo>
                  <a:pt x="701" y="4"/>
                </a:lnTo>
                <a:lnTo>
                  <a:pt x="702" y="4"/>
                </a:lnTo>
                <a:lnTo>
                  <a:pt x="702" y="4"/>
                </a:lnTo>
                <a:lnTo>
                  <a:pt x="703" y="4"/>
                </a:lnTo>
                <a:lnTo>
                  <a:pt x="703" y="4"/>
                </a:lnTo>
                <a:lnTo>
                  <a:pt x="703" y="4"/>
                </a:lnTo>
                <a:lnTo>
                  <a:pt x="704" y="4"/>
                </a:lnTo>
                <a:lnTo>
                  <a:pt x="704" y="4"/>
                </a:lnTo>
                <a:lnTo>
                  <a:pt x="704" y="4"/>
                </a:lnTo>
                <a:lnTo>
                  <a:pt x="705" y="4"/>
                </a:lnTo>
                <a:lnTo>
                  <a:pt x="705" y="4"/>
                </a:lnTo>
                <a:lnTo>
                  <a:pt x="706" y="4"/>
                </a:lnTo>
                <a:lnTo>
                  <a:pt x="706" y="4"/>
                </a:lnTo>
                <a:lnTo>
                  <a:pt x="706" y="4"/>
                </a:lnTo>
                <a:lnTo>
                  <a:pt x="707" y="4"/>
                </a:lnTo>
                <a:lnTo>
                  <a:pt x="707" y="4"/>
                </a:lnTo>
                <a:lnTo>
                  <a:pt x="708" y="4"/>
                </a:lnTo>
                <a:lnTo>
                  <a:pt x="708" y="4"/>
                </a:lnTo>
                <a:lnTo>
                  <a:pt x="709" y="4"/>
                </a:lnTo>
                <a:lnTo>
                  <a:pt x="709" y="4"/>
                </a:lnTo>
                <a:lnTo>
                  <a:pt x="709" y="4"/>
                </a:lnTo>
                <a:lnTo>
                  <a:pt x="710" y="4"/>
                </a:lnTo>
                <a:lnTo>
                  <a:pt x="710" y="4"/>
                </a:lnTo>
                <a:lnTo>
                  <a:pt x="711" y="4"/>
                </a:lnTo>
                <a:lnTo>
                  <a:pt x="711" y="4"/>
                </a:lnTo>
                <a:lnTo>
                  <a:pt x="711" y="4"/>
                </a:lnTo>
                <a:lnTo>
                  <a:pt x="712" y="4"/>
                </a:lnTo>
                <a:lnTo>
                  <a:pt x="712" y="4"/>
                </a:lnTo>
                <a:lnTo>
                  <a:pt x="713" y="4"/>
                </a:lnTo>
                <a:lnTo>
                  <a:pt x="713" y="4"/>
                </a:lnTo>
                <a:lnTo>
                  <a:pt x="713" y="4"/>
                </a:lnTo>
                <a:lnTo>
                  <a:pt x="714" y="4"/>
                </a:lnTo>
                <a:lnTo>
                  <a:pt x="714" y="4"/>
                </a:lnTo>
                <a:lnTo>
                  <a:pt x="715" y="4"/>
                </a:lnTo>
                <a:lnTo>
                  <a:pt x="715" y="4"/>
                </a:lnTo>
                <a:lnTo>
                  <a:pt x="715" y="4"/>
                </a:lnTo>
                <a:lnTo>
                  <a:pt x="716" y="4"/>
                </a:lnTo>
                <a:lnTo>
                  <a:pt x="716" y="4"/>
                </a:lnTo>
                <a:lnTo>
                  <a:pt x="717" y="4"/>
                </a:lnTo>
                <a:lnTo>
                  <a:pt x="717" y="4"/>
                </a:lnTo>
                <a:lnTo>
                  <a:pt x="718" y="4"/>
                </a:lnTo>
                <a:lnTo>
                  <a:pt x="718" y="4"/>
                </a:lnTo>
                <a:lnTo>
                  <a:pt x="718" y="4"/>
                </a:lnTo>
                <a:lnTo>
                  <a:pt x="719" y="4"/>
                </a:lnTo>
                <a:lnTo>
                  <a:pt x="719" y="4"/>
                </a:lnTo>
                <a:lnTo>
                  <a:pt x="720" y="4"/>
                </a:lnTo>
                <a:lnTo>
                  <a:pt x="720" y="4"/>
                </a:lnTo>
                <a:lnTo>
                  <a:pt x="720" y="4"/>
                </a:lnTo>
                <a:lnTo>
                  <a:pt x="721" y="4"/>
                </a:lnTo>
                <a:lnTo>
                  <a:pt x="721" y="4"/>
                </a:lnTo>
                <a:lnTo>
                  <a:pt x="721" y="4"/>
                </a:lnTo>
                <a:lnTo>
                  <a:pt x="722" y="4"/>
                </a:lnTo>
                <a:lnTo>
                  <a:pt x="722" y="4"/>
                </a:lnTo>
                <a:lnTo>
                  <a:pt x="723" y="4"/>
                </a:lnTo>
                <a:lnTo>
                  <a:pt x="723" y="4"/>
                </a:lnTo>
                <a:lnTo>
                  <a:pt x="724" y="4"/>
                </a:lnTo>
                <a:lnTo>
                  <a:pt x="724" y="4"/>
                </a:lnTo>
                <a:lnTo>
                  <a:pt x="725" y="4"/>
                </a:lnTo>
                <a:lnTo>
                  <a:pt x="725" y="4"/>
                </a:lnTo>
                <a:lnTo>
                  <a:pt x="725" y="4"/>
                </a:lnTo>
                <a:lnTo>
                  <a:pt x="726" y="4"/>
                </a:lnTo>
                <a:lnTo>
                  <a:pt x="726" y="4"/>
                </a:lnTo>
                <a:lnTo>
                  <a:pt x="727" y="4"/>
                </a:lnTo>
                <a:lnTo>
                  <a:pt x="727" y="4"/>
                </a:lnTo>
                <a:lnTo>
                  <a:pt x="727" y="4"/>
                </a:lnTo>
                <a:lnTo>
                  <a:pt x="728" y="4"/>
                </a:lnTo>
                <a:lnTo>
                  <a:pt x="728" y="4"/>
                </a:lnTo>
                <a:lnTo>
                  <a:pt x="728" y="4"/>
                </a:lnTo>
                <a:lnTo>
                  <a:pt x="729" y="4"/>
                </a:lnTo>
                <a:lnTo>
                  <a:pt x="729" y="4"/>
                </a:lnTo>
                <a:lnTo>
                  <a:pt x="730" y="4"/>
                </a:lnTo>
                <a:lnTo>
                  <a:pt x="730" y="4"/>
                </a:lnTo>
                <a:lnTo>
                  <a:pt x="731" y="4"/>
                </a:lnTo>
                <a:lnTo>
                  <a:pt x="731" y="4"/>
                </a:lnTo>
                <a:lnTo>
                  <a:pt x="732" y="4"/>
                </a:lnTo>
                <a:lnTo>
                  <a:pt x="732" y="4"/>
                </a:lnTo>
                <a:lnTo>
                  <a:pt x="732" y="4"/>
                </a:lnTo>
                <a:lnTo>
                  <a:pt x="733" y="4"/>
                </a:lnTo>
                <a:lnTo>
                  <a:pt x="733" y="4"/>
                </a:lnTo>
                <a:lnTo>
                  <a:pt x="733" y="4"/>
                </a:lnTo>
                <a:lnTo>
                  <a:pt x="734" y="4"/>
                </a:lnTo>
                <a:lnTo>
                  <a:pt x="734" y="4"/>
                </a:lnTo>
                <a:lnTo>
                  <a:pt x="735" y="4"/>
                </a:lnTo>
                <a:lnTo>
                  <a:pt x="735" y="4"/>
                </a:lnTo>
                <a:lnTo>
                  <a:pt x="735" y="4"/>
                </a:lnTo>
                <a:lnTo>
                  <a:pt x="736" y="4"/>
                </a:lnTo>
                <a:lnTo>
                  <a:pt x="736" y="4"/>
                </a:lnTo>
                <a:lnTo>
                  <a:pt x="737" y="4"/>
                </a:lnTo>
                <a:lnTo>
                  <a:pt x="737" y="4"/>
                </a:lnTo>
                <a:lnTo>
                  <a:pt x="738" y="4"/>
                </a:lnTo>
                <a:lnTo>
                  <a:pt x="738" y="4"/>
                </a:lnTo>
                <a:lnTo>
                  <a:pt x="738" y="4"/>
                </a:lnTo>
                <a:lnTo>
                  <a:pt x="739" y="4"/>
                </a:lnTo>
                <a:lnTo>
                  <a:pt x="739" y="4"/>
                </a:lnTo>
                <a:lnTo>
                  <a:pt x="739" y="4"/>
                </a:lnTo>
                <a:lnTo>
                  <a:pt x="740" y="4"/>
                </a:lnTo>
                <a:lnTo>
                  <a:pt x="740" y="4"/>
                </a:lnTo>
                <a:lnTo>
                  <a:pt x="741" y="4"/>
                </a:lnTo>
                <a:lnTo>
                  <a:pt x="741" y="4"/>
                </a:lnTo>
                <a:lnTo>
                  <a:pt x="742" y="4"/>
                </a:lnTo>
                <a:lnTo>
                  <a:pt x="742" y="4"/>
                </a:lnTo>
                <a:lnTo>
                  <a:pt x="742" y="4"/>
                </a:lnTo>
                <a:lnTo>
                  <a:pt x="743" y="4"/>
                </a:lnTo>
                <a:lnTo>
                  <a:pt x="743" y="4"/>
                </a:lnTo>
                <a:lnTo>
                  <a:pt x="744" y="4"/>
                </a:lnTo>
                <a:lnTo>
                  <a:pt x="744" y="4"/>
                </a:lnTo>
                <a:lnTo>
                  <a:pt x="744" y="4"/>
                </a:lnTo>
                <a:lnTo>
                  <a:pt x="745" y="4"/>
                </a:lnTo>
                <a:lnTo>
                  <a:pt x="745" y="3"/>
                </a:lnTo>
                <a:lnTo>
                  <a:pt x="746" y="3"/>
                </a:lnTo>
                <a:lnTo>
                  <a:pt x="746" y="3"/>
                </a:lnTo>
                <a:lnTo>
                  <a:pt x="746" y="3"/>
                </a:lnTo>
                <a:lnTo>
                  <a:pt x="747" y="3"/>
                </a:lnTo>
                <a:lnTo>
                  <a:pt x="747" y="4"/>
                </a:lnTo>
                <a:lnTo>
                  <a:pt x="748" y="4"/>
                </a:lnTo>
                <a:lnTo>
                  <a:pt x="748" y="4"/>
                </a:lnTo>
                <a:lnTo>
                  <a:pt x="749" y="4"/>
                </a:lnTo>
                <a:lnTo>
                  <a:pt x="749" y="4"/>
                </a:lnTo>
                <a:lnTo>
                  <a:pt x="749" y="4"/>
                </a:lnTo>
                <a:lnTo>
                  <a:pt x="750" y="4"/>
                </a:lnTo>
                <a:lnTo>
                  <a:pt x="750" y="4"/>
                </a:lnTo>
                <a:lnTo>
                  <a:pt x="751" y="3"/>
                </a:lnTo>
                <a:lnTo>
                  <a:pt x="751" y="3"/>
                </a:lnTo>
                <a:lnTo>
                  <a:pt x="751" y="3"/>
                </a:lnTo>
                <a:lnTo>
                  <a:pt x="752" y="3"/>
                </a:lnTo>
                <a:lnTo>
                  <a:pt x="752" y="3"/>
                </a:lnTo>
                <a:lnTo>
                  <a:pt x="753" y="4"/>
                </a:lnTo>
                <a:lnTo>
                  <a:pt x="753" y="4"/>
                </a:lnTo>
                <a:lnTo>
                  <a:pt x="753" y="4"/>
                </a:lnTo>
                <a:lnTo>
                  <a:pt x="754" y="4"/>
                </a:lnTo>
                <a:lnTo>
                  <a:pt x="754" y="4"/>
                </a:lnTo>
                <a:lnTo>
                  <a:pt x="755" y="4"/>
                </a:lnTo>
                <a:lnTo>
                  <a:pt x="755" y="4"/>
                </a:lnTo>
                <a:lnTo>
                  <a:pt x="756" y="4"/>
                </a:lnTo>
                <a:lnTo>
                  <a:pt x="756" y="4"/>
                </a:lnTo>
                <a:lnTo>
                  <a:pt x="756" y="4"/>
                </a:lnTo>
                <a:lnTo>
                  <a:pt x="757" y="4"/>
                </a:lnTo>
                <a:lnTo>
                  <a:pt x="757" y="4"/>
                </a:lnTo>
                <a:lnTo>
                  <a:pt x="758" y="4"/>
                </a:lnTo>
                <a:lnTo>
                  <a:pt x="758" y="4"/>
                </a:lnTo>
                <a:lnTo>
                  <a:pt x="758" y="4"/>
                </a:lnTo>
                <a:lnTo>
                  <a:pt x="759" y="4"/>
                </a:lnTo>
                <a:lnTo>
                  <a:pt x="759" y="4"/>
                </a:lnTo>
                <a:lnTo>
                  <a:pt x="760" y="4"/>
                </a:lnTo>
                <a:lnTo>
                  <a:pt x="760" y="4"/>
                </a:lnTo>
                <a:lnTo>
                  <a:pt x="760" y="4"/>
                </a:lnTo>
                <a:lnTo>
                  <a:pt x="761" y="4"/>
                </a:lnTo>
                <a:lnTo>
                  <a:pt x="761" y="4"/>
                </a:lnTo>
                <a:lnTo>
                  <a:pt x="761" y="4"/>
                </a:lnTo>
                <a:lnTo>
                  <a:pt x="762" y="4"/>
                </a:lnTo>
                <a:lnTo>
                  <a:pt x="762" y="4"/>
                </a:lnTo>
                <a:lnTo>
                  <a:pt x="763" y="4"/>
                </a:lnTo>
                <a:lnTo>
                  <a:pt x="763" y="4"/>
                </a:lnTo>
                <a:lnTo>
                  <a:pt x="764" y="4"/>
                </a:lnTo>
                <a:lnTo>
                  <a:pt x="764" y="4"/>
                </a:lnTo>
                <a:lnTo>
                  <a:pt x="765" y="4"/>
                </a:lnTo>
                <a:lnTo>
                  <a:pt x="765" y="4"/>
                </a:lnTo>
                <a:lnTo>
                  <a:pt x="765" y="4"/>
                </a:lnTo>
                <a:lnTo>
                  <a:pt x="766" y="4"/>
                </a:lnTo>
                <a:lnTo>
                  <a:pt x="766" y="4"/>
                </a:lnTo>
                <a:lnTo>
                  <a:pt x="767" y="4"/>
                </a:lnTo>
                <a:lnTo>
                  <a:pt x="767" y="4"/>
                </a:lnTo>
                <a:lnTo>
                  <a:pt x="767" y="3"/>
                </a:lnTo>
                <a:lnTo>
                  <a:pt x="768" y="4"/>
                </a:lnTo>
                <a:lnTo>
                  <a:pt x="768" y="4"/>
                </a:lnTo>
                <a:lnTo>
                  <a:pt x="768" y="3"/>
                </a:lnTo>
                <a:lnTo>
                  <a:pt x="769" y="3"/>
                </a:lnTo>
                <a:lnTo>
                  <a:pt x="769" y="4"/>
                </a:lnTo>
                <a:lnTo>
                  <a:pt x="770" y="3"/>
                </a:lnTo>
                <a:lnTo>
                  <a:pt x="770" y="3"/>
                </a:lnTo>
                <a:lnTo>
                  <a:pt x="771" y="4"/>
                </a:lnTo>
                <a:lnTo>
                  <a:pt x="771" y="3"/>
                </a:lnTo>
                <a:lnTo>
                  <a:pt x="772" y="4"/>
                </a:lnTo>
                <a:lnTo>
                  <a:pt x="772" y="4"/>
                </a:lnTo>
                <a:lnTo>
                  <a:pt x="772" y="4"/>
                </a:lnTo>
                <a:lnTo>
                  <a:pt x="773" y="4"/>
                </a:lnTo>
                <a:lnTo>
                  <a:pt x="773" y="3"/>
                </a:lnTo>
                <a:lnTo>
                  <a:pt x="773" y="3"/>
                </a:lnTo>
                <a:lnTo>
                  <a:pt x="774" y="3"/>
                </a:lnTo>
                <a:lnTo>
                  <a:pt x="774" y="4"/>
                </a:lnTo>
                <a:lnTo>
                  <a:pt x="775" y="4"/>
                </a:lnTo>
                <a:lnTo>
                  <a:pt x="775" y="3"/>
                </a:lnTo>
                <a:lnTo>
                  <a:pt x="775" y="3"/>
                </a:lnTo>
                <a:lnTo>
                  <a:pt x="776" y="4"/>
                </a:lnTo>
                <a:lnTo>
                  <a:pt x="776" y="4"/>
                </a:lnTo>
                <a:lnTo>
                  <a:pt x="777" y="3"/>
                </a:lnTo>
                <a:lnTo>
                  <a:pt x="777" y="3"/>
                </a:lnTo>
                <a:lnTo>
                  <a:pt x="778" y="3"/>
                </a:lnTo>
                <a:lnTo>
                  <a:pt x="778" y="4"/>
                </a:lnTo>
                <a:lnTo>
                  <a:pt x="779" y="4"/>
                </a:lnTo>
                <a:lnTo>
                  <a:pt x="779" y="3"/>
                </a:lnTo>
                <a:lnTo>
                  <a:pt x="779" y="3"/>
                </a:lnTo>
                <a:lnTo>
                  <a:pt x="780" y="3"/>
                </a:lnTo>
                <a:lnTo>
                  <a:pt x="780" y="4"/>
                </a:lnTo>
                <a:lnTo>
                  <a:pt x="780" y="3"/>
                </a:lnTo>
                <a:lnTo>
                  <a:pt x="781" y="3"/>
                </a:lnTo>
                <a:lnTo>
                  <a:pt x="781" y="4"/>
                </a:lnTo>
                <a:lnTo>
                  <a:pt x="782" y="3"/>
                </a:lnTo>
                <a:lnTo>
                  <a:pt x="782" y="4"/>
                </a:lnTo>
                <a:lnTo>
                  <a:pt x="782" y="4"/>
                </a:lnTo>
                <a:lnTo>
                  <a:pt x="783" y="3"/>
                </a:lnTo>
                <a:lnTo>
                  <a:pt x="783" y="4"/>
                </a:lnTo>
                <a:lnTo>
                  <a:pt x="784" y="4"/>
                </a:lnTo>
                <a:lnTo>
                  <a:pt x="784" y="3"/>
                </a:lnTo>
                <a:lnTo>
                  <a:pt x="785" y="4"/>
                </a:lnTo>
                <a:lnTo>
                  <a:pt x="785" y="4"/>
                </a:lnTo>
                <a:lnTo>
                  <a:pt x="785" y="3"/>
                </a:lnTo>
                <a:lnTo>
                  <a:pt x="786" y="3"/>
                </a:lnTo>
                <a:lnTo>
                  <a:pt x="786" y="3"/>
                </a:lnTo>
                <a:lnTo>
                  <a:pt x="787" y="3"/>
                </a:lnTo>
                <a:lnTo>
                  <a:pt x="787" y="3"/>
                </a:lnTo>
                <a:lnTo>
                  <a:pt x="787" y="4"/>
                </a:lnTo>
                <a:lnTo>
                  <a:pt x="788" y="4"/>
                </a:lnTo>
                <a:lnTo>
                  <a:pt x="788" y="3"/>
                </a:lnTo>
                <a:lnTo>
                  <a:pt x="789" y="3"/>
                </a:lnTo>
                <a:lnTo>
                  <a:pt x="789" y="4"/>
                </a:lnTo>
                <a:lnTo>
                  <a:pt x="789" y="3"/>
                </a:lnTo>
                <a:lnTo>
                  <a:pt x="790" y="3"/>
                </a:lnTo>
                <a:lnTo>
                  <a:pt x="790" y="3"/>
                </a:lnTo>
                <a:lnTo>
                  <a:pt x="791" y="3"/>
                </a:lnTo>
                <a:lnTo>
                  <a:pt x="791" y="3"/>
                </a:lnTo>
                <a:lnTo>
                  <a:pt x="791" y="3"/>
                </a:lnTo>
                <a:lnTo>
                  <a:pt x="792" y="3"/>
                </a:lnTo>
                <a:lnTo>
                  <a:pt x="792" y="3"/>
                </a:lnTo>
                <a:lnTo>
                  <a:pt x="793" y="3"/>
                </a:lnTo>
                <a:lnTo>
                  <a:pt x="793" y="3"/>
                </a:lnTo>
                <a:lnTo>
                  <a:pt x="794" y="3"/>
                </a:lnTo>
                <a:lnTo>
                  <a:pt x="794" y="3"/>
                </a:lnTo>
                <a:lnTo>
                  <a:pt x="794" y="3"/>
                </a:lnTo>
                <a:lnTo>
                  <a:pt x="795" y="3"/>
                </a:lnTo>
                <a:lnTo>
                  <a:pt x="795" y="3"/>
                </a:lnTo>
                <a:lnTo>
                  <a:pt x="796" y="3"/>
                </a:lnTo>
                <a:lnTo>
                  <a:pt x="796" y="3"/>
                </a:lnTo>
                <a:lnTo>
                  <a:pt x="796" y="3"/>
                </a:lnTo>
                <a:lnTo>
                  <a:pt x="797" y="3"/>
                </a:lnTo>
                <a:lnTo>
                  <a:pt x="797" y="3"/>
                </a:lnTo>
                <a:lnTo>
                  <a:pt x="798" y="3"/>
                </a:lnTo>
                <a:lnTo>
                  <a:pt x="798" y="3"/>
                </a:lnTo>
                <a:lnTo>
                  <a:pt x="798" y="3"/>
                </a:lnTo>
                <a:lnTo>
                  <a:pt x="799" y="3"/>
                </a:lnTo>
                <a:lnTo>
                  <a:pt x="799" y="3"/>
                </a:lnTo>
                <a:lnTo>
                  <a:pt x="800" y="3"/>
                </a:lnTo>
                <a:lnTo>
                  <a:pt x="800" y="3"/>
                </a:lnTo>
                <a:lnTo>
                  <a:pt x="801" y="3"/>
                </a:lnTo>
                <a:lnTo>
                  <a:pt x="801" y="4"/>
                </a:lnTo>
                <a:lnTo>
                  <a:pt x="801" y="3"/>
                </a:lnTo>
                <a:lnTo>
                  <a:pt x="802" y="3"/>
                </a:lnTo>
                <a:lnTo>
                  <a:pt x="802" y="3"/>
                </a:lnTo>
                <a:lnTo>
                  <a:pt x="802" y="3"/>
                </a:lnTo>
                <a:lnTo>
                  <a:pt x="803" y="3"/>
                </a:lnTo>
                <a:lnTo>
                  <a:pt x="803" y="3"/>
                </a:lnTo>
                <a:lnTo>
                  <a:pt x="804" y="3"/>
                </a:lnTo>
                <a:lnTo>
                  <a:pt x="804" y="3"/>
                </a:lnTo>
                <a:lnTo>
                  <a:pt x="805" y="3"/>
                </a:lnTo>
                <a:lnTo>
                  <a:pt x="805" y="3"/>
                </a:lnTo>
                <a:lnTo>
                  <a:pt x="805" y="3"/>
                </a:lnTo>
                <a:lnTo>
                  <a:pt x="806" y="3"/>
                </a:lnTo>
                <a:lnTo>
                  <a:pt x="806" y="3"/>
                </a:lnTo>
                <a:lnTo>
                  <a:pt x="807" y="3"/>
                </a:lnTo>
                <a:lnTo>
                  <a:pt x="807" y="3"/>
                </a:lnTo>
                <a:lnTo>
                  <a:pt x="808" y="3"/>
                </a:lnTo>
                <a:lnTo>
                  <a:pt x="808" y="3"/>
                </a:lnTo>
                <a:lnTo>
                  <a:pt x="808" y="3"/>
                </a:lnTo>
                <a:lnTo>
                  <a:pt x="808" y="4"/>
                </a:lnTo>
                <a:lnTo>
                  <a:pt x="809" y="3"/>
                </a:lnTo>
                <a:lnTo>
                  <a:pt x="809" y="3"/>
                </a:lnTo>
                <a:lnTo>
                  <a:pt x="810" y="3"/>
                </a:lnTo>
                <a:lnTo>
                  <a:pt x="810" y="3"/>
                </a:lnTo>
                <a:lnTo>
                  <a:pt x="811" y="3"/>
                </a:lnTo>
                <a:lnTo>
                  <a:pt x="811" y="3"/>
                </a:lnTo>
                <a:lnTo>
                  <a:pt x="812" y="3"/>
                </a:lnTo>
                <a:lnTo>
                  <a:pt x="812" y="3"/>
                </a:lnTo>
                <a:lnTo>
                  <a:pt x="812" y="3"/>
                </a:lnTo>
                <a:lnTo>
                  <a:pt x="813" y="3"/>
                </a:lnTo>
                <a:lnTo>
                  <a:pt x="813" y="3"/>
                </a:lnTo>
                <a:lnTo>
                  <a:pt x="814" y="3"/>
                </a:lnTo>
                <a:lnTo>
                  <a:pt x="814" y="3"/>
                </a:lnTo>
                <a:lnTo>
                  <a:pt x="814" y="3"/>
                </a:lnTo>
                <a:lnTo>
                  <a:pt x="815" y="3"/>
                </a:lnTo>
                <a:lnTo>
                  <a:pt x="815" y="3"/>
                </a:lnTo>
                <a:lnTo>
                  <a:pt x="815" y="3"/>
                </a:lnTo>
                <a:lnTo>
                  <a:pt x="816" y="3"/>
                </a:lnTo>
                <a:lnTo>
                  <a:pt x="816" y="3"/>
                </a:lnTo>
                <a:lnTo>
                  <a:pt x="817" y="3"/>
                </a:lnTo>
                <a:lnTo>
                  <a:pt x="817" y="3"/>
                </a:lnTo>
                <a:lnTo>
                  <a:pt x="818" y="3"/>
                </a:lnTo>
                <a:lnTo>
                  <a:pt x="818" y="3"/>
                </a:lnTo>
                <a:lnTo>
                  <a:pt x="819" y="3"/>
                </a:lnTo>
                <a:lnTo>
                  <a:pt x="819" y="3"/>
                </a:lnTo>
                <a:lnTo>
                  <a:pt x="819" y="3"/>
                </a:lnTo>
                <a:lnTo>
                  <a:pt x="820" y="3"/>
                </a:lnTo>
                <a:lnTo>
                  <a:pt x="820" y="3"/>
                </a:lnTo>
                <a:lnTo>
                  <a:pt x="820" y="3"/>
                </a:lnTo>
                <a:lnTo>
                  <a:pt x="821" y="3"/>
                </a:lnTo>
                <a:lnTo>
                  <a:pt x="821" y="3"/>
                </a:lnTo>
                <a:lnTo>
                  <a:pt x="822" y="3"/>
                </a:lnTo>
                <a:lnTo>
                  <a:pt x="822" y="3"/>
                </a:lnTo>
                <a:lnTo>
                  <a:pt x="822" y="3"/>
                </a:lnTo>
                <a:lnTo>
                  <a:pt x="823" y="3"/>
                </a:lnTo>
                <a:lnTo>
                  <a:pt x="823" y="3"/>
                </a:lnTo>
                <a:lnTo>
                  <a:pt x="824" y="3"/>
                </a:lnTo>
                <a:lnTo>
                  <a:pt x="824" y="3"/>
                </a:lnTo>
                <a:lnTo>
                  <a:pt x="825" y="3"/>
                </a:lnTo>
                <a:lnTo>
                  <a:pt x="825" y="3"/>
                </a:lnTo>
                <a:lnTo>
                  <a:pt x="825" y="3"/>
                </a:lnTo>
                <a:lnTo>
                  <a:pt x="826" y="3"/>
                </a:lnTo>
                <a:lnTo>
                  <a:pt x="826" y="3"/>
                </a:lnTo>
                <a:lnTo>
                  <a:pt x="827" y="3"/>
                </a:lnTo>
                <a:lnTo>
                  <a:pt x="827" y="3"/>
                </a:lnTo>
                <a:lnTo>
                  <a:pt x="827" y="3"/>
                </a:lnTo>
                <a:lnTo>
                  <a:pt x="828" y="3"/>
                </a:lnTo>
                <a:lnTo>
                  <a:pt x="828" y="3"/>
                </a:lnTo>
                <a:lnTo>
                  <a:pt x="829" y="3"/>
                </a:lnTo>
                <a:lnTo>
                  <a:pt x="829" y="3"/>
                </a:lnTo>
                <a:lnTo>
                  <a:pt x="829" y="3"/>
                </a:lnTo>
                <a:lnTo>
                  <a:pt x="830" y="3"/>
                </a:lnTo>
                <a:lnTo>
                  <a:pt x="830" y="3"/>
                </a:lnTo>
                <a:lnTo>
                  <a:pt x="831" y="3"/>
                </a:lnTo>
                <a:lnTo>
                  <a:pt x="831" y="3"/>
                </a:lnTo>
                <a:lnTo>
                  <a:pt x="831" y="3"/>
                </a:lnTo>
                <a:lnTo>
                  <a:pt x="832" y="3"/>
                </a:lnTo>
                <a:lnTo>
                  <a:pt x="832" y="3"/>
                </a:lnTo>
                <a:lnTo>
                  <a:pt x="833" y="3"/>
                </a:lnTo>
                <a:lnTo>
                  <a:pt x="833" y="3"/>
                </a:lnTo>
                <a:lnTo>
                  <a:pt x="834" y="3"/>
                </a:lnTo>
                <a:lnTo>
                  <a:pt x="834" y="3"/>
                </a:lnTo>
                <a:lnTo>
                  <a:pt x="834" y="3"/>
                </a:lnTo>
                <a:lnTo>
                  <a:pt x="835" y="3"/>
                </a:lnTo>
                <a:lnTo>
                  <a:pt x="835" y="3"/>
                </a:lnTo>
                <a:lnTo>
                  <a:pt x="836" y="3"/>
                </a:lnTo>
                <a:lnTo>
                  <a:pt x="836" y="3"/>
                </a:lnTo>
                <a:lnTo>
                  <a:pt x="836" y="3"/>
                </a:lnTo>
                <a:lnTo>
                  <a:pt x="837" y="3"/>
                </a:lnTo>
                <a:lnTo>
                  <a:pt x="837" y="3"/>
                </a:lnTo>
                <a:lnTo>
                  <a:pt x="837" y="3"/>
                </a:lnTo>
                <a:lnTo>
                  <a:pt x="838" y="3"/>
                </a:lnTo>
                <a:lnTo>
                  <a:pt x="838" y="3"/>
                </a:lnTo>
                <a:lnTo>
                  <a:pt x="839" y="3"/>
                </a:lnTo>
                <a:lnTo>
                  <a:pt x="839" y="3"/>
                </a:lnTo>
                <a:lnTo>
                  <a:pt x="840" y="3"/>
                </a:lnTo>
                <a:lnTo>
                  <a:pt x="840" y="3"/>
                </a:lnTo>
                <a:lnTo>
                  <a:pt x="841" y="3"/>
                </a:lnTo>
                <a:lnTo>
                  <a:pt x="841" y="3"/>
                </a:lnTo>
                <a:lnTo>
                  <a:pt x="841" y="3"/>
                </a:lnTo>
                <a:lnTo>
                  <a:pt x="842" y="3"/>
                </a:lnTo>
                <a:lnTo>
                  <a:pt x="842" y="3"/>
                </a:lnTo>
                <a:lnTo>
                  <a:pt x="843" y="3"/>
                </a:lnTo>
                <a:lnTo>
                  <a:pt x="843" y="3"/>
                </a:lnTo>
                <a:lnTo>
                  <a:pt x="843" y="3"/>
                </a:lnTo>
                <a:lnTo>
                  <a:pt x="844" y="3"/>
                </a:lnTo>
                <a:lnTo>
                  <a:pt x="844" y="3"/>
                </a:lnTo>
                <a:lnTo>
                  <a:pt x="844" y="3"/>
                </a:lnTo>
                <a:lnTo>
                  <a:pt x="845" y="3"/>
                </a:lnTo>
                <a:lnTo>
                  <a:pt x="845" y="3"/>
                </a:lnTo>
                <a:lnTo>
                  <a:pt x="846" y="3"/>
                </a:lnTo>
                <a:lnTo>
                  <a:pt x="846" y="3"/>
                </a:lnTo>
                <a:lnTo>
                  <a:pt x="847" y="3"/>
                </a:lnTo>
                <a:lnTo>
                  <a:pt x="847" y="3"/>
                </a:lnTo>
                <a:lnTo>
                  <a:pt x="848" y="3"/>
                </a:lnTo>
                <a:lnTo>
                  <a:pt x="848" y="3"/>
                </a:lnTo>
                <a:lnTo>
                  <a:pt x="848" y="3"/>
                </a:lnTo>
                <a:lnTo>
                  <a:pt x="849" y="3"/>
                </a:lnTo>
                <a:lnTo>
                  <a:pt x="849" y="3"/>
                </a:lnTo>
                <a:lnTo>
                  <a:pt x="850" y="3"/>
                </a:lnTo>
                <a:lnTo>
                  <a:pt x="850" y="3"/>
                </a:lnTo>
                <a:lnTo>
                  <a:pt x="850" y="3"/>
                </a:lnTo>
                <a:lnTo>
                  <a:pt x="851" y="3"/>
                </a:lnTo>
                <a:lnTo>
                  <a:pt x="851" y="3"/>
                </a:lnTo>
                <a:lnTo>
                  <a:pt x="851" y="3"/>
                </a:lnTo>
                <a:lnTo>
                  <a:pt x="852" y="3"/>
                </a:lnTo>
                <a:lnTo>
                  <a:pt x="852" y="3"/>
                </a:lnTo>
                <a:lnTo>
                  <a:pt x="853" y="3"/>
                </a:lnTo>
                <a:lnTo>
                  <a:pt x="853" y="3"/>
                </a:lnTo>
                <a:lnTo>
                  <a:pt x="854" y="3"/>
                </a:lnTo>
                <a:lnTo>
                  <a:pt x="854" y="3"/>
                </a:lnTo>
                <a:lnTo>
                  <a:pt x="854" y="3"/>
                </a:lnTo>
                <a:lnTo>
                  <a:pt x="855" y="3"/>
                </a:lnTo>
                <a:lnTo>
                  <a:pt x="855" y="3"/>
                </a:lnTo>
                <a:lnTo>
                  <a:pt x="856" y="3"/>
                </a:lnTo>
                <a:lnTo>
                  <a:pt x="856" y="3"/>
                </a:lnTo>
                <a:lnTo>
                  <a:pt x="857" y="3"/>
                </a:lnTo>
                <a:lnTo>
                  <a:pt x="857" y="3"/>
                </a:lnTo>
                <a:lnTo>
                  <a:pt x="857" y="3"/>
                </a:lnTo>
                <a:lnTo>
                  <a:pt x="858" y="3"/>
                </a:lnTo>
                <a:lnTo>
                  <a:pt x="858" y="3"/>
                </a:lnTo>
                <a:lnTo>
                  <a:pt x="858" y="3"/>
                </a:lnTo>
                <a:lnTo>
                  <a:pt x="859" y="3"/>
                </a:lnTo>
                <a:lnTo>
                  <a:pt x="859" y="3"/>
                </a:lnTo>
                <a:lnTo>
                  <a:pt x="860" y="3"/>
                </a:lnTo>
                <a:lnTo>
                  <a:pt x="860" y="3"/>
                </a:lnTo>
                <a:lnTo>
                  <a:pt x="860" y="3"/>
                </a:lnTo>
                <a:lnTo>
                  <a:pt x="861" y="3"/>
                </a:lnTo>
                <a:lnTo>
                  <a:pt x="861" y="3"/>
                </a:lnTo>
                <a:lnTo>
                  <a:pt x="862" y="3"/>
                </a:lnTo>
                <a:lnTo>
                  <a:pt x="862" y="3"/>
                </a:lnTo>
                <a:lnTo>
                  <a:pt x="863" y="3"/>
                </a:lnTo>
                <a:lnTo>
                  <a:pt x="863" y="3"/>
                </a:lnTo>
                <a:lnTo>
                  <a:pt x="864" y="3"/>
                </a:lnTo>
                <a:lnTo>
                  <a:pt x="864" y="3"/>
                </a:lnTo>
                <a:lnTo>
                  <a:pt x="864" y="3"/>
                </a:lnTo>
                <a:lnTo>
                  <a:pt x="865" y="3"/>
                </a:lnTo>
                <a:lnTo>
                  <a:pt x="865" y="3"/>
                </a:lnTo>
                <a:lnTo>
                  <a:pt x="865" y="3"/>
                </a:lnTo>
                <a:lnTo>
                  <a:pt x="866" y="3"/>
                </a:lnTo>
                <a:lnTo>
                  <a:pt x="866" y="3"/>
                </a:lnTo>
                <a:lnTo>
                  <a:pt x="867" y="3"/>
                </a:lnTo>
                <a:lnTo>
                  <a:pt x="867" y="3"/>
                </a:lnTo>
                <a:lnTo>
                  <a:pt x="867" y="3"/>
                </a:lnTo>
                <a:lnTo>
                  <a:pt x="868" y="3"/>
                </a:lnTo>
                <a:lnTo>
                  <a:pt x="868" y="2"/>
                </a:lnTo>
                <a:lnTo>
                  <a:pt x="869" y="3"/>
                </a:lnTo>
                <a:lnTo>
                  <a:pt x="869" y="3"/>
                </a:lnTo>
                <a:lnTo>
                  <a:pt x="870" y="3"/>
                </a:lnTo>
                <a:lnTo>
                  <a:pt x="870" y="3"/>
                </a:lnTo>
                <a:lnTo>
                  <a:pt x="871" y="3"/>
                </a:lnTo>
                <a:lnTo>
                  <a:pt x="871" y="3"/>
                </a:lnTo>
                <a:lnTo>
                  <a:pt x="871" y="3"/>
                </a:lnTo>
                <a:lnTo>
                  <a:pt x="871" y="3"/>
                </a:lnTo>
                <a:lnTo>
                  <a:pt x="872" y="3"/>
                </a:lnTo>
                <a:lnTo>
                  <a:pt x="872" y="3"/>
                </a:lnTo>
                <a:lnTo>
                  <a:pt x="873" y="3"/>
                </a:lnTo>
                <a:lnTo>
                  <a:pt x="873" y="3"/>
                </a:lnTo>
                <a:lnTo>
                  <a:pt x="874" y="3"/>
                </a:lnTo>
                <a:lnTo>
                  <a:pt x="874" y="3"/>
                </a:lnTo>
                <a:lnTo>
                  <a:pt x="874" y="3"/>
                </a:lnTo>
                <a:lnTo>
                  <a:pt x="875" y="3"/>
                </a:lnTo>
                <a:lnTo>
                  <a:pt x="875" y="3"/>
                </a:lnTo>
                <a:lnTo>
                  <a:pt x="876" y="3"/>
                </a:lnTo>
                <a:lnTo>
                  <a:pt x="876" y="3"/>
                </a:lnTo>
                <a:lnTo>
                  <a:pt x="877" y="3"/>
                </a:lnTo>
                <a:lnTo>
                  <a:pt x="877" y="3"/>
                </a:lnTo>
                <a:lnTo>
                  <a:pt x="877" y="3"/>
                </a:lnTo>
                <a:lnTo>
                  <a:pt x="878" y="3"/>
                </a:lnTo>
                <a:lnTo>
                  <a:pt x="878" y="3"/>
                </a:lnTo>
                <a:lnTo>
                  <a:pt x="878" y="3"/>
                </a:lnTo>
                <a:lnTo>
                  <a:pt x="879" y="3"/>
                </a:lnTo>
                <a:lnTo>
                  <a:pt x="879" y="3"/>
                </a:lnTo>
                <a:lnTo>
                  <a:pt x="880" y="3"/>
                </a:lnTo>
                <a:lnTo>
                  <a:pt x="880" y="3"/>
                </a:lnTo>
                <a:lnTo>
                  <a:pt x="881" y="3"/>
                </a:lnTo>
                <a:lnTo>
                  <a:pt x="881" y="3"/>
                </a:lnTo>
                <a:lnTo>
                  <a:pt x="881" y="3"/>
                </a:lnTo>
                <a:lnTo>
                  <a:pt x="882" y="3"/>
                </a:lnTo>
                <a:lnTo>
                  <a:pt x="882" y="3"/>
                </a:lnTo>
                <a:lnTo>
                  <a:pt x="883" y="3"/>
                </a:lnTo>
                <a:lnTo>
                  <a:pt x="883" y="3"/>
                </a:lnTo>
                <a:lnTo>
                  <a:pt x="883" y="3"/>
                </a:lnTo>
                <a:lnTo>
                  <a:pt x="884" y="3"/>
                </a:lnTo>
                <a:lnTo>
                  <a:pt x="884" y="3"/>
                </a:lnTo>
                <a:lnTo>
                  <a:pt x="885" y="3"/>
                </a:lnTo>
                <a:lnTo>
                  <a:pt x="885" y="3"/>
                </a:lnTo>
                <a:lnTo>
                  <a:pt x="885" y="3"/>
                </a:lnTo>
                <a:lnTo>
                  <a:pt x="886" y="3"/>
                </a:lnTo>
                <a:lnTo>
                  <a:pt x="886" y="3"/>
                </a:lnTo>
                <a:lnTo>
                  <a:pt x="887" y="3"/>
                </a:lnTo>
                <a:lnTo>
                  <a:pt x="887" y="2"/>
                </a:lnTo>
                <a:lnTo>
                  <a:pt x="888" y="3"/>
                </a:lnTo>
                <a:lnTo>
                  <a:pt x="888" y="3"/>
                </a:lnTo>
                <a:lnTo>
                  <a:pt x="888" y="2"/>
                </a:lnTo>
                <a:lnTo>
                  <a:pt x="889" y="3"/>
                </a:lnTo>
                <a:lnTo>
                  <a:pt x="889" y="3"/>
                </a:lnTo>
                <a:lnTo>
                  <a:pt x="890" y="3"/>
                </a:lnTo>
                <a:lnTo>
                  <a:pt x="890" y="3"/>
                </a:lnTo>
                <a:lnTo>
                  <a:pt x="890" y="2"/>
                </a:lnTo>
                <a:lnTo>
                  <a:pt x="891" y="2"/>
                </a:lnTo>
                <a:lnTo>
                  <a:pt x="891" y="3"/>
                </a:lnTo>
                <a:lnTo>
                  <a:pt x="892" y="2"/>
                </a:lnTo>
                <a:lnTo>
                  <a:pt x="892" y="3"/>
                </a:lnTo>
                <a:lnTo>
                  <a:pt x="892" y="2"/>
                </a:lnTo>
                <a:lnTo>
                  <a:pt x="893" y="2"/>
                </a:lnTo>
                <a:lnTo>
                  <a:pt x="893" y="3"/>
                </a:lnTo>
                <a:lnTo>
                  <a:pt x="894" y="2"/>
                </a:lnTo>
                <a:lnTo>
                  <a:pt x="894" y="3"/>
                </a:lnTo>
                <a:lnTo>
                  <a:pt x="895" y="2"/>
                </a:lnTo>
                <a:lnTo>
                  <a:pt x="895" y="2"/>
                </a:lnTo>
                <a:lnTo>
                  <a:pt x="895" y="2"/>
                </a:lnTo>
                <a:lnTo>
                  <a:pt x="896" y="2"/>
                </a:lnTo>
                <a:lnTo>
                  <a:pt x="896" y="2"/>
                </a:lnTo>
                <a:lnTo>
                  <a:pt x="896" y="3"/>
                </a:lnTo>
                <a:lnTo>
                  <a:pt x="897" y="3"/>
                </a:lnTo>
                <a:lnTo>
                  <a:pt x="897" y="2"/>
                </a:lnTo>
                <a:lnTo>
                  <a:pt x="898" y="3"/>
                </a:lnTo>
                <a:lnTo>
                  <a:pt x="898" y="2"/>
                </a:lnTo>
                <a:lnTo>
                  <a:pt x="899" y="3"/>
                </a:lnTo>
                <a:lnTo>
                  <a:pt x="899" y="3"/>
                </a:lnTo>
                <a:lnTo>
                  <a:pt x="899" y="2"/>
                </a:lnTo>
                <a:lnTo>
                  <a:pt x="900" y="3"/>
                </a:lnTo>
                <a:lnTo>
                  <a:pt x="900" y="2"/>
                </a:lnTo>
                <a:lnTo>
                  <a:pt x="900" y="2"/>
                </a:lnTo>
                <a:lnTo>
                  <a:pt x="901" y="3"/>
                </a:lnTo>
                <a:lnTo>
                  <a:pt x="901" y="2"/>
                </a:lnTo>
                <a:lnTo>
                  <a:pt x="902" y="3"/>
                </a:lnTo>
                <a:lnTo>
                  <a:pt x="902" y="2"/>
                </a:lnTo>
                <a:lnTo>
                  <a:pt x="903" y="2"/>
                </a:lnTo>
                <a:lnTo>
                  <a:pt x="903" y="3"/>
                </a:lnTo>
                <a:lnTo>
                  <a:pt x="903" y="3"/>
                </a:lnTo>
                <a:lnTo>
                  <a:pt x="904" y="3"/>
                </a:lnTo>
                <a:lnTo>
                  <a:pt x="904" y="3"/>
                </a:lnTo>
                <a:lnTo>
                  <a:pt x="905" y="3"/>
                </a:lnTo>
                <a:lnTo>
                  <a:pt x="905" y="2"/>
                </a:lnTo>
                <a:lnTo>
                  <a:pt x="906" y="2"/>
                </a:lnTo>
                <a:lnTo>
                  <a:pt x="906" y="3"/>
                </a:lnTo>
                <a:lnTo>
                  <a:pt x="906" y="3"/>
                </a:lnTo>
                <a:lnTo>
                  <a:pt x="907" y="3"/>
                </a:lnTo>
                <a:lnTo>
                  <a:pt x="907" y="3"/>
                </a:lnTo>
                <a:lnTo>
                  <a:pt x="907" y="2"/>
                </a:lnTo>
                <a:lnTo>
                  <a:pt x="908" y="2"/>
                </a:lnTo>
                <a:lnTo>
                  <a:pt x="908" y="2"/>
                </a:lnTo>
                <a:lnTo>
                  <a:pt x="909" y="2"/>
                </a:lnTo>
                <a:lnTo>
                  <a:pt x="909" y="2"/>
                </a:lnTo>
                <a:lnTo>
                  <a:pt x="910" y="2"/>
                </a:lnTo>
                <a:lnTo>
                  <a:pt x="910" y="3"/>
                </a:lnTo>
                <a:lnTo>
                  <a:pt x="910" y="2"/>
                </a:lnTo>
                <a:lnTo>
                  <a:pt x="911" y="2"/>
                </a:lnTo>
                <a:lnTo>
                  <a:pt x="911" y="2"/>
                </a:lnTo>
                <a:lnTo>
                  <a:pt x="912" y="2"/>
                </a:lnTo>
                <a:lnTo>
                  <a:pt x="912" y="2"/>
                </a:lnTo>
                <a:lnTo>
                  <a:pt x="912" y="2"/>
                </a:lnTo>
                <a:lnTo>
                  <a:pt x="913" y="2"/>
                </a:lnTo>
                <a:lnTo>
                  <a:pt x="913" y="2"/>
                </a:lnTo>
                <a:lnTo>
                  <a:pt x="914" y="2"/>
                </a:lnTo>
                <a:lnTo>
                  <a:pt x="914" y="2"/>
                </a:lnTo>
                <a:lnTo>
                  <a:pt x="914" y="2"/>
                </a:lnTo>
                <a:lnTo>
                  <a:pt x="915" y="2"/>
                </a:lnTo>
                <a:lnTo>
                  <a:pt x="915" y="3"/>
                </a:lnTo>
                <a:lnTo>
                  <a:pt x="916" y="3"/>
                </a:lnTo>
                <a:lnTo>
                  <a:pt x="916" y="2"/>
                </a:lnTo>
                <a:lnTo>
                  <a:pt x="917" y="2"/>
                </a:lnTo>
                <a:lnTo>
                  <a:pt x="917" y="2"/>
                </a:lnTo>
                <a:lnTo>
                  <a:pt x="917" y="2"/>
                </a:lnTo>
                <a:lnTo>
                  <a:pt x="918" y="2"/>
                </a:lnTo>
                <a:lnTo>
                  <a:pt x="918" y="2"/>
                </a:lnTo>
                <a:lnTo>
                  <a:pt x="919" y="2"/>
                </a:lnTo>
                <a:lnTo>
                  <a:pt x="919" y="2"/>
                </a:lnTo>
                <a:lnTo>
                  <a:pt x="919" y="2"/>
                </a:lnTo>
                <a:lnTo>
                  <a:pt x="920" y="2"/>
                </a:lnTo>
                <a:lnTo>
                  <a:pt x="920" y="2"/>
                </a:lnTo>
                <a:lnTo>
                  <a:pt x="921" y="2"/>
                </a:lnTo>
                <a:lnTo>
                  <a:pt x="921" y="2"/>
                </a:lnTo>
                <a:lnTo>
                  <a:pt x="921" y="2"/>
                </a:lnTo>
                <a:lnTo>
                  <a:pt x="922" y="2"/>
                </a:lnTo>
                <a:lnTo>
                  <a:pt x="922" y="2"/>
                </a:lnTo>
                <a:lnTo>
                  <a:pt x="923" y="2"/>
                </a:lnTo>
                <a:lnTo>
                  <a:pt x="923" y="2"/>
                </a:lnTo>
                <a:lnTo>
                  <a:pt x="924" y="2"/>
                </a:lnTo>
                <a:lnTo>
                  <a:pt x="924" y="2"/>
                </a:lnTo>
                <a:lnTo>
                  <a:pt x="924" y="2"/>
                </a:lnTo>
                <a:lnTo>
                  <a:pt x="925" y="2"/>
                </a:lnTo>
                <a:lnTo>
                  <a:pt x="925" y="2"/>
                </a:lnTo>
                <a:lnTo>
                  <a:pt x="926" y="2"/>
                </a:lnTo>
                <a:lnTo>
                  <a:pt x="926" y="2"/>
                </a:lnTo>
                <a:lnTo>
                  <a:pt x="926" y="2"/>
                </a:lnTo>
                <a:lnTo>
                  <a:pt x="927" y="2"/>
                </a:lnTo>
                <a:lnTo>
                  <a:pt x="927" y="2"/>
                </a:lnTo>
                <a:lnTo>
                  <a:pt x="928" y="2"/>
                </a:lnTo>
                <a:lnTo>
                  <a:pt x="928" y="2"/>
                </a:lnTo>
                <a:lnTo>
                  <a:pt x="928" y="2"/>
                </a:lnTo>
                <a:lnTo>
                  <a:pt x="929" y="2"/>
                </a:lnTo>
                <a:lnTo>
                  <a:pt x="929" y="2"/>
                </a:lnTo>
                <a:lnTo>
                  <a:pt x="929" y="2"/>
                </a:lnTo>
                <a:lnTo>
                  <a:pt x="930" y="2"/>
                </a:lnTo>
                <a:lnTo>
                  <a:pt x="930" y="2"/>
                </a:lnTo>
                <a:lnTo>
                  <a:pt x="931" y="2"/>
                </a:lnTo>
                <a:lnTo>
                  <a:pt x="931" y="2"/>
                </a:lnTo>
                <a:lnTo>
                  <a:pt x="932" y="2"/>
                </a:lnTo>
                <a:lnTo>
                  <a:pt x="932" y="2"/>
                </a:lnTo>
                <a:lnTo>
                  <a:pt x="933" y="2"/>
                </a:lnTo>
                <a:lnTo>
                  <a:pt x="933" y="2"/>
                </a:lnTo>
                <a:lnTo>
                  <a:pt x="933" y="2"/>
                </a:lnTo>
                <a:lnTo>
                  <a:pt x="934" y="2"/>
                </a:lnTo>
                <a:lnTo>
                  <a:pt x="934" y="2"/>
                </a:lnTo>
                <a:lnTo>
                  <a:pt x="935" y="2"/>
                </a:lnTo>
                <a:lnTo>
                  <a:pt x="935" y="2"/>
                </a:lnTo>
                <a:lnTo>
                  <a:pt x="935" y="2"/>
                </a:lnTo>
                <a:lnTo>
                  <a:pt x="936" y="2"/>
                </a:lnTo>
                <a:lnTo>
                  <a:pt x="936" y="2"/>
                </a:lnTo>
                <a:lnTo>
                  <a:pt x="936" y="2"/>
                </a:lnTo>
                <a:lnTo>
                  <a:pt x="937" y="2"/>
                </a:lnTo>
                <a:lnTo>
                  <a:pt x="937" y="2"/>
                </a:lnTo>
                <a:lnTo>
                  <a:pt x="938" y="2"/>
                </a:lnTo>
                <a:lnTo>
                  <a:pt x="938" y="2"/>
                </a:lnTo>
                <a:lnTo>
                  <a:pt x="939" y="2"/>
                </a:lnTo>
                <a:lnTo>
                  <a:pt x="939" y="2"/>
                </a:lnTo>
                <a:lnTo>
                  <a:pt x="940" y="2"/>
                </a:lnTo>
                <a:lnTo>
                  <a:pt x="940" y="2"/>
                </a:lnTo>
                <a:lnTo>
                  <a:pt x="940" y="2"/>
                </a:lnTo>
                <a:lnTo>
                  <a:pt x="941" y="2"/>
                </a:lnTo>
                <a:lnTo>
                  <a:pt x="941" y="2"/>
                </a:lnTo>
                <a:lnTo>
                  <a:pt x="941" y="2"/>
                </a:lnTo>
                <a:lnTo>
                  <a:pt x="942" y="2"/>
                </a:lnTo>
                <a:lnTo>
                  <a:pt x="942" y="2"/>
                </a:lnTo>
                <a:lnTo>
                  <a:pt x="943" y="2"/>
                </a:lnTo>
                <a:lnTo>
                  <a:pt x="943" y="1"/>
                </a:lnTo>
                <a:lnTo>
                  <a:pt x="943" y="1"/>
                </a:lnTo>
                <a:lnTo>
                  <a:pt x="944" y="2"/>
                </a:lnTo>
                <a:lnTo>
                  <a:pt x="944" y="2"/>
                </a:lnTo>
                <a:lnTo>
                  <a:pt x="945" y="2"/>
                </a:lnTo>
                <a:lnTo>
                  <a:pt x="945" y="2"/>
                </a:lnTo>
                <a:lnTo>
                  <a:pt x="946" y="2"/>
                </a:lnTo>
                <a:lnTo>
                  <a:pt x="946" y="2"/>
                </a:lnTo>
                <a:lnTo>
                  <a:pt x="947" y="2"/>
                </a:lnTo>
                <a:lnTo>
                  <a:pt x="947" y="2"/>
                </a:lnTo>
                <a:lnTo>
                  <a:pt x="947" y="2"/>
                </a:lnTo>
                <a:lnTo>
                  <a:pt x="947" y="2"/>
                </a:lnTo>
                <a:lnTo>
                  <a:pt x="948" y="2"/>
                </a:lnTo>
                <a:lnTo>
                  <a:pt x="948" y="2"/>
                </a:lnTo>
                <a:lnTo>
                  <a:pt x="949" y="2"/>
                </a:lnTo>
                <a:lnTo>
                  <a:pt x="949" y="2"/>
                </a:lnTo>
                <a:lnTo>
                  <a:pt x="950" y="2"/>
                </a:lnTo>
                <a:lnTo>
                  <a:pt x="950" y="2"/>
                </a:lnTo>
                <a:lnTo>
                  <a:pt x="950" y="2"/>
                </a:lnTo>
                <a:lnTo>
                  <a:pt x="951" y="2"/>
                </a:lnTo>
                <a:lnTo>
                  <a:pt x="951" y="2"/>
                </a:lnTo>
                <a:lnTo>
                  <a:pt x="952" y="2"/>
                </a:lnTo>
                <a:lnTo>
                  <a:pt x="952" y="2"/>
                </a:lnTo>
                <a:lnTo>
                  <a:pt x="952" y="2"/>
                </a:lnTo>
                <a:lnTo>
                  <a:pt x="953" y="2"/>
                </a:lnTo>
                <a:lnTo>
                  <a:pt x="953" y="2"/>
                </a:lnTo>
                <a:lnTo>
                  <a:pt x="954" y="2"/>
                </a:lnTo>
                <a:lnTo>
                  <a:pt x="954" y="2"/>
                </a:lnTo>
                <a:lnTo>
                  <a:pt x="954" y="2"/>
                </a:lnTo>
                <a:lnTo>
                  <a:pt x="955" y="2"/>
                </a:lnTo>
                <a:lnTo>
                  <a:pt x="955" y="2"/>
                </a:lnTo>
                <a:lnTo>
                  <a:pt x="956" y="2"/>
                </a:lnTo>
                <a:lnTo>
                  <a:pt x="956" y="2"/>
                </a:lnTo>
                <a:lnTo>
                  <a:pt x="957" y="2"/>
                </a:lnTo>
                <a:lnTo>
                  <a:pt x="957" y="2"/>
                </a:lnTo>
                <a:lnTo>
                  <a:pt x="957" y="2"/>
                </a:lnTo>
                <a:lnTo>
                  <a:pt x="958" y="2"/>
                </a:lnTo>
                <a:lnTo>
                  <a:pt x="958" y="2"/>
                </a:lnTo>
                <a:lnTo>
                  <a:pt x="959" y="2"/>
                </a:lnTo>
                <a:lnTo>
                  <a:pt x="959" y="2"/>
                </a:lnTo>
                <a:lnTo>
                  <a:pt x="959" y="2"/>
                </a:lnTo>
                <a:lnTo>
                  <a:pt x="960" y="2"/>
                </a:lnTo>
                <a:lnTo>
                  <a:pt x="960" y="2"/>
                </a:lnTo>
                <a:lnTo>
                  <a:pt x="961" y="2"/>
                </a:lnTo>
                <a:lnTo>
                  <a:pt x="961" y="2"/>
                </a:lnTo>
                <a:lnTo>
                  <a:pt x="961" y="2"/>
                </a:lnTo>
                <a:lnTo>
                  <a:pt x="962" y="2"/>
                </a:lnTo>
                <a:lnTo>
                  <a:pt x="962" y="2"/>
                </a:lnTo>
                <a:lnTo>
                  <a:pt x="963" y="2"/>
                </a:lnTo>
                <a:lnTo>
                  <a:pt x="963" y="2"/>
                </a:lnTo>
                <a:lnTo>
                  <a:pt x="964" y="2"/>
                </a:lnTo>
                <a:lnTo>
                  <a:pt x="964" y="2"/>
                </a:lnTo>
                <a:lnTo>
                  <a:pt x="964" y="2"/>
                </a:lnTo>
                <a:lnTo>
                  <a:pt x="965" y="2"/>
                </a:lnTo>
                <a:lnTo>
                  <a:pt x="965" y="2"/>
                </a:lnTo>
                <a:lnTo>
                  <a:pt x="966" y="2"/>
                </a:lnTo>
                <a:lnTo>
                  <a:pt x="966" y="2"/>
                </a:lnTo>
                <a:lnTo>
                  <a:pt x="966" y="2"/>
                </a:lnTo>
                <a:lnTo>
                  <a:pt x="967" y="2"/>
                </a:lnTo>
                <a:lnTo>
                  <a:pt x="967" y="2"/>
                </a:lnTo>
                <a:lnTo>
                  <a:pt x="968" y="2"/>
                </a:lnTo>
                <a:lnTo>
                  <a:pt x="968" y="2"/>
                </a:lnTo>
                <a:lnTo>
                  <a:pt x="968" y="2"/>
                </a:lnTo>
                <a:lnTo>
                  <a:pt x="969" y="2"/>
                </a:lnTo>
                <a:lnTo>
                  <a:pt x="969" y="2"/>
                </a:lnTo>
                <a:lnTo>
                  <a:pt x="970" y="2"/>
                </a:lnTo>
                <a:lnTo>
                  <a:pt x="970" y="2"/>
                </a:lnTo>
                <a:lnTo>
                  <a:pt x="970" y="2"/>
                </a:lnTo>
                <a:lnTo>
                  <a:pt x="971" y="2"/>
                </a:lnTo>
                <a:lnTo>
                  <a:pt x="971" y="2"/>
                </a:lnTo>
                <a:lnTo>
                  <a:pt x="972" y="2"/>
                </a:lnTo>
                <a:lnTo>
                  <a:pt x="972" y="2"/>
                </a:lnTo>
                <a:lnTo>
                  <a:pt x="973" y="2"/>
                </a:lnTo>
                <a:lnTo>
                  <a:pt x="973" y="2"/>
                </a:lnTo>
                <a:lnTo>
                  <a:pt x="973" y="2"/>
                </a:lnTo>
                <a:lnTo>
                  <a:pt x="974" y="2"/>
                </a:lnTo>
                <a:lnTo>
                  <a:pt x="974" y="2"/>
                </a:lnTo>
                <a:lnTo>
                  <a:pt x="975" y="2"/>
                </a:lnTo>
                <a:lnTo>
                  <a:pt x="975" y="2"/>
                </a:lnTo>
                <a:lnTo>
                  <a:pt x="975" y="2"/>
                </a:lnTo>
                <a:lnTo>
                  <a:pt x="976" y="2"/>
                </a:lnTo>
                <a:lnTo>
                  <a:pt x="976" y="2"/>
                </a:lnTo>
                <a:lnTo>
                  <a:pt x="976" y="2"/>
                </a:lnTo>
                <a:lnTo>
                  <a:pt x="977" y="2"/>
                </a:lnTo>
                <a:lnTo>
                  <a:pt x="977" y="2"/>
                </a:lnTo>
                <a:lnTo>
                  <a:pt x="978" y="2"/>
                </a:lnTo>
                <a:lnTo>
                  <a:pt x="978" y="2"/>
                </a:lnTo>
                <a:lnTo>
                  <a:pt x="979" y="2"/>
                </a:lnTo>
                <a:lnTo>
                  <a:pt x="979" y="2"/>
                </a:lnTo>
                <a:lnTo>
                  <a:pt x="980" y="2"/>
                </a:lnTo>
                <a:lnTo>
                  <a:pt x="980" y="2"/>
                </a:lnTo>
                <a:lnTo>
                  <a:pt x="980" y="2"/>
                </a:lnTo>
                <a:lnTo>
                  <a:pt x="981" y="2"/>
                </a:lnTo>
                <a:lnTo>
                  <a:pt x="981" y="2"/>
                </a:lnTo>
                <a:lnTo>
                  <a:pt x="981" y="2"/>
                </a:lnTo>
                <a:lnTo>
                  <a:pt x="982" y="2"/>
                </a:lnTo>
                <a:lnTo>
                  <a:pt x="982" y="2"/>
                </a:lnTo>
                <a:lnTo>
                  <a:pt x="983" y="2"/>
                </a:lnTo>
                <a:lnTo>
                  <a:pt x="983" y="2"/>
                </a:lnTo>
                <a:lnTo>
                  <a:pt x="983" y="2"/>
                </a:lnTo>
                <a:lnTo>
                  <a:pt x="984" y="2"/>
                </a:lnTo>
                <a:lnTo>
                  <a:pt x="984" y="2"/>
                </a:lnTo>
                <a:lnTo>
                  <a:pt x="985" y="1"/>
                </a:lnTo>
                <a:lnTo>
                  <a:pt x="985" y="1"/>
                </a:lnTo>
                <a:lnTo>
                  <a:pt x="986" y="1"/>
                </a:lnTo>
                <a:lnTo>
                  <a:pt x="986" y="2"/>
                </a:lnTo>
                <a:lnTo>
                  <a:pt x="987" y="2"/>
                </a:lnTo>
                <a:lnTo>
                  <a:pt x="987" y="2"/>
                </a:lnTo>
                <a:lnTo>
                  <a:pt x="987" y="2"/>
                </a:lnTo>
                <a:lnTo>
                  <a:pt x="988" y="2"/>
                </a:lnTo>
                <a:lnTo>
                  <a:pt x="988" y="2"/>
                </a:lnTo>
                <a:lnTo>
                  <a:pt x="988" y="2"/>
                </a:lnTo>
                <a:lnTo>
                  <a:pt x="989" y="2"/>
                </a:lnTo>
                <a:lnTo>
                  <a:pt x="989" y="2"/>
                </a:lnTo>
                <a:lnTo>
                  <a:pt x="990" y="2"/>
                </a:lnTo>
                <a:lnTo>
                  <a:pt x="990" y="2"/>
                </a:lnTo>
                <a:lnTo>
                  <a:pt x="990" y="2"/>
                </a:lnTo>
                <a:lnTo>
                  <a:pt x="991" y="2"/>
                </a:lnTo>
                <a:lnTo>
                  <a:pt x="991" y="2"/>
                </a:lnTo>
                <a:lnTo>
                  <a:pt x="992" y="2"/>
                </a:lnTo>
                <a:lnTo>
                  <a:pt x="992" y="2"/>
                </a:lnTo>
                <a:lnTo>
                  <a:pt x="993" y="2"/>
                </a:lnTo>
                <a:lnTo>
                  <a:pt x="993" y="2"/>
                </a:lnTo>
                <a:lnTo>
                  <a:pt x="993" y="2"/>
                </a:lnTo>
                <a:lnTo>
                  <a:pt x="994" y="2"/>
                </a:lnTo>
                <a:lnTo>
                  <a:pt x="994" y="2"/>
                </a:lnTo>
                <a:lnTo>
                  <a:pt x="995" y="2"/>
                </a:lnTo>
                <a:lnTo>
                  <a:pt x="995" y="2"/>
                </a:lnTo>
                <a:lnTo>
                  <a:pt x="995" y="2"/>
                </a:lnTo>
                <a:lnTo>
                  <a:pt x="996" y="2"/>
                </a:lnTo>
                <a:lnTo>
                  <a:pt x="996" y="2"/>
                </a:lnTo>
                <a:lnTo>
                  <a:pt x="997" y="2"/>
                </a:lnTo>
                <a:lnTo>
                  <a:pt x="997" y="2"/>
                </a:lnTo>
                <a:lnTo>
                  <a:pt x="997" y="2"/>
                </a:lnTo>
                <a:lnTo>
                  <a:pt x="998" y="2"/>
                </a:lnTo>
                <a:lnTo>
                  <a:pt x="998" y="2"/>
                </a:lnTo>
                <a:lnTo>
                  <a:pt x="999" y="2"/>
                </a:lnTo>
                <a:lnTo>
                  <a:pt x="999" y="2"/>
                </a:lnTo>
                <a:lnTo>
                  <a:pt x="999" y="2"/>
                </a:lnTo>
                <a:lnTo>
                  <a:pt x="1000" y="2"/>
                </a:lnTo>
                <a:lnTo>
                  <a:pt x="1000" y="2"/>
                </a:lnTo>
                <a:lnTo>
                  <a:pt x="1001" y="2"/>
                </a:lnTo>
                <a:lnTo>
                  <a:pt x="1001" y="2"/>
                </a:lnTo>
                <a:lnTo>
                  <a:pt x="1002" y="2"/>
                </a:lnTo>
                <a:lnTo>
                  <a:pt x="1002" y="2"/>
                </a:lnTo>
                <a:lnTo>
                  <a:pt x="1002" y="2"/>
                </a:lnTo>
                <a:lnTo>
                  <a:pt x="1003" y="2"/>
                </a:lnTo>
                <a:lnTo>
                  <a:pt x="1003" y="2"/>
                </a:lnTo>
                <a:lnTo>
                  <a:pt x="1004" y="2"/>
                </a:lnTo>
                <a:lnTo>
                  <a:pt x="1004" y="2"/>
                </a:lnTo>
                <a:lnTo>
                  <a:pt x="1004" y="2"/>
                </a:lnTo>
                <a:lnTo>
                  <a:pt x="1005" y="2"/>
                </a:lnTo>
                <a:lnTo>
                  <a:pt x="1005" y="2"/>
                </a:lnTo>
                <a:lnTo>
                  <a:pt x="1006" y="2"/>
                </a:lnTo>
                <a:lnTo>
                  <a:pt x="1006" y="2"/>
                </a:lnTo>
                <a:lnTo>
                  <a:pt x="1006" y="2"/>
                </a:lnTo>
                <a:lnTo>
                  <a:pt x="1007" y="2"/>
                </a:lnTo>
                <a:lnTo>
                  <a:pt x="1007" y="2"/>
                </a:lnTo>
                <a:lnTo>
                  <a:pt x="1008" y="2"/>
                </a:lnTo>
                <a:lnTo>
                  <a:pt x="1008" y="2"/>
                </a:lnTo>
                <a:lnTo>
                  <a:pt x="1009" y="2"/>
                </a:lnTo>
                <a:lnTo>
                  <a:pt x="1009" y="2"/>
                </a:lnTo>
                <a:lnTo>
                  <a:pt x="1009" y="2"/>
                </a:lnTo>
                <a:lnTo>
                  <a:pt x="1010" y="2"/>
                </a:lnTo>
                <a:lnTo>
                  <a:pt x="1010" y="2"/>
                </a:lnTo>
                <a:lnTo>
                  <a:pt x="1010" y="2"/>
                </a:lnTo>
                <a:lnTo>
                  <a:pt x="1011" y="2"/>
                </a:lnTo>
                <a:lnTo>
                  <a:pt x="1011" y="2"/>
                </a:lnTo>
                <a:lnTo>
                  <a:pt x="1012" y="2"/>
                </a:lnTo>
                <a:lnTo>
                  <a:pt x="1012" y="2"/>
                </a:lnTo>
                <a:lnTo>
                  <a:pt x="1013" y="2"/>
                </a:lnTo>
                <a:lnTo>
                  <a:pt x="1013" y="2"/>
                </a:lnTo>
                <a:lnTo>
                  <a:pt x="1013" y="2"/>
                </a:lnTo>
                <a:lnTo>
                  <a:pt x="1014" y="2"/>
                </a:lnTo>
                <a:lnTo>
                  <a:pt x="1014" y="2"/>
                </a:lnTo>
                <a:lnTo>
                  <a:pt x="1015" y="2"/>
                </a:lnTo>
                <a:lnTo>
                  <a:pt x="1015" y="2"/>
                </a:lnTo>
                <a:lnTo>
                  <a:pt x="1016" y="2"/>
                </a:lnTo>
                <a:lnTo>
                  <a:pt x="1016" y="2"/>
                </a:lnTo>
                <a:lnTo>
                  <a:pt x="1016" y="2"/>
                </a:lnTo>
                <a:lnTo>
                  <a:pt x="1017" y="2"/>
                </a:lnTo>
                <a:lnTo>
                  <a:pt x="1017" y="2"/>
                </a:lnTo>
                <a:lnTo>
                  <a:pt x="1017" y="2"/>
                </a:lnTo>
                <a:lnTo>
                  <a:pt x="1018" y="2"/>
                </a:lnTo>
                <a:lnTo>
                  <a:pt x="1018" y="2"/>
                </a:lnTo>
                <a:lnTo>
                  <a:pt x="1019" y="2"/>
                </a:lnTo>
                <a:lnTo>
                  <a:pt x="1019" y="2"/>
                </a:lnTo>
                <a:lnTo>
                  <a:pt x="1020" y="2"/>
                </a:lnTo>
                <a:lnTo>
                  <a:pt x="1020" y="2"/>
                </a:lnTo>
                <a:lnTo>
                  <a:pt x="1020" y="2"/>
                </a:lnTo>
                <a:lnTo>
                  <a:pt x="1021" y="2"/>
                </a:lnTo>
                <a:lnTo>
                  <a:pt x="1021" y="2"/>
                </a:lnTo>
                <a:lnTo>
                  <a:pt x="1022" y="2"/>
                </a:lnTo>
                <a:lnTo>
                  <a:pt x="1022" y="2"/>
                </a:lnTo>
                <a:lnTo>
                  <a:pt x="1022" y="2"/>
                </a:lnTo>
                <a:lnTo>
                  <a:pt x="1023" y="2"/>
                </a:lnTo>
                <a:lnTo>
                  <a:pt x="1023" y="2"/>
                </a:lnTo>
                <a:lnTo>
                  <a:pt x="1024" y="2"/>
                </a:lnTo>
                <a:lnTo>
                  <a:pt x="1024" y="2"/>
                </a:lnTo>
                <a:lnTo>
                  <a:pt x="1024" y="2"/>
                </a:lnTo>
                <a:lnTo>
                  <a:pt x="1025" y="2"/>
                </a:lnTo>
                <a:lnTo>
                  <a:pt x="1025" y="2"/>
                </a:lnTo>
                <a:lnTo>
                  <a:pt x="1026" y="2"/>
                </a:lnTo>
                <a:lnTo>
                  <a:pt x="1026" y="2"/>
                </a:lnTo>
                <a:lnTo>
                  <a:pt x="1027" y="2"/>
                </a:lnTo>
                <a:lnTo>
                  <a:pt x="1027" y="2"/>
                </a:lnTo>
                <a:lnTo>
                  <a:pt x="1027" y="2"/>
                </a:lnTo>
                <a:lnTo>
                  <a:pt x="1028" y="2"/>
                </a:lnTo>
                <a:lnTo>
                  <a:pt x="1028" y="2"/>
                </a:lnTo>
                <a:lnTo>
                  <a:pt x="1028" y="2"/>
                </a:lnTo>
                <a:lnTo>
                  <a:pt x="1029" y="2"/>
                </a:lnTo>
                <a:lnTo>
                  <a:pt x="1029" y="2"/>
                </a:lnTo>
                <a:lnTo>
                  <a:pt x="1030" y="2"/>
                </a:lnTo>
                <a:lnTo>
                  <a:pt x="1030" y="2"/>
                </a:lnTo>
                <a:lnTo>
                  <a:pt x="1031" y="2"/>
                </a:lnTo>
                <a:lnTo>
                  <a:pt x="1031" y="2"/>
                </a:lnTo>
                <a:lnTo>
                  <a:pt x="1031" y="2"/>
                </a:lnTo>
                <a:lnTo>
                  <a:pt x="1032" y="2"/>
                </a:lnTo>
                <a:lnTo>
                  <a:pt x="1032" y="2"/>
                </a:lnTo>
                <a:lnTo>
                  <a:pt x="1033" y="2"/>
                </a:lnTo>
                <a:lnTo>
                  <a:pt x="1033" y="2"/>
                </a:lnTo>
                <a:lnTo>
                  <a:pt x="1033" y="2"/>
                </a:lnTo>
                <a:lnTo>
                  <a:pt x="1034" y="2"/>
                </a:lnTo>
                <a:lnTo>
                  <a:pt x="1034" y="2"/>
                </a:lnTo>
                <a:lnTo>
                  <a:pt x="1035" y="2"/>
                </a:lnTo>
                <a:lnTo>
                  <a:pt x="1035" y="2"/>
                </a:lnTo>
                <a:lnTo>
                  <a:pt x="1035" y="2"/>
                </a:lnTo>
                <a:lnTo>
                  <a:pt x="1036" y="2"/>
                </a:lnTo>
                <a:lnTo>
                  <a:pt x="1036" y="2"/>
                </a:lnTo>
                <a:lnTo>
                  <a:pt x="1037" y="2"/>
                </a:lnTo>
                <a:lnTo>
                  <a:pt x="1037" y="2"/>
                </a:lnTo>
                <a:lnTo>
                  <a:pt x="1038" y="2"/>
                </a:lnTo>
                <a:lnTo>
                  <a:pt x="1038" y="2"/>
                </a:lnTo>
                <a:lnTo>
                  <a:pt x="1038" y="2"/>
                </a:lnTo>
                <a:lnTo>
                  <a:pt x="1039" y="2"/>
                </a:lnTo>
                <a:lnTo>
                  <a:pt x="1039" y="2"/>
                </a:lnTo>
                <a:lnTo>
                  <a:pt x="1039" y="2"/>
                </a:lnTo>
                <a:lnTo>
                  <a:pt x="1040" y="2"/>
                </a:lnTo>
                <a:lnTo>
                  <a:pt x="1040" y="2"/>
                </a:lnTo>
                <a:lnTo>
                  <a:pt x="1041" y="2"/>
                </a:lnTo>
                <a:lnTo>
                  <a:pt x="1041" y="2"/>
                </a:lnTo>
                <a:lnTo>
                  <a:pt x="1042" y="2"/>
                </a:lnTo>
                <a:lnTo>
                  <a:pt x="1042" y="2"/>
                </a:lnTo>
                <a:lnTo>
                  <a:pt x="1042" y="2"/>
                </a:lnTo>
                <a:lnTo>
                  <a:pt x="1043" y="2"/>
                </a:lnTo>
                <a:lnTo>
                  <a:pt x="1043" y="2"/>
                </a:lnTo>
                <a:lnTo>
                  <a:pt x="1044" y="2"/>
                </a:lnTo>
                <a:lnTo>
                  <a:pt x="1044" y="2"/>
                </a:lnTo>
                <a:lnTo>
                  <a:pt x="1045" y="2"/>
                </a:lnTo>
                <a:lnTo>
                  <a:pt x="1045" y="2"/>
                </a:lnTo>
                <a:lnTo>
                  <a:pt x="1045" y="2"/>
                </a:lnTo>
                <a:lnTo>
                  <a:pt x="1045" y="2"/>
                </a:lnTo>
                <a:lnTo>
                  <a:pt x="1046" y="2"/>
                </a:lnTo>
                <a:lnTo>
                  <a:pt x="1046" y="2"/>
                </a:lnTo>
                <a:lnTo>
                  <a:pt x="1047" y="2"/>
                </a:lnTo>
                <a:lnTo>
                  <a:pt x="1047" y="2"/>
                </a:lnTo>
                <a:lnTo>
                  <a:pt x="1048" y="2"/>
                </a:lnTo>
                <a:lnTo>
                  <a:pt x="1048" y="2"/>
                </a:lnTo>
                <a:lnTo>
                  <a:pt x="1049" y="2"/>
                </a:lnTo>
                <a:lnTo>
                  <a:pt x="1049" y="2"/>
                </a:lnTo>
                <a:lnTo>
                  <a:pt x="1049" y="2"/>
                </a:lnTo>
                <a:lnTo>
                  <a:pt x="1050" y="2"/>
                </a:lnTo>
                <a:lnTo>
                  <a:pt x="1050" y="2"/>
                </a:lnTo>
                <a:lnTo>
                  <a:pt x="1051" y="2"/>
                </a:lnTo>
                <a:lnTo>
                  <a:pt x="1051" y="2"/>
                </a:lnTo>
                <a:lnTo>
                  <a:pt x="1051" y="2"/>
                </a:lnTo>
                <a:lnTo>
                  <a:pt x="1052" y="2"/>
                </a:lnTo>
                <a:lnTo>
                  <a:pt x="1052" y="2"/>
                </a:lnTo>
                <a:lnTo>
                  <a:pt x="1052" y="2"/>
                </a:lnTo>
                <a:lnTo>
                  <a:pt x="1053" y="2"/>
                </a:lnTo>
                <a:lnTo>
                  <a:pt x="1053" y="2"/>
                </a:lnTo>
                <a:lnTo>
                  <a:pt x="1054" y="2"/>
                </a:lnTo>
                <a:lnTo>
                  <a:pt x="1054" y="2"/>
                </a:lnTo>
                <a:lnTo>
                  <a:pt x="1055" y="2"/>
                </a:lnTo>
                <a:lnTo>
                  <a:pt x="1055" y="2"/>
                </a:lnTo>
                <a:lnTo>
                  <a:pt x="1056" y="2"/>
                </a:lnTo>
                <a:lnTo>
                  <a:pt x="1056" y="2"/>
                </a:lnTo>
                <a:lnTo>
                  <a:pt x="1056" y="2"/>
                </a:lnTo>
                <a:lnTo>
                  <a:pt x="1057" y="2"/>
                </a:lnTo>
                <a:lnTo>
                  <a:pt x="1057" y="2"/>
                </a:lnTo>
                <a:lnTo>
                  <a:pt x="1058" y="2"/>
                </a:lnTo>
                <a:lnTo>
                  <a:pt x="1058" y="2"/>
                </a:lnTo>
                <a:lnTo>
                  <a:pt x="1058" y="1"/>
                </a:lnTo>
                <a:lnTo>
                  <a:pt x="1059" y="2"/>
                </a:lnTo>
                <a:lnTo>
                  <a:pt x="1059" y="2"/>
                </a:lnTo>
                <a:lnTo>
                  <a:pt x="1059" y="2"/>
                </a:lnTo>
                <a:lnTo>
                  <a:pt x="1060" y="2"/>
                </a:lnTo>
                <a:lnTo>
                  <a:pt x="1060" y="2"/>
                </a:lnTo>
                <a:lnTo>
                  <a:pt x="1061" y="2"/>
                </a:lnTo>
                <a:lnTo>
                  <a:pt x="1061" y="1"/>
                </a:lnTo>
                <a:lnTo>
                  <a:pt x="1062" y="2"/>
                </a:lnTo>
                <a:lnTo>
                  <a:pt x="1062" y="2"/>
                </a:lnTo>
                <a:lnTo>
                  <a:pt x="1062" y="2"/>
                </a:lnTo>
                <a:lnTo>
                  <a:pt x="1063" y="1"/>
                </a:lnTo>
                <a:lnTo>
                  <a:pt x="1063" y="2"/>
                </a:lnTo>
                <a:lnTo>
                  <a:pt x="1064" y="2"/>
                </a:lnTo>
                <a:lnTo>
                  <a:pt x="1064" y="2"/>
                </a:lnTo>
                <a:lnTo>
                  <a:pt x="1065" y="1"/>
                </a:lnTo>
                <a:lnTo>
                  <a:pt x="1065" y="1"/>
                </a:lnTo>
                <a:lnTo>
                  <a:pt x="1065" y="2"/>
                </a:lnTo>
                <a:lnTo>
                  <a:pt x="1066" y="2"/>
                </a:lnTo>
                <a:lnTo>
                  <a:pt x="1066" y="2"/>
                </a:lnTo>
                <a:lnTo>
                  <a:pt x="1066" y="2"/>
                </a:lnTo>
                <a:lnTo>
                  <a:pt x="1067" y="2"/>
                </a:lnTo>
                <a:lnTo>
                  <a:pt x="1067" y="1"/>
                </a:lnTo>
                <a:lnTo>
                  <a:pt x="1068" y="1"/>
                </a:lnTo>
                <a:lnTo>
                  <a:pt x="1068" y="2"/>
                </a:lnTo>
                <a:lnTo>
                  <a:pt x="1068" y="1"/>
                </a:lnTo>
                <a:lnTo>
                  <a:pt x="1069" y="1"/>
                </a:lnTo>
                <a:lnTo>
                  <a:pt x="1069" y="2"/>
                </a:lnTo>
                <a:lnTo>
                  <a:pt x="1070" y="2"/>
                </a:lnTo>
                <a:lnTo>
                  <a:pt x="1070" y="2"/>
                </a:lnTo>
                <a:lnTo>
                  <a:pt x="1071" y="2"/>
                </a:lnTo>
                <a:lnTo>
                  <a:pt x="1071" y="2"/>
                </a:lnTo>
                <a:lnTo>
                  <a:pt x="1072" y="2"/>
                </a:lnTo>
                <a:lnTo>
                  <a:pt x="1072" y="2"/>
                </a:lnTo>
                <a:lnTo>
                  <a:pt x="1072" y="2"/>
                </a:lnTo>
                <a:lnTo>
                  <a:pt x="1073" y="2"/>
                </a:lnTo>
                <a:lnTo>
                  <a:pt x="1073" y="1"/>
                </a:lnTo>
                <a:lnTo>
                  <a:pt x="1073" y="1"/>
                </a:lnTo>
                <a:lnTo>
                  <a:pt x="1074" y="2"/>
                </a:lnTo>
                <a:lnTo>
                  <a:pt x="1074" y="1"/>
                </a:lnTo>
                <a:lnTo>
                  <a:pt x="1075" y="1"/>
                </a:lnTo>
                <a:lnTo>
                  <a:pt x="1075" y="1"/>
                </a:lnTo>
                <a:lnTo>
                  <a:pt x="1075" y="1"/>
                </a:lnTo>
                <a:lnTo>
                  <a:pt x="1076" y="1"/>
                </a:lnTo>
                <a:lnTo>
                  <a:pt x="1076" y="1"/>
                </a:lnTo>
                <a:lnTo>
                  <a:pt x="1077" y="1"/>
                </a:lnTo>
                <a:lnTo>
                  <a:pt x="1077" y="1"/>
                </a:lnTo>
                <a:lnTo>
                  <a:pt x="1078" y="1"/>
                </a:lnTo>
                <a:lnTo>
                  <a:pt x="1078" y="1"/>
                </a:lnTo>
                <a:lnTo>
                  <a:pt x="1079" y="1"/>
                </a:lnTo>
                <a:lnTo>
                  <a:pt x="1079" y="1"/>
                </a:lnTo>
                <a:lnTo>
                  <a:pt x="1079" y="1"/>
                </a:lnTo>
                <a:lnTo>
                  <a:pt x="1080" y="1"/>
                </a:lnTo>
                <a:lnTo>
                  <a:pt x="1080" y="1"/>
                </a:lnTo>
                <a:lnTo>
                  <a:pt x="1080" y="1"/>
                </a:lnTo>
                <a:lnTo>
                  <a:pt x="1081" y="2"/>
                </a:lnTo>
                <a:lnTo>
                  <a:pt x="1081" y="1"/>
                </a:lnTo>
                <a:lnTo>
                  <a:pt x="1082" y="1"/>
                </a:lnTo>
                <a:lnTo>
                  <a:pt x="1082" y="1"/>
                </a:lnTo>
                <a:lnTo>
                  <a:pt x="1082" y="1"/>
                </a:lnTo>
                <a:lnTo>
                  <a:pt x="1083" y="2"/>
                </a:lnTo>
                <a:lnTo>
                  <a:pt x="1083" y="2"/>
                </a:lnTo>
              </a:path>
            </a:pathLst>
          </a:custGeom>
          <a:noFill/>
          <a:ln w="793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" name="Rectangle 159"/>
          <p:cNvSpPr>
            <a:spLocks noChangeArrowheads="1"/>
          </p:cNvSpPr>
          <p:nvPr/>
        </p:nvSpPr>
        <p:spPr bwMode="auto">
          <a:xfrm>
            <a:off x="2032348" y="3907309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1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2" name="Rectangle 160"/>
          <p:cNvSpPr>
            <a:spLocks noChangeArrowheads="1"/>
          </p:cNvSpPr>
          <p:nvPr/>
        </p:nvSpPr>
        <p:spPr bwMode="auto">
          <a:xfrm>
            <a:off x="2102198" y="3873971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2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3" name="Rectangle 161"/>
          <p:cNvSpPr>
            <a:spLocks noChangeArrowheads="1"/>
          </p:cNvSpPr>
          <p:nvPr/>
        </p:nvSpPr>
        <p:spPr bwMode="auto">
          <a:xfrm>
            <a:off x="2208560" y="3897784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3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4" name="Rectangle 162"/>
          <p:cNvSpPr>
            <a:spLocks noChangeArrowheads="1"/>
          </p:cNvSpPr>
          <p:nvPr/>
        </p:nvSpPr>
        <p:spPr bwMode="auto">
          <a:xfrm>
            <a:off x="2513360" y="3410421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4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5" name="Rectangle 163"/>
          <p:cNvSpPr>
            <a:spLocks noChangeArrowheads="1"/>
          </p:cNvSpPr>
          <p:nvPr/>
        </p:nvSpPr>
        <p:spPr bwMode="auto">
          <a:xfrm>
            <a:off x="2583210" y="3750146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5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6" name="Rectangle 164"/>
          <p:cNvSpPr>
            <a:spLocks noChangeArrowheads="1"/>
          </p:cNvSpPr>
          <p:nvPr/>
        </p:nvSpPr>
        <p:spPr bwMode="auto">
          <a:xfrm>
            <a:off x="2787998" y="3880321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6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7" name="Rectangle 165"/>
          <p:cNvSpPr>
            <a:spLocks noChangeArrowheads="1"/>
          </p:cNvSpPr>
          <p:nvPr/>
        </p:nvSpPr>
        <p:spPr bwMode="auto">
          <a:xfrm>
            <a:off x="3165823" y="3831109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7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8" name="Rectangle 166"/>
          <p:cNvSpPr>
            <a:spLocks noChangeArrowheads="1"/>
          </p:cNvSpPr>
          <p:nvPr/>
        </p:nvSpPr>
        <p:spPr bwMode="auto">
          <a:xfrm>
            <a:off x="3319810" y="3273896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altLang="en-US" sz="800" b="1" dirty="0">
                <a:solidFill>
                  <a:srgbClr val="000000"/>
                </a:solidFill>
              </a:rPr>
              <a:t>8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69" name="Rectangle 167"/>
          <p:cNvSpPr>
            <a:spLocks noChangeArrowheads="1"/>
          </p:cNvSpPr>
          <p:nvPr/>
        </p:nvSpPr>
        <p:spPr bwMode="auto">
          <a:xfrm>
            <a:off x="3386485" y="3631084"/>
            <a:ext cx="9778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IS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0" name="Rectangle 168"/>
          <p:cNvSpPr>
            <a:spLocks noChangeArrowheads="1"/>
          </p:cNvSpPr>
          <p:nvPr/>
        </p:nvSpPr>
        <p:spPr bwMode="auto">
          <a:xfrm>
            <a:off x="3626198" y="3737446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9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1" name="Rectangle 169"/>
          <p:cNvSpPr>
            <a:spLocks noChangeArrowheads="1"/>
          </p:cNvSpPr>
          <p:nvPr/>
        </p:nvSpPr>
        <p:spPr bwMode="auto">
          <a:xfrm>
            <a:off x="3747807" y="3604576"/>
            <a:ext cx="11541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10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2" name="Rectangle 170"/>
          <p:cNvSpPr>
            <a:spLocks noChangeArrowheads="1"/>
          </p:cNvSpPr>
          <p:nvPr/>
        </p:nvSpPr>
        <p:spPr bwMode="auto">
          <a:xfrm>
            <a:off x="3812894" y="3112930"/>
            <a:ext cx="11541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11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3" name="Rectangle 171"/>
          <p:cNvSpPr>
            <a:spLocks noChangeArrowheads="1"/>
          </p:cNvSpPr>
          <p:nvPr/>
        </p:nvSpPr>
        <p:spPr bwMode="auto">
          <a:xfrm>
            <a:off x="3905598" y="2627784"/>
            <a:ext cx="11541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12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5" name="Rectangle 173"/>
          <p:cNvSpPr>
            <a:spLocks noChangeArrowheads="1"/>
          </p:cNvSpPr>
          <p:nvPr/>
        </p:nvSpPr>
        <p:spPr bwMode="auto">
          <a:xfrm>
            <a:off x="3383310" y="4077171"/>
            <a:ext cx="9778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IS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6" name="Rectangle 174"/>
          <p:cNvSpPr>
            <a:spLocks noChangeArrowheads="1"/>
          </p:cNvSpPr>
          <p:nvPr/>
        </p:nvSpPr>
        <p:spPr bwMode="auto">
          <a:xfrm>
            <a:off x="4326285" y="3885084"/>
            <a:ext cx="11541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14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7" name="Rectangle 175"/>
          <p:cNvSpPr>
            <a:spLocks noChangeArrowheads="1"/>
          </p:cNvSpPr>
          <p:nvPr/>
        </p:nvSpPr>
        <p:spPr bwMode="auto">
          <a:xfrm>
            <a:off x="4164360" y="3846984"/>
            <a:ext cx="11541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13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8" name="Rectangle 176"/>
          <p:cNvSpPr>
            <a:spLocks noChangeArrowheads="1"/>
          </p:cNvSpPr>
          <p:nvPr/>
        </p:nvSpPr>
        <p:spPr bwMode="auto">
          <a:xfrm>
            <a:off x="1436528" y="2753986"/>
            <a:ext cx="58189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herbivory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9" name="Rectangle 177"/>
          <p:cNvSpPr>
            <a:spLocks noChangeArrowheads="1"/>
          </p:cNvSpPr>
          <p:nvPr/>
        </p:nvSpPr>
        <p:spPr bwMode="auto">
          <a:xfrm>
            <a:off x="1436528" y="4133523"/>
            <a:ext cx="4344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control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20688" y="5652120"/>
            <a:ext cx="56166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5: Volatiles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released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undamaged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day-old</a:t>
            </a:r>
            <a:r>
              <a:rPr lang="de-DE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Zea </a:t>
            </a:r>
            <a:r>
              <a:rPr lang="de-DE" sz="12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mays</a:t>
            </a:r>
            <a:r>
              <a:rPr lang="de-DE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cultivar</a:t>
            </a:r>
            <a:r>
              <a:rPr lang="de-DE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Delprim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seedlings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seedlings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treated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caterpillar</a:t>
            </a: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 oral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secretion (herbivory)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Volatiles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collected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analyzed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GC-MS. 1, </a:t>
            </a:r>
            <a:r>
              <a:rPr lang="el-G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myrcene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2, 3-hexen-1-ol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acetate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3,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limonene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4,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linalool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5, (</a:t>
            </a:r>
            <a:r>
              <a:rPr lang="de-DE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)-4,8-dimethyl-1,3,7-nonatriene; 6,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phenylmethyl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acetate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7, 2-phenylethyl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acetate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8,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indole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9,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geranyl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acetate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10, (</a:t>
            </a:r>
            <a:r>
              <a:rPr lang="de-DE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)-</a:t>
            </a:r>
            <a:r>
              <a:rPr lang="el-G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caryophyllene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11, (</a:t>
            </a:r>
            <a:r>
              <a:rPr lang="de-DE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)-</a:t>
            </a:r>
            <a:r>
              <a:rPr lang="el-G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bergamotene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12, (</a:t>
            </a:r>
            <a:r>
              <a:rPr lang="de-DE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)-</a:t>
            </a:r>
            <a:r>
              <a:rPr lang="el-G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farnesene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13, </a:t>
            </a:r>
            <a:r>
              <a:rPr lang="el-G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sesquiphellandrene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14, 4,8,12-trimethyltrideca-1,3,7,11-tetraene; IS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, internal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standard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383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Freeform 265"/>
          <p:cNvSpPr>
            <a:spLocks/>
          </p:cNvSpPr>
          <p:nvPr/>
        </p:nvSpPr>
        <p:spPr bwMode="auto">
          <a:xfrm flipV="1">
            <a:off x="4707284" y="3913630"/>
            <a:ext cx="1536050" cy="45719"/>
          </a:xfrm>
          <a:custGeom>
            <a:avLst/>
            <a:gdLst>
              <a:gd name="T0" fmla="*/ 455 w 27912"/>
              <a:gd name="T1" fmla="*/ 0 h 26331"/>
              <a:gd name="T2" fmla="*/ 986 w 27912"/>
              <a:gd name="T3" fmla="*/ 0 h 26331"/>
              <a:gd name="T4" fmla="*/ 1491 w 27912"/>
              <a:gd name="T5" fmla="*/ 506 h 26331"/>
              <a:gd name="T6" fmla="*/ 1946 w 27912"/>
              <a:gd name="T7" fmla="*/ 0 h 26331"/>
              <a:gd name="T8" fmla="*/ 2351 w 27912"/>
              <a:gd name="T9" fmla="*/ 0 h 26331"/>
              <a:gd name="T10" fmla="*/ 2806 w 27912"/>
              <a:gd name="T11" fmla="*/ 0 h 26331"/>
              <a:gd name="T12" fmla="*/ 3223 w 27912"/>
              <a:gd name="T13" fmla="*/ 14684 h 26331"/>
              <a:gd name="T14" fmla="*/ 3539 w 27912"/>
              <a:gd name="T15" fmla="*/ 5570 h 26331"/>
              <a:gd name="T16" fmla="*/ 3830 w 27912"/>
              <a:gd name="T17" fmla="*/ 1012 h 26331"/>
              <a:gd name="T18" fmla="*/ 4196 w 27912"/>
              <a:gd name="T19" fmla="*/ 2025 h 26331"/>
              <a:gd name="T20" fmla="*/ 4500 w 27912"/>
              <a:gd name="T21" fmla="*/ 1012 h 26331"/>
              <a:gd name="T22" fmla="*/ 4854 w 27912"/>
              <a:gd name="T23" fmla="*/ 0 h 26331"/>
              <a:gd name="T24" fmla="*/ 5170 w 27912"/>
              <a:gd name="T25" fmla="*/ 0 h 26331"/>
              <a:gd name="T26" fmla="*/ 5511 w 27912"/>
              <a:gd name="T27" fmla="*/ 506 h 26331"/>
              <a:gd name="T28" fmla="*/ 5916 w 27912"/>
              <a:gd name="T29" fmla="*/ 0 h 26331"/>
              <a:gd name="T30" fmla="*/ 6371 w 27912"/>
              <a:gd name="T31" fmla="*/ 0 h 26331"/>
              <a:gd name="T32" fmla="*/ 6763 w 27912"/>
              <a:gd name="T33" fmla="*/ 0 h 26331"/>
              <a:gd name="T34" fmla="*/ 7129 w 27912"/>
              <a:gd name="T35" fmla="*/ 506 h 26331"/>
              <a:gd name="T36" fmla="*/ 7572 w 27912"/>
              <a:gd name="T37" fmla="*/ 506 h 26331"/>
              <a:gd name="T38" fmla="*/ 7989 w 27912"/>
              <a:gd name="T39" fmla="*/ 0 h 26331"/>
              <a:gd name="T40" fmla="*/ 8394 w 27912"/>
              <a:gd name="T41" fmla="*/ 506 h 26331"/>
              <a:gd name="T42" fmla="*/ 8798 w 27912"/>
              <a:gd name="T43" fmla="*/ 0 h 26331"/>
              <a:gd name="T44" fmla="*/ 9291 w 27912"/>
              <a:gd name="T45" fmla="*/ 506 h 26331"/>
              <a:gd name="T46" fmla="*/ 9632 w 27912"/>
              <a:gd name="T47" fmla="*/ 506 h 26331"/>
              <a:gd name="T48" fmla="*/ 10088 w 27912"/>
              <a:gd name="T49" fmla="*/ 0 h 26331"/>
              <a:gd name="T50" fmla="*/ 10492 w 27912"/>
              <a:gd name="T51" fmla="*/ 506 h 26331"/>
              <a:gd name="T52" fmla="*/ 10795 w 27912"/>
              <a:gd name="T53" fmla="*/ 1012 h 26331"/>
              <a:gd name="T54" fmla="*/ 11175 w 27912"/>
              <a:gd name="T55" fmla="*/ 0 h 26331"/>
              <a:gd name="T56" fmla="*/ 11579 w 27912"/>
              <a:gd name="T57" fmla="*/ 0 h 26331"/>
              <a:gd name="T58" fmla="*/ 12060 w 27912"/>
              <a:gd name="T59" fmla="*/ 506 h 26331"/>
              <a:gd name="T60" fmla="*/ 12565 w 27912"/>
              <a:gd name="T61" fmla="*/ 0 h 26331"/>
              <a:gd name="T62" fmla="*/ 13096 w 27912"/>
              <a:gd name="T63" fmla="*/ 1012 h 26331"/>
              <a:gd name="T64" fmla="*/ 13526 w 27912"/>
              <a:gd name="T65" fmla="*/ 0 h 26331"/>
              <a:gd name="T66" fmla="*/ 13994 w 27912"/>
              <a:gd name="T67" fmla="*/ 506 h 26331"/>
              <a:gd name="T68" fmla="*/ 14487 w 27912"/>
              <a:gd name="T69" fmla="*/ 506 h 26331"/>
              <a:gd name="T70" fmla="*/ 15043 w 27912"/>
              <a:gd name="T71" fmla="*/ 506 h 26331"/>
              <a:gd name="T72" fmla="*/ 15498 w 27912"/>
              <a:gd name="T73" fmla="*/ 0 h 26331"/>
              <a:gd name="T74" fmla="*/ 16004 w 27912"/>
              <a:gd name="T75" fmla="*/ 0 h 26331"/>
              <a:gd name="T76" fmla="*/ 16535 w 27912"/>
              <a:gd name="T77" fmla="*/ 506 h 26331"/>
              <a:gd name="T78" fmla="*/ 17015 w 27912"/>
              <a:gd name="T79" fmla="*/ 0 h 26331"/>
              <a:gd name="T80" fmla="*/ 17496 w 27912"/>
              <a:gd name="T81" fmla="*/ 0 h 26331"/>
              <a:gd name="T82" fmla="*/ 18001 w 27912"/>
              <a:gd name="T83" fmla="*/ 0 h 26331"/>
              <a:gd name="T84" fmla="*/ 18444 w 27912"/>
              <a:gd name="T85" fmla="*/ 506 h 26331"/>
              <a:gd name="T86" fmla="*/ 18937 w 27912"/>
              <a:gd name="T87" fmla="*/ 0 h 26331"/>
              <a:gd name="T88" fmla="*/ 19442 w 27912"/>
              <a:gd name="T89" fmla="*/ 0 h 26331"/>
              <a:gd name="T90" fmla="*/ 19973 w 27912"/>
              <a:gd name="T91" fmla="*/ 0 h 26331"/>
              <a:gd name="T92" fmla="*/ 20416 w 27912"/>
              <a:gd name="T93" fmla="*/ 506 h 26331"/>
              <a:gd name="T94" fmla="*/ 20732 w 27912"/>
              <a:gd name="T95" fmla="*/ 1519 h 26331"/>
              <a:gd name="T96" fmla="*/ 21035 w 27912"/>
              <a:gd name="T97" fmla="*/ 0 h 26331"/>
              <a:gd name="T98" fmla="*/ 21339 w 27912"/>
              <a:gd name="T99" fmla="*/ 0 h 26331"/>
              <a:gd name="T100" fmla="*/ 21667 w 27912"/>
              <a:gd name="T101" fmla="*/ 0 h 26331"/>
              <a:gd name="T102" fmla="*/ 22072 w 27912"/>
              <a:gd name="T103" fmla="*/ 0 h 26331"/>
              <a:gd name="T104" fmla="*/ 22502 w 27912"/>
              <a:gd name="T105" fmla="*/ 0 h 26331"/>
              <a:gd name="T106" fmla="*/ 22982 w 27912"/>
              <a:gd name="T107" fmla="*/ 506 h 26331"/>
              <a:gd name="T108" fmla="*/ 23488 w 27912"/>
              <a:gd name="T109" fmla="*/ 0 h 26331"/>
              <a:gd name="T110" fmla="*/ 23955 w 27912"/>
              <a:gd name="T111" fmla="*/ 0 h 26331"/>
              <a:gd name="T112" fmla="*/ 24499 w 27912"/>
              <a:gd name="T113" fmla="*/ 0 h 26331"/>
              <a:gd name="T114" fmla="*/ 25080 w 27912"/>
              <a:gd name="T115" fmla="*/ 0 h 26331"/>
              <a:gd name="T116" fmla="*/ 25637 w 27912"/>
              <a:gd name="T117" fmla="*/ 0 h 26331"/>
              <a:gd name="T118" fmla="*/ 26168 w 27912"/>
              <a:gd name="T119" fmla="*/ 0 h 26331"/>
              <a:gd name="T120" fmla="*/ 26673 w 27912"/>
              <a:gd name="T121" fmla="*/ 0 h 26331"/>
              <a:gd name="T122" fmla="*/ 27154 w 27912"/>
              <a:gd name="T123" fmla="*/ 0 h 26331"/>
              <a:gd name="T124" fmla="*/ 27710 w 27912"/>
              <a:gd name="T125" fmla="*/ 0 h 26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912" h="26331">
                <a:moveTo>
                  <a:pt x="0" y="0"/>
                </a:moveTo>
                <a:lnTo>
                  <a:pt x="0" y="0"/>
                </a:lnTo>
                <a:lnTo>
                  <a:pt x="25" y="0"/>
                </a:lnTo>
                <a:lnTo>
                  <a:pt x="50" y="0"/>
                </a:lnTo>
                <a:lnTo>
                  <a:pt x="75" y="0"/>
                </a:lnTo>
                <a:lnTo>
                  <a:pt x="101" y="0"/>
                </a:lnTo>
                <a:lnTo>
                  <a:pt x="113" y="506"/>
                </a:lnTo>
                <a:lnTo>
                  <a:pt x="126" y="0"/>
                </a:lnTo>
                <a:lnTo>
                  <a:pt x="151" y="0"/>
                </a:lnTo>
                <a:lnTo>
                  <a:pt x="177" y="0"/>
                </a:lnTo>
                <a:lnTo>
                  <a:pt x="202" y="0"/>
                </a:lnTo>
                <a:lnTo>
                  <a:pt x="227" y="0"/>
                </a:lnTo>
                <a:lnTo>
                  <a:pt x="252" y="0"/>
                </a:lnTo>
                <a:lnTo>
                  <a:pt x="265" y="506"/>
                </a:lnTo>
                <a:lnTo>
                  <a:pt x="278" y="0"/>
                </a:lnTo>
                <a:lnTo>
                  <a:pt x="303" y="0"/>
                </a:lnTo>
                <a:lnTo>
                  <a:pt x="316" y="506"/>
                </a:lnTo>
                <a:lnTo>
                  <a:pt x="328" y="0"/>
                </a:lnTo>
                <a:lnTo>
                  <a:pt x="353" y="0"/>
                </a:lnTo>
                <a:lnTo>
                  <a:pt x="379" y="0"/>
                </a:lnTo>
                <a:lnTo>
                  <a:pt x="404" y="0"/>
                </a:lnTo>
                <a:lnTo>
                  <a:pt x="429" y="0"/>
                </a:lnTo>
                <a:lnTo>
                  <a:pt x="455" y="0"/>
                </a:lnTo>
                <a:lnTo>
                  <a:pt x="480" y="0"/>
                </a:lnTo>
                <a:lnTo>
                  <a:pt x="505" y="0"/>
                </a:lnTo>
                <a:lnTo>
                  <a:pt x="530" y="506"/>
                </a:lnTo>
                <a:lnTo>
                  <a:pt x="543" y="0"/>
                </a:lnTo>
                <a:lnTo>
                  <a:pt x="556" y="0"/>
                </a:lnTo>
                <a:lnTo>
                  <a:pt x="581" y="0"/>
                </a:lnTo>
                <a:lnTo>
                  <a:pt x="606" y="0"/>
                </a:lnTo>
                <a:lnTo>
                  <a:pt x="632" y="0"/>
                </a:lnTo>
                <a:lnTo>
                  <a:pt x="657" y="0"/>
                </a:lnTo>
                <a:lnTo>
                  <a:pt x="682" y="0"/>
                </a:lnTo>
                <a:lnTo>
                  <a:pt x="707" y="0"/>
                </a:lnTo>
                <a:lnTo>
                  <a:pt x="733" y="0"/>
                </a:lnTo>
                <a:lnTo>
                  <a:pt x="745" y="506"/>
                </a:lnTo>
                <a:lnTo>
                  <a:pt x="758" y="0"/>
                </a:lnTo>
                <a:lnTo>
                  <a:pt x="783" y="0"/>
                </a:lnTo>
                <a:lnTo>
                  <a:pt x="809" y="0"/>
                </a:lnTo>
                <a:lnTo>
                  <a:pt x="834" y="0"/>
                </a:lnTo>
                <a:lnTo>
                  <a:pt x="859" y="0"/>
                </a:lnTo>
                <a:lnTo>
                  <a:pt x="884" y="0"/>
                </a:lnTo>
                <a:lnTo>
                  <a:pt x="910" y="0"/>
                </a:lnTo>
                <a:lnTo>
                  <a:pt x="935" y="0"/>
                </a:lnTo>
                <a:lnTo>
                  <a:pt x="960" y="0"/>
                </a:lnTo>
                <a:lnTo>
                  <a:pt x="986" y="0"/>
                </a:lnTo>
                <a:lnTo>
                  <a:pt x="1011" y="0"/>
                </a:lnTo>
                <a:lnTo>
                  <a:pt x="1036" y="0"/>
                </a:lnTo>
                <a:lnTo>
                  <a:pt x="1061" y="0"/>
                </a:lnTo>
                <a:lnTo>
                  <a:pt x="1087" y="0"/>
                </a:lnTo>
                <a:lnTo>
                  <a:pt x="1112" y="0"/>
                </a:lnTo>
                <a:lnTo>
                  <a:pt x="1137" y="506"/>
                </a:lnTo>
                <a:lnTo>
                  <a:pt x="1150" y="0"/>
                </a:lnTo>
                <a:lnTo>
                  <a:pt x="1163" y="0"/>
                </a:lnTo>
                <a:lnTo>
                  <a:pt x="1188" y="0"/>
                </a:lnTo>
                <a:lnTo>
                  <a:pt x="1213" y="0"/>
                </a:lnTo>
                <a:lnTo>
                  <a:pt x="1238" y="0"/>
                </a:lnTo>
                <a:lnTo>
                  <a:pt x="1264" y="0"/>
                </a:lnTo>
                <a:lnTo>
                  <a:pt x="1289" y="0"/>
                </a:lnTo>
                <a:lnTo>
                  <a:pt x="1314" y="0"/>
                </a:lnTo>
                <a:lnTo>
                  <a:pt x="1340" y="0"/>
                </a:lnTo>
                <a:lnTo>
                  <a:pt x="1365" y="506"/>
                </a:lnTo>
                <a:lnTo>
                  <a:pt x="1378" y="0"/>
                </a:lnTo>
                <a:lnTo>
                  <a:pt x="1390" y="0"/>
                </a:lnTo>
                <a:lnTo>
                  <a:pt x="1415" y="0"/>
                </a:lnTo>
                <a:lnTo>
                  <a:pt x="1428" y="506"/>
                </a:lnTo>
                <a:lnTo>
                  <a:pt x="1441" y="0"/>
                </a:lnTo>
                <a:lnTo>
                  <a:pt x="1466" y="0"/>
                </a:lnTo>
                <a:lnTo>
                  <a:pt x="1491" y="506"/>
                </a:lnTo>
                <a:lnTo>
                  <a:pt x="1504" y="0"/>
                </a:lnTo>
                <a:lnTo>
                  <a:pt x="1517" y="0"/>
                </a:lnTo>
                <a:lnTo>
                  <a:pt x="1542" y="0"/>
                </a:lnTo>
                <a:lnTo>
                  <a:pt x="1567" y="0"/>
                </a:lnTo>
                <a:lnTo>
                  <a:pt x="1592" y="0"/>
                </a:lnTo>
                <a:lnTo>
                  <a:pt x="1618" y="0"/>
                </a:lnTo>
                <a:lnTo>
                  <a:pt x="1643" y="0"/>
                </a:lnTo>
                <a:lnTo>
                  <a:pt x="1668" y="0"/>
                </a:lnTo>
                <a:lnTo>
                  <a:pt x="1694" y="0"/>
                </a:lnTo>
                <a:lnTo>
                  <a:pt x="1719" y="506"/>
                </a:lnTo>
                <a:lnTo>
                  <a:pt x="1731" y="0"/>
                </a:lnTo>
                <a:lnTo>
                  <a:pt x="1744" y="0"/>
                </a:lnTo>
                <a:lnTo>
                  <a:pt x="1769" y="0"/>
                </a:lnTo>
                <a:lnTo>
                  <a:pt x="1795" y="0"/>
                </a:lnTo>
                <a:lnTo>
                  <a:pt x="1820" y="1012"/>
                </a:lnTo>
                <a:lnTo>
                  <a:pt x="1833" y="0"/>
                </a:lnTo>
                <a:lnTo>
                  <a:pt x="1845" y="506"/>
                </a:lnTo>
                <a:lnTo>
                  <a:pt x="1858" y="1012"/>
                </a:lnTo>
                <a:lnTo>
                  <a:pt x="1870" y="0"/>
                </a:lnTo>
                <a:lnTo>
                  <a:pt x="1883" y="2025"/>
                </a:lnTo>
                <a:lnTo>
                  <a:pt x="1896" y="0"/>
                </a:lnTo>
                <a:lnTo>
                  <a:pt x="1921" y="0"/>
                </a:lnTo>
                <a:lnTo>
                  <a:pt x="1946" y="0"/>
                </a:lnTo>
                <a:lnTo>
                  <a:pt x="1972" y="0"/>
                </a:lnTo>
                <a:lnTo>
                  <a:pt x="1997" y="0"/>
                </a:lnTo>
                <a:lnTo>
                  <a:pt x="2022" y="506"/>
                </a:lnTo>
                <a:lnTo>
                  <a:pt x="2035" y="0"/>
                </a:lnTo>
                <a:lnTo>
                  <a:pt x="2047" y="0"/>
                </a:lnTo>
                <a:lnTo>
                  <a:pt x="2073" y="506"/>
                </a:lnTo>
                <a:lnTo>
                  <a:pt x="2085" y="1012"/>
                </a:lnTo>
                <a:lnTo>
                  <a:pt x="2098" y="0"/>
                </a:lnTo>
                <a:lnTo>
                  <a:pt x="2111" y="506"/>
                </a:lnTo>
                <a:lnTo>
                  <a:pt x="2123" y="0"/>
                </a:lnTo>
                <a:lnTo>
                  <a:pt x="2136" y="506"/>
                </a:lnTo>
                <a:lnTo>
                  <a:pt x="2149" y="0"/>
                </a:lnTo>
                <a:lnTo>
                  <a:pt x="2161" y="506"/>
                </a:lnTo>
                <a:lnTo>
                  <a:pt x="2174" y="1012"/>
                </a:lnTo>
                <a:lnTo>
                  <a:pt x="2199" y="0"/>
                </a:lnTo>
                <a:lnTo>
                  <a:pt x="2212" y="506"/>
                </a:lnTo>
                <a:lnTo>
                  <a:pt x="2224" y="506"/>
                </a:lnTo>
                <a:lnTo>
                  <a:pt x="2250" y="506"/>
                </a:lnTo>
                <a:lnTo>
                  <a:pt x="2275" y="0"/>
                </a:lnTo>
                <a:lnTo>
                  <a:pt x="2300" y="1012"/>
                </a:lnTo>
                <a:lnTo>
                  <a:pt x="2326" y="1012"/>
                </a:lnTo>
                <a:lnTo>
                  <a:pt x="2338" y="506"/>
                </a:lnTo>
                <a:lnTo>
                  <a:pt x="2351" y="0"/>
                </a:lnTo>
                <a:lnTo>
                  <a:pt x="2364" y="506"/>
                </a:lnTo>
                <a:lnTo>
                  <a:pt x="2376" y="0"/>
                </a:lnTo>
                <a:lnTo>
                  <a:pt x="2401" y="0"/>
                </a:lnTo>
                <a:lnTo>
                  <a:pt x="2427" y="0"/>
                </a:lnTo>
                <a:lnTo>
                  <a:pt x="2439" y="1012"/>
                </a:lnTo>
                <a:lnTo>
                  <a:pt x="2452" y="0"/>
                </a:lnTo>
                <a:lnTo>
                  <a:pt x="2477" y="0"/>
                </a:lnTo>
                <a:lnTo>
                  <a:pt x="2490" y="506"/>
                </a:lnTo>
                <a:lnTo>
                  <a:pt x="2503" y="0"/>
                </a:lnTo>
                <a:lnTo>
                  <a:pt x="2515" y="506"/>
                </a:lnTo>
                <a:lnTo>
                  <a:pt x="2528" y="0"/>
                </a:lnTo>
                <a:lnTo>
                  <a:pt x="2553" y="506"/>
                </a:lnTo>
                <a:lnTo>
                  <a:pt x="2578" y="0"/>
                </a:lnTo>
                <a:lnTo>
                  <a:pt x="2604" y="0"/>
                </a:lnTo>
                <a:lnTo>
                  <a:pt x="2616" y="1012"/>
                </a:lnTo>
                <a:lnTo>
                  <a:pt x="2629" y="0"/>
                </a:lnTo>
                <a:lnTo>
                  <a:pt x="2654" y="0"/>
                </a:lnTo>
                <a:lnTo>
                  <a:pt x="2680" y="0"/>
                </a:lnTo>
                <a:lnTo>
                  <a:pt x="2705" y="0"/>
                </a:lnTo>
                <a:lnTo>
                  <a:pt x="2730" y="0"/>
                </a:lnTo>
                <a:lnTo>
                  <a:pt x="2755" y="0"/>
                </a:lnTo>
                <a:lnTo>
                  <a:pt x="2781" y="0"/>
                </a:lnTo>
                <a:lnTo>
                  <a:pt x="2806" y="0"/>
                </a:lnTo>
                <a:lnTo>
                  <a:pt x="2831" y="0"/>
                </a:lnTo>
                <a:lnTo>
                  <a:pt x="2857" y="0"/>
                </a:lnTo>
                <a:lnTo>
                  <a:pt x="2882" y="0"/>
                </a:lnTo>
                <a:lnTo>
                  <a:pt x="2907" y="0"/>
                </a:lnTo>
                <a:lnTo>
                  <a:pt x="2932" y="0"/>
                </a:lnTo>
                <a:lnTo>
                  <a:pt x="2958" y="0"/>
                </a:lnTo>
                <a:lnTo>
                  <a:pt x="2983" y="0"/>
                </a:lnTo>
                <a:lnTo>
                  <a:pt x="3008" y="0"/>
                </a:lnTo>
                <a:lnTo>
                  <a:pt x="3034" y="506"/>
                </a:lnTo>
                <a:lnTo>
                  <a:pt x="3059" y="1519"/>
                </a:lnTo>
                <a:lnTo>
                  <a:pt x="3071" y="4557"/>
                </a:lnTo>
                <a:lnTo>
                  <a:pt x="3084" y="3038"/>
                </a:lnTo>
                <a:lnTo>
                  <a:pt x="3097" y="3544"/>
                </a:lnTo>
                <a:lnTo>
                  <a:pt x="3109" y="3038"/>
                </a:lnTo>
                <a:lnTo>
                  <a:pt x="3122" y="1519"/>
                </a:lnTo>
                <a:lnTo>
                  <a:pt x="3135" y="5063"/>
                </a:lnTo>
                <a:lnTo>
                  <a:pt x="3147" y="5570"/>
                </a:lnTo>
                <a:lnTo>
                  <a:pt x="3160" y="2531"/>
                </a:lnTo>
                <a:lnTo>
                  <a:pt x="3173" y="5063"/>
                </a:lnTo>
                <a:lnTo>
                  <a:pt x="3185" y="5570"/>
                </a:lnTo>
                <a:lnTo>
                  <a:pt x="3198" y="4050"/>
                </a:lnTo>
                <a:lnTo>
                  <a:pt x="3210" y="13671"/>
                </a:lnTo>
                <a:lnTo>
                  <a:pt x="3223" y="14684"/>
                </a:lnTo>
                <a:lnTo>
                  <a:pt x="3236" y="22786"/>
                </a:lnTo>
                <a:lnTo>
                  <a:pt x="3248" y="20254"/>
                </a:lnTo>
                <a:lnTo>
                  <a:pt x="3261" y="13671"/>
                </a:lnTo>
                <a:lnTo>
                  <a:pt x="3274" y="23292"/>
                </a:lnTo>
                <a:lnTo>
                  <a:pt x="3286" y="20760"/>
                </a:lnTo>
                <a:lnTo>
                  <a:pt x="3299" y="22280"/>
                </a:lnTo>
                <a:lnTo>
                  <a:pt x="3312" y="17722"/>
                </a:lnTo>
                <a:lnTo>
                  <a:pt x="3337" y="26331"/>
                </a:lnTo>
                <a:lnTo>
                  <a:pt x="3350" y="14684"/>
                </a:lnTo>
                <a:lnTo>
                  <a:pt x="3362" y="20254"/>
                </a:lnTo>
                <a:lnTo>
                  <a:pt x="3387" y="14178"/>
                </a:lnTo>
                <a:lnTo>
                  <a:pt x="3400" y="14684"/>
                </a:lnTo>
                <a:lnTo>
                  <a:pt x="3413" y="11140"/>
                </a:lnTo>
                <a:lnTo>
                  <a:pt x="3425" y="9114"/>
                </a:lnTo>
                <a:lnTo>
                  <a:pt x="3438" y="13165"/>
                </a:lnTo>
                <a:lnTo>
                  <a:pt x="3451" y="9620"/>
                </a:lnTo>
                <a:lnTo>
                  <a:pt x="3463" y="6076"/>
                </a:lnTo>
                <a:lnTo>
                  <a:pt x="3476" y="7089"/>
                </a:lnTo>
                <a:lnTo>
                  <a:pt x="3489" y="6582"/>
                </a:lnTo>
                <a:lnTo>
                  <a:pt x="3501" y="3544"/>
                </a:lnTo>
                <a:lnTo>
                  <a:pt x="3514" y="4557"/>
                </a:lnTo>
                <a:lnTo>
                  <a:pt x="3526" y="1519"/>
                </a:lnTo>
                <a:lnTo>
                  <a:pt x="3539" y="5570"/>
                </a:lnTo>
                <a:lnTo>
                  <a:pt x="3552" y="2531"/>
                </a:lnTo>
                <a:lnTo>
                  <a:pt x="3564" y="2531"/>
                </a:lnTo>
                <a:lnTo>
                  <a:pt x="3577" y="3038"/>
                </a:lnTo>
                <a:lnTo>
                  <a:pt x="3590" y="3544"/>
                </a:lnTo>
                <a:lnTo>
                  <a:pt x="3602" y="4557"/>
                </a:lnTo>
                <a:lnTo>
                  <a:pt x="3615" y="6582"/>
                </a:lnTo>
                <a:lnTo>
                  <a:pt x="3628" y="3544"/>
                </a:lnTo>
                <a:lnTo>
                  <a:pt x="3640" y="4557"/>
                </a:lnTo>
                <a:lnTo>
                  <a:pt x="3653" y="2531"/>
                </a:lnTo>
                <a:lnTo>
                  <a:pt x="3666" y="4557"/>
                </a:lnTo>
                <a:lnTo>
                  <a:pt x="3678" y="3544"/>
                </a:lnTo>
                <a:lnTo>
                  <a:pt x="3691" y="3544"/>
                </a:lnTo>
                <a:lnTo>
                  <a:pt x="3704" y="2025"/>
                </a:lnTo>
                <a:lnTo>
                  <a:pt x="3716" y="6076"/>
                </a:lnTo>
                <a:lnTo>
                  <a:pt x="3729" y="2025"/>
                </a:lnTo>
                <a:lnTo>
                  <a:pt x="3741" y="3544"/>
                </a:lnTo>
                <a:lnTo>
                  <a:pt x="3754" y="2531"/>
                </a:lnTo>
                <a:lnTo>
                  <a:pt x="3767" y="3544"/>
                </a:lnTo>
                <a:lnTo>
                  <a:pt x="3779" y="4050"/>
                </a:lnTo>
                <a:lnTo>
                  <a:pt x="3792" y="1519"/>
                </a:lnTo>
                <a:lnTo>
                  <a:pt x="3805" y="5063"/>
                </a:lnTo>
                <a:lnTo>
                  <a:pt x="3817" y="2531"/>
                </a:lnTo>
                <a:lnTo>
                  <a:pt x="3830" y="1012"/>
                </a:lnTo>
                <a:lnTo>
                  <a:pt x="3843" y="3038"/>
                </a:lnTo>
                <a:lnTo>
                  <a:pt x="3855" y="2025"/>
                </a:lnTo>
                <a:lnTo>
                  <a:pt x="3868" y="2025"/>
                </a:lnTo>
                <a:lnTo>
                  <a:pt x="3881" y="2531"/>
                </a:lnTo>
                <a:lnTo>
                  <a:pt x="3893" y="1012"/>
                </a:lnTo>
                <a:lnTo>
                  <a:pt x="3918" y="1012"/>
                </a:lnTo>
                <a:lnTo>
                  <a:pt x="3944" y="2531"/>
                </a:lnTo>
                <a:lnTo>
                  <a:pt x="3956" y="1519"/>
                </a:lnTo>
                <a:lnTo>
                  <a:pt x="3969" y="2531"/>
                </a:lnTo>
                <a:lnTo>
                  <a:pt x="3994" y="1519"/>
                </a:lnTo>
                <a:lnTo>
                  <a:pt x="4007" y="3544"/>
                </a:lnTo>
                <a:lnTo>
                  <a:pt x="4020" y="1012"/>
                </a:lnTo>
                <a:lnTo>
                  <a:pt x="4032" y="506"/>
                </a:lnTo>
                <a:lnTo>
                  <a:pt x="4045" y="1519"/>
                </a:lnTo>
                <a:lnTo>
                  <a:pt x="4070" y="1012"/>
                </a:lnTo>
                <a:lnTo>
                  <a:pt x="4095" y="1012"/>
                </a:lnTo>
                <a:lnTo>
                  <a:pt x="4108" y="1519"/>
                </a:lnTo>
                <a:lnTo>
                  <a:pt x="4121" y="1012"/>
                </a:lnTo>
                <a:lnTo>
                  <a:pt x="4133" y="1519"/>
                </a:lnTo>
                <a:lnTo>
                  <a:pt x="4146" y="1012"/>
                </a:lnTo>
                <a:lnTo>
                  <a:pt x="4159" y="2531"/>
                </a:lnTo>
                <a:lnTo>
                  <a:pt x="4171" y="2531"/>
                </a:lnTo>
                <a:lnTo>
                  <a:pt x="4196" y="2025"/>
                </a:lnTo>
                <a:lnTo>
                  <a:pt x="4209" y="506"/>
                </a:lnTo>
                <a:lnTo>
                  <a:pt x="4222" y="1012"/>
                </a:lnTo>
                <a:lnTo>
                  <a:pt x="4234" y="1519"/>
                </a:lnTo>
                <a:lnTo>
                  <a:pt x="4247" y="3038"/>
                </a:lnTo>
                <a:lnTo>
                  <a:pt x="4260" y="2025"/>
                </a:lnTo>
                <a:lnTo>
                  <a:pt x="4272" y="2025"/>
                </a:lnTo>
                <a:lnTo>
                  <a:pt x="4285" y="3038"/>
                </a:lnTo>
                <a:lnTo>
                  <a:pt x="4298" y="1519"/>
                </a:lnTo>
                <a:lnTo>
                  <a:pt x="4310" y="0"/>
                </a:lnTo>
                <a:lnTo>
                  <a:pt x="4323" y="0"/>
                </a:lnTo>
                <a:lnTo>
                  <a:pt x="4336" y="3544"/>
                </a:lnTo>
                <a:lnTo>
                  <a:pt x="4348" y="1012"/>
                </a:lnTo>
                <a:lnTo>
                  <a:pt x="4361" y="2531"/>
                </a:lnTo>
                <a:lnTo>
                  <a:pt x="4373" y="1519"/>
                </a:lnTo>
                <a:lnTo>
                  <a:pt x="4399" y="506"/>
                </a:lnTo>
                <a:lnTo>
                  <a:pt x="4411" y="2531"/>
                </a:lnTo>
                <a:lnTo>
                  <a:pt x="4424" y="1012"/>
                </a:lnTo>
                <a:lnTo>
                  <a:pt x="4437" y="1519"/>
                </a:lnTo>
                <a:lnTo>
                  <a:pt x="4449" y="1012"/>
                </a:lnTo>
                <a:lnTo>
                  <a:pt x="4462" y="2025"/>
                </a:lnTo>
                <a:lnTo>
                  <a:pt x="4475" y="1519"/>
                </a:lnTo>
                <a:lnTo>
                  <a:pt x="4487" y="1012"/>
                </a:lnTo>
                <a:lnTo>
                  <a:pt x="4500" y="1012"/>
                </a:lnTo>
                <a:lnTo>
                  <a:pt x="4513" y="506"/>
                </a:lnTo>
                <a:lnTo>
                  <a:pt x="4525" y="1012"/>
                </a:lnTo>
                <a:lnTo>
                  <a:pt x="4551" y="1012"/>
                </a:lnTo>
                <a:lnTo>
                  <a:pt x="4563" y="1519"/>
                </a:lnTo>
                <a:lnTo>
                  <a:pt x="4576" y="1012"/>
                </a:lnTo>
                <a:lnTo>
                  <a:pt x="4588" y="506"/>
                </a:lnTo>
                <a:lnTo>
                  <a:pt x="4601" y="2531"/>
                </a:lnTo>
                <a:lnTo>
                  <a:pt x="4614" y="1012"/>
                </a:lnTo>
                <a:lnTo>
                  <a:pt x="4626" y="506"/>
                </a:lnTo>
                <a:lnTo>
                  <a:pt x="4639" y="0"/>
                </a:lnTo>
                <a:lnTo>
                  <a:pt x="4652" y="2025"/>
                </a:lnTo>
                <a:lnTo>
                  <a:pt x="4664" y="506"/>
                </a:lnTo>
                <a:lnTo>
                  <a:pt x="4677" y="0"/>
                </a:lnTo>
                <a:lnTo>
                  <a:pt x="4690" y="2025"/>
                </a:lnTo>
                <a:lnTo>
                  <a:pt x="4702" y="506"/>
                </a:lnTo>
                <a:lnTo>
                  <a:pt x="4715" y="2531"/>
                </a:lnTo>
                <a:lnTo>
                  <a:pt x="4727" y="506"/>
                </a:lnTo>
                <a:lnTo>
                  <a:pt x="4753" y="1519"/>
                </a:lnTo>
                <a:lnTo>
                  <a:pt x="4778" y="0"/>
                </a:lnTo>
                <a:lnTo>
                  <a:pt x="4803" y="0"/>
                </a:lnTo>
                <a:lnTo>
                  <a:pt x="4829" y="506"/>
                </a:lnTo>
                <a:lnTo>
                  <a:pt x="4841" y="0"/>
                </a:lnTo>
                <a:lnTo>
                  <a:pt x="4854" y="0"/>
                </a:lnTo>
                <a:lnTo>
                  <a:pt x="4867" y="1012"/>
                </a:lnTo>
                <a:lnTo>
                  <a:pt x="4879" y="1519"/>
                </a:lnTo>
                <a:lnTo>
                  <a:pt x="4892" y="0"/>
                </a:lnTo>
                <a:lnTo>
                  <a:pt x="4904" y="0"/>
                </a:lnTo>
                <a:lnTo>
                  <a:pt x="4917" y="1012"/>
                </a:lnTo>
                <a:lnTo>
                  <a:pt x="4930" y="1012"/>
                </a:lnTo>
                <a:lnTo>
                  <a:pt x="4942" y="1519"/>
                </a:lnTo>
                <a:lnTo>
                  <a:pt x="4955" y="1012"/>
                </a:lnTo>
                <a:lnTo>
                  <a:pt x="4968" y="0"/>
                </a:lnTo>
                <a:lnTo>
                  <a:pt x="4980" y="1012"/>
                </a:lnTo>
                <a:lnTo>
                  <a:pt x="4993" y="1519"/>
                </a:lnTo>
                <a:lnTo>
                  <a:pt x="5006" y="1012"/>
                </a:lnTo>
                <a:lnTo>
                  <a:pt x="5018" y="506"/>
                </a:lnTo>
                <a:lnTo>
                  <a:pt x="5031" y="1519"/>
                </a:lnTo>
                <a:lnTo>
                  <a:pt x="5044" y="0"/>
                </a:lnTo>
                <a:lnTo>
                  <a:pt x="5056" y="506"/>
                </a:lnTo>
                <a:lnTo>
                  <a:pt x="5081" y="506"/>
                </a:lnTo>
                <a:lnTo>
                  <a:pt x="5094" y="0"/>
                </a:lnTo>
                <a:lnTo>
                  <a:pt x="5107" y="0"/>
                </a:lnTo>
                <a:lnTo>
                  <a:pt x="5119" y="506"/>
                </a:lnTo>
                <a:lnTo>
                  <a:pt x="5132" y="506"/>
                </a:lnTo>
                <a:lnTo>
                  <a:pt x="5157" y="506"/>
                </a:lnTo>
                <a:lnTo>
                  <a:pt x="5170" y="0"/>
                </a:lnTo>
                <a:lnTo>
                  <a:pt x="5183" y="0"/>
                </a:lnTo>
                <a:lnTo>
                  <a:pt x="5208" y="506"/>
                </a:lnTo>
                <a:lnTo>
                  <a:pt x="5220" y="0"/>
                </a:lnTo>
                <a:lnTo>
                  <a:pt x="5233" y="1519"/>
                </a:lnTo>
                <a:lnTo>
                  <a:pt x="5246" y="506"/>
                </a:lnTo>
                <a:lnTo>
                  <a:pt x="5258" y="0"/>
                </a:lnTo>
                <a:lnTo>
                  <a:pt x="5271" y="506"/>
                </a:lnTo>
                <a:lnTo>
                  <a:pt x="5284" y="0"/>
                </a:lnTo>
                <a:lnTo>
                  <a:pt x="5309" y="0"/>
                </a:lnTo>
                <a:lnTo>
                  <a:pt x="5322" y="506"/>
                </a:lnTo>
                <a:lnTo>
                  <a:pt x="5334" y="1519"/>
                </a:lnTo>
                <a:lnTo>
                  <a:pt x="5347" y="0"/>
                </a:lnTo>
                <a:lnTo>
                  <a:pt x="5360" y="506"/>
                </a:lnTo>
                <a:lnTo>
                  <a:pt x="5372" y="1012"/>
                </a:lnTo>
                <a:lnTo>
                  <a:pt x="5385" y="0"/>
                </a:lnTo>
                <a:lnTo>
                  <a:pt x="5397" y="1519"/>
                </a:lnTo>
                <a:lnTo>
                  <a:pt x="5410" y="0"/>
                </a:lnTo>
                <a:lnTo>
                  <a:pt x="5423" y="506"/>
                </a:lnTo>
                <a:lnTo>
                  <a:pt x="5435" y="0"/>
                </a:lnTo>
                <a:lnTo>
                  <a:pt x="5461" y="1012"/>
                </a:lnTo>
                <a:lnTo>
                  <a:pt x="5473" y="0"/>
                </a:lnTo>
                <a:lnTo>
                  <a:pt x="5486" y="0"/>
                </a:lnTo>
                <a:lnTo>
                  <a:pt x="5511" y="506"/>
                </a:lnTo>
                <a:lnTo>
                  <a:pt x="5537" y="1012"/>
                </a:lnTo>
                <a:lnTo>
                  <a:pt x="5549" y="0"/>
                </a:lnTo>
                <a:lnTo>
                  <a:pt x="5562" y="0"/>
                </a:lnTo>
                <a:lnTo>
                  <a:pt x="5587" y="506"/>
                </a:lnTo>
                <a:lnTo>
                  <a:pt x="5600" y="1012"/>
                </a:lnTo>
                <a:lnTo>
                  <a:pt x="5612" y="0"/>
                </a:lnTo>
                <a:lnTo>
                  <a:pt x="5638" y="0"/>
                </a:lnTo>
                <a:lnTo>
                  <a:pt x="5663" y="0"/>
                </a:lnTo>
                <a:lnTo>
                  <a:pt x="5688" y="0"/>
                </a:lnTo>
                <a:lnTo>
                  <a:pt x="5701" y="506"/>
                </a:lnTo>
                <a:lnTo>
                  <a:pt x="5713" y="0"/>
                </a:lnTo>
                <a:lnTo>
                  <a:pt x="5726" y="1012"/>
                </a:lnTo>
                <a:lnTo>
                  <a:pt x="5739" y="0"/>
                </a:lnTo>
                <a:lnTo>
                  <a:pt x="5751" y="1012"/>
                </a:lnTo>
                <a:lnTo>
                  <a:pt x="5764" y="506"/>
                </a:lnTo>
                <a:lnTo>
                  <a:pt x="5789" y="0"/>
                </a:lnTo>
                <a:lnTo>
                  <a:pt x="5802" y="506"/>
                </a:lnTo>
                <a:lnTo>
                  <a:pt x="5815" y="506"/>
                </a:lnTo>
                <a:lnTo>
                  <a:pt x="5827" y="0"/>
                </a:lnTo>
                <a:lnTo>
                  <a:pt x="5840" y="0"/>
                </a:lnTo>
                <a:lnTo>
                  <a:pt x="5865" y="0"/>
                </a:lnTo>
                <a:lnTo>
                  <a:pt x="5891" y="0"/>
                </a:lnTo>
                <a:lnTo>
                  <a:pt x="5916" y="0"/>
                </a:lnTo>
                <a:lnTo>
                  <a:pt x="5941" y="0"/>
                </a:lnTo>
                <a:lnTo>
                  <a:pt x="5966" y="0"/>
                </a:lnTo>
                <a:lnTo>
                  <a:pt x="5992" y="0"/>
                </a:lnTo>
                <a:lnTo>
                  <a:pt x="6004" y="506"/>
                </a:lnTo>
                <a:lnTo>
                  <a:pt x="6017" y="0"/>
                </a:lnTo>
                <a:lnTo>
                  <a:pt x="6042" y="0"/>
                </a:lnTo>
                <a:lnTo>
                  <a:pt x="6068" y="0"/>
                </a:lnTo>
                <a:lnTo>
                  <a:pt x="6093" y="0"/>
                </a:lnTo>
                <a:lnTo>
                  <a:pt x="6105" y="506"/>
                </a:lnTo>
                <a:lnTo>
                  <a:pt x="6118" y="506"/>
                </a:lnTo>
                <a:lnTo>
                  <a:pt x="6131" y="0"/>
                </a:lnTo>
                <a:lnTo>
                  <a:pt x="6143" y="0"/>
                </a:lnTo>
                <a:lnTo>
                  <a:pt x="6156" y="506"/>
                </a:lnTo>
                <a:lnTo>
                  <a:pt x="6169" y="0"/>
                </a:lnTo>
                <a:lnTo>
                  <a:pt x="6194" y="0"/>
                </a:lnTo>
                <a:lnTo>
                  <a:pt x="6219" y="0"/>
                </a:lnTo>
                <a:lnTo>
                  <a:pt x="6245" y="506"/>
                </a:lnTo>
                <a:lnTo>
                  <a:pt x="6257" y="0"/>
                </a:lnTo>
                <a:lnTo>
                  <a:pt x="6270" y="0"/>
                </a:lnTo>
                <a:lnTo>
                  <a:pt x="6295" y="0"/>
                </a:lnTo>
                <a:lnTo>
                  <a:pt x="6320" y="0"/>
                </a:lnTo>
                <a:lnTo>
                  <a:pt x="6346" y="0"/>
                </a:lnTo>
                <a:lnTo>
                  <a:pt x="6371" y="0"/>
                </a:lnTo>
                <a:lnTo>
                  <a:pt x="6384" y="506"/>
                </a:lnTo>
                <a:lnTo>
                  <a:pt x="6396" y="0"/>
                </a:lnTo>
                <a:lnTo>
                  <a:pt x="6422" y="0"/>
                </a:lnTo>
                <a:lnTo>
                  <a:pt x="6447" y="0"/>
                </a:lnTo>
                <a:lnTo>
                  <a:pt x="6472" y="0"/>
                </a:lnTo>
                <a:lnTo>
                  <a:pt x="6497" y="0"/>
                </a:lnTo>
                <a:lnTo>
                  <a:pt x="6523" y="506"/>
                </a:lnTo>
                <a:lnTo>
                  <a:pt x="6535" y="0"/>
                </a:lnTo>
                <a:lnTo>
                  <a:pt x="6548" y="506"/>
                </a:lnTo>
                <a:lnTo>
                  <a:pt x="6561" y="0"/>
                </a:lnTo>
                <a:lnTo>
                  <a:pt x="6573" y="0"/>
                </a:lnTo>
                <a:lnTo>
                  <a:pt x="6586" y="506"/>
                </a:lnTo>
                <a:lnTo>
                  <a:pt x="6598" y="0"/>
                </a:lnTo>
                <a:lnTo>
                  <a:pt x="6624" y="0"/>
                </a:lnTo>
                <a:lnTo>
                  <a:pt x="6636" y="506"/>
                </a:lnTo>
                <a:lnTo>
                  <a:pt x="6649" y="0"/>
                </a:lnTo>
                <a:lnTo>
                  <a:pt x="6674" y="506"/>
                </a:lnTo>
                <a:lnTo>
                  <a:pt x="6687" y="0"/>
                </a:lnTo>
                <a:lnTo>
                  <a:pt x="6700" y="0"/>
                </a:lnTo>
                <a:lnTo>
                  <a:pt x="6712" y="506"/>
                </a:lnTo>
                <a:lnTo>
                  <a:pt x="6725" y="0"/>
                </a:lnTo>
                <a:lnTo>
                  <a:pt x="6750" y="506"/>
                </a:lnTo>
                <a:lnTo>
                  <a:pt x="6763" y="0"/>
                </a:lnTo>
                <a:lnTo>
                  <a:pt x="6775" y="1012"/>
                </a:lnTo>
                <a:lnTo>
                  <a:pt x="6788" y="0"/>
                </a:lnTo>
                <a:lnTo>
                  <a:pt x="6801" y="0"/>
                </a:lnTo>
                <a:lnTo>
                  <a:pt x="6826" y="506"/>
                </a:lnTo>
                <a:lnTo>
                  <a:pt x="6839" y="0"/>
                </a:lnTo>
                <a:lnTo>
                  <a:pt x="6851" y="0"/>
                </a:lnTo>
                <a:lnTo>
                  <a:pt x="6864" y="506"/>
                </a:lnTo>
                <a:lnTo>
                  <a:pt x="6877" y="506"/>
                </a:lnTo>
                <a:lnTo>
                  <a:pt x="6902" y="0"/>
                </a:lnTo>
                <a:lnTo>
                  <a:pt x="6927" y="0"/>
                </a:lnTo>
                <a:lnTo>
                  <a:pt x="6940" y="506"/>
                </a:lnTo>
                <a:lnTo>
                  <a:pt x="6952" y="506"/>
                </a:lnTo>
                <a:lnTo>
                  <a:pt x="6965" y="0"/>
                </a:lnTo>
                <a:lnTo>
                  <a:pt x="6978" y="0"/>
                </a:lnTo>
                <a:lnTo>
                  <a:pt x="7003" y="0"/>
                </a:lnTo>
                <a:lnTo>
                  <a:pt x="7016" y="506"/>
                </a:lnTo>
                <a:lnTo>
                  <a:pt x="7028" y="506"/>
                </a:lnTo>
                <a:lnTo>
                  <a:pt x="7041" y="0"/>
                </a:lnTo>
                <a:lnTo>
                  <a:pt x="7054" y="0"/>
                </a:lnTo>
                <a:lnTo>
                  <a:pt x="7079" y="0"/>
                </a:lnTo>
                <a:lnTo>
                  <a:pt x="7104" y="0"/>
                </a:lnTo>
                <a:lnTo>
                  <a:pt x="7117" y="506"/>
                </a:lnTo>
                <a:lnTo>
                  <a:pt x="7129" y="506"/>
                </a:lnTo>
                <a:lnTo>
                  <a:pt x="7142" y="0"/>
                </a:lnTo>
                <a:lnTo>
                  <a:pt x="7155" y="0"/>
                </a:lnTo>
                <a:lnTo>
                  <a:pt x="7180" y="506"/>
                </a:lnTo>
                <a:lnTo>
                  <a:pt x="7193" y="0"/>
                </a:lnTo>
                <a:lnTo>
                  <a:pt x="7205" y="0"/>
                </a:lnTo>
                <a:lnTo>
                  <a:pt x="7231" y="0"/>
                </a:lnTo>
                <a:lnTo>
                  <a:pt x="7256" y="0"/>
                </a:lnTo>
                <a:lnTo>
                  <a:pt x="7281" y="0"/>
                </a:lnTo>
                <a:lnTo>
                  <a:pt x="7306" y="0"/>
                </a:lnTo>
                <a:lnTo>
                  <a:pt x="7332" y="0"/>
                </a:lnTo>
                <a:lnTo>
                  <a:pt x="7357" y="0"/>
                </a:lnTo>
                <a:lnTo>
                  <a:pt x="7382" y="0"/>
                </a:lnTo>
                <a:lnTo>
                  <a:pt x="7407" y="0"/>
                </a:lnTo>
                <a:lnTo>
                  <a:pt x="7433" y="0"/>
                </a:lnTo>
                <a:lnTo>
                  <a:pt x="7458" y="0"/>
                </a:lnTo>
                <a:lnTo>
                  <a:pt x="7483" y="0"/>
                </a:lnTo>
                <a:lnTo>
                  <a:pt x="7496" y="506"/>
                </a:lnTo>
                <a:lnTo>
                  <a:pt x="7509" y="506"/>
                </a:lnTo>
                <a:lnTo>
                  <a:pt x="7521" y="0"/>
                </a:lnTo>
                <a:lnTo>
                  <a:pt x="7534" y="0"/>
                </a:lnTo>
                <a:lnTo>
                  <a:pt x="7547" y="506"/>
                </a:lnTo>
                <a:lnTo>
                  <a:pt x="7559" y="0"/>
                </a:lnTo>
                <a:lnTo>
                  <a:pt x="7572" y="506"/>
                </a:lnTo>
                <a:lnTo>
                  <a:pt x="7584" y="0"/>
                </a:lnTo>
                <a:lnTo>
                  <a:pt x="7610" y="0"/>
                </a:lnTo>
                <a:lnTo>
                  <a:pt x="7635" y="0"/>
                </a:lnTo>
                <a:lnTo>
                  <a:pt x="7648" y="506"/>
                </a:lnTo>
                <a:lnTo>
                  <a:pt x="7660" y="0"/>
                </a:lnTo>
                <a:lnTo>
                  <a:pt x="7686" y="0"/>
                </a:lnTo>
                <a:lnTo>
                  <a:pt x="7711" y="0"/>
                </a:lnTo>
                <a:lnTo>
                  <a:pt x="7736" y="0"/>
                </a:lnTo>
                <a:lnTo>
                  <a:pt x="7749" y="1012"/>
                </a:lnTo>
                <a:lnTo>
                  <a:pt x="7761" y="0"/>
                </a:lnTo>
                <a:lnTo>
                  <a:pt x="7787" y="0"/>
                </a:lnTo>
                <a:lnTo>
                  <a:pt x="7799" y="506"/>
                </a:lnTo>
                <a:lnTo>
                  <a:pt x="7812" y="506"/>
                </a:lnTo>
                <a:lnTo>
                  <a:pt x="7825" y="0"/>
                </a:lnTo>
                <a:lnTo>
                  <a:pt x="7837" y="0"/>
                </a:lnTo>
                <a:lnTo>
                  <a:pt x="7863" y="506"/>
                </a:lnTo>
                <a:lnTo>
                  <a:pt x="7875" y="0"/>
                </a:lnTo>
                <a:lnTo>
                  <a:pt x="7888" y="0"/>
                </a:lnTo>
                <a:lnTo>
                  <a:pt x="7913" y="0"/>
                </a:lnTo>
                <a:lnTo>
                  <a:pt x="7938" y="506"/>
                </a:lnTo>
                <a:lnTo>
                  <a:pt x="7951" y="0"/>
                </a:lnTo>
                <a:lnTo>
                  <a:pt x="7964" y="0"/>
                </a:lnTo>
                <a:lnTo>
                  <a:pt x="7989" y="0"/>
                </a:lnTo>
                <a:lnTo>
                  <a:pt x="8014" y="0"/>
                </a:lnTo>
                <a:lnTo>
                  <a:pt x="8027" y="1012"/>
                </a:lnTo>
                <a:lnTo>
                  <a:pt x="8040" y="0"/>
                </a:lnTo>
                <a:lnTo>
                  <a:pt x="8065" y="0"/>
                </a:lnTo>
                <a:lnTo>
                  <a:pt x="8090" y="506"/>
                </a:lnTo>
                <a:lnTo>
                  <a:pt x="8103" y="0"/>
                </a:lnTo>
                <a:lnTo>
                  <a:pt x="8115" y="0"/>
                </a:lnTo>
                <a:lnTo>
                  <a:pt x="8141" y="0"/>
                </a:lnTo>
                <a:lnTo>
                  <a:pt x="8166" y="506"/>
                </a:lnTo>
                <a:lnTo>
                  <a:pt x="8179" y="0"/>
                </a:lnTo>
                <a:lnTo>
                  <a:pt x="8191" y="506"/>
                </a:lnTo>
                <a:lnTo>
                  <a:pt x="8204" y="0"/>
                </a:lnTo>
                <a:lnTo>
                  <a:pt x="8217" y="0"/>
                </a:lnTo>
                <a:lnTo>
                  <a:pt x="8242" y="0"/>
                </a:lnTo>
                <a:lnTo>
                  <a:pt x="8267" y="506"/>
                </a:lnTo>
                <a:lnTo>
                  <a:pt x="8280" y="0"/>
                </a:lnTo>
                <a:lnTo>
                  <a:pt x="8292" y="0"/>
                </a:lnTo>
                <a:lnTo>
                  <a:pt x="8318" y="0"/>
                </a:lnTo>
                <a:lnTo>
                  <a:pt x="8330" y="506"/>
                </a:lnTo>
                <a:lnTo>
                  <a:pt x="8343" y="506"/>
                </a:lnTo>
                <a:lnTo>
                  <a:pt x="8356" y="0"/>
                </a:lnTo>
                <a:lnTo>
                  <a:pt x="8368" y="0"/>
                </a:lnTo>
                <a:lnTo>
                  <a:pt x="8394" y="506"/>
                </a:lnTo>
                <a:lnTo>
                  <a:pt x="8406" y="0"/>
                </a:lnTo>
                <a:lnTo>
                  <a:pt x="8419" y="0"/>
                </a:lnTo>
                <a:lnTo>
                  <a:pt x="8431" y="506"/>
                </a:lnTo>
                <a:lnTo>
                  <a:pt x="8444" y="0"/>
                </a:lnTo>
                <a:lnTo>
                  <a:pt x="8469" y="0"/>
                </a:lnTo>
                <a:lnTo>
                  <a:pt x="8495" y="0"/>
                </a:lnTo>
                <a:lnTo>
                  <a:pt x="8520" y="0"/>
                </a:lnTo>
                <a:lnTo>
                  <a:pt x="8545" y="506"/>
                </a:lnTo>
                <a:lnTo>
                  <a:pt x="8570" y="506"/>
                </a:lnTo>
                <a:lnTo>
                  <a:pt x="8583" y="0"/>
                </a:lnTo>
                <a:lnTo>
                  <a:pt x="8596" y="506"/>
                </a:lnTo>
                <a:lnTo>
                  <a:pt x="8608" y="0"/>
                </a:lnTo>
                <a:lnTo>
                  <a:pt x="8621" y="0"/>
                </a:lnTo>
                <a:lnTo>
                  <a:pt x="8634" y="1519"/>
                </a:lnTo>
                <a:lnTo>
                  <a:pt x="8646" y="0"/>
                </a:lnTo>
                <a:lnTo>
                  <a:pt x="8672" y="506"/>
                </a:lnTo>
                <a:lnTo>
                  <a:pt x="8684" y="0"/>
                </a:lnTo>
                <a:lnTo>
                  <a:pt x="8697" y="0"/>
                </a:lnTo>
                <a:lnTo>
                  <a:pt x="8710" y="506"/>
                </a:lnTo>
                <a:lnTo>
                  <a:pt x="8722" y="0"/>
                </a:lnTo>
                <a:lnTo>
                  <a:pt x="8748" y="0"/>
                </a:lnTo>
                <a:lnTo>
                  <a:pt x="8773" y="0"/>
                </a:lnTo>
                <a:lnTo>
                  <a:pt x="8798" y="0"/>
                </a:lnTo>
                <a:lnTo>
                  <a:pt x="8823" y="0"/>
                </a:lnTo>
                <a:lnTo>
                  <a:pt x="8849" y="0"/>
                </a:lnTo>
                <a:lnTo>
                  <a:pt x="8874" y="0"/>
                </a:lnTo>
                <a:lnTo>
                  <a:pt x="8899" y="0"/>
                </a:lnTo>
                <a:lnTo>
                  <a:pt x="8925" y="0"/>
                </a:lnTo>
                <a:lnTo>
                  <a:pt x="8937" y="506"/>
                </a:lnTo>
                <a:lnTo>
                  <a:pt x="8950" y="506"/>
                </a:lnTo>
                <a:lnTo>
                  <a:pt x="8975" y="0"/>
                </a:lnTo>
                <a:lnTo>
                  <a:pt x="9000" y="0"/>
                </a:lnTo>
                <a:lnTo>
                  <a:pt x="9026" y="0"/>
                </a:lnTo>
                <a:lnTo>
                  <a:pt x="9051" y="0"/>
                </a:lnTo>
                <a:lnTo>
                  <a:pt x="9076" y="0"/>
                </a:lnTo>
                <a:lnTo>
                  <a:pt x="9101" y="506"/>
                </a:lnTo>
                <a:lnTo>
                  <a:pt x="9114" y="0"/>
                </a:lnTo>
                <a:lnTo>
                  <a:pt x="9127" y="506"/>
                </a:lnTo>
                <a:lnTo>
                  <a:pt x="9152" y="0"/>
                </a:lnTo>
                <a:lnTo>
                  <a:pt x="9177" y="1012"/>
                </a:lnTo>
                <a:lnTo>
                  <a:pt x="9190" y="0"/>
                </a:lnTo>
                <a:lnTo>
                  <a:pt x="9203" y="0"/>
                </a:lnTo>
                <a:lnTo>
                  <a:pt x="9228" y="0"/>
                </a:lnTo>
                <a:lnTo>
                  <a:pt x="9253" y="0"/>
                </a:lnTo>
                <a:lnTo>
                  <a:pt x="9278" y="0"/>
                </a:lnTo>
                <a:lnTo>
                  <a:pt x="9291" y="506"/>
                </a:lnTo>
                <a:lnTo>
                  <a:pt x="9304" y="0"/>
                </a:lnTo>
                <a:lnTo>
                  <a:pt x="9329" y="1012"/>
                </a:lnTo>
                <a:lnTo>
                  <a:pt x="9342" y="0"/>
                </a:lnTo>
                <a:lnTo>
                  <a:pt x="9354" y="506"/>
                </a:lnTo>
                <a:lnTo>
                  <a:pt x="9367" y="0"/>
                </a:lnTo>
                <a:lnTo>
                  <a:pt x="9380" y="0"/>
                </a:lnTo>
                <a:lnTo>
                  <a:pt x="9392" y="506"/>
                </a:lnTo>
                <a:lnTo>
                  <a:pt x="9405" y="0"/>
                </a:lnTo>
                <a:lnTo>
                  <a:pt x="9418" y="1012"/>
                </a:lnTo>
                <a:lnTo>
                  <a:pt x="9430" y="0"/>
                </a:lnTo>
                <a:lnTo>
                  <a:pt x="9455" y="0"/>
                </a:lnTo>
                <a:lnTo>
                  <a:pt x="9468" y="1012"/>
                </a:lnTo>
                <a:lnTo>
                  <a:pt x="9481" y="1012"/>
                </a:lnTo>
                <a:lnTo>
                  <a:pt x="9493" y="0"/>
                </a:lnTo>
                <a:lnTo>
                  <a:pt x="9506" y="506"/>
                </a:lnTo>
                <a:lnTo>
                  <a:pt x="9519" y="0"/>
                </a:lnTo>
                <a:lnTo>
                  <a:pt x="9531" y="0"/>
                </a:lnTo>
                <a:lnTo>
                  <a:pt x="9557" y="506"/>
                </a:lnTo>
                <a:lnTo>
                  <a:pt x="9569" y="0"/>
                </a:lnTo>
                <a:lnTo>
                  <a:pt x="9582" y="0"/>
                </a:lnTo>
                <a:lnTo>
                  <a:pt x="9607" y="506"/>
                </a:lnTo>
                <a:lnTo>
                  <a:pt x="9620" y="0"/>
                </a:lnTo>
                <a:lnTo>
                  <a:pt x="9632" y="506"/>
                </a:lnTo>
                <a:lnTo>
                  <a:pt x="9645" y="0"/>
                </a:lnTo>
                <a:lnTo>
                  <a:pt x="9658" y="0"/>
                </a:lnTo>
                <a:lnTo>
                  <a:pt x="9683" y="0"/>
                </a:lnTo>
                <a:lnTo>
                  <a:pt x="9708" y="0"/>
                </a:lnTo>
                <a:lnTo>
                  <a:pt x="9734" y="0"/>
                </a:lnTo>
                <a:lnTo>
                  <a:pt x="9759" y="0"/>
                </a:lnTo>
                <a:lnTo>
                  <a:pt x="9771" y="1012"/>
                </a:lnTo>
                <a:lnTo>
                  <a:pt x="9784" y="0"/>
                </a:lnTo>
                <a:lnTo>
                  <a:pt x="9809" y="0"/>
                </a:lnTo>
                <a:lnTo>
                  <a:pt x="9835" y="1012"/>
                </a:lnTo>
                <a:lnTo>
                  <a:pt x="9847" y="0"/>
                </a:lnTo>
                <a:lnTo>
                  <a:pt x="9860" y="0"/>
                </a:lnTo>
                <a:lnTo>
                  <a:pt x="9873" y="506"/>
                </a:lnTo>
                <a:lnTo>
                  <a:pt x="9885" y="0"/>
                </a:lnTo>
                <a:lnTo>
                  <a:pt x="9911" y="0"/>
                </a:lnTo>
                <a:lnTo>
                  <a:pt x="9936" y="0"/>
                </a:lnTo>
                <a:lnTo>
                  <a:pt x="9961" y="0"/>
                </a:lnTo>
                <a:lnTo>
                  <a:pt x="9986" y="506"/>
                </a:lnTo>
                <a:lnTo>
                  <a:pt x="9999" y="0"/>
                </a:lnTo>
                <a:lnTo>
                  <a:pt x="10012" y="0"/>
                </a:lnTo>
                <a:lnTo>
                  <a:pt x="10037" y="0"/>
                </a:lnTo>
                <a:lnTo>
                  <a:pt x="10062" y="0"/>
                </a:lnTo>
                <a:lnTo>
                  <a:pt x="10088" y="0"/>
                </a:lnTo>
                <a:lnTo>
                  <a:pt x="10113" y="0"/>
                </a:lnTo>
                <a:lnTo>
                  <a:pt x="10125" y="506"/>
                </a:lnTo>
                <a:lnTo>
                  <a:pt x="10138" y="0"/>
                </a:lnTo>
                <a:lnTo>
                  <a:pt x="10163" y="0"/>
                </a:lnTo>
                <a:lnTo>
                  <a:pt x="10189" y="0"/>
                </a:lnTo>
                <a:lnTo>
                  <a:pt x="10214" y="0"/>
                </a:lnTo>
                <a:lnTo>
                  <a:pt x="10239" y="0"/>
                </a:lnTo>
                <a:lnTo>
                  <a:pt x="10265" y="0"/>
                </a:lnTo>
                <a:lnTo>
                  <a:pt x="10277" y="506"/>
                </a:lnTo>
                <a:lnTo>
                  <a:pt x="10290" y="506"/>
                </a:lnTo>
                <a:lnTo>
                  <a:pt x="10302" y="0"/>
                </a:lnTo>
                <a:lnTo>
                  <a:pt x="10315" y="0"/>
                </a:lnTo>
                <a:lnTo>
                  <a:pt x="10340" y="506"/>
                </a:lnTo>
                <a:lnTo>
                  <a:pt x="10353" y="0"/>
                </a:lnTo>
                <a:lnTo>
                  <a:pt x="10366" y="506"/>
                </a:lnTo>
                <a:lnTo>
                  <a:pt x="10391" y="506"/>
                </a:lnTo>
                <a:lnTo>
                  <a:pt x="10404" y="0"/>
                </a:lnTo>
                <a:lnTo>
                  <a:pt x="10416" y="0"/>
                </a:lnTo>
                <a:lnTo>
                  <a:pt x="10441" y="506"/>
                </a:lnTo>
                <a:lnTo>
                  <a:pt x="10454" y="0"/>
                </a:lnTo>
                <a:lnTo>
                  <a:pt x="10467" y="0"/>
                </a:lnTo>
                <a:lnTo>
                  <a:pt x="10479" y="506"/>
                </a:lnTo>
                <a:lnTo>
                  <a:pt x="10492" y="506"/>
                </a:lnTo>
                <a:lnTo>
                  <a:pt x="10505" y="2025"/>
                </a:lnTo>
                <a:lnTo>
                  <a:pt x="10517" y="3038"/>
                </a:lnTo>
                <a:lnTo>
                  <a:pt x="10530" y="506"/>
                </a:lnTo>
                <a:lnTo>
                  <a:pt x="10543" y="506"/>
                </a:lnTo>
                <a:lnTo>
                  <a:pt x="10555" y="2531"/>
                </a:lnTo>
                <a:lnTo>
                  <a:pt x="10568" y="2531"/>
                </a:lnTo>
                <a:lnTo>
                  <a:pt x="10581" y="3038"/>
                </a:lnTo>
                <a:lnTo>
                  <a:pt x="10593" y="5063"/>
                </a:lnTo>
                <a:lnTo>
                  <a:pt x="10606" y="8101"/>
                </a:lnTo>
                <a:lnTo>
                  <a:pt x="10618" y="6582"/>
                </a:lnTo>
                <a:lnTo>
                  <a:pt x="10631" y="5570"/>
                </a:lnTo>
                <a:lnTo>
                  <a:pt x="10644" y="6582"/>
                </a:lnTo>
                <a:lnTo>
                  <a:pt x="10656" y="6076"/>
                </a:lnTo>
                <a:lnTo>
                  <a:pt x="10669" y="9620"/>
                </a:lnTo>
                <a:lnTo>
                  <a:pt x="10682" y="5570"/>
                </a:lnTo>
                <a:lnTo>
                  <a:pt x="10694" y="4050"/>
                </a:lnTo>
                <a:lnTo>
                  <a:pt x="10707" y="7089"/>
                </a:lnTo>
                <a:lnTo>
                  <a:pt x="10720" y="5063"/>
                </a:lnTo>
                <a:lnTo>
                  <a:pt x="10732" y="6582"/>
                </a:lnTo>
                <a:lnTo>
                  <a:pt x="10745" y="3544"/>
                </a:lnTo>
                <a:lnTo>
                  <a:pt x="10770" y="1519"/>
                </a:lnTo>
                <a:lnTo>
                  <a:pt x="10783" y="2531"/>
                </a:lnTo>
                <a:lnTo>
                  <a:pt x="10795" y="1012"/>
                </a:lnTo>
                <a:lnTo>
                  <a:pt x="10821" y="1012"/>
                </a:lnTo>
                <a:lnTo>
                  <a:pt x="10833" y="0"/>
                </a:lnTo>
                <a:lnTo>
                  <a:pt x="10846" y="0"/>
                </a:lnTo>
                <a:lnTo>
                  <a:pt x="10859" y="2025"/>
                </a:lnTo>
                <a:lnTo>
                  <a:pt x="10871" y="1012"/>
                </a:lnTo>
                <a:lnTo>
                  <a:pt x="10884" y="1519"/>
                </a:lnTo>
                <a:lnTo>
                  <a:pt x="10897" y="0"/>
                </a:lnTo>
                <a:lnTo>
                  <a:pt x="10922" y="506"/>
                </a:lnTo>
                <a:lnTo>
                  <a:pt x="10935" y="1519"/>
                </a:lnTo>
                <a:lnTo>
                  <a:pt x="10947" y="506"/>
                </a:lnTo>
                <a:lnTo>
                  <a:pt x="10960" y="0"/>
                </a:lnTo>
                <a:lnTo>
                  <a:pt x="10972" y="506"/>
                </a:lnTo>
                <a:lnTo>
                  <a:pt x="10998" y="506"/>
                </a:lnTo>
                <a:lnTo>
                  <a:pt x="11023" y="0"/>
                </a:lnTo>
                <a:lnTo>
                  <a:pt x="11036" y="1012"/>
                </a:lnTo>
                <a:lnTo>
                  <a:pt x="11048" y="0"/>
                </a:lnTo>
                <a:lnTo>
                  <a:pt x="11074" y="1012"/>
                </a:lnTo>
                <a:lnTo>
                  <a:pt x="11086" y="0"/>
                </a:lnTo>
                <a:lnTo>
                  <a:pt x="11099" y="506"/>
                </a:lnTo>
                <a:lnTo>
                  <a:pt x="11112" y="2025"/>
                </a:lnTo>
                <a:lnTo>
                  <a:pt x="11124" y="506"/>
                </a:lnTo>
                <a:lnTo>
                  <a:pt x="11149" y="0"/>
                </a:lnTo>
                <a:lnTo>
                  <a:pt x="11175" y="0"/>
                </a:lnTo>
                <a:lnTo>
                  <a:pt x="11187" y="1012"/>
                </a:lnTo>
                <a:lnTo>
                  <a:pt x="11200" y="0"/>
                </a:lnTo>
                <a:lnTo>
                  <a:pt x="11225" y="0"/>
                </a:lnTo>
                <a:lnTo>
                  <a:pt x="11251" y="0"/>
                </a:lnTo>
                <a:lnTo>
                  <a:pt x="11276" y="506"/>
                </a:lnTo>
                <a:lnTo>
                  <a:pt x="11288" y="0"/>
                </a:lnTo>
                <a:lnTo>
                  <a:pt x="11301" y="0"/>
                </a:lnTo>
                <a:lnTo>
                  <a:pt x="11326" y="0"/>
                </a:lnTo>
                <a:lnTo>
                  <a:pt x="11339" y="1012"/>
                </a:lnTo>
                <a:lnTo>
                  <a:pt x="11352" y="506"/>
                </a:lnTo>
                <a:lnTo>
                  <a:pt x="11364" y="0"/>
                </a:lnTo>
                <a:lnTo>
                  <a:pt x="11377" y="0"/>
                </a:lnTo>
                <a:lnTo>
                  <a:pt x="11402" y="0"/>
                </a:lnTo>
                <a:lnTo>
                  <a:pt x="11427" y="0"/>
                </a:lnTo>
                <a:lnTo>
                  <a:pt x="11453" y="0"/>
                </a:lnTo>
                <a:lnTo>
                  <a:pt x="11478" y="0"/>
                </a:lnTo>
                <a:lnTo>
                  <a:pt x="11503" y="1012"/>
                </a:lnTo>
                <a:lnTo>
                  <a:pt x="11516" y="506"/>
                </a:lnTo>
                <a:lnTo>
                  <a:pt x="11529" y="0"/>
                </a:lnTo>
                <a:lnTo>
                  <a:pt x="11541" y="506"/>
                </a:lnTo>
                <a:lnTo>
                  <a:pt x="11554" y="506"/>
                </a:lnTo>
                <a:lnTo>
                  <a:pt x="11567" y="0"/>
                </a:lnTo>
                <a:lnTo>
                  <a:pt x="11579" y="0"/>
                </a:lnTo>
                <a:lnTo>
                  <a:pt x="11605" y="0"/>
                </a:lnTo>
                <a:lnTo>
                  <a:pt x="11630" y="0"/>
                </a:lnTo>
                <a:lnTo>
                  <a:pt x="11655" y="0"/>
                </a:lnTo>
                <a:lnTo>
                  <a:pt x="11668" y="506"/>
                </a:lnTo>
                <a:lnTo>
                  <a:pt x="11680" y="0"/>
                </a:lnTo>
                <a:lnTo>
                  <a:pt x="11706" y="0"/>
                </a:lnTo>
                <a:lnTo>
                  <a:pt x="11731" y="0"/>
                </a:lnTo>
                <a:lnTo>
                  <a:pt x="11756" y="0"/>
                </a:lnTo>
                <a:lnTo>
                  <a:pt x="11769" y="506"/>
                </a:lnTo>
                <a:lnTo>
                  <a:pt x="11781" y="0"/>
                </a:lnTo>
                <a:lnTo>
                  <a:pt x="11807" y="0"/>
                </a:lnTo>
                <a:lnTo>
                  <a:pt x="11832" y="0"/>
                </a:lnTo>
                <a:lnTo>
                  <a:pt x="11857" y="0"/>
                </a:lnTo>
                <a:lnTo>
                  <a:pt x="11883" y="0"/>
                </a:lnTo>
                <a:lnTo>
                  <a:pt x="11895" y="506"/>
                </a:lnTo>
                <a:lnTo>
                  <a:pt x="11908" y="0"/>
                </a:lnTo>
                <a:lnTo>
                  <a:pt x="11933" y="0"/>
                </a:lnTo>
                <a:lnTo>
                  <a:pt x="11946" y="506"/>
                </a:lnTo>
                <a:lnTo>
                  <a:pt x="11958" y="0"/>
                </a:lnTo>
                <a:lnTo>
                  <a:pt x="11984" y="0"/>
                </a:lnTo>
                <a:lnTo>
                  <a:pt x="12009" y="506"/>
                </a:lnTo>
                <a:lnTo>
                  <a:pt x="12034" y="0"/>
                </a:lnTo>
                <a:lnTo>
                  <a:pt x="12060" y="506"/>
                </a:lnTo>
                <a:lnTo>
                  <a:pt x="12072" y="0"/>
                </a:lnTo>
                <a:lnTo>
                  <a:pt x="12085" y="0"/>
                </a:lnTo>
                <a:lnTo>
                  <a:pt x="12110" y="0"/>
                </a:lnTo>
                <a:lnTo>
                  <a:pt x="12123" y="506"/>
                </a:lnTo>
                <a:lnTo>
                  <a:pt x="12135" y="0"/>
                </a:lnTo>
                <a:lnTo>
                  <a:pt x="12161" y="506"/>
                </a:lnTo>
                <a:lnTo>
                  <a:pt x="12186" y="0"/>
                </a:lnTo>
                <a:lnTo>
                  <a:pt x="12211" y="0"/>
                </a:lnTo>
                <a:lnTo>
                  <a:pt x="12237" y="0"/>
                </a:lnTo>
                <a:lnTo>
                  <a:pt x="12262" y="0"/>
                </a:lnTo>
                <a:lnTo>
                  <a:pt x="12287" y="0"/>
                </a:lnTo>
                <a:lnTo>
                  <a:pt x="12312" y="0"/>
                </a:lnTo>
                <a:lnTo>
                  <a:pt x="12338" y="0"/>
                </a:lnTo>
                <a:lnTo>
                  <a:pt x="12363" y="0"/>
                </a:lnTo>
                <a:lnTo>
                  <a:pt x="12388" y="0"/>
                </a:lnTo>
                <a:lnTo>
                  <a:pt x="12414" y="0"/>
                </a:lnTo>
                <a:lnTo>
                  <a:pt x="12439" y="0"/>
                </a:lnTo>
                <a:lnTo>
                  <a:pt x="12452" y="506"/>
                </a:lnTo>
                <a:lnTo>
                  <a:pt x="12464" y="0"/>
                </a:lnTo>
                <a:lnTo>
                  <a:pt x="12489" y="0"/>
                </a:lnTo>
                <a:lnTo>
                  <a:pt x="12515" y="0"/>
                </a:lnTo>
                <a:lnTo>
                  <a:pt x="12540" y="0"/>
                </a:lnTo>
                <a:lnTo>
                  <a:pt x="12565" y="0"/>
                </a:lnTo>
                <a:lnTo>
                  <a:pt x="12591" y="0"/>
                </a:lnTo>
                <a:lnTo>
                  <a:pt x="12616" y="0"/>
                </a:lnTo>
                <a:lnTo>
                  <a:pt x="12641" y="0"/>
                </a:lnTo>
                <a:lnTo>
                  <a:pt x="12666" y="0"/>
                </a:lnTo>
                <a:lnTo>
                  <a:pt x="12692" y="0"/>
                </a:lnTo>
                <a:lnTo>
                  <a:pt x="12717" y="0"/>
                </a:lnTo>
                <a:lnTo>
                  <a:pt x="12742" y="0"/>
                </a:lnTo>
                <a:lnTo>
                  <a:pt x="12768" y="0"/>
                </a:lnTo>
                <a:lnTo>
                  <a:pt x="12793" y="0"/>
                </a:lnTo>
                <a:lnTo>
                  <a:pt x="12818" y="0"/>
                </a:lnTo>
                <a:lnTo>
                  <a:pt x="12843" y="0"/>
                </a:lnTo>
                <a:lnTo>
                  <a:pt x="12869" y="0"/>
                </a:lnTo>
                <a:lnTo>
                  <a:pt x="12894" y="0"/>
                </a:lnTo>
                <a:lnTo>
                  <a:pt x="12919" y="0"/>
                </a:lnTo>
                <a:lnTo>
                  <a:pt x="12945" y="0"/>
                </a:lnTo>
                <a:lnTo>
                  <a:pt x="12957" y="506"/>
                </a:lnTo>
                <a:lnTo>
                  <a:pt x="12970" y="0"/>
                </a:lnTo>
                <a:lnTo>
                  <a:pt x="12995" y="0"/>
                </a:lnTo>
                <a:lnTo>
                  <a:pt x="13020" y="506"/>
                </a:lnTo>
                <a:lnTo>
                  <a:pt x="13033" y="0"/>
                </a:lnTo>
                <a:lnTo>
                  <a:pt x="13046" y="0"/>
                </a:lnTo>
                <a:lnTo>
                  <a:pt x="13071" y="0"/>
                </a:lnTo>
                <a:lnTo>
                  <a:pt x="13096" y="1012"/>
                </a:lnTo>
                <a:lnTo>
                  <a:pt x="13109" y="0"/>
                </a:lnTo>
                <a:lnTo>
                  <a:pt x="13121" y="506"/>
                </a:lnTo>
                <a:lnTo>
                  <a:pt x="13134" y="0"/>
                </a:lnTo>
                <a:lnTo>
                  <a:pt x="13147" y="0"/>
                </a:lnTo>
                <a:lnTo>
                  <a:pt x="13172" y="0"/>
                </a:lnTo>
                <a:lnTo>
                  <a:pt x="13197" y="0"/>
                </a:lnTo>
                <a:lnTo>
                  <a:pt x="13223" y="0"/>
                </a:lnTo>
                <a:lnTo>
                  <a:pt x="13248" y="0"/>
                </a:lnTo>
                <a:lnTo>
                  <a:pt x="13261" y="506"/>
                </a:lnTo>
                <a:lnTo>
                  <a:pt x="13273" y="0"/>
                </a:lnTo>
                <a:lnTo>
                  <a:pt x="13298" y="0"/>
                </a:lnTo>
                <a:lnTo>
                  <a:pt x="13311" y="506"/>
                </a:lnTo>
                <a:lnTo>
                  <a:pt x="13324" y="0"/>
                </a:lnTo>
                <a:lnTo>
                  <a:pt x="13336" y="506"/>
                </a:lnTo>
                <a:lnTo>
                  <a:pt x="13349" y="0"/>
                </a:lnTo>
                <a:lnTo>
                  <a:pt x="13374" y="0"/>
                </a:lnTo>
                <a:lnTo>
                  <a:pt x="13400" y="0"/>
                </a:lnTo>
                <a:lnTo>
                  <a:pt x="13425" y="0"/>
                </a:lnTo>
                <a:lnTo>
                  <a:pt x="13450" y="506"/>
                </a:lnTo>
                <a:lnTo>
                  <a:pt x="13463" y="0"/>
                </a:lnTo>
                <a:lnTo>
                  <a:pt x="13475" y="0"/>
                </a:lnTo>
                <a:lnTo>
                  <a:pt x="13501" y="0"/>
                </a:lnTo>
                <a:lnTo>
                  <a:pt x="13526" y="0"/>
                </a:lnTo>
                <a:lnTo>
                  <a:pt x="13551" y="0"/>
                </a:lnTo>
                <a:lnTo>
                  <a:pt x="13577" y="0"/>
                </a:lnTo>
                <a:lnTo>
                  <a:pt x="13602" y="0"/>
                </a:lnTo>
                <a:lnTo>
                  <a:pt x="13627" y="0"/>
                </a:lnTo>
                <a:lnTo>
                  <a:pt x="13652" y="0"/>
                </a:lnTo>
                <a:lnTo>
                  <a:pt x="13665" y="506"/>
                </a:lnTo>
                <a:lnTo>
                  <a:pt x="13678" y="506"/>
                </a:lnTo>
                <a:lnTo>
                  <a:pt x="13690" y="0"/>
                </a:lnTo>
                <a:lnTo>
                  <a:pt x="13703" y="0"/>
                </a:lnTo>
                <a:lnTo>
                  <a:pt x="13728" y="0"/>
                </a:lnTo>
                <a:lnTo>
                  <a:pt x="13754" y="0"/>
                </a:lnTo>
                <a:lnTo>
                  <a:pt x="13779" y="0"/>
                </a:lnTo>
                <a:lnTo>
                  <a:pt x="13804" y="0"/>
                </a:lnTo>
                <a:lnTo>
                  <a:pt x="13817" y="506"/>
                </a:lnTo>
                <a:lnTo>
                  <a:pt x="13829" y="0"/>
                </a:lnTo>
                <a:lnTo>
                  <a:pt x="13855" y="0"/>
                </a:lnTo>
                <a:lnTo>
                  <a:pt x="13880" y="0"/>
                </a:lnTo>
                <a:lnTo>
                  <a:pt x="13905" y="506"/>
                </a:lnTo>
                <a:lnTo>
                  <a:pt x="13918" y="0"/>
                </a:lnTo>
                <a:lnTo>
                  <a:pt x="13931" y="0"/>
                </a:lnTo>
                <a:lnTo>
                  <a:pt x="13956" y="0"/>
                </a:lnTo>
                <a:lnTo>
                  <a:pt x="13981" y="0"/>
                </a:lnTo>
                <a:lnTo>
                  <a:pt x="13994" y="506"/>
                </a:lnTo>
                <a:lnTo>
                  <a:pt x="14006" y="0"/>
                </a:lnTo>
                <a:lnTo>
                  <a:pt x="14032" y="0"/>
                </a:lnTo>
                <a:lnTo>
                  <a:pt x="14057" y="0"/>
                </a:lnTo>
                <a:lnTo>
                  <a:pt x="14082" y="0"/>
                </a:lnTo>
                <a:lnTo>
                  <a:pt x="14108" y="0"/>
                </a:lnTo>
                <a:lnTo>
                  <a:pt x="14133" y="0"/>
                </a:lnTo>
                <a:lnTo>
                  <a:pt x="14158" y="0"/>
                </a:lnTo>
                <a:lnTo>
                  <a:pt x="14183" y="0"/>
                </a:lnTo>
                <a:lnTo>
                  <a:pt x="14209" y="0"/>
                </a:lnTo>
                <a:lnTo>
                  <a:pt x="14234" y="0"/>
                </a:lnTo>
                <a:lnTo>
                  <a:pt x="14247" y="506"/>
                </a:lnTo>
                <a:lnTo>
                  <a:pt x="14259" y="0"/>
                </a:lnTo>
                <a:lnTo>
                  <a:pt x="14285" y="0"/>
                </a:lnTo>
                <a:lnTo>
                  <a:pt x="14310" y="0"/>
                </a:lnTo>
                <a:lnTo>
                  <a:pt x="14335" y="0"/>
                </a:lnTo>
                <a:lnTo>
                  <a:pt x="14360" y="0"/>
                </a:lnTo>
                <a:lnTo>
                  <a:pt x="14386" y="0"/>
                </a:lnTo>
                <a:lnTo>
                  <a:pt x="14411" y="0"/>
                </a:lnTo>
                <a:lnTo>
                  <a:pt x="14436" y="506"/>
                </a:lnTo>
                <a:lnTo>
                  <a:pt x="14449" y="0"/>
                </a:lnTo>
                <a:lnTo>
                  <a:pt x="14462" y="1012"/>
                </a:lnTo>
                <a:lnTo>
                  <a:pt x="14474" y="0"/>
                </a:lnTo>
                <a:lnTo>
                  <a:pt x="14487" y="506"/>
                </a:lnTo>
                <a:lnTo>
                  <a:pt x="14512" y="0"/>
                </a:lnTo>
                <a:lnTo>
                  <a:pt x="14537" y="0"/>
                </a:lnTo>
                <a:lnTo>
                  <a:pt x="14563" y="0"/>
                </a:lnTo>
                <a:lnTo>
                  <a:pt x="14588" y="0"/>
                </a:lnTo>
                <a:lnTo>
                  <a:pt x="14613" y="0"/>
                </a:lnTo>
                <a:lnTo>
                  <a:pt x="14639" y="0"/>
                </a:lnTo>
                <a:lnTo>
                  <a:pt x="14664" y="0"/>
                </a:lnTo>
                <a:lnTo>
                  <a:pt x="14689" y="0"/>
                </a:lnTo>
                <a:lnTo>
                  <a:pt x="14714" y="506"/>
                </a:lnTo>
                <a:lnTo>
                  <a:pt x="14727" y="0"/>
                </a:lnTo>
                <a:lnTo>
                  <a:pt x="14740" y="0"/>
                </a:lnTo>
                <a:lnTo>
                  <a:pt x="14765" y="0"/>
                </a:lnTo>
                <a:lnTo>
                  <a:pt x="14790" y="0"/>
                </a:lnTo>
                <a:lnTo>
                  <a:pt x="14815" y="0"/>
                </a:lnTo>
                <a:lnTo>
                  <a:pt x="14841" y="0"/>
                </a:lnTo>
                <a:lnTo>
                  <a:pt x="14866" y="0"/>
                </a:lnTo>
                <a:lnTo>
                  <a:pt x="14891" y="0"/>
                </a:lnTo>
                <a:lnTo>
                  <a:pt x="14917" y="0"/>
                </a:lnTo>
                <a:lnTo>
                  <a:pt x="14942" y="0"/>
                </a:lnTo>
                <a:lnTo>
                  <a:pt x="14967" y="0"/>
                </a:lnTo>
                <a:lnTo>
                  <a:pt x="14992" y="0"/>
                </a:lnTo>
                <a:lnTo>
                  <a:pt x="15018" y="0"/>
                </a:lnTo>
                <a:lnTo>
                  <a:pt x="15043" y="506"/>
                </a:lnTo>
                <a:lnTo>
                  <a:pt x="15056" y="0"/>
                </a:lnTo>
                <a:lnTo>
                  <a:pt x="15068" y="0"/>
                </a:lnTo>
                <a:lnTo>
                  <a:pt x="15094" y="0"/>
                </a:lnTo>
                <a:lnTo>
                  <a:pt x="15119" y="0"/>
                </a:lnTo>
                <a:lnTo>
                  <a:pt x="15144" y="0"/>
                </a:lnTo>
                <a:lnTo>
                  <a:pt x="15169" y="0"/>
                </a:lnTo>
                <a:lnTo>
                  <a:pt x="15182" y="506"/>
                </a:lnTo>
                <a:lnTo>
                  <a:pt x="15195" y="0"/>
                </a:lnTo>
                <a:lnTo>
                  <a:pt x="15220" y="0"/>
                </a:lnTo>
                <a:lnTo>
                  <a:pt x="15245" y="0"/>
                </a:lnTo>
                <a:lnTo>
                  <a:pt x="15271" y="0"/>
                </a:lnTo>
                <a:lnTo>
                  <a:pt x="15283" y="506"/>
                </a:lnTo>
                <a:lnTo>
                  <a:pt x="15296" y="0"/>
                </a:lnTo>
                <a:lnTo>
                  <a:pt x="15321" y="506"/>
                </a:lnTo>
                <a:lnTo>
                  <a:pt x="15334" y="0"/>
                </a:lnTo>
                <a:lnTo>
                  <a:pt x="15346" y="0"/>
                </a:lnTo>
                <a:lnTo>
                  <a:pt x="15359" y="506"/>
                </a:lnTo>
                <a:lnTo>
                  <a:pt x="15372" y="0"/>
                </a:lnTo>
                <a:lnTo>
                  <a:pt x="15397" y="0"/>
                </a:lnTo>
                <a:lnTo>
                  <a:pt x="15422" y="0"/>
                </a:lnTo>
                <a:lnTo>
                  <a:pt x="15448" y="0"/>
                </a:lnTo>
                <a:lnTo>
                  <a:pt x="15473" y="0"/>
                </a:lnTo>
                <a:lnTo>
                  <a:pt x="15498" y="0"/>
                </a:lnTo>
                <a:lnTo>
                  <a:pt x="15523" y="0"/>
                </a:lnTo>
                <a:lnTo>
                  <a:pt x="15549" y="0"/>
                </a:lnTo>
                <a:lnTo>
                  <a:pt x="15574" y="0"/>
                </a:lnTo>
                <a:lnTo>
                  <a:pt x="15599" y="0"/>
                </a:lnTo>
                <a:lnTo>
                  <a:pt x="15625" y="0"/>
                </a:lnTo>
                <a:lnTo>
                  <a:pt x="15650" y="0"/>
                </a:lnTo>
                <a:lnTo>
                  <a:pt x="15675" y="506"/>
                </a:lnTo>
                <a:lnTo>
                  <a:pt x="15688" y="0"/>
                </a:lnTo>
                <a:lnTo>
                  <a:pt x="15700" y="0"/>
                </a:lnTo>
                <a:lnTo>
                  <a:pt x="15726" y="0"/>
                </a:lnTo>
                <a:lnTo>
                  <a:pt x="15751" y="0"/>
                </a:lnTo>
                <a:lnTo>
                  <a:pt x="15776" y="0"/>
                </a:lnTo>
                <a:lnTo>
                  <a:pt x="15789" y="506"/>
                </a:lnTo>
                <a:lnTo>
                  <a:pt x="15801" y="0"/>
                </a:lnTo>
                <a:lnTo>
                  <a:pt x="15827" y="0"/>
                </a:lnTo>
                <a:lnTo>
                  <a:pt x="15852" y="0"/>
                </a:lnTo>
                <a:lnTo>
                  <a:pt x="15877" y="0"/>
                </a:lnTo>
                <a:lnTo>
                  <a:pt x="15903" y="0"/>
                </a:lnTo>
                <a:lnTo>
                  <a:pt x="15928" y="0"/>
                </a:lnTo>
                <a:lnTo>
                  <a:pt x="15953" y="506"/>
                </a:lnTo>
                <a:lnTo>
                  <a:pt x="15966" y="0"/>
                </a:lnTo>
                <a:lnTo>
                  <a:pt x="15979" y="0"/>
                </a:lnTo>
                <a:lnTo>
                  <a:pt x="16004" y="0"/>
                </a:lnTo>
                <a:lnTo>
                  <a:pt x="16029" y="0"/>
                </a:lnTo>
                <a:lnTo>
                  <a:pt x="16054" y="0"/>
                </a:lnTo>
                <a:lnTo>
                  <a:pt x="16067" y="506"/>
                </a:lnTo>
                <a:lnTo>
                  <a:pt x="16080" y="0"/>
                </a:lnTo>
                <a:lnTo>
                  <a:pt x="16105" y="0"/>
                </a:lnTo>
                <a:lnTo>
                  <a:pt x="16130" y="0"/>
                </a:lnTo>
                <a:lnTo>
                  <a:pt x="16156" y="0"/>
                </a:lnTo>
                <a:lnTo>
                  <a:pt x="16181" y="0"/>
                </a:lnTo>
                <a:lnTo>
                  <a:pt x="16206" y="0"/>
                </a:lnTo>
                <a:lnTo>
                  <a:pt x="16231" y="0"/>
                </a:lnTo>
                <a:lnTo>
                  <a:pt x="16257" y="0"/>
                </a:lnTo>
                <a:lnTo>
                  <a:pt x="16282" y="0"/>
                </a:lnTo>
                <a:lnTo>
                  <a:pt x="16307" y="0"/>
                </a:lnTo>
                <a:lnTo>
                  <a:pt x="16332" y="0"/>
                </a:lnTo>
                <a:lnTo>
                  <a:pt x="16358" y="0"/>
                </a:lnTo>
                <a:lnTo>
                  <a:pt x="16383" y="0"/>
                </a:lnTo>
                <a:lnTo>
                  <a:pt x="16408" y="0"/>
                </a:lnTo>
                <a:lnTo>
                  <a:pt x="16434" y="0"/>
                </a:lnTo>
                <a:lnTo>
                  <a:pt x="16459" y="0"/>
                </a:lnTo>
                <a:lnTo>
                  <a:pt x="16484" y="506"/>
                </a:lnTo>
                <a:lnTo>
                  <a:pt x="16497" y="0"/>
                </a:lnTo>
                <a:lnTo>
                  <a:pt x="16509" y="0"/>
                </a:lnTo>
                <a:lnTo>
                  <a:pt x="16535" y="506"/>
                </a:lnTo>
                <a:lnTo>
                  <a:pt x="16547" y="0"/>
                </a:lnTo>
                <a:lnTo>
                  <a:pt x="16560" y="0"/>
                </a:lnTo>
                <a:lnTo>
                  <a:pt x="16585" y="0"/>
                </a:lnTo>
                <a:lnTo>
                  <a:pt x="16611" y="0"/>
                </a:lnTo>
                <a:lnTo>
                  <a:pt x="16636" y="0"/>
                </a:lnTo>
                <a:lnTo>
                  <a:pt x="16661" y="0"/>
                </a:lnTo>
                <a:lnTo>
                  <a:pt x="16686" y="0"/>
                </a:lnTo>
                <a:lnTo>
                  <a:pt x="16712" y="0"/>
                </a:lnTo>
                <a:lnTo>
                  <a:pt x="16737" y="0"/>
                </a:lnTo>
                <a:lnTo>
                  <a:pt x="16762" y="0"/>
                </a:lnTo>
                <a:lnTo>
                  <a:pt x="16788" y="0"/>
                </a:lnTo>
                <a:lnTo>
                  <a:pt x="16813" y="0"/>
                </a:lnTo>
                <a:lnTo>
                  <a:pt x="16838" y="506"/>
                </a:lnTo>
                <a:lnTo>
                  <a:pt x="16851" y="0"/>
                </a:lnTo>
                <a:lnTo>
                  <a:pt x="16863" y="0"/>
                </a:lnTo>
                <a:lnTo>
                  <a:pt x="16889" y="0"/>
                </a:lnTo>
                <a:lnTo>
                  <a:pt x="16901" y="506"/>
                </a:lnTo>
                <a:lnTo>
                  <a:pt x="16914" y="506"/>
                </a:lnTo>
                <a:lnTo>
                  <a:pt x="16927" y="0"/>
                </a:lnTo>
                <a:lnTo>
                  <a:pt x="16939" y="0"/>
                </a:lnTo>
                <a:lnTo>
                  <a:pt x="16965" y="0"/>
                </a:lnTo>
                <a:lnTo>
                  <a:pt x="16990" y="0"/>
                </a:lnTo>
                <a:lnTo>
                  <a:pt x="17015" y="0"/>
                </a:lnTo>
                <a:lnTo>
                  <a:pt x="17040" y="0"/>
                </a:lnTo>
                <a:lnTo>
                  <a:pt x="17066" y="0"/>
                </a:lnTo>
                <a:lnTo>
                  <a:pt x="17078" y="506"/>
                </a:lnTo>
                <a:lnTo>
                  <a:pt x="17091" y="0"/>
                </a:lnTo>
                <a:lnTo>
                  <a:pt x="17104" y="506"/>
                </a:lnTo>
                <a:lnTo>
                  <a:pt x="17116" y="0"/>
                </a:lnTo>
                <a:lnTo>
                  <a:pt x="17142" y="0"/>
                </a:lnTo>
                <a:lnTo>
                  <a:pt x="17167" y="0"/>
                </a:lnTo>
                <a:lnTo>
                  <a:pt x="17192" y="0"/>
                </a:lnTo>
                <a:lnTo>
                  <a:pt x="17217" y="0"/>
                </a:lnTo>
                <a:lnTo>
                  <a:pt x="17243" y="0"/>
                </a:lnTo>
                <a:lnTo>
                  <a:pt x="17268" y="0"/>
                </a:lnTo>
                <a:lnTo>
                  <a:pt x="17281" y="506"/>
                </a:lnTo>
                <a:lnTo>
                  <a:pt x="17293" y="0"/>
                </a:lnTo>
                <a:lnTo>
                  <a:pt x="17319" y="0"/>
                </a:lnTo>
                <a:lnTo>
                  <a:pt x="17344" y="0"/>
                </a:lnTo>
                <a:lnTo>
                  <a:pt x="17369" y="0"/>
                </a:lnTo>
                <a:lnTo>
                  <a:pt x="17394" y="0"/>
                </a:lnTo>
                <a:lnTo>
                  <a:pt x="17420" y="0"/>
                </a:lnTo>
                <a:lnTo>
                  <a:pt x="17445" y="506"/>
                </a:lnTo>
                <a:lnTo>
                  <a:pt x="17458" y="0"/>
                </a:lnTo>
                <a:lnTo>
                  <a:pt x="17470" y="0"/>
                </a:lnTo>
                <a:lnTo>
                  <a:pt x="17496" y="0"/>
                </a:lnTo>
                <a:lnTo>
                  <a:pt x="17521" y="0"/>
                </a:lnTo>
                <a:lnTo>
                  <a:pt x="17546" y="0"/>
                </a:lnTo>
                <a:lnTo>
                  <a:pt x="17571" y="506"/>
                </a:lnTo>
                <a:lnTo>
                  <a:pt x="17597" y="0"/>
                </a:lnTo>
                <a:lnTo>
                  <a:pt x="17622" y="0"/>
                </a:lnTo>
                <a:lnTo>
                  <a:pt x="17647" y="0"/>
                </a:lnTo>
                <a:lnTo>
                  <a:pt x="17673" y="0"/>
                </a:lnTo>
                <a:lnTo>
                  <a:pt x="17698" y="0"/>
                </a:lnTo>
                <a:lnTo>
                  <a:pt x="17723" y="0"/>
                </a:lnTo>
                <a:lnTo>
                  <a:pt x="17748" y="0"/>
                </a:lnTo>
                <a:lnTo>
                  <a:pt x="17761" y="506"/>
                </a:lnTo>
                <a:lnTo>
                  <a:pt x="17774" y="0"/>
                </a:lnTo>
                <a:lnTo>
                  <a:pt x="17799" y="0"/>
                </a:lnTo>
                <a:lnTo>
                  <a:pt x="17824" y="0"/>
                </a:lnTo>
                <a:lnTo>
                  <a:pt x="17837" y="506"/>
                </a:lnTo>
                <a:lnTo>
                  <a:pt x="17849" y="0"/>
                </a:lnTo>
                <a:lnTo>
                  <a:pt x="17875" y="506"/>
                </a:lnTo>
                <a:lnTo>
                  <a:pt x="17900" y="0"/>
                </a:lnTo>
                <a:lnTo>
                  <a:pt x="17925" y="506"/>
                </a:lnTo>
                <a:lnTo>
                  <a:pt x="17938" y="0"/>
                </a:lnTo>
                <a:lnTo>
                  <a:pt x="17951" y="0"/>
                </a:lnTo>
                <a:lnTo>
                  <a:pt x="17976" y="0"/>
                </a:lnTo>
                <a:lnTo>
                  <a:pt x="18001" y="0"/>
                </a:lnTo>
                <a:lnTo>
                  <a:pt x="18027" y="506"/>
                </a:lnTo>
                <a:lnTo>
                  <a:pt x="18039" y="0"/>
                </a:lnTo>
                <a:lnTo>
                  <a:pt x="18052" y="0"/>
                </a:lnTo>
                <a:lnTo>
                  <a:pt x="18077" y="0"/>
                </a:lnTo>
                <a:lnTo>
                  <a:pt x="18102" y="0"/>
                </a:lnTo>
                <a:lnTo>
                  <a:pt x="18115" y="506"/>
                </a:lnTo>
                <a:lnTo>
                  <a:pt x="18128" y="0"/>
                </a:lnTo>
                <a:lnTo>
                  <a:pt x="18153" y="0"/>
                </a:lnTo>
                <a:lnTo>
                  <a:pt x="18166" y="506"/>
                </a:lnTo>
                <a:lnTo>
                  <a:pt x="18178" y="0"/>
                </a:lnTo>
                <a:lnTo>
                  <a:pt x="18203" y="0"/>
                </a:lnTo>
                <a:lnTo>
                  <a:pt x="18229" y="0"/>
                </a:lnTo>
                <a:lnTo>
                  <a:pt x="18254" y="0"/>
                </a:lnTo>
                <a:lnTo>
                  <a:pt x="18279" y="506"/>
                </a:lnTo>
                <a:lnTo>
                  <a:pt x="18292" y="0"/>
                </a:lnTo>
                <a:lnTo>
                  <a:pt x="18305" y="0"/>
                </a:lnTo>
                <a:lnTo>
                  <a:pt x="18330" y="0"/>
                </a:lnTo>
                <a:lnTo>
                  <a:pt x="18355" y="0"/>
                </a:lnTo>
                <a:lnTo>
                  <a:pt x="18368" y="506"/>
                </a:lnTo>
                <a:lnTo>
                  <a:pt x="18380" y="0"/>
                </a:lnTo>
                <a:lnTo>
                  <a:pt x="18406" y="0"/>
                </a:lnTo>
                <a:lnTo>
                  <a:pt x="18431" y="0"/>
                </a:lnTo>
                <a:lnTo>
                  <a:pt x="18444" y="506"/>
                </a:lnTo>
                <a:lnTo>
                  <a:pt x="18456" y="0"/>
                </a:lnTo>
                <a:lnTo>
                  <a:pt x="18482" y="0"/>
                </a:lnTo>
                <a:lnTo>
                  <a:pt x="18507" y="0"/>
                </a:lnTo>
                <a:lnTo>
                  <a:pt x="18532" y="0"/>
                </a:lnTo>
                <a:lnTo>
                  <a:pt x="18557" y="0"/>
                </a:lnTo>
                <a:lnTo>
                  <a:pt x="18570" y="1012"/>
                </a:lnTo>
                <a:lnTo>
                  <a:pt x="18583" y="0"/>
                </a:lnTo>
                <a:lnTo>
                  <a:pt x="18608" y="0"/>
                </a:lnTo>
                <a:lnTo>
                  <a:pt x="18633" y="506"/>
                </a:lnTo>
                <a:lnTo>
                  <a:pt x="18646" y="0"/>
                </a:lnTo>
                <a:lnTo>
                  <a:pt x="18659" y="0"/>
                </a:lnTo>
                <a:lnTo>
                  <a:pt x="18684" y="0"/>
                </a:lnTo>
                <a:lnTo>
                  <a:pt x="18709" y="0"/>
                </a:lnTo>
                <a:lnTo>
                  <a:pt x="18734" y="0"/>
                </a:lnTo>
                <a:lnTo>
                  <a:pt x="18760" y="0"/>
                </a:lnTo>
                <a:lnTo>
                  <a:pt x="18785" y="506"/>
                </a:lnTo>
                <a:lnTo>
                  <a:pt x="18810" y="506"/>
                </a:lnTo>
                <a:lnTo>
                  <a:pt x="18823" y="0"/>
                </a:lnTo>
                <a:lnTo>
                  <a:pt x="18836" y="0"/>
                </a:lnTo>
                <a:lnTo>
                  <a:pt x="18861" y="0"/>
                </a:lnTo>
                <a:lnTo>
                  <a:pt x="18886" y="0"/>
                </a:lnTo>
                <a:lnTo>
                  <a:pt x="18911" y="0"/>
                </a:lnTo>
                <a:lnTo>
                  <a:pt x="18937" y="0"/>
                </a:lnTo>
                <a:lnTo>
                  <a:pt x="18962" y="0"/>
                </a:lnTo>
                <a:lnTo>
                  <a:pt x="18987" y="0"/>
                </a:lnTo>
                <a:lnTo>
                  <a:pt x="19013" y="0"/>
                </a:lnTo>
                <a:lnTo>
                  <a:pt x="19038" y="0"/>
                </a:lnTo>
                <a:lnTo>
                  <a:pt x="19063" y="0"/>
                </a:lnTo>
                <a:lnTo>
                  <a:pt x="19088" y="0"/>
                </a:lnTo>
                <a:lnTo>
                  <a:pt x="19114" y="0"/>
                </a:lnTo>
                <a:lnTo>
                  <a:pt x="19126" y="506"/>
                </a:lnTo>
                <a:lnTo>
                  <a:pt x="19139" y="0"/>
                </a:lnTo>
                <a:lnTo>
                  <a:pt x="19164" y="0"/>
                </a:lnTo>
                <a:lnTo>
                  <a:pt x="19190" y="0"/>
                </a:lnTo>
                <a:lnTo>
                  <a:pt x="19215" y="0"/>
                </a:lnTo>
                <a:lnTo>
                  <a:pt x="19240" y="0"/>
                </a:lnTo>
                <a:lnTo>
                  <a:pt x="19265" y="0"/>
                </a:lnTo>
                <a:lnTo>
                  <a:pt x="19291" y="0"/>
                </a:lnTo>
                <a:lnTo>
                  <a:pt x="19316" y="0"/>
                </a:lnTo>
                <a:lnTo>
                  <a:pt x="19341" y="506"/>
                </a:lnTo>
                <a:lnTo>
                  <a:pt x="19354" y="0"/>
                </a:lnTo>
                <a:lnTo>
                  <a:pt x="19366" y="0"/>
                </a:lnTo>
                <a:lnTo>
                  <a:pt x="19392" y="0"/>
                </a:lnTo>
                <a:lnTo>
                  <a:pt x="19417" y="506"/>
                </a:lnTo>
                <a:lnTo>
                  <a:pt x="19430" y="0"/>
                </a:lnTo>
                <a:lnTo>
                  <a:pt x="19442" y="0"/>
                </a:lnTo>
                <a:lnTo>
                  <a:pt x="19468" y="0"/>
                </a:lnTo>
                <a:lnTo>
                  <a:pt x="19493" y="0"/>
                </a:lnTo>
                <a:lnTo>
                  <a:pt x="19518" y="0"/>
                </a:lnTo>
                <a:lnTo>
                  <a:pt x="19543" y="0"/>
                </a:lnTo>
                <a:lnTo>
                  <a:pt x="19569" y="0"/>
                </a:lnTo>
                <a:lnTo>
                  <a:pt x="19581" y="506"/>
                </a:lnTo>
                <a:lnTo>
                  <a:pt x="19594" y="0"/>
                </a:lnTo>
                <a:lnTo>
                  <a:pt x="19619" y="0"/>
                </a:lnTo>
                <a:lnTo>
                  <a:pt x="19645" y="0"/>
                </a:lnTo>
                <a:lnTo>
                  <a:pt x="19670" y="0"/>
                </a:lnTo>
                <a:lnTo>
                  <a:pt x="19695" y="0"/>
                </a:lnTo>
                <a:lnTo>
                  <a:pt x="19720" y="0"/>
                </a:lnTo>
                <a:lnTo>
                  <a:pt x="19746" y="0"/>
                </a:lnTo>
                <a:lnTo>
                  <a:pt x="19771" y="506"/>
                </a:lnTo>
                <a:lnTo>
                  <a:pt x="19784" y="0"/>
                </a:lnTo>
                <a:lnTo>
                  <a:pt x="19796" y="0"/>
                </a:lnTo>
                <a:lnTo>
                  <a:pt x="19822" y="0"/>
                </a:lnTo>
                <a:lnTo>
                  <a:pt x="19847" y="0"/>
                </a:lnTo>
                <a:lnTo>
                  <a:pt x="19872" y="0"/>
                </a:lnTo>
                <a:lnTo>
                  <a:pt x="19897" y="0"/>
                </a:lnTo>
                <a:lnTo>
                  <a:pt x="19923" y="0"/>
                </a:lnTo>
                <a:lnTo>
                  <a:pt x="19948" y="0"/>
                </a:lnTo>
                <a:lnTo>
                  <a:pt x="19973" y="0"/>
                </a:lnTo>
                <a:lnTo>
                  <a:pt x="19999" y="0"/>
                </a:lnTo>
                <a:lnTo>
                  <a:pt x="20024" y="0"/>
                </a:lnTo>
                <a:lnTo>
                  <a:pt x="20049" y="0"/>
                </a:lnTo>
                <a:lnTo>
                  <a:pt x="20062" y="506"/>
                </a:lnTo>
                <a:lnTo>
                  <a:pt x="20074" y="0"/>
                </a:lnTo>
                <a:lnTo>
                  <a:pt x="20100" y="506"/>
                </a:lnTo>
                <a:lnTo>
                  <a:pt x="20112" y="0"/>
                </a:lnTo>
                <a:lnTo>
                  <a:pt x="20125" y="0"/>
                </a:lnTo>
                <a:lnTo>
                  <a:pt x="20138" y="506"/>
                </a:lnTo>
                <a:lnTo>
                  <a:pt x="20150" y="0"/>
                </a:lnTo>
                <a:lnTo>
                  <a:pt x="20176" y="0"/>
                </a:lnTo>
                <a:lnTo>
                  <a:pt x="20188" y="506"/>
                </a:lnTo>
                <a:lnTo>
                  <a:pt x="20201" y="0"/>
                </a:lnTo>
                <a:lnTo>
                  <a:pt x="20226" y="0"/>
                </a:lnTo>
                <a:lnTo>
                  <a:pt x="20251" y="0"/>
                </a:lnTo>
                <a:lnTo>
                  <a:pt x="20277" y="0"/>
                </a:lnTo>
                <a:lnTo>
                  <a:pt x="20302" y="0"/>
                </a:lnTo>
                <a:lnTo>
                  <a:pt x="20315" y="506"/>
                </a:lnTo>
                <a:lnTo>
                  <a:pt x="20327" y="0"/>
                </a:lnTo>
                <a:lnTo>
                  <a:pt x="20352" y="0"/>
                </a:lnTo>
                <a:lnTo>
                  <a:pt x="20378" y="0"/>
                </a:lnTo>
                <a:lnTo>
                  <a:pt x="20403" y="1519"/>
                </a:lnTo>
                <a:lnTo>
                  <a:pt x="20416" y="506"/>
                </a:lnTo>
                <a:lnTo>
                  <a:pt x="20428" y="506"/>
                </a:lnTo>
                <a:lnTo>
                  <a:pt x="20441" y="1012"/>
                </a:lnTo>
                <a:lnTo>
                  <a:pt x="20454" y="506"/>
                </a:lnTo>
                <a:lnTo>
                  <a:pt x="20479" y="506"/>
                </a:lnTo>
                <a:lnTo>
                  <a:pt x="20492" y="1012"/>
                </a:lnTo>
                <a:lnTo>
                  <a:pt x="20504" y="1012"/>
                </a:lnTo>
                <a:lnTo>
                  <a:pt x="20517" y="506"/>
                </a:lnTo>
                <a:lnTo>
                  <a:pt x="20530" y="1012"/>
                </a:lnTo>
                <a:lnTo>
                  <a:pt x="20542" y="506"/>
                </a:lnTo>
                <a:lnTo>
                  <a:pt x="20555" y="506"/>
                </a:lnTo>
                <a:lnTo>
                  <a:pt x="20567" y="1012"/>
                </a:lnTo>
                <a:lnTo>
                  <a:pt x="20580" y="0"/>
                </a:lnTo>
                <a:lnTo>
                  <a:pt x="20593" y="1012"/>
                </a:lnTo>
                <a:lnTo>
                  <a:pt x="20605" y="506"/>
                </a:lnTo>
                <a:lnTo>
                  <a:pt x="20618" y="0"/>
                </a:lnTo>
                <a:lnTo>
                  <a:pt x="20631" y="1012"/>
                </a:lnTo>
                <a:lnTo>
                  <a:pt x="20643" y="506"/>
                </a:lnTo>
                <a:lnTo>
                  <a:pt x="20656" y="1012"/>
                </a:lnTo>
                <a:lnTo>
                  <a:pt x="20681" y="1519"/>
                </a:lnTo>
                <a:lnTo>
                  <a:pt x="20694" y="1012"/>
                </a:lnTo>
                <a:lnTo>
                  <a:pt x="20706" y="1519"/>
                </a:lnTo>
                <a:lnTo>
                  <a:pt x="20719" y="506"/>
                </a:lnTo>
                <a:lnTo>
                  <a:pt x="20732" y="1519"/>
                </a:lnTo>
                <a:lnTo>
                  <a:pt x="20744" y="3038"/>
                </a:lnTo>
                <a:lnTo>
                  <a:pt x="20757" y="506"/>
                </a:lnTo>
                <a:lnTo>
                  <a:pt x="20770" y="0"/>
                </a:lnTo>
                <a:lnTo>
                  <a:pt x="20782" y="1012"/>
                </a:lnTo>
                <a:lnTo>
                  <a:pt x="20795" y="506"/>
                </a:lnTo>
                <a:lnTo>
                  <a:pt x="20808" y="506"/>
                </a:lnTo>
                <a:lnTo>
                  <a:pt x="20820" y="1519"/>
                </a:lnTo>
                <a:lnTo>
                  <a:pt x="20833" y="506"/>
                </a:lnTo>
                <a:lnTo>
                  <a:pt x="20846" y="1012"/>
                </a:lnTo>
                <a:lnTo>
                  <a:pt x="20858" y="506"/>
                </a:lnTo>
                <a:lnTo>
                  <a:pt x="20871" y="2025"/>
                </a:lnTo>
                <a:lnTo>
                  <a:pt x="20883" y="1519"/>
                </a:lnTo>
                <a:lnTo>
                  <a:pt x="20896" y="1012"/>
                </a:lnTo>
                <a:lnTo>
                  <a:pt x="20909" y="3038"/>
                </a:lnTo>
                <a:lnTo>
                  <a:pt x="20921" y="506"/>
                </a:lnTo>
                <a:lnTo>
                  <a:pt x="20934" y="1012"/>
                </a:lnTo>
                <a:lnTo>
                  <a:pt x="20959" y="1519"/>
                </a:lnTo>
                <a:lnTo>
                  <a:pt x="20972" y="2025"/>
                </a:lnTo>
                <a:lnTo>
                  <a:pt x="20985" y="2025"/>
                </a:lnTo>
                <a:lnTo>
                  <a:pt x="20997" y="1519"/>
                </a:lnTo>
                <a:lnTo>
                  <a:pt x="21010" y="1519"/>
                </a:lnTo>
                <a:lnTo>
                  <a:pt x="21023" y="2025"/>
                </a:lnTo>
                <a:lnTo>
                  <a:pt x="21035" y="0"/>
                </a:lnTo>
                <a:lnTo>
                  <a:pt x="21048" y="506"/>
                </a:lnTo>
                <a:lnTo>
                  <a:pt x="21060" y="1012"/>
                </a:lnTo>
                <a:lnTo>
                  <a:pt x="21073" y="1519"/>
                </a:lnTo>
                <a:lnTo>
                  <a:pt x="21086" y="2531"/>
                </a:lnTo>
                <a:lnTo>
                  <a:pt x="21098" y="1012"/>
                </a:lnTo>
                <a:lnTo>
                  <a:pt x="21111" y="0"/>
                </a:lnTo>
                <a:lnTo>
                  <a:pt x="21124" y="1012"/>
                </a:lnTo>
                <a:lnTo>
                  <a:pt x="21136" y="1012"/>
                </a:lnTo>
                <a:lnTo>
                  <a:pt x="21149" y="506"/>
                </a:lnTo>
                <a:lnTo>
                  <a:pt x="21162" y="1519"/>
                </a:lnTo>
                <a:lnTo>
                  <a:pt x="21174" y="2531"/>
                </a:lnTo>
                <a:lnTo>
                  <a:pt x="21187" y="506"/>
                </a:lnTo>
                <a:lnTo>
                  <a:pt x="21200" y="1519"/>
                </a:lnTo>
                <a:lnTo>
                  <a:pt x="21212" y="0"/>
                </a:lnTo>
                <a:lnTo>
                  <a:pt x="21225" y="1012"/>
                </a:lnTo>
                <a:lnTo>
                  <a:pt x="21237" y="506"/>
                </a:lnTo>
                <a:lnTo>
                  <a:pt x="21250" y="1519"/>
                </a:lnTo>
                <a:lnTo>
                  <a:pt x="21263" y="506"/>
                </a:lnTo>
                <a:lnTo>
                  <a:pt x="21275" y="1012"/>
                </a:lnTo>
                <a:lnTo>
                  <a:pt x="21288" y="1012"/>
                </a:lnTo>
                <a:lnTo>
                  <a:pt x="21313" y="506"/>
                </a:lnTo>
                <a:lnTo>
                  <a:pt x="21326" y="0"/>
                </a:lnTo>
                <a:lnTo>
                  <a:pt x="21339" y="0"/>
                </a:lnTo>
                <a:lnTo>
                  <a:pt x="21351" y="506"/>
                </a:lnTo>
                <a:lnTo>
                  <a:pt x="21364" y="1519"/>
                </a:lnTo>
                <a:lnTo>
                  <a:pt x="21376" y="2025"/>
                </a:lnTo>
                <a:lnTo>
                  <a:pt x="21389" y="2025"/>
                </a:lnTo>
                <a:lnTo>
                  <a:pt x="21402" y="506"/>
                </a:lnTo>
                <a:lnTo>
                  <a:pt x="21414" y="1519"/>
                </a:lnTo>
                <a:lnTo>
                  <a:pt x="21427" y="1012"/>
                </a:lnTo>
                <a:lnTo>
                  <a:pt x="21440" y="506"/>
                </a:lnTo>
                <a:lnTo>
                  <a:pt x="21452" y="2025"/>
                </a:lnTo>
                <a:lnTo>
                  <a:pt x="21465" y="0"/>
                </a:lnTo>
                <a:lnTo>
                  <a:pt x="21478" y="506"/>
                </a:lnTo>
                <a:lnTo>
                  <a:pt x="21490" y="506"/>
                </a:lnTo>
                <a:lnTo>
                  <a:pt x="21516" y="1012"/>
                </a:lnTo>
                <a:lnTo>
                  <a:pt x="21528" y="0"/>
                </a:lnTo>
                <a:lnTo>
                  <a:pt x="21541" y="506"/>
                </a:lnTo>
                <a:lnTo>
                  <a:pt x="21553" y="0"/>
                </a:lnTo>
                <a:lnTo>
                  <a:pt x="21566" y="506"/>
                </a:lnTo>
                <a:lnTo>
                  <a:pt x="21579" y="2025"/>
                </a:lnTo>
                <a:lnTo>
                  <a:pt x="21591" y="0"/>
                </a:lnTo>
                <a:lnTo>
                  <a:pt x="21617" y="0"/>
                </a:lnTo>
                <a:lnTo>
                  <a:pt x="21642" y="0"/>
                </a:lnTo>
                <a:lnTo>
                  <a:pt x="21655" y="506"/>
                </a:lnTo>
                <a:lnTo>
                  <a:pt x="21667" y="0"/>
                </a:lnTo>
                <a:lnTo>
                  <a:pt x="21692" y="0"/>
                </a:lnTo>
                <a:lnTo>
                  <a:pt x="21718" y="506"/>
                </a:lnTo>
                <a:lnTo>
                  <a:pt x="21731" y="1012"/>
                </a:lnTo>
                <a:lnTo>
                  <a:pt x="21743" y="0"/>
                </a:lnTo>
                <a:lnTo>
                  <a:pt x="21768" y="1012"/>
                </a:lnTo>
                <a:lnTo>
                  <a:pt x="21794" y="0"/>
                </a:lnTo>
                <a:lnTo>
                  <a:pt x="21806" y="506"/>
                </a:lnTo>
                <a:lnTo>
                  <a:pt x="21819" y="0"/>
                </a:lnTo>
                <a:lnTo>
                  <a:pt x="21844" y="0"/>
                </a:lnTo>
                <a:lnTo>
                  <a:pt x="21857" y="506"/>
                </a:lnTo>
                <a:lnTo>
                  <a:pt x="21870" y="1012"/>
                </a:lnTo>
                <a:lnTo>
                  <a:pt x="21882" y="0"/>
                </a:lnTo>
                <a:lnTo>
                  <a:pt x="21895" y="0"/>
                </a:lnTo>
                <a:lnTo>
                  <a:pt x="21920" y="0"/>
                </a:lnTo>
                <a:lnTo>
                  <a:pt x="21933" y="506"/>
                </a:lnTo>
                <a:lnTo>
                  <a:pt x="21945" y="0"/>
                </a:lnTo>
                <a:lnTo>
                  <a:pt x="21971" y="0"/>
                </a:lnTo>
                <a:lnTo>
                  <a:pt x="21983" y="506"/>
                </a:lnTo>
                <a:lnTo>
                  <a:pt x="21996" y="0"/>
                </a:lnTo>
                <a:lnTo>
                  <a:pt x="22021" y="0"/>
                </a:lnTo>
                <a:lnTo>
                  <a:pt x="22046" y="506"/>
                </a:lnTo>
                <a:lnTo>
                  <a:pt x="22059" y="0"/>
                </a:lnTo>
                <a:lnTo>
                  <a:pt x="22072" y="0"/>
                </a:lnTo>
                <a:lnTo>
                  <a:pt x="22097" y="0"/>
                </a:lnTo>
                <a:lnTo>
                  <a:pt x="22110" y="1012"/>
                </a:lnTo>
                <a:lnTo>
                  <a:pt x="22122" y="0"/>
                </a:lnTo>
                <a:lnTo>
                  <a:pt x="22148" y="0"/>
                </a:lnTo>
                <a:lnTo>
                  <a:pt x="22160" y="506"/>
                </a:lnTo>
                <a:lnTo>
                  <a:pt x="22173" y="0"/>
                </a:lnTo>
                <a:lnTo>
                  <a:pt x="22186" y="506"/>
                </a:lnTo>
                <a:lnTo>
                  <a:pt x="22198" y="0"/>
                </a:lnTo>
                <a:lnTo>
                  <a:pt x="22224" y="1012"/>
                </a:lnTo>
                <a:lnTo>
                  <a:pt x="22236" y="0"/>
                </a:lnTo>
                <a:lnTo>
                  <a:pt x="22249" y="0"/>
                </a:lnTo>
                <a:lnTo>
                  <a:pt x="22274" y="0"/>
                </a:lnTo>
                <a:lnTo>
                  <a:pt x="22299" y="0"/>
                </a:lnTo>
                <a:lnTo>
                  <a:pt x="22312" y="506"/>
                </a:lnTo>
                <a:lnTo>
                  <a:pt x="22325" y="0"/>
                </a:lnTo>
                <a:lnTo>
                  <a:pt x="22350" y="506"/>
                </a:lnTo>
                <a:lnTo>
                  <a:pt x="22363" y="0"/>
                </a:lnTo>
                <a:lnTo>
                  <a:pt x="22375" y="0"/>
                </a:lnTo>
                <a:lnTo>
                  <a:pt x="22400" y="0"/>
                </a:lnTo>
                <a:lnTo>
                  <a:pt x="22426" y="0"/>
                </a:lnTo>
                <a:lnTo>
                  <a:pt x="22451" y="0"/>
                </a:lnTo>
                <a:lnTo>
                  <a:pt x="22476" y="0"/>
                </a:lnTo>
                <a:lnTo>
                  <a:pt x="22502" y="0"/>
                </a:lnTo>
                <a:lnTo>
                  <a:pt x="22514" y="506"/>
                </a:lnTo>
                <a:lnTo>
                  <a:pt x="22527" y="0"/>
                </a:lnTo>
                <a:lnTo>
                  <a:pt x="22552" y="0"/>
                </a:lnTo>
                <a:lnTo>
                  <a:pt x="22577" y="0"/>
                </a:lnTo>
                <a:lnTo>
                  <a:pt x="22603" y="0"/>
                </a:lnTo>
                <a:lnTo>
                  <a:pt x="22628" y="0"/>
                </a:lnTo>
                <a:lnTo>
                  <a:pt x="22653" y="0"/>
                </a:lnTo>
                <a:lnTo>
                  <a:pt x="22679" y="0"/>
                </a:lnTo>
                <a:lnTo>
                  <a:pt x="22704" y="0"/>
                </a:lnTo>
                <a:lnTo>
                  <a:pt x="22729" y="0"/>
                </a:lnTo>
                <a:lnTo>
                  <a:pt x="22754" y="506"/>
                </a:lnTo>
                <a:lnTo>
                  <a:pt x="22767" y="0"/>
                </a:lnTo>
                <a:lnTo>
                  <a:pt x="22780" y="0"/>
                </a:lnTo>
                <a:lnTo>
                  <a:pt x="22805" y="0"/>
                </a:lnTo>
                <a:lnTo>
                  <a:pt x="22830" y="0"/>
                </a:lnTo>
                <a:lnTo>
                  <a:pt x="22856" y="0"/>
                </a:lnTo>
                <a:lnTo>
                  <a:pt x="22881" y="0"/>
                </a:lnTo>
                <a:lnTo>
                  <a:pt x="22893" y="506"/>
                </a:lnTo>
                <a:lnTo>
                  <a:pt x="22906" y="0"/>
                </a:lnTo>
                <a:lnTo>
                  <a:pt x="22931" y="506"/>
                </a:lnTo>
                <a:lnTo>
                  <a:pt x="22944" y="0"/>
                </a:lnTo>
                <a:lnTo>
                  <a:pt x="22957" y="0"/>
                </a:lnTo>
                <a:lnTo>
                  <a:pt x="22982" y="506"/>
                </a:lnTo>
                <a:lnTo>
                  <a:pt x="22995" y="0"/>
                </a:lnTo>
                <a:lnTo>
                  <a:pt x="23007" y="0"/>
                </a:lnTo>
                <a:lnTo>
                  <a:pt x="23033" y="0"/>
                </a:lnTo>
                <a:lnTo>
                  <a:pt x="23058" y="0"/>
                </a:lnTo>
                <a:lnTo>
                  <a:pt x="23083" y="506"/>
                </a:lnTo>
                <a:lnTo>
                  <a:pt x="23096" y="0"/>
                </a:lnTo>
                <a:lnTo>
                  <a:pt x="23108" y="0"/>
                </a:lnTo>
                <a:lnTo>
                  <a:pt x="23134" y="1012"/>
                </a:lnTo>
                <a:lnTo>
                  <a:pt x="23146" y="0"/>
                </a:lnTo>
                <a:lnTo>
                  <a:pt x="23159" y="0"/>
                </a:lnTo>
                <a:lnTo>
                  <a:pt x="23184" y="0"/>
                </a:lnTo>
                <a:lnTo>
                  <a:pt x="23210" y="0"/>
                </a:lnTo>
                <a:lnTo>
                  <a:pt x="23235" y="0"/>
                </a:lnTo>
                <a:lnTo>
                  <a:pt x="23260" y="0"/>
                </a:lnTo>
                <a:lnTo>
                  <a:pt x="23285" y="0"/>
                </a:lnTo>
                <a:lnTo>
                  <a:pt x="23311" y="0"/>
                </a:lnTo>
                <a:lnTo>
                  <a:pt x="23336" y="0"/>
                </a:lnTo>
                <a:lnTo>
                  <a:pt x="23361" y="0"/>
                </a:lnTo>
                <a:lnTo>
                  <a:pt x="23387" y="0"/>
                </a:lnTo>
                <a:lnTo>
                  <a:pt x="23412" y="0"/>
                </a:lnTo>
                <a:lnTo>
                  <a:pt x="23437" y="0"/>
                </a:lnTo>
                <a:lnTo>
                  <a:pt x="23462" y="0"/>
                </a:lnTo>
                <a:lnTo>
                  <a:pt x="23488" y="0"/>
                </a:lnTo>
                <a:lnTo>
                  <a:pt x="23513" y="0"/>
                </a:lnTo>
                <a:lnTo>
                  <a:pt x="23538" y="0"/>
                </a:lnTo>
                <a:lnTo>
                  <a:pt x="23563" y="0"/>
                </a:lnTo>
                <a:lnTo>
                  <a:pt x="23589" y="0"/>
                </a:lnTo>
                <a:lnTo>
                  <a:pt x="23614" y="0"/>
                </a:lnTo>
                <a:lnTo>
                  <a:pt x="23639" y="506"/>
                </a:lnTo>
                <a:lnTo>
                  <a:pt x="23652" y="0"/>
                </a:lnTo>
                <a:lnTo>
                  <a:pt x="23665" y="0"/>
                </a:lnTo>
                <a:lnTo>
                  <a:pt x="23690" y="0"/>
                </a:lnTo>
                <a:lnTo>
                  <a:pt x="23715" y="0"/>
                </a:lnTo>
                <a:lnTo>
                  <a:pt x="23740" y="0"/>
                </a:lnTo>
                <a:lnTo>
                  <a:pt x="23753" y="506"/>
                </a:lnTo>
                <a:lnTo>
                  <a:pt x="23766" y="506"/>
                </a:lnTo>
                <a:lnTo>
                  <a:pt x="23778" y="0"/>
                </a:lnTo>
                <a:lnTo>
                  <a:pt x="23791" y="0"/>
                </a:lnTo>
                <a:lnTo>
                  <a:pt x="23816" y="0"/>
                </a:lnTo>
                <a:lnTo>
                  <a:pt x="23829" y="506"/>
                </a:lnTo>
                <a:lnTo>
                  <a:pt x="23842" y="0"/>
                </a:lnTo>
                <a:lnTo>
                  <a:pt x="23867" y="0"/>
                </a:lnTo>
                <a:lnTo>
                  <a:pt x="23892" y="0"/>
                </a:lnTo>
                <a:lnTo>
                  <a:pt x="23917" y="0"/>
                </a:lnTo>
                <a:lnTo>
                  <a:pt x="23943" y="506"/>
                </a:lnTo>
                <a:lnTo>
                  <a:pt x="23955" y="0"/>
                </a:lnTo>
                <a:lnTo>
                  <a:pt x="23968" y="0"/>
                </a:lnTo>
                <a:lnTo>
                  <a:pt x="23993" y="0"/>
                </a:lnTo>
                <a:lnTo>
                  <a:pt x="24019" y="0"/>
                </a:lnTo>
                <a:lnTo>
                  <a:pt x="24044" y="0"/>
                </a:lnTo>
                <a:lnTo>
                  <a:pt x="24069" y="0"/>
                </a:lnTo>
                <a:lnTo>
                  <a:pt x="24094" y="0"/>
                </a:lnTo>
                <a:lnTo>
                  <a:pt x="24120" y="0"/>
                </a:lnTo>
                <a:lnTo>
                  <a:pt x="24145" y="506"/>
                </a:lnTo>
                <a:lnTo>
                  <a:pt x="24158" y="0"/>
                </a:lnTo>
                <a:lnTo>
                  <a:pt x="24170" y="0"/>
                </a:lnTo>
                <a:lnTo>
                  <a:pt x="24196" y="0"/>
                </a:lnTo>
                <a:lnTo>
                  <a:pt x="24221" y="0"/>
                </a:lnTo>
                <a:lnTo>
                  <a:pt x="24246" y="0"/>
                </a:lnTo>
                <a:lnTo>
                  <a:pt x="24271" y="0"/>
                </a:lnTo>
                <a:lnTo>
                  <a:pt x="24297" y="0"/>
                </a:lnTo>
                <a:lnTo>
                  <a:pt x="24322" y="0"/>
                </a:lnTo>
                <a:lnTo>
                  <a:pt x="24347" y="0"/>
                </a:lnTo>
                <a:lnTo>
                  <a:pt x="24373" y="0"/>
                </a:lnTo>
                <a:lnTo>
                  <a:pt x="24398" y="0"/>
                </a:lnTo>
                <a:lnTo>
                  <a:pt x="24423" y="0"/>
                </a:lnTo>
                <a:lnTo>
                  <a:pt x="24448" y="0"/>
                </a:lnTo>
                <a:lnTo>
                  <a:pt x="24474" y="0"/>
                </a:lnTo>
                <a:lnTo>
                  <a:pt x="24499" y="0"/>
                </a:lnTo>
                <a:lnTo>
                  <a:pt x="24524" y="0"/>
                </a:lnTo>
                <a:lnTo>
                  <a:pt x="24550" y="0"/>
                </a:lnTo>
                <a:lnTo>
                  <a:pt x="24575" y="0"/>
                </a:lnTo>
                <a:lnTo>
                  <a:pt x="24600" y="0"/>
                </a:lnTo>
                <a:lnTo>
                  <a:pt x="24625" y="0"/>
                </a:lnTo>
                <a:lnTo>
                  <a:pt x="24651" y="0"/>
                </a:lnTo>
                <a:lnTo>
                  <a:pt x="24676" y="0"/>
                </a:lnTo>
                <a:lnTo>
                  <a:pt x="24701" y="0"/>
                </a:lnTo>
                <a:lnTo>
                  <a:pt x="24726" y="0"/>
                </a:lnTo>
                <a:lnTo>
                  <a:pt x="24752" y="0"/>
                </a:lnTo>
                <a:lnTo>
                  <a:pt x="24777" y="0"/>
                </a:lnTo>
                <a:lnTo>
                  <a:pt x="24802" y="0"/>
                </a:lnTo>
                <a:lnTo>
                  <a:pt x="24828" y="0"/>
                </a:lnTo>
                <a:lnTo>
                  <a:pt x="24853" y="0"/>
                </a:lnTo>
                <a:lnTo>
                  <a:pt x="24878" y="0"/>
                </a:lnTo>
                <a:lnTo>
                  <a:pt x="24904" y="0"/>
                </a:lnTo>
                <a:lnTo>
                  <a:pt x="24929" y="0"/>
                </a:lnTo>
                <a:lnTo>
                  <a:pt x="24954" y="0"/>
                </a:lnTo>
                <a:lnTo>
                  <a:pt x="24979" y="0"/>
                </a:lnTo>
                <a:lnTo>
                  <a:pt x="25005" y="0"/>
                </a:lnTo>
                <a:lnTo>
                  <a:pt x="25030" y="0"/>
                </a:lnTo>
                <a:lnTo>
                  <a:pt x="25055" y="0"/>
                </a:lnTo>
                <a:lnTo>
                  <a:pt x="25080" y="0"/>
                </a:lnTo>
                <a:lnTo>
                  <a:pt x="25106" y="0"/>
                </a:lnTo>
                <a:lnTo>
                  <a:pt x="25131" y="0"/>
                </a:lnTo>
                <a:lnTo>
                  <a:pt x="25156" y="0"/>
                </a:lnTo>
                <a:lnTo>
                  <a:pt x="25182" y="0"/>
                </a:lnTo>
                <a:lnTo>
                  <a:pt x="25207" y="0"/>
                </a:lnTo>
                <a:lnTo>
                  <a:pt x="25220" y="506"/>
                </a:lnTo>
                <a:lnTo>
                  <a:pt x="25232" y="0"/>
                </a:lnTo>
                <a:lnTo>
                  <a:pt x="25257" y="0"/>
                </a:lnTo>
                <a:lnTo>
                  <a:pt x="25283" y="0"/>
                </a:lnTo>
                <a:lnTo>
                  <a:pt x="25308" y="0"/>
                </a:lnTo>
                <a:lnTo>
                  <a:pt x="25333" y="0"/>
                </a:lnTo>
                <a:lnTo>
                  <a:pt x="25359" y="0"/>
                </a:lnTo>
                <a:lnTo>
                  <a:pt x="25384" y="0"/>
                </a:lnTo>
                <a:lnTo>
                  <a:pt x="25409" y="0"/>
                </a:lnTo>
                <a:lnTo>
                  <a:pt x="25434" y="0"/>
                </a:lnTo>
                <a:lnTo>
                  <a:pt x="25460" y="0"/>
                </a:lnTo>
                <a:lnTo>
                  <a:pt x="25485" y="0"/>
                </a:lnTo>
                <a:lnTo>
                  <a:pt x="25510" y="0"/>
                </a:lnTo>
                <a:lnTo>
                  <a:pt x="25536" y="0"/>
                </a:lnTo>
                <a:lnTo>
                  <a:pt x="25561" y="0"/>
                </a:lnTo>
                <a:lnTo>
                  <a:pt x="25586" y="0"/>
                </a:lnTo>
                <a:lnTo>
                  <a:pt x="25611" y="0"/>
                </a:lnTo>
                <a:lnTo>
                  <a:pt x="25637" y="0"/>
                </a:lnTo>
                <a:lnTo>
                  <a:pt x="25662" y="0"/>
                </a:lnTo>
                <a:lnTo>
                  <a:pt x="25687" y="0"/>
                </a:lnTo>
                <a:lnTo>
                  <a:pt x="25713" y="0"/>
                </a:lnTo>
                <a:lnTo>
                  <a:pt x="25738" y="0"/>
                </a:lnTo>
                <a:lnTo>
                  <a:pt x="25763" y="0"/>
                </a:lnTo>
                <a:lnTo>
                  <a:pt x="25788" y="0"/>
                </a:lnTo>
                <a:lnTo>
                  <a:pt x="25814" y="0"/>
                </a:lnTo>
                <a:lnTo>
                  <a:pt x="25839" y="0"/>
                </a:lnTo>
                <a:lnTo>
                  <a:pt x="25864" y="0"/>
                </a:lnTo>
                <a:lnTo>
                  <a:pt x="25890" y="0"/>
                </a:lnTo>
                <a:lnTo>
                  <a:pt x="25902" y="506"/>
                </a:lnTo>
                <a:lnTo>
                  <a:pt x="25915" y="0"/>
                </a:lnTo>
                <a:lnTo>
                  <a:pt x="25940" y="0"/>
                </a:lnTo>
                <a:lnTo>
                  <a:pt x="25965" y="0"/>
                </a:lnTo>
                <a:lnTo>
                  <a:pt x="25991" y="0"/>
                </a:lnTo>
                <a:lnTo>
                  <a:pt x="26016" y="506"/>
                </a:lnTo>
                <a:lnTo>
                  <a:pt x="26029" y="0"/>
                </a:lnTo>
                <a:lnTo>
                  <a:pt x="26041" y="0"/>
                </a:lnTo>
                <a:lnTo>
                  <a:pt x="26067" y="0"/>
                </a:lnTo>
                <a:lnTo>
                  <a:pt x="26092" y="0"/>
                </a:lnTo>
                <a:lnTo>
                  <a:pt x="26117" y="0"/>
                </a:lnTo>
                <a:lnTo>
                  <a:pt x="26142" y="0"/>
                </a:lnTo>
                <a:lnTo>
                  <a:pt x="26168" y="0"/>
                </a:lnTo>
                <a:lnTo>
                  <a:pt x="26193" y="0"/>
                </a:lnTo>
                <a:lnTo>
                  <a:pt x="26218" y="0"/>
                </a:lnTo>
                <a:lnTo>
                  <a:pt x="26244" y="0"/>
                </a:lnTo>
                <a:lnTo>
                  <a:pt x="26269" y="0"/>
                </a:lnTo>
                <a:lnTo>
                  <a:pt x="26294" y="506"/>
                </a:lnTo>
                <a:lnTo>
                  <a:pt x="26307" y="0"/>
                </a:lnTo>
                <a:lnTo>
                  <a:pt x="26319" y="0"/>
                </a:lnTo>
                <a:lnTo>
                  <a:pt x="26345" y="0"/>
                </a:lnTo>
                <a:lnTo>
                  <a:pt x="26370" y="0"/>
                </a:lnTo>
                <a:lnTo>
                  <a:pt x="26395" y="0"/>
                </a:lnTo>
                <a:lnTo>
                  <a:pt x="26420" y="0"/>
                </a:lnTo>
                <a:lnTo>
                  <a:pt x="26446" y="0"/>
                </a:lnTo>
                <a:lnTo>
                  <a:pt x="26471" y="0"/>
                </a:lnTo>
                <a:lnTo>
                  <a:pt x="26496" y="0"/>
                </a:lnTo>
                <a:lnTo>
                  <a:pt x="26522" y="0"/>
                </a:lnTo>
                <a:lnTo>
                  <a:pt x="26547" y="506"/>
                </a:lnTo>
                <a:lnTo>
                  <a:pt x="26560" y="0"/>
                </a:lnTo>
                <a:lnTo>
                  <a:pt x="26572" y="0"/>
                </a:lnTo>
                <a:lnTo>
                  <a:pt x="26597" y="0"/>
                </a:lnTo>
                <a:lnTo>
                  <a:pt x="26623" y="0"/>
                </a:lnTo>
                <a:lnTo>
                  <a:pt x="26635" y="506"/>
                </a:lnTo>
                <a:lnTo>
                  <a:pt x="26648" y="0"/>
                </a:lnTo>
                <a:lnTo>
                  <a:pt x="26673" y="0"/>
                </a:lnTo>
                <a:lnTo>
                  <a:pt x="26699" y="0"/>
                </a:lnTo>
                <a:lnTo>
                  <a:pt x="26711" y="506"/>
                </a:lnTo>
                <a:lnTo>
                  <a:pt x="26724" y="0"/>
                </a:lnTo>
                <a:lnTo>
                  <a:pt x="26749" y="0"/>
                </a:lnTo>
                <a:lnTo>
                  <a:pt x="26774" y="0"/>
                </a:lnTo>
                <a:lnTo>
                  <a:pt x="26800" y="0"/>
                </a:lnTo>
                <a:lnTo>
                  <a:pt x="26825" y="0"/>
                </a:lnTo>
                <a:lnTo>
                  <a:pt x="26850" y="506"/>
                </a:lnTo>
                <a:lnTo>
                  <a:pt x="26863" y="0"/>
                </a:lnTo>
                <a:lnTo>
                  <a:pt x="26876" y="0"/>
                </a:lnTo>
                <a:lnTo>
                  <a:pt x="26901" y="0"/>
                </a:lnTo>
                <a:lnTo>
                  <a:pt x="26926" y="0"/>
                </a:lnTo>
                <a:lnTo>
                  <a:pt x="26951" y="0"/>
                </a:lnTo>
                <a:lnTo>
                  <a:pt x="26977" y="506"/>
                </a:lnTo>
                <a:lnTo>
                  <a:pt x="26989" y="0"/>
                </a:lnTo>
                <a:lnTo>
                  <a:pt x="27002" y="0"/>
                </a:lnTo>
                <a:lnTo>
                  <a:pt x="27027" y="0"/>
                </a:lnTo>
                <a:lnTo>
                  <a:pt x="27040" y="506"/>
                </a:lnTo>
                <a:lnTo>
                  <a:pt x="27052" y="0"/>
                </a:lnTo>
                <a:lnTo>
                  <a:pt x="27078" y="0"/>
                </a:lnTo>
                <a:lnTo>
                  <a:pt x="27103" y="0"/>
                </a:lnTo>
                <a:lnTo>
                  <a:pt x="27128" y="0"/>
                </a:lnTo>
                <a:lnTo>
                  <a:pt x="27154" y="0"/>
                </a:lnTo>
                <a:lnTo>
                  <a:pt x="27179" y="0"/>
                </a:lnTo>
                <a:lnTo>
                  <a:pt x="27204" y="0"/>
                </a:lnTo>
                <a:lnTo>
                  <a:pt x="27230" y="0"/>
                </a:lnTo>
                <a:lnTo>
                  <a:pt x="27255" y="0"/>
                </a:lnTo>
                <a:lnTo>
                  <a:pt x="27267" y="506"/>
                </a:lnTo>
                <a:lnTo>
                  <a:pt x="27280" y="0"/>
                </a:lnTo>
                <a:lnTo>
                  <a:pt x="27305" y="0"/>
                </a:lnTo>
                <a:lnTo>
                  <a:pt x="27331" y="0"/>
                </a:lnTo>
                <a:lnTo>
                  <a:pt x="27356" y="0"/>
                </a:lnTo>
                <a:lnTo>
                  <a:pt x="27381" y="0"/>
                </a:lnTo>
                <a:lnTo>
                  <a:pt x="27407" y="0"/>
                </a:lnTo>
                <a:lnTo>
                  <a:pt x="27432" y="0"/>
                </a:lnTo>
                <a:lnTo>
                  <a:pt x="27457" y="0"/>
                </a:lnTo>
                <a:lnTo>
                  <a:pt x="27482" y="0"/>
                </a:lnTo>
                <a:lnTo>
                  <a:pt x="27508" y="0"/>
                </a:lnTo>
                <a:lnTo>
                  <a:pt x="27533" y="0"/>
                </a:lnTo>
                <a:lnTo>
                  <a:pt x="27558" y="0"/>
                </a:lnTo>
                <a:lnTo>
                  <a:pt x="27584" y="0"/>
                </a:lnTo>
                <a:lnTo>
                  <a:pt x="27609" y="0"/>
                </a:lnTo>
                <a:lnTo>
                  <a:pt x="27634" y="0"/>
                </a:lnTo>
                <a:lnTo>
                  <a:pt x="27659" y="0"/>
                </a:lnTo>
                <a:lnTo>
                  <a:pt x="27685" y="0"/>
                </a:lnTo>
                <a:lnTo>
                  <a:pt x="27710" y="0"/>
                </a:lnTo>
                <a:lnTo>
                  <a:pt x="27735" y="0"/>
                </a:lnTo>
                <a:lnTo>
                  <a:pt x="27761" y="0"/>
                </a:lnTo>
                <a:lnTo>
                  <a:pt x="27773" y="506"/>
                </a:lnTo>
                <a:lnTo>
                  <a:pt x="27786" y="0"/>
                </a:lnTo>
                <a:lnTo>
                  <a:pt x="27811" y="0"/>
                </a:lnTo>
                <a:lnTo>
                  <a:pt x="27836" y="0"/>
                </a:lnTo>
                <a:lnTo>
                  <a:pt x="27849" y="506"/>
                </a:lnTo>
                <a:lnTo>
                  <a:pt x="27862" y="0"/>
                </a:lnTo>
                <a:lnTo>
                  <a:pt x="27887" y="506"/>
                </a:lnTo>
                <a:lnTo>
                  <a:pt x="27900" y="0"/>
                </a:lnTo>
                <a:lnTo>
                  <a:pt x="27912" y="0"/>
                </a:lnTo>
              </a:path>
            </a:pathLst>
          </a:custGeom>
          <a:noFill/>
          <a:ln w="9525">
            <a:solidFill>
              <a:srgbClr val="C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Freeform 518"/>
          <p:cNvSpPr>
            <a:spLocks/>
          </p:cNvSpPr>
          <p:nvPr/>
        </p:nvSpPr>
        <p:spPr bwMode="auto">
          <a:xfrm flipV="1">
            <a:off x="4708314" y="2876909"/>
            <a:ext cx="1535020" cy="45719"/>
          </a:xfrm>
          <a:custGeom>
            <a:avLst/>
            <a:gdLst>
              <a:gd name="T0" fmla="*/ 505 w 27912"/>
              <a:gd name="T1" fmla="*/ 0 h 26331"/>
              <a:gd name="T2" fmla="*/ 1112 w 27912"/>
              <a:gd name="T3" fmla="*/ 0 h 26331"/>
              <a:gd name="T4" fmla="*/ 1719 w 27912"/>
              <a:gd name="T5" fmla="*/ 0 h 26331"/>
              <a:gd name="T6" fmla="*/ 2047 w 27912"/>
              <a:gd name="T7" fmla="*/ 1316 h 26331"/>
              <a:gd name="T8" fmla="*/ 2389 w 27912"/>
              <a:gd name="T9" fmla="*/ 658 h 26331"/>
              <a:gd name="T10" fmla="*/ 2806 w 27912"/>
              <a:gd name="T11" fmla="*/ 658 h 26331"/>
              <a:gd name="T12" fmla="*/ 3248 w 27912"/>
              <a:gd name="T13" fmla="*/ 0 h 26331"/>
              <a:gd name="T14" fmla="*/ 3678 w 27912"/>
              <a:gd name="T15" fmla="*/ 658 h 26331"/>
              <a:gd name="T16" fmla="*/ 4108 w 27912"/>
              <a:gd name="T17" fmla="*/ 0 h 26331"/>
              <a:gd name="T18" fmla="*/ 4576 w 27912"/>
              <a:gd name="T19" fmla="*/ 658 h 26331"/>
              <a:gd name="T20" fmla="*/ 4968 w 27912"/>
              <a:gd name="T21" fmla="*/ 658 h 26331"/>
              <a:gd name="T22" fmla="*/ 5360 w 27912"/>
              <a:gd name="T23" fmla="*/ 658 h 26331"/>
              <a:gd name="T24" fmla="*/ 5764 w 27912"/>
              <a:gd name="T25" fmla="*/ 0 h 26331"/>
              <a:gd name="T26" fmla="*/ 6232 w 27912"/>
              <a:gd name="T27" fmla="*/ 658 h 26331"/>
              <a:gd name="T28" fmla="*/ 6687 w 27912"/>
              <a:gd name="T29" fmla="*/ 0 h 26331"/>
              <a:gd name="T30" fmla="*/ 7054 w 27912"/>
              <a:gd name="T31" fmla="*/ 1316 h 26331"/>
              <a:gd name="T32" fmla="*/ 7407 w 27912"/>
              <a:gd name="T33" fmla="*/ 658 h 26331"/>
              <a:gd name="T34" fmla="*/ 7761 w 27912"/>
              <a:gd name="T35" fmla="*/ 5266 h 26331"/>
              <a:gd name="T36" fmla="*/ 8090 w 27912"/>
              <a:gd name="T37" fmla="*/ 3949 h 26331"/>
              <a:gd name="T38" fmla="*/ 8419 w 27912"/>
              <a:gd name="T39" fmla="*/ 1316 h 26331"/>
              <a:gd name="T40" fmla="*/ 8798 w 27912"/>
              <a:gd name="T41" fmla="*/ 658 h 26331"/>
              <a:gd name="T42" fmla="*/ 9139 w 27912"/>
              <a:gd name="T43" fmla="*/ 4607 h 26331"/>
              <a:gd name="T44" fmla="*/ 9468 w 27912"/>
              <a:gd name="T45" fmla="*/ 3949 h 26331"/>
              <a:gd name="T46" fmla="*/ 9771 w 27912"/>
              <a:gd name="T47" fmla="*/ 2633 h 26331"/>
              <a:gd name="T48" fmla="*/ 10100 w 27912"/>
              <a:gd name="T49" fmla="*/ 7241 h 26331"/>
              <a:gd name="T50" fmla="*/ 10429 w 27912"/>
              <a:gd name="T51" fmla="*/ 658 h 26331"/>
              <a:gd name="T52" fmla="*/ 10795 w 27912"/>
              <a:gd name="T53" fmla="*/ 1974 h 26331"/>
              <a:gd name="T54" fmla="*/ 11175 w 27912"/>
              <a:gd name="T55" fmla="*/ 658 h 26331"/>
              <a:gd name="T56" fmla="*/ 11503 w 27912"/>
              <a:gd name="T57" fmla="*/ 7899 h 26331"/>
              <a:gd name="T58" fmla="*/ 11832 w 27912"/>
              <a:gd name="T59" fmla="*/ 658 h 26331"/>
              <a:gd name="T60" fmla="*/ 12173 w 27912"/>
              <a:gd name="T61" fmla="*/ 658 h 26331"/>
              <a:gd name="T62" fmla="*/ 12654 w 27912"/>
              <a:gd name="T63" fmla="*/ 1316 h 26331"/>
              <a:gd name="T64" fmla="*/ 13147 w 27912"/>
              <a:gd name="T65" fmla="*/ 0 h 26331"/>
              <a:gd name="T66" fmla="*/ 13728 w 27912"/>
              <a:gd name="T67" fmla="*/ 1316 h 26331"/>
              <a:gd name="T68" fmla="*/ 14133 w 27912"/>
              <a:gd name="T69" fmla="*/ 0 h 26331"/>
              <a:gd name="T70" fmla="*/ 14664 w 27912"/>
              <a:gd name="T71" fmla="*/ 0 h 26331"/>
              <a:gd name="T72" fmla="*/ 15106 w 27912"/>
              <a:gd name="T73" fmla="*/ 658 h 26331"/>
              <a:gd name="T74" fmla="*/ 15625 w 27912"/>
              <a:gd name="T75" fmla="*/ 0 h 26331"/>
              <a:gd name="T76" fmla="*/ 16181 w 27912"/>
              <a:gd name="T77" fmla="*/ 0 h 26331"/>
              <a:gd name="T78" fmla="*/ 16699 w 27912"/>
              <a:gd name="T79" fmla="*/ 0 h 26331"/>
              <a:gd name="T80" fmla="*/ 17217 w 27912"/>
              <a:gd name="T81" fmla="*/ 0 h 26331"/>
              <a:gd name="T82" fmla="*/ 17748 w 27912"/>
              <a:gd name="T83" fmla="*/ 0 h 26331"/>
              <a:gd name="T84" fmla="*/ 18330 w 27912"/>
              <a:gd name="T85" fmla="*/ 0 h 26331"/>
              <a:gd name="T86" fmla="*/ 18886 w 27912"/>
              <a:gd name="T87" fmla="*/ 658 h 26331"/>
              <a:gd name="T88" fmla="*/ 19417 w 27912"/>
              <a:gd name="T89" fmla="*/ 0 h 26331"/>
              <a:gd name="T90" fmla="*/ 19973 w 27912"/>
              <a:gd name="T91" fmla="*/ 0 h 26331"/>
              <a:gd name="T92" fmla="*/ 20454 w 27912"/>
              <a:gd name="T93" fmla="*/ 0 h 26331"/>
              <a:gd name="T94" fmla="*/ 20934 w 27912"/>
              <a:gd name="T95" fmla="*/ 0 h 26331"/>
              <a:gd name="T96" fmla="*/ 21364 w 27912"/>
              <a:gd name="T97" fmla="*/ 1316 h 26331"/>
              <a:gd name="T98" fmla="*/ 21819 w 27912"/>
              <a:gd name="T99" fmla="*/ 0 h 26331"/>
              <a:gd name="T100" fmla="*/ 22173 w 27912"/>
              <a:gd name="T101" fmla="*/ 0 h 26331"/>
              <a:gd name="T102" fmla="*/ 22628 w 27912"/>
              <a:gd name="T103" fmla="*/ 0 h 26331"/>
              <a:gd name="T104" fmla="*/ 23108 w 27912"/>
              <a:gd name="T105" fmla="*/ 0 h 26331"/>
              <a:gd name="T106" fmla="*/ 23639 w 27912"/>
              <a:gd name="T107" fmla="*/ 658 h 26331"/>
              <a:gd name="T108" fmla="*/ 24170 w 27912"/>
              <a:gd name="T109" fmla="*/ 0 h 26331"/>
              <a:gd name="T110" fmla="*/ 24752 w 27912"/>
              <a:gd name="T111" fmla="*/ 0 h 26331"/>
              <a:gd name="T112" fmla="*/ 25333 w 27912"/>
              <a:gd name="T113" fmla="*/ 0 h 26331"/>
              <a:gd name="T114" fmla="*/ 25915 w 27912"/>
              <a:gd name="T115" fmla="*/ 0 h 26331"/>
              <a:gd name="T116" fmla="*/ 26496 w 27912"/>
              <a:gd name="T117" fmla="*/ 0 h 26331"/>
              <a:gd name="T118" fmla="*/ 27078 w 27912"/>
              <a:gd name="T119" fmla="*/ 0 h 26331"/>
              <a:gd name="T120" fmla="*/ 27634 w 27912"/>
              <a:gd name="T121" fmla="*/ 0 h 26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7912" h="26331">
                <a:moveTo>
                  <a:pt x="0" y="0"/>
                </a:moveTo>
                <a:lnTo>
                  <a:pt x="0" y="0"/>
                </a:lnTo>
                <a:lnTo>
                  <a:pt x="25" y="0"/>
                </a:lnTo>
                <a:lnTo>
                  <a:pt x="50" y="0"/>
                </a:lnTo>
                <a:lnTo>
                  <a:pt x="75" y="0"/>
                </a:lnTo>
                <a:lnTo>
                  <a:pt x="101" y="0"/>
                </a:lnTo>
                <a:lnTo>
                  <a:pt x="126" y="0"/>
                </a:lnTo>
                <a:lnTo>
                  <a:pt x="151" y="0"/>
                </a:lnTo>
                <a:lnTo>
                  <a:pt x="164" y="658"/>
                </a:lnTo>
                <a:lnTo>
                  <a:pt x="177" y="658"/>
                </a:lnTo>
                <a:lnTo>
                  <a:pt x="189" y="0"/>
                </a:lnTo>
                <a:lnTo>
                  <a:pt x="202" y="0"/>
                </a:lnTo>
                <a:lnTo>
                  <a:pt x="227" y="0"/>
                </a:lnTo>
                <a:lnTo>
                  <a:pt x="252" y="0"/>
                </a:lnTo>
                <a:lnTo>
                  <a:pt x="278" y="0"/>
                </a:lnTo>
                <a:lnTo>
                  <a:pt x="303" y="0"/>
                </a:lnTo>
                <a:lnTo>
                  <a:pt x="328" y="0"/>
                </a:lnTo>
                <a:lnTo>
                  <a:pt x="353" y="0"/>
                </a:lnTo>
                <a:lnTo>
                  <a:pt x="379" y="0"/>
                </a:lnTo>
                <a:lnTo>
                  <a:pt x="404" y="0"/>
                </a:lnTo>
                <a:lnTo>
                  <a:pt x="429" y="0"/>
                </a:lnTo>
                <a:lnTo>
                  <a:pt x="455" y="0"/>
                </a:lnTo>
                <a:lnTo>
                  <a:pt x="480" y="0"/>
                </a:lnTo>
                <a:lnTo>
                  <a:pt x="505" y="0"/>
                </a:lnTo>
                <a:lnTo>
                  <a:pt x="530" y="0"/>
                </a:lnTo>
                <a:lnTo>
                  <a:pt x="556" y="0"/>
                </a:lnTo>
                <a:lnTo>
                  <a:pt x="581" y="0"/>
                </a:lnTo>
                <a:lnTo>
                  <a:pt x="606" y="0"/>
                </a:lnTo>
                <a:lnTo>
                  <a:pt x="632" y="0"/>
                </a:lnTo>
                <a:lnTo>
                  <a:pt x="657" y="0"/>
                </a:lnTo>
                <a:lnTo>
                  <a:pt x="682" y="0"/>
                </a:lnTo>
                <a:lnTo>
                  <a:pt x="707" y="0"/>
                </a:lnTo>
                <a:lnTo>
                  <a:pt x="733" y="0"/>
                </a:lnTo>
                <a:lnTo>
                  <a:pt x="758" y="0"/>
                </a:lnTo>
                <a:lnTo>
                  <a:pt x="783" y="0"/>
                </a:lnTo>
                <a:lnTo>
                  <a:pt x="809" y="0"/>
                </a:lnTo>
                <a:lnTo>
                  <a:pt x="834" y="0"/>
                </a:lnTo>
                <a:lnTo>
                  <a:pt x="859" y="0"/>
                </a:lnTo>
                <a:lnTo>
                  <a:pt x="884" y="0"/>
                </a:lnTo>
                <a:lnTo>
                  <a:pt x="910" y="0"/>
                </a:lnTo>
                <a:lnTo>
                  <a:pt x="935" y="0"/>
                </a:lnTo>
                <a:lnTo>
                  <a:pt x="960" y="0"/>
                </a:lnTo>
                <a:lnTo>
                  <a:pt x="986" y="0"/>
                </a:lnTo>
                <a:lnTo>
                  <a:pt x="1011" y="0"/>
                </a:lnTo>
                <a:lnTo>
                  <a:pt x="1036" y="0"/>
                </a:lnTo>
                <a:lnTo>
                  <a:pt x="1061" y="0"/>
                </a:lnTo>
                <a:lnTo>
                  <a:pt x="1087" y="0"/>
                </a:lnTo>
                <a:lnTo>
                  <a:pt x="1112" y="0"/>
                </a:lnTo>
                <a:lnTo>
                  <a:pt x="1137" y="0"/>
                </a:lnTo>
                <a:lnTo>
                  <a:pt x="1163" y="0"/>
                </a:lnTo>
                <a:lnTo>
                  <a:pt x="1188" y="0"/>
                </a:lnTo>
                <a:lnTo>
                  <a:pt x="1213" y="0"/>
                </a:lnTo>
                <a:lnTo>
                  <a:pt x="1238" y="0"/>
                </a:lnTo>
                <a:lnTo>
                  <a:pt x="1264" y="0"/>
                </a:lnTo>
                <a:lnTo>
                  <a:pt x="1289" y="0"/>
                </a:lnTo>
                <a:lnTo>
                  <a:pt x="1314" y="0"/>
                </a:lnTo>
                <a:lnTo>
                  <a:pt x="1340" y="0"/>
                </a:lnTo>
                <a:lnTo>
                  <a:pt x="1365" y="0"/>
                </a:lnTo>
                <a:lnTo>
                  <a:pt x="1390" y="0"/>
                </a:lnTo>
                <a:lnTo>
                  <a:pt x="1415" y="0"/>
                </a:lnTo>
                <a:lnTo>
                  <a:pt x="1441" y="0"/>
                </a:lnTo>
                <a:lnTo>
                  <a:pt x="1466" y="0"/>
                </a:lnTo>
                <a:lnTo>
                  <a:pt x="1491" y="0"/>
                </a:lnTo>
                <a:lnTo>
                  <a:pt x="1517" y="0"/>
                </a:lnTo>
                <a:lnTo>
                  <a:pt x="1542" y="0"/>
                </a:lnTo>
                <a:lnTo>
                  <a:pt x="1567" y="0"/>
                </a:lnTo>
                <a:lnTo>
                  <a:pt x="1592" y="0"/>
                </a:lnTo>
                <a:lnTo>
                  <a:pt x="1618" y="0"/>
                </a:lnTo>
                <a:lnTo>
                  <a:pt x="1643" y="0"/>
                </a:lnTo>
                <a:lnTo>
                  <a:pt x="1668" y="0"/>
                </a:lnTo>
                <a:lnTo>
                  <a:pt x="1694" y="0"/>
                </a:lnTo>
                <a:lnTo>
                  <a:pt x="1719" y="0"/>
                </a:lnTo>
                <a:lnTo>
                  <a:pt x="1731" y="658"/>
                </a:lnTo>
                <a:lnTo>
                  <a:pt x="1744" y="0"/>
                </a:lnTo>
                <a:lnTo>
                  <a:pt x="1769" y="0"/>
                </a:lnTo>
                <a:lnTo>
                  <a:pt x="1795" y="1316"/>
                </a:lnTo>
                <a:lnTo>
                  <a:pt x="1807" y="0"/>
                </a:lnTo>
                <a:lnTo>
                  <a:pt x="1820" y="0"/>
                </a:lnTo>
                <a:lnTo>
                  <a:pt x="1833" y="658"/>
                </a:lnTo>
                <a:lnTo>
                  <a:pt x="1845" y="0"/>
                </a:lnTo>
                <a:lnTo>
                  <a:pt x="1858" y="3291"/>
                </a:lnTo>
                <a:lnTo>
                  <a:pt x="1870" y="8557"/>
                </a:lnTo>
                <a:lnTo>
                  <a:pt x="1883" y="19748"/>
                </a:lnTo>
                <a:lnTo>
                  <a:pt x="1896" y="26331"/>
                </a:lnTo>
                <a:lnTo>
                  <a:pt x="1908" y="19089"/>
                </a:lnTo>
                <a:lnTo>
                  <a:pt x="1921" y="22381"/>
                </a:lnTo>
                <a:lnTo>
                  <a:pt x="1934" y="9874"/>
                </a:lnTo>
                <a:lnTo>
                  <a:pt x="1946" y="5924"/>
                </a:lnTo>
                <a:lnTo>
                  <a:pt x="1959" y="7241"/>
                </a:lnTo>
                <a:lnTo>
                  <a:pt x="1972" y="5266"/>
                </a:lnTo>
                <a:lnTo>
                  <a:pt x="1984" y="2633"/>
                </a:lnTo>
                <a:lnTo>
                  <a:pt x="1997" y="1974"/>
                </a:lnTo>
                <a:lnTo>
                  <a:pt x="2010" y="0"/>
                </a:lnTo>
                <a:lnTo>
                  <a:pt x="2022" y="658"/>
                </a:lnTo>
                <a:lnTo>
                  <a:pt x="2035" y="2633"/>
                </a:lnTo>
                <a:lnTo>
                  <a:pt x="2047" y="1316"/>
                </a:lnTo>
                <a:lnTo>
                  <a:pt x="2060" y="0"/>
                </a:lnTo>
                <a:lnTo>
                  <a:pt x="2073" y="1316"/>
                </a:lnTo>
                <a:lnTo>
                  <a:pt x="2098" y="658"/>
                </a:lnTo>
                <a:lnTo>
                  <a:pt x="2111" y="1316"/>
                </a:lnTo>
                <a:lnTo>
                  <a:pt x="2123" y="658"/>
                </a:lnTo>
                <a:lnTo>
                  <a:pt x="2149" y="0"/>
                </a:lnTo>
                <a:lnTo>
                  <a:pt x="2161" y="658"/>
                </a:lnTo>
                <a:lnTo>
                  <a:pt x="2174" y="2633"/>
                </a:lnTo>
                <a:lnTo>
                  <a:pt x="2186" y="658"/>
                </a:lnTo>
                <a:lnTo>
                  <a:pt x="2199" y="1974"/>
                </a:lnTo>
                <a:lnTo>
                  <a:pt x="2212" y="658"/>
                </a:lnTo>
                <a:lnTo>
                  <a:pt x="2224" y="658"/>
                </a:lnTo>
                <a:lnTo>
                  <a:pt x="2237" y="1316"/>
                </a:lnTo>
                <a:lnTo>
                  <a:pt x="2250" y="0"/>
                </a:lnTo>
                <a:lnTo>
                  <a:pt x="2275" y="658"/>
                </a:lnTo>
                <a:lnTo>
                  <a:pt x="2288" y="0"/>
                </a:lnTo>
                <a:lnTo>
                  <a:pt x="2300" y="3291"/>
                </a:lnTo>
                <a:lnTo>
                  <a:pt x="2313" y="658"/>
                </a:lnTo>
                <a:lnTo>
                  <a:pt x="2326" y="1974"/>
                </a:lnTo>
                <a:lnTo>
                  <a:pt x="2338" y="658"/>
                </a:lnTo>
                <a:lnTo>
                  <a:pt x="2351" y="1316"/>
                </a:lnTo>
                <a:lnTo>
                  <a:pt x="2364" y="0"/>
                </a:lnTo>
                <a:lnTo>
                  <a:pt x="2376" y="0"/>
                </a:lnTo>
                <a:lnTo>
                  <a:pt x="2389" y="658"/>
                </a:lnTo>
                <a:lnTo>
                  <a:pt x="2401" y="1316"/>
                </a:lnTo>
                <a:lnTo>
                  <a:pt x="2427" y="658"/>
                </a:lnTo>
                <a:lnTo>
                  <a:pt x="2452" y="0"/>
                </a:lnTo>
                <a:lnTo>
                  <a:pt x="2477" y="0"/>
                </a:lnTo>
                <a:lnTo>
                  <a:pt x="2503" y="658"/>
                </a:lnTo>
                <a:lnTo>
                  <a:pt x="2528" y="0"/>
                </a:lnTo>
                <a:lnTo>
                  <a:pt x="2553" y="658"/>
                </a:lnTo>
                <a:lnTo>
                  <a:pt x="2578" y="0"/>
                </a:lnTo>
                <a:lnTo>
                  <a:pt x="2591" y="658"/>
                </a:lnTo>
                <a:lnTo>
                  <a:pt x="2604" y="0"/>
                </a:lnTo>
                <a:lnTo>
                  <a:pt x="2629" y="0"/>
                </a:lnTo>
                <a:lnTo>
                  <a:pt x="2642" y="658"/>
                </a:lnTo>
                <a:lnTo>
                  <a:pt x="2654" y="0"/>
                </a:lnTo>
                <a:lnTo>
                  <a:pt x="2667" y="1316"/>
                </a:lnTo>
                <a:lnTo>
                  <a:pt x="2680" y="1316"/>
                </a:lnTo>
                <a:lnTo>
                  <a:pt x="2692" y="0"/>
                </a:lnTo>
                <a:lnTo>
                  <a:pt x="2705" y="658"/>
                </a:lnTo>
                <a:lnTo>
                  <a:pt x="2718" y="0"/>
                </a:lnTo>
                <a:lnTo>
                  <a:pt x="2730" y="0"/>
                </a:lnTo>
                <a:lnTo>
                  <a:pt x="2743" y="658"/>
                </a:lnTo>
                <a:lnTo>
                  <a:pt x="2755" y="0"/>
                </a:lnTo>
                <a:lnTo>
                  <a:pt x="2768" y="658"/>
                </a:lnTo>
                <a:lnTo>
                  <a:pt x="2781" y="0"/>
                </a:lnTo>
                <a:lnTo>
                  <a:pt x="2806" y="658"/>
                </a:lnTo>
                <a:lnTo>
                  <a:pt x="2831" y="0"/>
                </a:lnTo>
                <a:lnTo>
                  <a:pt x="2857" y="0"/>
                </a:lnTo>
                <a:lnTo>
                  <a:pt x="2869" y="658"/>
                </a:lnTo>
                <a:lnTo>
                  <a:pt x="2882" y="1316"/>
                </a:lnTo>
                <a:lnTo>
                  <a:pt x="2907" y="658"/>
                </a:lnTo>
                <a:lnTo>
                  <a:pt x="2920" y="0"/>
                </a:lnTo>
                <a:lnTo>
                  <a:pt x="2932" y="658"/>
                </a:lnTo>
                <a:lnTo>
                  <a:pt x="2945" y="0"/>
                </a:lnTo>
                <a:lnTo>
                  <a:pt x="2958" y="0"/>
                </a:lnTo>
                <a:lnTo>
                  <a:pt x="2970" y="658"/>
                </a:lnTo>
                <a:lnTo>
                  <a:pt x="2983" y="0"/>
                </a:lnTo>
                <a:lnTo>
                  <a:pt x="3008" y="0"/>
                </a:lnTo>
                <a:lnTo>
                  <a:pt x="3034" y="658"/>
                </a:lnTo>
                <a:lnTo>
                  <a:pt x="3046" y="0"/>
                </a:lnTo>
                <a:lnTo>
                  <a:pt x="3059" y="0"/>
                </a:lnTo>
                <a:lnTo>
                  <a:pt x="3084" y="0"/>
                </a:lnTo>
                <a:lnTo>
                  <a:pt x="3109" y="0"/>
                </a:lnTo>
                <a:lnTo>
                  <a:pt x="3135" y="0"/>
                </a:lnTo>
                <a:lnTo>
                  <a:pt x="3160" y="0"/>
                </a:lnTo>
                <a:lnTo>
                  <a:pt x="3185" y="0"/>
                </a:lnTo>
                <a:lnTo>
                  <a:pt x="3198" y="658"/>
                </a:lnTo>
                <a:lnTo>
                  <a:pt x="3210" y="0"/>
                </a:lnTo>
                <a:lnTo>
                  <a:pt x="3236" y="1316"/>
                </a:lnTo>
                <a:lnTo>
                  <a:pt x="3248" y="0"/>
                </a:lnTo>
                <a:lnTo>
                  <a:pt x="3261" y="0"/>
                </a:lnTo>
                <a:lnTo>
                  <a:pt x="3286" y="0"/>
                </a:lnTo>
                <a:lnTo>
                  <a:pt x="3299" y="658"/>
                </a:lnTo>
                <a:lnTo>
                  <a:pt x="3312" y="0"/>
                </a:lnTo>
                <a:lnTo>
                  <a:pt x="3337" y="0"/>
                </a:lnTo>
                <a:lnTo>
                  <a:pt x="3362" y="658"/>
                </a:lnTo>
                <a:lnTo>
                  <a:pt x="3375" y="0"/>
                </a:lnTo>
                <a:lnTo>
                  <a:pt x="3387" y="658"/>
                </a:lnTo>
                <a:lnTo>
                  <a:pt x="3400" y="0"/>
                </a:lnTo>
                <a:lnTo>
                  <a:pt x="3413" y="0"/>
                </a:lnTo>
                <a:lnTo>
                  <a:pt x="3438" y="0"/>
                </a:lnTo>
                <a:lnTo>
                  <a:pt x="3451" y="658"/>
                </a:lnTo>
                <a:lnTo>
                  <a:pt x="3463" y="0"/>
                </a:lnTo>
                <a:lnTo>
                  <a:pt x="3489" y="0"/>
                </a:lnTo>
                <a:lnTo>
                  <a:pt x="3514" y="0"/>
                </a:lnTo>
                <a:lnTo>
                  <a:pt x="3539" y="0"/>
                </a:lnTo>
                <a:lnTo>
                  <a:pt x="3564" y="658"/>
                </a:lnTo>
                <a:lnTo>
                  <a:pt x="3577" y="0"/>
                </a:lnTo>
                <a:lnTo>
                  <a:pt x="3590" y="658"/>
                </a:lnTo>
                <a:lnTo>
                  <a:pt x="3602" y="0"/>
                </a:lnTo>
                <a:lnTo>
                  <a:pt x="3615" y="0"/>
                </a:lnTo>
                <a:lnTo>
                  <a:pt x="3640" y="0"/>
                </a:lnTo>
                <a:lnTo>
                  <a:pt x="3666" y="0"/>
                </a:lnTo>
                <a:lnTo>
                  <a:pt x="3678" y="658"/>
                </a:lnTo>
                <a:lnTo>
                  <a:pt x="3691" y="0"/>
                </a:lnTo>
                <a:lnTo>
                  <a:pt x="3716" y="0"/>
                </a:lnTo>
                <a:lnTo>
                  <a:pt x="3729" y="658"/>
                </a:lnTo>
                <a:lnTo>
                  <a:pt x="3741" y="0"/>
                </a:lnTo>
                <a:lnTo>
                  <a:pt x="3767" y="0"/>
                </a:lnTo>
                <a:lnTo>
                  <a:pt x="3792" y="0"/>
                </a:lnTo>
                <a:lnTo>
                  <a:pt x="3817" y="0"/>
                </a:lnTo>
                <a:lnTo>
                  <a:pt x="3843" y="658"/>
                </a:lnTo>
                <a:lnTo>
                  <a:pt x="3868" y="0"/>
                </a:lnTo>
                <a:lnTo>
                  <a:pt x="3893" y="658"/>
                </a:lnTo>
                <a:lnTo>
                  <a:pt x="3906" y="0"/>
                </a:lnTo>
                <a:lnTo>
                  <a:pt x="3918" y="658"/>
                </a:lnTo>
                <a:lnTo>
                  <a:pt x="3931" y="0"/>
                </a:lnTo>
                <a:lnTo>
                  <a:pt x="3944" y="0"/>
                </a:lnTo>
                <a:lnTo>
                  <a:pt x="3969" y="0"/>
                </a:lnTo>
                <a:lnTo>
                  <a:pt x="3982" y="658"/>
                </a:lnTo>
                <a:lnTo>
                  <a:pt x="3994" y="1316"/>
                </a:lnTo>
                <a:lnTo>
                  <a:pt x="4007" y="0"/>
                </a:lnTo>
                <a:lnTo>
                  <a:pt x="4020" y="658"/>
                </a:lnTo>
                <a:lnTo>
                  <a:pt x="4045" y="0"/>
                </a:lnTo>
                <a:lnTo>
                  <a:pt x="4057" y="658"/>
                </a:lnTo>
                <a:lnTo>
                  <a:pt x="4070" y="0"/>
                </a:lnTo>
                <a:lnTo>
                  <a:pt x="4095" y="658"/>
                </a:lnTo>
                <a:lnTo>
                  <a:pt x="4108" y="0"/>
                </a:lnTo>
                <a:lnTo>
                  <a:pt x="4121" y="658"/>
                </a:lnTo>
                <a:lnTo>
                  <a:pt x="4133" y="0"/>
                </a:lnTo>
                <a:lnTo>
                  <a:pt x="4146" y="0"/>
                </a:lnTo>
                <a:lnTo>
                  <a:pt x="4159" y="658"/>
                </a:lnTo>
                <a:lnTo>
                  <a:pt x="4171" y="0"/>
                </a:lnTo>
                <a:lnTo>
                  <a:pt x="4196" y="0"/>
                </a:lnTo>
                <a:lnTo>
                  <a:pt x="4222" y="0"/>
                </a:lnTo>
                <a:lnTo>
                  <a:pt x="4247" y="0"/>
                </a:lnTo>
                <a:lnTo>
                  <a:pt x="4272" y="0"/>
                </a:lnTo>
                <a:lnTo>
                  <a:pt x="4298" y="0"/>
                </a:lnTo>
                <a:lnTo>
                  <a:pt x="4323" y="0"/>
                </a:lnTo>
                <a:lnTo>
                  <a:pt x="4348" y="658"/>
                </a:lnTo>
                <a:lnTo>
                  <a:pt x="4361" y="0"/>
                </a:lnTo>
                <a:lnTo>
                  <a:pt x="4373" y="0"/>
                </a:lnTo>
                <a:lnTo>
                  <a:pt x="4399" y="0"/>
                </a:lnTo>
                <a:lnTo>
                  <a:pt x="4424" y="0"/>
                </a:lnTo>
                <a:lnTo>
                  <a:pt x="4449" y="0"/>
                </a:lnTo>
                <a:lnTo>
                  <a:pt x="4475" y="0"/>
                </a:lnTo>
                <a:lnTo>
                  <a:pt x="4500" y="0"/>
                </a:lnTo>
                <a:lnTo>
                  <a:pt x="4525" y="0"/>
                </a:lnTo>
                <a:lnTo>
                  <a:pt x="4538" y="658"/>
                </a:lnTo>
                <a:lnTo>
                  <a:pt x="4551" y="0"/>
                </a:lnTo>
                <a:lnTo>
                  <a:pt x="4563" y="1316"/>
                </a:lnTo>
                <a:lnTo>
                  <a:pt x="4576" y="658"/>
                </a:lnTo>
                <a:lnTo>
                  <a:pt x="4588" y="0"/>
                </a:lnTo>
                <a:lnTo>
                  <a:pt x="4601" y="0"/>
                </a:lnTo>
                <a:lnTo>
                  <a:pt x="4626" y="0"/>
                </a:lnTo>
                <a:lnTo>
                  <a:pt x="4652" y="658"/>
                </a:lnTo>
                <a:lnTo>
                  <a:pt x="4664" y="0"/>
                </a:lnTo>
                <a:lnTo>
                  <a:pt x="4677" y="658"/>
                </a:lnTo>
                <a:lnTo>
                  <a:pt x="4690" y="0"/>
                </a:lnTo>
                <a:lnTo>
                  <a:pt x="4702" y="0"/>
                </a:lnTo>
                <a:lnTo>
                  <a:pt x="4727" y="0"/>
                </a:lnTo>
                <a:lnTo>
                  <a:pt x="4740" y="658"/>
                </a:lnTo>
                <a:lnTo>
                  <a:pt x="4753" y="658"/>
                </a:lnTo>
                <a:lnTo>
                  <a:pt x="4765" y="0"/>
                </a:lnTo>
                <a:lnTo>
                  <a:pt x="4778" y="0"/>
                </a:lnTo>
                <a:lnTo>
                  <a:pt x="4791" y="658"/>
                </a:lnTo>
                <a:lnTo>
                  <a:pt x="4803" y="0"/>
                </a:lnTo>
                <a:lnTo>
                  <a:pt x="4829" y="0"/>
                </a:lnTo>
                <a:lnTo>
                  <a:pt x="4841" y="658"/>
                </a:lnTo>
                <a:lnTo>
                  <a:pt x="4854" y="1316"/>
                </a:lnTo>
                <a:lnTo>
                  <a:pt x="4867" y="0"/>
                </a:lnTo>
                <a:lnTo>
                  <a:pt x="4879" y="0"/>
                </a:lnTo>
                <a:lnTo>
                  <a:pt x="4904" y="0"/>
                </a:lnTo>
                <a:lnTo>
                  <a:pt x="4930" y="0"/>
                </a:lnTo>
                <a:lnTo>
                  <a:pt x="4955" y="0"/>
                </a:lnTo>
                <a:lnTo>
                  <a:pt x="4968" y="658"/>
                </a:lnTo>
                <a:lnTo>
                  <a:pt x="4980" y="658"/>
                </a:lnTo>
                <a:lnTo>
                  <a:pt x="4993" y="0"/>
                </a:lnTo>
                <a:lnTo>
                  <a:pt x="5006" y="0"/>
                </a:lnTo>
                <a:lnTo>
                  <a:pt x="5018" y="1316"/>
                </a:lnTo>
                <a:lnTo>
                  <a:pt x="5031" y="0"/>
                </a:lnTo>
                <a:lnTo>
                  <a:pt x="5056" y="0"/>
                </a:lnTo>
                <a:lnTo>
                  <a:pt x="5081" y="658"/>
                </a:lnTo>
                <a:lnTo>
                  <a:pt x="5094" y="0"/>
                </a:lnTo>
                <a:lnTo>
                  <a:pt x="5107" y="658"/>
                </a:lnTo>
                <a:lnTo>
                  <a:pt x="5119" y="0"/>
                </a:lnTo>
                <a:lnTo>
                  <a:pt x="5132" y="0"/>
                </a:lnTo>
                <a:lnTo>
                  <a:pt x="5145" y="658"/>
                </a:lnTo>
                <a:lnTo>
                  <a:pt x="5157" y="658"/>
                </a:lnTo>
                <a:lnTo>
                  <a:pt x="5170" y="0"/>
                </a:lnTo>
                <a:lnTo>
                  <a:pt x="5183" y="0"/>
                </a:lnTo>
                <a:lnTo>
                  <a:pt x="5208" y="0"/>
                </a:lnTo>
                <a:lnTo>
                  <a:pt x="5233" y="1316"/>
                </a:lnTo>
                <a:lnTo>
                  <a:pt x="5246" y="0"/>
                </a:lnTo>
                <a:lnTo>
                  <a:pt x="5258" y="0"/>
                </a:lnTo>
                <a:lnTo>
                  <a:pt x="5271" y="658"/>
                </a:lnTo>
                <a:lnTo>
                  <a:pt x="5284" y="0"/>
                </a:lnTo>
                <a:lnTo>
                  <a:pt x="5309" y="0"/>
                </a:lnTo>
                <a:lnTo>
                  <a:pt x="5334" y="0"/>
                </a:lnTo>
                <a:lnTo>
                  <a:pt x="5360" y="658"/>
                </a:lnTo>
                <a:lnTo>
                  <a:pt x="5372" y="0"/>
                </a:lnTo>
                <a:lnTo>
                  <a:pt x="5385" y="0"/>
                </a:lnTo>
                <a:lnTo>
                  <a:pt x="5410" y="0"/>
                </a:lnTo>
                <a:lnTo>
                  <a:pt x="5435" y="0"/>
                </a:lnTo>
                <a:lnTo>
                  <a:pt x="5448" y="658"/>
                </a:lnTo>
                <a:lnTo>
                  <a:pt x="5461" y="0"/>
                </a:lnTo>
                <a:lnTo>
                  <a:pt x="5473" y="1316"/>
                </a:lnTo>
                <a:lnTo>
                  <a:pt x="5486" y="658"/>
                </a:lnTo>
                <a:lnTo>
                  <a:pt x="5499" y="0"/>
                </a:lnTo>
                <a:lnTo>
                  <a:pt x="5511" y="0"/>
                </a:lnTo>
                <a:lnTo>
                  <a:pt x="5524" y="658"/>
                </a:lnTo>
                <a:lnTo>
                  <a:pt x="5537" y="0"/>
                </a:lnTo>
                <a:lnTo>
                  <a:pt x="5562" y="0"/>
                </a:lnTo>
                <a:lnTo>
                  <a:pt x="5587" y="0"/>
                </a:lnTo>
                <a:lnTo>
                  <a:pt x="5612" y="658"/>
                </a:lnTo>
                <a:lnTo>
                  <a:pt x="5625" y="0"/>
                </a:lnTo>
                <a:lnTo>
                  <a:pt x="5638" y="0"/>
                </a:lnTo>
                <a:lnTo>
                  <a:pt x="5663" y="0"/>
                </a:lnTo>
                <a:lnTo>
                  <a:pt x="5688" y="0"/>
                </a:lnTo>
                <a:lnTo>
                  <a:pt x="5701" y="658"/>
                </a:lnTo>
                <a:lnTo>
                  <a:pt x="5713" y="0"/>
                </a:lnTo>
                <a:lnTo>
                  <a:pt x="5739" y="0"/>
                </a:lnTo>
                <a:lnTo>
                  <a:pt x="5751" y="658"/>
                </a:lnTo>
                <a:lnTo>
                  <a:pt x="5764" y="0"/>
                </a:lnTo>
                <a:lnTo>
                  <a:pt x="5789" y="0"/>
                </a:lnTo>
                <a:lnTo>
                  <a:pt x="5815" y="0"/>
                </a:lnTo>
                <a:lnTo>
                  <a:pt x="5840" y="0"/>
                </a:lnTo>
                <a:lnTo>
                  <a:pt x="5865" y="0"/>
                </a:lnTo>
                <a:lnTo>
                  <a:pt x="5891" y="0"/>
                </a:lnTo>
                <a:lnTo>
                  <a:pt x="5916" y="0"/>
                </a:lnTo>
                <a:lnTo>
                  <a:pt x="5941" y="658"/>
                </a:lnTo>
                <a:lnTo>
                  <a:pt x="5954" y="0"/>
                </a:lnTo>
                <a:lnTo>
                  <a:pt x="5966" y="0"/>
                </a:lnTo>
                <a:lnTo>
                  <a:pt x="5992" y="0"/>
                </a:lnTo>
                <a:lnTo>
                  <a:pt x="6017" y="658"/>
                </a:lnTo>
                <a:lnTo>
                  <a:pt x="6030" y="0"/>
                </a:lnTo>
                <a:lnTo>
                  <a:pt x="6042" y="0"/>
                </a:lnTo>
                <a:lnTo>
                  <a:pt x="6068" y="658"/>
                </a:lnTo>
                <a:lnTo>
                  <a:pt x="6080" y="0"/>
                </a:lnTo>
                <a:lnTo>
                  <a:pt x="6093" y="0"/>
                </a:lnTo>
                <a:lnTo>
                  <a:pt x="6105" y="658"/>
                </a:lnTo>
                <a:lnTo>
                  <a:pt x="6118" y="0"/>
                </a:lnTo>
                <a:lnTo>
                  <a:pt x="6131" y="1316"/>
                </a:lnTo>
                <a:lnTo>
                  <a:pt x="6143" y="658"/>
                </a:lnTo>
                <a:lnTo>
                  <a:pt x="6169" y="0"/>
                </a:lnTo>
                <a:lnTo>
                  <a:pt x="6194" y="0"/>
                </a:lnTo>
                <a:lnTo>
                  <a:pt x="6219" y="0"/>
                </a:lnTo>
                <a:lnTo>
                  <a:pt x="6232" y="658"/>
                </a:lnTo>
                <a:lnTo>
                  <a:pt x="6245" y="0"/>
                </a:lnTo>
                <a:lnTo>
                  <a:pt x="6270" y="658"/>
                </a:lnTo>
                <a:lnTo>
                  <a:pt x="6282" y="0"/>
                </a:lnTo>
                <a:lnTo>
                  <a:pt x="6295" y="0"/>
                </a:lnTo>
                <a:lnTo>
                  <a:pt x="6320" y="0"/>
                </a:lnTo>
                <a:lnTo>
                  <a:pt x="6346" y="0"/>
                </a:lnTo>
                <a:lnTo>
                  <a:pt x="6371" y="658"/>
                </a:lnTo>
                <a:lnTo>
                  <a:pt x="6396" y="0"/>
                </a:lnTo>
                <a:lnTo>
                  <a:pt x="6422" y="0"/>
                </a:lnTo>
                <a:lnTo>
                  <a:pt x="6447" y="0"/>
                </a:lnTo>
                <a:lnTo>
                  <a:pt x="6472" y="1316"/>
                </a:lnTo>
                <a:lnTo>
                  <a:pt x="6485" y="0"/>
                </a:lnTo>
                <a:lnTo>
                  <a:pt x="6497" y="0"/>
                </a:lnTo>
                <a:lnTo>
                  <a:pt x="6510" y="658"/>
                </a:lnTo>
                <a:lnTo>
                  <a:pt x="6523" y="0"/>
                </a:lnTo>
                <a:lnTo>
                  <a:pt x="6548" y="0"/>
                </a:lnTo>
                <a:lnTo>
                  <a:pt x="6573" y="0"/>
                </a:lnTo>
                <a:lnTo>
                  <a:pt x="6586" y="658"/>
                </a:lnTo>
                <a:lnTo>
                  <a:pt x="6598" y="0"/>
                </a:lnTo>
                <a:lnTo>
                  <a:pt x="6624" y="1316"/>
                </a:lnTo>
                <a:lnTo>
                  <a:pt x="6636" y="0"/>
                </a:lnTo>
                <a:lnTo>
                  <a:pt x="6649" y="658"/>
                </a:lnTo>
                <a:lnTo>
                  <a:pt x="6674" y="1316"/>
                </a:lnTo>
                <a:lnTo>
                  <a:pt x="6687" y="0"/>
                </a:lnTo>
                <a:lnTo>
                  <a:pt x="6700" y="658"/>
                </a:lnTo>
                <a:lnTo>
                  <a:pt x="6725" y="658"/>
                </a:lnTo>
                <a:lnTo>
                  <a:pt x="6738" y="0"/>
                </a:lnTo>
                <a:lnTo>
                  <a:pt x="6750" y="1316"/>
                </a:lnTo>
                <a:lnTo>
                  <a:pt x="6763" y="0"/>
                </a:lnTo>
                <a:lnTo>
                  <a:pt x="6775" y="658"/>
                </a:lnTo>
                <a:lnTo>
                  <a:pt x="6788" y="0"/>
                </a:lnTo>
                <a:lnTo>
                  <a:pt x="6801" y="658"/>
                </a:lnTo>
                <a:lnTo>
                  <a:pt x="6826" y="1316"/>
                </a:lnTo>
                <a:lnTo>
                  <a:pt x="6839" y="0"/>
                </a:lnTo>
                <a:lnTo>
                  <a:pt x="6851" y="0"/>
                </a:lnTo>
                <a:lnTo>
                  <a:pt x="6864" y="1316"/>
                </a:lnTo>
                <a:lnTo>
                  <a:pt x="6877" y="1974"/>
                </a:lnTo>
                <a:lnTo>
                  <a:pt x="6889" y="0"/>
                </a:lnTo>
                <a:lnTo>
                  <a:pt x="6902" y="0"/>
                </a:lnTo>
                <a:lnTo>
                  <a:pt x="6914" y="658"/>
                </a:lnTo>
                <a:lnTo>
                  <a:pt x="6927" y="0"/>
                </a:lnTo>
                <a:lnTo>
                  <a:pt x="6952" y="658"/>
                </a:lnTo>
                <a:lnTo>
                  <a:pt x="6978" y="0"/>
                </a:lnTo>
                <a:lnTo>
                  <a:pt x="6990" y="658"/>
                </a:lnTo>
                <a:lnTo>
                  <a:pt x="7003" y="0"/>
                </a:lnTo>
                <a:lnTo>
                  <a:pt x="7016" y="1316"/>
                </a:lnTo>
                <a:lnTo>
                  <a:pt x="7028" y="658"/>
                </a:lnTo>
                <a:lnTo>
                  <a:pt x="7054" y="1316"/>
                </a:lnTo>
                <a:lnTo>
                  <a:pt x="7066" y="0"/>
                </a:lnTo>
                <a:lnTo>
                  <a:pt x="7079" y="0"/>
                </a:lnTo>
                <a:lnTo>
                  <a:pt x="7104" y="0"/>
                </a:lnTo>
                <a:lnTo>
                  <a:pt x="7117" y="1316"/>
                </a:lnTo>
                <a:lnTo>
                  <a:pt x="7129" y="1316"/>
                </a:lnTo>
                <a:lnTo>
                  <a:pt x="7142" y="658"/>
                </a:lnTo>
                <a:lnTo>
                  <a:pt x="7155" y="0"/>
                </a:lnTo>
                <a:lnTo>
                  <a:pt x="7167" y="658"/>
                </a:lnTo>
                <a:lnTo>
                  <a:pt x="7180" y="658"/>
                </a:lnTo>
                <a:lnTo>
                  <a:pt x="7205" y="658"/>
                </a:lnTo>
                <a:lnTo>
                  <a:pt x="7218" y="1316"/>
                </a:lnTo>
                <a:lnTo>
                  <a:pt x="7231" y="1316"/>
                </a:lnTo>
                <a:lnTo>
                  <a:pt x="7256" y="658"/>
                </a:lnTo>
                <a:lnTo>
                  <a:pt x="7281" y="658"/>
                </a:lnTo>
                <a:lnTo>
                  <a:pt x="7294" y="1316"/>
                </a:lnTo>
                <a:lnTo>
                  <a:pt x="7306" y="1974"/>
                </a:lnTo>
                <a:lnTo>
                  <a:pt x="7319" y="1316"/>
                </a:lnTo>
                <a:lnTo>
                  <a:pt x="7332" y="1316"/>
                </a:lnTo>
                <a:lnTo>
                  <a:pt x="7344" y="2633"/>
                </a:lnTo>
                <a:lnTo>
                  <a:pt x="7357" y="1316"/>
                </a:lnTo>
                <a:lnTo>
                  <a:pt x="7370" y="4607"/>
                </a:lnTo>
                <a:lnTo>
                  <a:pt x="7382" y="1974"/>
                </a:lnTo>
                <a:lnTo>
                  <a:pt x="7395" y="2633"/>
                </a:lnTo>
                <a:lnTo>
                  <a:pt x="7407" y="658"/>
                </a:lnTo>
                <a:lnTo>
                  <a:pt x="7420" y="0"/>
                </a:lnTo>
                <a:lnTo>
                  <a:pt x="7433" y="658"/>
                </a:lnTo>
                <a:lnTo>
                  <a:pt x="7445" y="1316"/>
                </a:lnTo>
                <a:lnTo>
                  <a:pt x="7458" y="3949"/>
                </a:lnTo>
                <a:lnTo>
                  <a:pt x="7483" y="2633"/>
                </a:lnTo>
                <a:lnTo>
                  <a:pt x="7509" y="3291"/>
                </a:lnTo>
                <a:lnTo>
                  <a:pt x="7521" y="2633"/>
                </a:lnTo>
                <a:lnTo>
                  <a:pt x="7534" y="4607"/>
                </a:lnTo>
                <a:lnTo>
                  <a:pt x="7547" y="1316"/>
                </a:lnTo>
                <a:lnTo>
                  <a:pt x="7559" y="1974"/>
                </a:lnTo>
                <a:lnTo>
                  <a:pt x="7572" y="658"/>
                </a:lnTo>
                <a:lnTo>
                  <a:pt x="7584" y="4607"/>
                </a:lnTo>
                <a:lnTo>
                  <a:pt x="7597" y="2633"/>
                </a:lnTo>
                <a:lnTo>
                  <a:pt x="7610" y="4607"/>
                </a:lnTo>
                <a:lnTo>
                  <a:pt x="7622" y="3949"/>
                </a:lnTo>
                <a:lnTo>
                  <a:pt x="7635" y="3949"/>
                </a:lnTo>
                <a:lnTo>
                  <a:pt x="7648" y="5924"/>
                </a:lnTo>
                <a:lnTo>
                  <a:pt x="7660" y="1974"/>
                </a:lnTo>
                <a:lnTo>
                  <a:pt x="7673" y="658"/>
                </a:lnTo>
                <a:lnTo>
                  <a:pt x="7686" y="4607"/>
                </a:lnTo>
                <a:lnTo>
                  <a:pt x="7698" y="1316"/>
                </a:lnTo>
                <a:lnTo>
                  <a:pt x="7711" y="4607"/>
                </a:lnTo>
                <a:lnTo>
                  <a:pt x="7736" y="3949"/>
                </a:lnTo>
                <a:lnTo>
                  <a:pt x="7761" y="5266"/>
                </a:lnTo>
                <a:lnTo>
                  <a:pt x="7774" y="7899"/>
                </a:lnTo>
                <a:lnTo>
                  <a:pt x="7787" y="4607"/>
                </a:lnTo>
                <a:lnTo>
                  <a:pt x="7799" y="1316"/>
                </a:lnTo>
                <a:lnTo>
                  <a:pt x="7812" y="3949"/>
                </a:lnTo>
                <a:lnTo>
                  <a:pt x="7825" y="4607"/>
                </a:lnTo>
                <a:lnTo>
                  <a:pt x="7837" y="7899"/>
                </a:lnTo>
                <a:lnTo>
                  <a:pt x="7850" y="5924"/>
                </a:lnTo>
                <a:lnTo>
                  <a:pt x="7863" y="6582"/>
                </a:lnTo>
                <a:lnTo>
                  <a:pt x="7888" y="5266"/>
                </a:lnTo>
                <a:lnTo>
                  <a:pt x="7900" y="5924"/>
                </a:lnTo>
                <a:lnTo>
                  <a:pt x="7913" y="7241"/>
                </a:lnTo>
                <a:lnTo>
                  <a:pt x="7926" y="8557"/>
                </a:lnTo>
                <a:lnTo>
                  <a:pt x="7938" y="4607"/>
                </a:lnTo>
                <a:lnTo>
                  <a:pt x="7951" y="8557"/>
                </a:lnTo>
                <a:lnTo>
                  <a:pt x="7964" y="7241"/>
                </a:lnTo>
                <a:lnTo>
                  <a:pt x="7976" y="4607"/>
                </a:lnTo>
                <a:lnTo>
                  <a:pt x="7989" y="5266"/>
                </a:lnTo>
                <a:lnTo>
                  <a:pt x="8014" y="5924"/>
                </a:lnTo>
                <a:lnTo>
                  <a:pt x="8027" y="6582"/>
                </a:lnTo>
                <a:lnTo>
                  <a:pt x="8040" y="1974"/>
                </a:lnTo>
                <a:lnTo>
                  <a:pt x="8052" y="5924"/>
                </a:lnTo>
                <a:lnTo>
                  <a:pt x="8065" y="3949"/>
                </a:lnTo>
                <a:lnTo>
                  <a:pt x="8078" y="5924"/>
                </a:lnTo>
                <a:lnTo>
                  <a:pt x="8090" y="3949"/>
                </a:lnTo>
                <a:lnTo>
                  <a:pt x="8103" y="1974"/>
                </a:lnTo>
                <a:lnTo>
                  <a:pt x="8115" y="3949"/>
                </a:lnTo>
                <a:lnTo>
                  <a:pt x="8128" y="2633"/>
                </a:lnTo>
                <a:lnTo>
                  <a:pt x="8141" y="3949"/>
                </a:lnTo>
                <a:lnTo>
                  <a:pt x="8153" y="1316"/>
                </a:lnTo>
                <a:lnTo>
                  <a:pt x="8166" y="3949"/>
                </a:lnTo>
                <a:lnTo>
                  <a:pt x="8179" y="1316"/>
                </a:lnTo>
                <a:lnTo>
                  <a:pt x="8191" y="1316"/>
                </a:lnTo>
                <a:lnTo>
                  <a:pt x="8204" y="2633"/>
                </a:lnTo>
                <a:lnTo>
                  <a:pt x="8217" y="1974"/>
                </a:lnTo>
                <a:lnTo>
                  <a:pt x="8229" y="2633"/>
                </a:lnTo>
                <a:lnTo>
                  <a:pt x="8242" y="658"/>
                </a:lnTo>
                <a:lnTo>
                  <a:pt x="8254" y="1974"/>
                </a:lnTo>
                <a:lnTo>
                  <a:pt x="8267" y="1316"/>
                </a:lnTo>
                <a:lnTo>
                  <a:pt x="8280" y="1974"/>
                </a:lnTo>
                <a:lnTo>
                  <a:pt x="8292" y="1974"/>
                </a:lnTo>
                <a:lnTo>
                  <a:pt x="8318" y="0"/>
                </a:lnTo>
                <a:lnTo>
                  <a:pt x="8330" y="1974"/>
                </a:lnTo>
                <a:lnTo>
                  <a:pt x="8343" y="1316"/>
                </a:lnTo>
                <a:lnTo>
                  <a:pt x="8356" y="2633"/>
                </a:lnTo>
                <a:lnTo>
                  <a:pt x="8368" y="1316"/>
                </a:lnTo>
                <a:lnTo>
                  <a:pt x="8381" y="2633"/>
                </a:lnTo>
                <a:lnTo>
                  <a:pt x="8394" y="2633"/>
                </a:lnTo>
                <a:lnTo>
                  <a:pt x="8419" y="1316"/>
                </a:lnTo>
                <a:lnTo>
                  <a:pt x="8431" y="658"/>
                </a:lnTo>
                <a:lnTo>
                  <a:pt x="8444" y="1316"/>
                </a:lnTo>
                <a:lnTo>
                  <a:pt x="8457" y="658"/>
                </a:lnTo>
                <a:lnTo>
                  <a:pt x="8469" y="658"/>
                </a:lnTo>
                <a:lnTo>
                  <a:pt x="8495" y="0"/>
                </a:lnTo>
                <a:lnTo>
                  <a:pt x="8520" y="1974"/>
                </a:lnTo>
                <a:lnTo>
                  <a:pt x="8533" y="0"/>
                </a:lnTo>
                <a:lnTo>
                  <a:pt x="8545" y="1316"/>
                </a:lnTo>
                <a:lnTo>
                  <a:pt x="8558" y="0"/>
                </a:lnTo>
                <a:lnTo>
                  <a:pt x="8570" y="658"/>
                </a:lnTo>
                <a:lnTo>
                  <a:pt x="8596" y="658"/>
                </a:lnTo>
                <a:lnTo>
                  <a:pt x="8621" y="658"/>
                </a:lnTo>
                <a:lnTo>
                  <a:pt x="8646" y="658"/>
                </a:lnTo>
                <a:lnTo>
                  <a:pt x="8672" y="0"/>
                </a:lnTo>
                <a:lnTo>
                  <a:pt x="8684" y="658"/>
                </a:lnTo>
                <a:lnTo>
                  <a:pt x="8697" y="658"/>
                </a:lnTo>
                <a:lnTo>
                  <a:pt x="8710" y="0"/>
                </a:lnTo>
                <a:lnTo>
                  <a:pt x="8722" y="0"/>
                </a:lnTo>
                <a:lnTo>
                  <a:pt x="8735" y="1316"/>
                </a:lnTo>
                <a:lnTo>
                  <a:pt x="8748" y="1316"/>
                </a:lnTo>
                <a:lnTo>
                  <a:pt x="8760" y="0"/>
                </a:lnTo>
                <a:lnTo>
                  <a:pt x="8773" y="658"/>
                </a:lnTo>
                <a:lnTo>
                  <a:pt x="8785" y="1316"/>
                </a:lnTo>
                <a:lnTo>
                  <a:pt x="8798" y="658"/>
                </a:lnTo>
                <a:lnTo>
                  <a:pt x="8811" y="0"/>
                </a:lnTo>
                <a:lnTo>
                  <a:pt x="8823" y="658"/>
                </a:lnTo>
                <a:lnTo>
                  <a:pt x="8836" y="0"/>
                </a:lnTo>
                <a:lnTo>
                  <a:pt x="8849" y="1974"/>
                </a:lnTo>
                <a:lnTo>
                  <a:pt x="8861" y="0"/>
                </a:lnTo>
                <a:lnTo>
                  <a:pt x="8874" y="0"/>
                </a:lnTo>
                <a:lnTo>
                  <a:pt x="8899" y="658"/>
                </a:lnTo>
                <a:lnTo>
                  <a:pt x="8925" y="1974"/>
                </a:lnTo>
                <a:lnTo>
                  <a:pt x="8937" y="0"/>
                </a:lnTo>
                <a:lnTo>
                  <a:pt x="8950" y="658"/>
                </a:lnTo>
                <a:lnTo>
                  <a:pt x="8962" y="0"/>
                </a:lnTo>
                <a:lnTo>
                  <a:pt x="8975" y="2633"/>
                </a:lnTo>
                <a:lnTo>
                  <a:pt x="8988" y="658"/>
                </a:lnTo>
                <a:lnTo>
                  <a:pt x="9000" y="1974"/>
                </a:lnTo>
                <a:lnTo>
                  <a:pt x="9026" y="3291"/>
                </a:lnTo>
                <a:lnTo>
                  <a:pt x="9038" y="0"/>
                </a:lnTo>
                <a:lnTo>
                  <a:pt x="9051" y="3291"/>
                </a:lnTo>
                <a:lnTo>
                  <a:pt x="9064" y="4607"/>
                </a:lnTo>
                <a:lnTo>
                  <a:pt x="9076" y="4607"/>
                </a:lnTo>
                <a:lnTo>
                  <a:pt x="9089" y="7241"/>
                </a:lnTo>
                <a:lnTo>
                  <a:pt x="9101" y="4607"/>
                </a:lnTo>
                <a:lnTo>
                  <a:pt x="9114" y="7899"/>
                </a:lnTo>
                <a:lnTo>
                  <a:pt x="9127" y="3949"/>
                </a:lnTo>
                <a:lnTo>
                  <a:pt x="9139" y="4607"/>
                </a:lnTo>
                <a:lnTo>
                  <a:pt x="9152" y="5266"/>
                </a:lnTo>
                <a:lnTo>
                  <a:pt x="9165" y="13165"/>
                </a:lnTo>
                <a:lnTo>
                  <a:pt x="9177" y="8557"/>
                </a:lnTo>
                <a:lnTo>
                  <a:pt x="9190" y="16456"/>
                </a:lnTo>
                <a:lnTo>
                  <a:pt x="9203" y="6582"/>
                </a:lnTo>
                <a:lnTo>
                  <a:pt x="9215" y="7899"/>
                </a:lnTo>
                <a:lnTo>
                  <a:pt x="9228" y="8557"/>
                </a:lnTo>
                <a:lnTo>
                  <a:pt x="9241" y="9215"/>
                </a:lnTo>
                <a:lnTo>
                  <a:pt x="9253" y="11190"/>
                </a:lnTo>
                <a:lnTo>
                  <a:pt x="9266" y="6582"/>
                </a:lnTo>
                <a:lnTo>
                  <a:pt x="9278" y="8557"/>
                </a:lnTo>
                <a:lnTo>
                  <a:pt x="9291" y="12507"/>
                </a:lnTo>
                <a:lnTo>
                  <a:pt x="9304" y="12507"/>
                </a:lnTo>
                <a:lnTo>
                  <a:pt x="9316" y="11190"/>
                </a:lnTo>
                <a:lnTo>
                  <a:pt x="9329" y="17115"/>
                </a:lnTo>
                <a:lnTo>
                  <a:pt x="9342" y="15798"/>
                </a:lnTo>
                <a:lnTo>
                  <a:pt x="9354" y="10532"/>
                </a:lnTo>
                <a:lnTo>
                  <a:pt x="9367" y="6582"/>
                </a:lnTo>
                <a:lnTo>
                  <a:pt x="9380" y="7241"/>
                </a:lnTo>
                <a:lnTo>
                  <a:pt x="9405" y="4607"/>
                </a:lnTo>
                <a:lnTo>
                  <a:pt x="9430" y="3291"/>
                </a:lnTo>
                <a:lnTo>
                  <a:pt x="9443" y="2633"/>
                </a:lnTo>
                <a:lnTo>
                  <a:pt x="9455" y="2633"/>
                </a:lnTo>
                <a:lnTo>
                  <a:pt x="9468" y="3949"/>
                </a:lnTo>
                <a:lnTo>
                  <a:pt x="9481" y="1316"/>
                </a:lnTo>
                <a:lnTo>
                  <a:pt x="9493" y="5266"/>
                </a:lnTo>
                <a:lnTo>
                  <a:pt x="9506" y="3291"/>
                </a:lnTo>
                <a:lnTo>
                  <a:pt x="9519" y="2633"/>
                </a:lnTo>
                <a:lnTo>
                  <a:pt x="9531" y="1316"/>
                </a:lnTo>
                <a:lnTo>
                  <a:pt x="9544" y="4607"/>
                </a:lnTo>
                <a:lnTo>
                  <a:pt x="9557" y="3291"/>
                </a:lnTo>
                <a:lnTo>
                  <a:pt x="9569" y="3949"/>
                </a:lnTo>
                <a:lnTo>
                  <a:pt x="9582" y="2633"/>
                </a:lnTo>
                <a:lnTo>
                  <a:pt x="9595" y="1974"/>
                </a:lnTo>
                <a:lnTo>
                  <a:pt x="9607" y="2633"/>
                </a:lnTo>
                <a:lnTo>
                  <a:pt x="9620" y="5266"/>
                </a:lnTo>
                <a:lnTo>
                  <a:pt x="9632" y="4607"/>
                </a:lnTo>
                <a:lnTo>
                  <a:pt x="9645" y="1316"/>
                </a:lnTo>
                <a:lnTo>
                  <a:pt x="9658" y="4607"/>
                </a:lnTo>
                <a:lnTo>
                  <a:pt x="9670" y="3291"/>
                </a:lnTo>
                <a:lnTo>
                  <a:pt x="9683" y="4607"/>
                </a:lnTo>
                <a:lnTo>
                  <a:pt x="9696" y="2633"/>
                </a:lnTo>
                <a:lnTo>
                  <a:pt x="9708" y="5266"/>
                </a:lnTo>
                <a:lnTo>
                  <a:pt x="9721" y="1316"/>
                </a:lnTo>
                <a:lnTo>
                  <a:pt x="9734" y="5266"/>
                </a:lnTo>
                <a:lnTo>
                  <a:pt x="9746" y="3949"/>
                </a:lnTo>
                <a:lnTo>
                  <a:pt x="9759" y="4607"/>
                </a:lnTo>
                <a:lnTo>
                  <a:pt x="9771" y="2633"/>
                </a:lnTo>
                <a:lnTo>
                  <a:pt x="9784" y="3291"/>
                </a:lnTo>
                <a:lnTo>
                  <a:pt x="9809" y="2633"/>
                </a:lnTo>
                <a:lnTo>
                  <a:pt x="9822" y="0"/>
                </a:lnTo>
                <a:lnTo>
                  <a:pt x="9835" y="1974"/>
                </a:lnTo>
                <a:lnTo>
                  <a:pt x="9847" y="1316"/>
                </a:lnTo>
                <a:lnTo>
                  <a:pt x="9860" y="1316"/>
                </a:lnTo>
                <a:lnTo>
                  <a:pt x="9873" y="658"/>
                </a:lnTo>
                <a:lnTo>
                  <a:pt x="9885" y="1974"/>
                </a:lnTo>
                <a:lnTo>
                  <a:pt x="9898" y="0"/>
                </a:lnTo>
                <a:lnTo>
                  <a:pt x="9911" y="658"/>
                </a:lnTo>
                <a:lnTo>
                  <a:pt x="9936" y="1316"/>
                </a:lnTo>
                <a:lnTo>
                  <a:pt x="9948" y="658"/>
                </a:lnTo>
                <a:lnTo>
                  <a:pt x="9961" y="1974"/>
                </a:lnTo>
                <a:lnTo>
                  <a:pt x="9974" y="2633"/>
                </a:lnTo>
                <a:lnTo>
                  <a:pt x="9986" y="0"/>
                </a:lnTo>
                <a:lnTo>
                  <a:pt x="9999" y="658"/>
                </a:lnTo>
                <a:lnTo>
                  <a:pt x="10012" y="658"/>
                </a:lnTo>
                <a:lnTo>
                  <a:pt x="10024" y="1974"/>
                </a:lnTo>
                <a:lnTo>
                  <a:pt x="10037" y="2633"/>
                </a:lnTo>
                <a:lnTo>
                  <a:pt x="10050" y="1974"/>
                </a:lnTo>
                <a:lnTo>
                  <a:pt x="10062" y="1974"/>
                </a:lnTo>
                <a:lnTo>
                  <a:pt x="10075" y="5924"/>
                </a:lnTo>
                <a:lnTo>
                  <a:pt x="10088" y="3949"/>
                </a:lnTo>
                <a:lnTo>
                  <a:pt x="10100" y="7241"/>
                </a:lnTo>
                <a:lnTo>
                  <a:pt x="10113" y="7899"/>
                </a:lnTo>
                <a:lnTo>
                  <a:pt x="10125" y="6582"/>
                </a:lnTo>
                <a:lnTo>
                  <a:pt x="10138" y="7241"/>
                </a:lnTo>
                <a:lnTo>
                  <a:pt x="10151" y="11848"/>
                </a:lnTo>
                <a:lnTo>
                  <a:pt x="10163" y="7899"/>
                </a:lnTo>
                <a:lnTo>
                  <a:pt x="10176" y="6582"/>
                </a:lnTo>
                <a:lnTo>
                  <a:pt x="10189" y="5924"/>
                </a:lnTo>
                <a:lnTo>
                  <a:pt x="10201" y="5266"/>
                </a:lnTo>
                <a:lnTo>
                  <a:pt x="10214" y="5924"/>
                </a:lnTo>
                <a:lnTo>
                  <a:pt x="10227" y="4607"/>
                </a:lnTo>
                <a:lnTo>
                  <a:pt x="10239" y="5266"/>
                </a:lnTo>
                <a:lnTo>
                  <a:pt x="10252" y="1316"/>
                </a:lnTo>
                <a:lnTo>
                  <a:pt x="10265" y="2633"/>
                </a:lnTo>
                <a:lnTo>
                  <a:pt x="10277" y="1974"/>
                </a:lnTo>
                <a:lnTo>
                  <a:pt x="10290" y="1974"/>
                </a:lnTo>
                <a:lnTo>
                  <a:pt x="10315" y="658"/>
                </a:lnTo>
                <a:lnTo>
                  <a:pt x="10328" y="2633"/>
                </a:lnTo>
                <a:lnTo>
                  <a:pt x="10340" y="1316"/>
                </a:lnTo>
                <a:lnTo>
                  <a:pt x="10353" y="0"/>
                </a:lnTo>
                <a:lnTo>
                  <a:pt x="10366" y="5266"/>
                </a:lnTo>
                <a:lnTo>
                  <a:pt x="10378" y="0"/>
                </a:lnTo>
                <a:lnTo>
                  <a:pt x="10391" y="1316"/>
                </a:lnTo>
                <a:lnTo>
                  <a:pt x="10416" y="0"/>
                </a:lnTo>
                <a:lnTo>
                  <a:pt x="10429" y="658"/>
                </a:lnTo>
                <a:lnTo>
                  <a:pt x="10441" y="0"/>
                </a:lnTo>
                <a:lnTo>
                  <a:pt x="10454" y="1316"/>
                </a:lnTo>
                <a:lnTo>
                  <a:pt x="10467" y="658"/>
                </a:lnTo>
                <a:lnTo>
                  <a:pt x="10492" y="1316"/>
                </a:lnTo>
                <a:lnTo>
                  <a:pt x="10505" y="658"/>
                </a:lnTo>
                <a:lnTo>
                  <a:pt x="10517" y="1316"/>
                </a:lnTo>
                <a:lnTo>
                  <a:pt x="10530" y="0"/>
                </a:lnTo>
                <a:lnTo>
                  <a:pt x="10543" y="658"/>
                </a:lnTo>
                <a:lnTo>
                  <a:pt x="10555" y="0"/>
                </a:lnTo>
                <a:lnTo>
                  <a:pt x="10568" y="0"/>
                </a:lnTo>
                <a:lnTo>
                  <a:pt x="10581" y="658"/>
                </a:lnTo>
                <a:lnTo>
                  <a:pt x="10593" y="0"/>
                </a:lnTo>
                <a:lnTo>
                  <a:pt x="10618" y="658"/>
                </a:lnTo>
                <a:lnTo>
                  <a:pt x="10644" y="658"/>
                </a:lnTo>
                <a:lnTo>
                  <a:pt x="10656" y="0"/>
                </a:lnTo>
                <a:lnTo>
                  <a:pt x="10669" y="658"/>
                </a:lnTo>
                <a:lnTo>
                  <a:pt x="10682" y="0"/>
                </a:lnTo>
                <a:lnTo>
                  <a:pt x="10694" y="658"/>
                </a:lnTo>
                <a:lnTo>
                  <a:pt x="10707" y="1316"/>
                </a:lnTo>
                <a:lnTo>
                  <a:pt x="10720" y="1316"/>
                </a:lnTo>
                <a:lnTo>
                  <a:pt x="10745" y="1974"/>
                </a:lnTo>
                <a:lnTo>
                  <a:pt x="10758" y="1316"/>
                </a:lnTo>
                <a:lnTo>
                  <a:pt x="10770" y="658"/>
                </a:lnTo>
                <a:lnTo>
                  <a:pt x="10795" y="1974"/>
                </a:lnTo>
                <a:lnTo>
                  <a:pt x="10808" y="1316"/>
                </a:lnTo>
                <a:lnTo>
                  <a:pt x="10821" y="1316"/>
                </a:lnTo>
                <a:lnTo>
                  <a:pt x="10833" y="658"/>
                </a:lnTo>
                <a:lnTo>
                  <a:pt x="10846" y="658"/>
                </a:lnTo>
                <a:lnTo>
                  <a:pt x="10859" y="1974"/>
                </a:lnTo>
                <a:lnTo>
                  <a:pt x="10871" y="0"/>
                </a:lnTo>
                <a:lnTo>
                  <a:pt x="10897" y="0"/>
                </a:lnTo>
                <a:lnTo>
                  <a:pt x="10922" y="1316"/>
                </a:lnTo>
                <a:lnTo>
                  <a:pt x="10935" y="658"/>
                </a:lnTo>
                <a:lnTo>
                  <a:pt x="10947" y="0"/>
                </a:lnTo>
                <a:lnTo>
                  <a:pt x="10960" y="658"/>
                </a:lnTo>
                <a:lnTo>
                  <a:pt x="10972" y="1316"/>
                </a:lnTo>
                <a:lnTo>
                  <a:pt x="10985" y="658"/>
                </a:lnTo>
                <a:lnTo>
                  <a:pt x="10998" y="0"/>
                </a:lnTo>
                <a:lnTo>
                  <a:pt x="11023" y="0"/>
                </a:lnTo>
                <a:lnTo>
                  <a:pt x="11048" y="0"/>
                </a:lnTo>
                <a:lnTo>
                  <a:pt x="11074" y="658"/>
                </a:lnTo>
                <a:lnTo>
                  <a:pt x="11099" y="0"/>
                </a:lnTo>
                <a:lnTo>
                  <a:pt x="11112" y="658"/>
                </a:lnTo>
                <a:lnTo>
                  <a:pt x="11124" y="0"/>
                </a:lnTo>
                <a:lnTo>
                  <a:pt x="11137" y="658"/>
                </a:lnTo>
                <a:lnTo>
                  <a:pt x="11149" y="0"/>
                </a:lnTo>
                <a:lnTo>
                  <a:pt x="11162" y="658"/>
                </a:lnTo>
                <a:lnTo>
                  <a:pt x="11175" y="658"/>
                </a:lnTo>
                <a:lnTo>
                  <a:pt x="11187" y="1316"/>
                </a:lnTo>
                <a:lnTo>
                  <a:pt x="11200" y="1974"/>
                </a:lnTo>
                <a:lnTo>
                  <a:pt x="11213" y="1316"/>
                </a:lnTo>
                <a:lnTo>
                  <a:pt x="11225" y="1974"/>
                </a:lnTo>
                <a:lnTo>
                  <a:pt x="11238" y="658"/>
                </a:lnTo>
                <a:lnTo>
                  <a:pt x="11251" y="658"/>
                </a:lnTo>
                <a:lnTo>
                  <a:pt x="11263" y="2633"/>
                </a:lnTo>
                <a:lnTo>
                  <a:pt x="11276" y="658"/>
                </a:lnTo>
                <a:lnTo>
                  <a:pt x="11288" y="1974"/>
                </a:lnTo>
                <a:lnTo>
                  <a:pt x="11301" y="1316"/>
                </a:lnTo>
                <a:lnTo>
                  <a:pt x="11326" y="4607"/>
                </a:lnTo>
                <a:lnTo>
                  <a:pt x="11339" y="7899"/>
                </a:lnTo>
                <a:lnTo>
                  <a:pt x="11352" y="4607"/>
                </a:lnTo>
                <a:lnTo>
                  <a:pt x="11364" y="7899"/>
                </a:lnTo>
                <a:lnTo>
                  <a:pt x="11377" y="13165"/>
                </a:lnTo>
                <a:lnTo>
                  <a:pt x="11390" y="16456"/>
                </a:lnTo>
                <a:lnTo>
                  <a:pt x="11402" y="18431"/>
                </a:lnTo>
                <a:lnTo>
                  <a:pt x="11415" y="19748"/>
                </a:lnTo>
                <a:lnTo>
                  <a:pt x="11427" y="16456"/>
                </a:lnTo>
                <a:lnTo>
                  <a:pt x="11440" y="13165"/>
                </a:lnTo>
                <a:lnTo>
                  <a:pt x="11453" y="7899"/>
                </a:lnTo>
                <a:lnTo>
                  <a:pt x="11465" y="10532"/>
                </a:lnTo>
                <a:lnTo>
                  <a:pt x="11478" y="2633"/>
                </a:lnTo>
                <a:lnTo>
                  <a:pt x="11503" y="7899"/>
                </a:lnTo>
                <a:lnTo>
                  <a:pt x="11516" y="1974"/>
                </a:lnTo>
                <a:lnTo>
                  <a:pt x="11529" y="3291"/>
                </a:lnTo>
                <a:lnTo>
                  <a:pt x="11541" y="2633"/>
                </a:lnTo>
                <a:lnTo>
                  <a:pt x="11554" y="1974"/>
                </a:lnTo>
                <a:lnTo>
                  <a:pt x="11567" y="658"/>
                </a:lnTo>
                <a:lnTo>
                  <a:pt x="11579" y="1974"/>
                </a:lnTo>
                <a:lnTo>
                  <a:pt x="11592" y="1316"/>
                </a:lnTo>
                <a:lnTo>
                  <a:pt x="11605" y="658"/>
                </a:lnTo>
                <a:lnTo>
                  <a:pt x="11630" y="3291"/>
                </a:lnTo>
                <a:lnTo>
                  <a:pt x="11642" y="7899"/>
                </a:lnTo>
                <a:lnTo>
                  <a:pt x="11655" y="3949"/>
                </a:lnTo>
                <a:lnTo>
                  <a:pt x="11668" y="1316"/>
                </a:lnTo>
                <a:lnTo>
                  <a:pt x="11680" y="4607"/>
                </a:lnTo>
                <a:lnTo>
                  <a:pt x="11693" y="6582"/>
                </a:lnTo>
                <a:lnTo>
                  <a:pt x="11706" y="3949"/>
                </a:lnTo>
                <a:lnTo>
                  <a:pt x="11718" y="3291"/>
                </a:lnTo>
                <a:lnTo>
                  <a:pt x="11731" y="3949"/>
                </a:lnTo>
                <a:lnTo>
                  <a:pt x="11756" y="3291"/>
                </a:lnTo>
                <a:lnTo>
                  <a:pt x="11769" y="0"/>
                </a:lnTo>
                <a:lnTo>
                  <a:pt x="11781" y="658"/>
                </a:lnTo>
                <a:lnTo>
                  <a:pt x="11794" y="1974"/>
                </a:lnTo>
                <a:lnTo>
                  <a:pt x="11807" y="658"/>
                </a:lnTo>
                <a:lnTo>
                  <a:pt x="11819" y="1316"/>
                </a:lnTo>
                <a:lnTo>
                  <a:pt x="11832" y="658"/>
                </a:lnTo>
                <a:lnTo>
                  <a:pt x="11857" y="1316"/>
                </a:lnTo>
                <a:lnTo>
                  <a:pt x="11870" y="0"/>
                </a:lnTo>
                <a:lnTo>
                  <a:pt x="11883" y="1316"/>
                </a:lnTo>
                <a:lnTo>
                  <a:pt x="11895" y="658"/>
                </a:lnTo>
                <a:lnTo>
                  <a:pt x="11908" y="2633"/>
                </a:lnTo>
                <a:lnTo>
                  <a:pt x="11933" y="5266"/>
                </a:lnTo>
                <a:lnTo>
                  <a:pt x="11946" y="4607"/>
                </a:lnTo>
                <a:lnTo>
                  <a:pt x="11958" y="3291"/>
                </a:lnTo>
                <a:lnTo>
                  <a:pt x="11971" y="4607"/>
                </a:lnTo>
                <a:lnTo>
                  <a:pt x="11984" y="5924"/>
                </a:lnTo>
                <a:lnTo>
                  <a:pt x="11996" y="6582"/>
                </a:lnTo>
                <a:lnTo>
                  <a:pt x="12009" y="5266"/>
                </a:lnTo>
                <a:lnTo>
                  <a:pt x="12022" y="4607"/>
                </a:lnTo>
                <a:lnTo>
                  <a:pt x="12034" y="1316"/>
                </a:lnTo>
                <a:lnTo>
                  <a:pt x="12047" y="2633"/>
                </a:lnTo>
                <a:lnTo>
                  <a:pt x="12060" y="1316"/>
                </a:lnTo>
                <a:lnTo>
                  <a:pt x="12072" y="2633"/>
                </a:lnTo>
                <a:lnTo>
                  <a:pt x="12085" y="1974"/>
                </a:lnTo>
                <a:lnTo>
                  <a:pt x="12098" y="658"/>
                </a:lnTo>
                <a:lnTo>
                  <a:pt x="12110" y="0"/>
                </a:lnTo>
                <a:lnTo>
                  <a:pt x="12123" y="1316"/>
                </a:lnTo>
                <a:lnTo>
                  <a:pt x="12135" y="658"/>
                </a:lnTo>
                <a:lnTo>
                  <a:pt x="12161" y="0"/>
                </a:lnTo>
                <a:lnTo>
                  <a:pt x="12173" y="658"/>
                </a:lnTo>
                <a:lnTo>
                  <a:pt x="12186" y="0"/>
                </a:lnTo>
                <a:lnTo>
                  <a:pt x="12199" y="658"/>
                </a:lnTo>
                <a:lnTo>
                  <a:pt x="12211" y="658"/>
                </a:lnTo>
                <a:lnTo>
                  <a:pt x="12224" y="0"/>
                </a:lnTo>
                <a:lnTo>
                  <a:pt x="12237" y="0"/>
                </a:lnTo>
                <a:lnTo>
                  <a:pt x="12262" y="658"/>
                </a:lnTo>
                <a:lnTo>
                  <a:pt x="12287" y="0"/>
                </a:lnTo>
                <a:lnTo>
                  <a:pt x="12312" y="0"/>
                </a:lnTo>
                <a:lnTo>
                  <a:pt x="12338" y="0"/>
                </a:lnTo>
                <a:lnTo>
                  <a:pt x="12363" y="0"/>
                </a:lnTo>
                <a:lnTo>
                  <a:pt x="12388" y="0"/>
                </a:lnTo>
                <a:lnTo>
                  <a:pt x="12414" y="0"/>
                </a:lnTo>
                <a:lnTo>
                  <a:pt x="12439" y="0"/>
                </a:lnTo>
                <a:lnTo>
                  <a:pt x="12464" y="0"/>
                </a:lnTo>
                <a:lnTo>
                  <a:pt x="12489" y="0"/>
                </a:lnTo>
                <a:lnTo>
                  <a:pt x="12515" y="0"/>
                </a:lnTo>
                <a:lnTo>
                  <a:pt x="12540" y="0"/>
                </a:lnTo>
                <a:lnTo>
                  <a:pt x="12565" y="0"/>
                </a:lnTo>
                <a:lnTo>
                  <a:pt x="12578" y="658"/>
                </a:lnTo>
                <a:lnTo>
                  <a:pt x="12591" y="0"/>
                </a:lnTo>
                <a:lnTo>
                  <a:pt x="12616" y="0"/>
                </a:lnTo>
                <a:lnTo>
                  <a:pt x="12628" y="658"/>
                </a:lnTo>
                <a:lnTo>
                  <a:pt x="12641" y="0"/>
                </a:lnTo>
                <a:lnTo>
                  <a:pt x="12654" y="1316"/>
                </a:lnTo>
                <a:lnTo>
                  <a:pt x="12666" y="0"/>
                </a:lnTo>
                <a:lnTo>
                  <a:pt x="12692" y="0"/>
                </a:lnTo>
                <a:lnTo>
                  <a:pt x="12717" y="0"/>
                </a:lnTo>
                <a:lnTo>
                  <a:pt x="12742" y="658"/>
                </a:lnTo>
                <a:lnTo>
                  <a:pt x="12755" y="0"/>
                </a:lnTo>
                <a:lnTo>
                  <a:pt x="12768" y="0"/>
                </a:lnTo>
                <a:lnTo>
                  <a:pt x="12780" y="658"/>
                </a:lnTo>
                <a:lnTo>
                  <a:pt x="12793" y="0"/>
                </a:lnTo>
                <a:lnTo>
                  <a:pt x="12818" y="0"/>
                </a:lnTo>
                <a:lnTo>
                  <a:pt x="12843" y="0"/>
                </a:lnTo>
                <a:lnTo>
                  <a:pt x="12869" y="0"/>
                </a:lnTo>
                <a:lnTo>
                  <a:pt x="12894" y="0"/>
                </a:lnTo>
                <a:lnTo>
                  <a:pt x="12919" y="0"/>
                </a:lnTo>
                <a:lnTo>
                  <a:pt x="12945" y="0"/>
                </a:lnTo>
                <a:lnTo>
                  <a:pt x="12970" y="0"/>
                </a:lnTo>
                <a:lnTo>
                  <a:pt x="12995" y="0"/>
                </a:lnTo>
                <a:lnTo>
                  <a:pt x="13020" y="0"/>
                </a:lnTo>
                <a:lnTo>
                  <a:pt x="13046" y="658"/>
                </a:lnTo>
                <a:lnTo>
                  <a:pt x="13058" y="0"/>
                </a:lnTo>
                <a:lnTo>
                  <a:pt x="13071" y="0"/>
                </a:lnTo>
                <a:lnTo>
                  <a:pt x="13096" y="658"/>
                </a:lnTo>
                <a:lnTo>
                  <a:pt x="13109" y="0"/>
                </a:lnTo>
                <a:lnTo>
                  <a:pt x="13121" y="0"/>
                </a:lnTo>
                <a:lnTo>
                  <a:pt x="13147" y="0"/>
                </a:lnTo>
                <a:lnTo>
                  <a:pt x="13172" y="0"/>
                </a:lnTo>
                <a:lnTo>
                  <a:pt x="13197" y="0"/>
                </a:lnTo>
                <a:lnTo>
                  <a:pt x="13223" y="0"/>
                </a:lnTo>
                <a:lnTo>
                  <a:pt x="13248" y="0"/>
                </a:lnTo>
                <a:lnTo>
                  <a:pt x="13273" y="0"/>
                </a:lnTo>
                <a:lnTo>
                  <a:pt x="13298" y="0"/>
                </a:lnTo>
                <a:lnTo>
                  <a:pt x="13324" y="0"/>
                </a:lnTo>
                <a:lnTo>
                  <a:pt x="13349" y="0"/>
                </a:lnTo>
                <a:lnTo>
                  <a:pt x="13374" y="0"/>
                </a:lnTo>
                <a:lnTo>
                  <a:pt x="13400" y="0"/>
                </a:lnTo>
                <a:lnTo>
                  <a:pt x="13425" y="0"/>
                </a:lnTo>
                <a:lnTo>
                  <a:pt x="13450" y="0"/>
                </a:lnTo>
                <a:lnTo>
                  <a:pt x="13475" y="0"/>
                </a:lnTo>
                <a:lnTo>
                  <a:pt x="13501" y="0"/>
                </a:lnTo>
                <a:lnTo>
                  <a:pt x="13526" y="0"/>
                </a:lnTo>
                <a:lnTo>
                  <a:pt x="13551" y="0"/>
                </a:lnTo>
                <a:lnTo>
                  <a:pt x="13577" y="0"/>
                </a:lnTo>
                <a:lnTo>
                  <a:pt x="13602" y="0"/>
                </a:lnTo>
                <a:lnTo>
                  <a:pt x="13627" y="0"/>
                </a:lnTo>
                <a:lnTo>
                  <a:pt x="13640" y="658"/>
                </a:lnTo>
                <a:lnTo>
                  <a:pt x="13652" y="0"/>
                </a:lnTo>
                <a:lnTo>
                  <a:pt x="13678" y="0"/>
                </a:lnTo>
                <a:lnTo>
                  <a:pt x="13703" y="0"/>
                </a:lnTo>
                <a:lnTo>
                  <a:pt x="13728" y="1316"/>
                </a:lnTo>
                <a:lnTo>
                  <a:pt x="13741" y="0"/>
                </a:lnTo>
                <a:lnTo>
                  <a:pt x="13754" y="0"/>
                </a:lnTo>
                <a:lnTo>
                  <a:pt x="13766" y="658"/>
                </a:lnTo>
                <a:lnTo>
                  <a:pt x="13779" y="0"/>
                </a:lnTo>
                <a:lnTo>
                  <a:pt x="13792" y="658"/>
                </a:lnTo>
                <a:lnTo>
                  <a:pt x="13804" y="0"/>
                </a:lnTo>
                <a:lnTo>
                  <a:pt x="13829" y="0"/>
                </a:lnTo>
                <a:lnTo>
                  <a:pt x="13855" y="0"/>
                </a:lnTo>
                <a:lnTo>
                  <a:pt x="13867" y="658"/>
                </a:lnTo>
                <a:lnTo>
                  <a:pt x="13880" y="0"/>
                </a:lnTo>
                <a:lnTo>
                  <a:pt x="13905" y="0"/>
                </a:lnTo>
                <a:lnTo>
                  <a:pt x="13931" y="0"/>
                </a:lnTo>
                <a:lnTo>
                  <a:pt x="13943" y="658"/>
                </a:lnTo>
                <a:lnTo>
                  <a:pt x="13956" y="0"/>
                </a:lnTo>
                <a:lnTo>
                  <a:pt x="13981" y="0"/>
                </a:lnTo>
                <a:lnTo>
                  <a:pt x="14006" y="0"/>
                </a:lnTo>
                <a:lnTo>
                  <a:pt x="14032" y="0"/>
                </a:lnTo>
                <a:lnTo>
                  <a:pt x="14044" y="658"/>
                </a:lnTo>
                <a:lnTo>
                  <a:pt x="14057" y="658"/>
                </a:lnTo>
                <a:lnTo>
                  <a:pt x="14082" y="658"/>
                </a:lnTo>
                <a:lnTo>
                  <a:pt x="14095" y="0"/>
                </a:lnTo>
                <a:lnTo>
                  <a:pt x="14108" y="0"/>
                </a:lnTo>
                <a:lnTo>
                  <a:pt x="14120" y="1316"/>
                </a:lnTo>
                <a:lnTo>
                  <a:pt x="14133" y="0"/>
                </a:lnTo>
                <a:lnTo>
                  <a:pt x="14158" y="0"/>
                </a:lnTo>
                <a:lnTo>
                  <a:pt x="14183" y="0"/>
                </a:lnTo>
                <a:lnTo>
                  <a:pt x="14209" y="658"/>
                </a:lnTo>
                <a:lnTo>
                  <a:pt x="14221" y="0"/>
                </a:lnTo>
                <a:lnTo>
                  <a:pt x="14234" y="0"/>
                </a:lnTo>
                <a:lnTo>
                  <a:pt x="14259" y="0"/>
                </a:lnTo>
                <a:lnTo>
                  <a:pt x="14272" y="658"/>
                </a:lnTo>
                <a:lnTo>
                  <a:pt x="14285" y="0"/>
                </a:lnTo>
                <a:lnTo>
                  <a:pt x="14310" y="0"/>
                </a:lnTo>
                <a:lnTo>
                  <a:pt x="14335" y="0"/>
                </a:lnTo>
                <a:lnTo>
                  <a:pt x="14348" y="658"/>
                </a:lnTo>
                <a:lnTo>
                  <a:pt x="14360" y="0"/>
                </a:lnTo>
                <a:lnTo>
                  <a:pt x="14386" y="0"/>
                </a:lnTo>
                <a:lnTo>
                  <a:pt x="14411" y="0"/>
                </a:lnTo>
                <a:lnTo>
                  <a:pt x="14436" y="0"/>
                </a:lnTo>
                <a:lnTo>
                  <a:pt x="14462" y="0"/>
                </a:lnTo>
                <a:lnTo>
                  <a:pt x="14487" y="0"/>
                </a:lnTo>
                <a:lnTo>
                  <a:pt x="14512" y="0"/>
                </a:lnTo>
                <a:lnTo>
                  <a:pt x="14537" y="0"/>
                </a:lnTo>
                <a:lnTo>
                  <a:pt x="14563" y="0"/>
                </a:lnTo>
                <a:lnTo>
                  <a:pt x="14588" y="0"/>
                </a:lnTo>
                <a:lnTo>
                  <a:pt x="14613" y="0"/>
                </a:lnTo>
                <a:lnTo>
                  <a:pt x="14639" y="0"/>
                </a:lnTo>
                <a:lnTo>
                  <a:pt x="14664" y="0"/>
                </a:lnTo>
                <a:lnTo>
                  <a:pt x="14689" y="0"/>
                </a:lnTo>
                <a:lnTo>
                  <a:pt x="14714" y="0"/>
                </a:lnTo>
                <a:lnTo>
                  <a:pt x="14740" y="0"/>
                </a:lnTo>
                <a:lnTo>
                  <a:pt x="14752" y="658"/>
                </a:lnTo>
                <a:lnTo>
                  <a:pt x="14765" y="1316"/>
                </a:lnTo>
                <a:lnTo>
                  <a:pt x="14778" y="0"/>
                </a:lnTo>
                <a:lnTo>
                  <a:pt x="14790" y="0"/>
                </a:lnTo>
                <a:lnTo>
                  <a:pt x="14803" y="658"/>
                </a:lnTo>
                <a:lnTo>
                  <a:pt x="14815" y="0"/>
                </a:lnTo>
                <a:lnTo>
                  <a:pt x="14841" y="0"/>
                </a:lnTo>
                <a:lnTo>
                  <a:pt x="14866" y="0"/>
                </a:lnTo>
                <a:lnTo>
                  <a:pt x="14879" y="658"/>
                </a:lnTo>
                <a:lnTo>
                  <a:pt x="14891" y="0"/>
                </a:lnTo>
                <a:lnTo>
                  <a:pt x="14917" y="0"/>
                </a:lnTo>
                <a:lnTo>
                  <a:pt x="14942" y="0"/>
                </a:lnTo>
                <a:lnTo>
                  <a:pt x="14967" y="0"/>
                </a:lnTo>
                <a:lnTo>
                  <a:pt x="14992" y="0"/>
                </a:lnTo>
                <a:lnTo>
                  <a:pt x="15018" y="0"/>
                </a:lnTo>
                <a:lnTo>
                  <a:pt x="15030" y="658"/>
                </a:lnTo>
                <a:lnTo>
                  <a:pt x="15043" y="0"/>
                </a:lnTo>
                <a:lnTo>
                  <a:pt x="15068" y="0"/>
                </a:lnTo>
                <a:lnTo>
                  <a:pt x="15081" y="658"/>
                </a:lnTo>
                <a:lnTo>
                  <a:pt x="15094" y="0"/>
                </a:lnTo>
                <a:lnTo>
                  <a:pt x="15106" y="658"/>
                </a:lnTo>
                <a:lnTo>
                  <a:pt x="15119" y="658"/>
                </a:lnTo>
                <a:lnTo>
                  <a:pt x="15132" y="0"/>
                </a:lnTo>
                <a:lnTo>
                  <a:pt x="15144" y="0"/>
                </a:lnTo>
                <a:lnTo>
                  <a:pt x="15169" y="0"/>
                </a:lnTo>
                <a:lnTo>
                  <a:pt x="15195" y="0"/>
                </a:lnTo>
                <a:lnTo>
                  <a:pt x="15220" y="0"/>
                </a:lnTo>
                <a:lnTo>
                  <a:pt x="15245" y="0"/>
                </a:lnTo>
                <a:lnTo>
                  <a:pt x="15271" y="0"/>
                </a:lnTo>
                <a:lnTo>
                  <a:pt x="15296" y="0"/>
                </a:lnTo>
                <a:lnTo>
                  <a:pt x="15321" y="0"/>
                </a:lnTo>
                <a:lnTo>
                  <a:pt x="15346" y="0"/>
                </a:lnTo>
                <a:lnTo>
                  <a:pt x="15359" y="658"/>
                </a:lnTo>
                <a:lnTo>
                  <a:pt x="15372" y="0"/>
                </a:lnTo>
                <a:lnTo>
                  <a:pt x="15397" y="0"/>
                </a:lnTo>
                <a:lnTo>
                  <a:pt x="15422" y="0"/>
                </a:lnTo>
                <a:lnTo>
                  <a:pt x="15448" y="0"/>
                </a:lnTo>
                <a:lnTo>
                  <a:pt x="15473" y="0"/>
                </a:lnTo>
                <a:lnTo>
                  <a:pt x="15498" y="0"/>
                </a:lnTo>
                <a:lnTo>
                  <a:pt x="15511" y="658"/>
                </a:lnTo>
                <a:lnTo>
                  <a:pt x="15523" y="0"/>
                </a:lnTo>
                <a:lnTo>
                  <a:pt x="15549" y="0"/>
                </a:lnTo>
                <a:lnTo>
                  <a:pt x="15574" y="0"/>
                </a:lnTo>
                <a:lnTo>
                  <a:pt x="15599" y="0"/>
                </a:lnTo>
                <a:lnTo>
                  <a:pt x="15625" y="0"/>
                </a:lnTo>
                <a:lnTo>
                  <a:pt x="15650" y="0"/>
                </a:lnTo>
                <a:lnTo>
                  <a:pt x="15675" y="0"/>
                </a:lnTo>
                <a:lnTo>
                  <a:pt x="15700" y="0"/>
                </a:lnTo>
                <a:lnTo>
                  <a:pt x="15726" y="0"/>
                </a:lnTo>
                <a:lnTo>
                  <a:pt x="15751" y="0"/>
                </a:lnTo>
                <a:lnTo>
                  <a:pt x="15776" y="0"/>
                </a:lnTo>
                <a:lnTo>
                  <a:pt x="15801" y="0"/>
                </a:lnTo>
                <a:lnTo>
                  <a:pt x="15827" y="0"/>
                </a:lnTo>
                <a:lnTo>
                  <a:pt x="15852" y="0"/>
                </a:lnTo>
                <a:lnTo>
                  <a:pt x="15865" y="658"/>
                </a:lnTo>
                <a:lnTo>
                  <a:pt x="15877" y="0"/>
                </a:lnTo>
                <a:lnTo>
                  <a:pt x="15903" y="0"/>
                </a:lnTo>
                <a:lnTo>
                  <a:pt x="15928" y="0"/>
                </a:lnTo>
                <a:lnTo>
                  <a:pt x="15953" y="0"/>
                </a:lnTo>
                <a:lnTo>
                  <a:pt x="15979" y="0"/>
                </a:lnTo>
                <a:lnTo>
                  <a:pt x="16004" y="0"/>
                </a:lnTo>
                <a:lnTo>
                  <a:pt x="16016" y="658"/>
                </a:lnTo>
                <a:lnTo>
                  <a:pt x="16029" y="0"/>
                </a:lnTo>
                <a:lnTo>
                  <a:pt x="16054" y="0"/>
                </a:lnTo>
                <a:lnTo>
                  <a:pt x="16080" y="0"/>
                </a:lnTo>
                <a:lnTo>
                  <a:pt x="16105" y="0"/>
                </a:lnTo>
                <a:lnTo>
                  <a:pt x="16130" y="0"/>
                </a:lnTo>
                <a:lnTo>
                  <a:pt x="16156" y="0"/>
                </a:lnTo>
                <a:lnTo>
                  <a:pt x="16181" y="0"/>
                </a:lnTo>
                <a:lnTo>
                  <a:pt x="16206" y="0"/>
                </a:lnTo>
                <a:lnTo>
                  <a:pt x="16231" y="0"/>
                </a:lnTo>
                <a:lnTo>
                  <a:pt x="16257" y="0"/>
                </a:lnTo>
                <a:lnTo>
                  <a:pt x="16282" y="0"/>
                </a:lnTo>
                <a:lnTo>
                  <a:pt x="16307" y="0"/>
                </a:lnTo>
                <a:lnTo>
                  <a:pt x="16332" y="0"/>
                </a:lnTo>
                <a:lnTo>
                  <a:pt x="16358" y="0"/>
                </a:lnTo>
                <a:lnTo>
                  <a:pt x="16383" y="0"/>
                </a:lnTo>
                <a:lnTo>
                  <a:pt x="16408" y="0"/>
                </a:lnTo>
                <a:lnTo>
                  <a:pt x="16421" y="658"/>
                </a:lnTo>
                <a:lnTo>
                  <a:pt x="16434" y="0"/>
                </a:lnTo>
                <a:lnTo>
                  <a:pt x="16459" y="0"/>
                </a:lnTo>
                <a:lnTo>
                  <a:pt x="16484" y="0"/>
                </a:lnTo>
                <a:lnTo>
                  <a:pt x="16509" y="0"/>
                </a:lnTo>
                <a:lnTo>
                  <a:pt x="16535" y="0"/>
                </a:lnTo>
                <a:lnTo>
                  <a:pt x="16560" y="0"/>
                </a:lnTo>
                <a:lnTo>
                  <a:pt x="16585" y="658"/>
                </a:lnTo>
                <a:lnTo>
                  <a:pt x="16598" y="0"/>
                </a:lnTo>
                <a:lnTo>
                  <a:pt x="16611" y="0"/>
                </a:lnTo>
                <a:lnTo>
                  <a:pt x="16636" y="0"/>
                </a:lnTo>
                <a:lnTo>
                  <a:pt x="16661" y="658"/>
                </a:lnTo>
                <a:lnTo>
                  <a:pt x="16674" y="0"/>
                </a:lnTo>
                <a:lnTo>
                  <a:pt x="16686" y="658"/>
                </a:lnTo>
                <a:lnTo>
                  <a:pt x="16699" y="0"/>
                </a:lnTo>
                <a:lnTo>
                  <a:pt x="16712" y="0"/>
                </a:lnTo>
                <a:lnTo>
                  <a:pt x="16724" y="658"/>
                </a:lnTo>
                <a:lnTo>
                  <a:pt x="16737" y="0"/>
                </a:lnTo>
                <a:lnTo>
                  <a:pt x="16762" y="0"/>
                </a:lnTo>
                <a:lnTo>
                  <a:pt x="16788" y="0"/>
                </a:lnTo>
                <a:lnTo>
                  <a:pt x="16813" y="0"/>
                </a:lnTo>
                <a:lnTo>
                  <a:pt x="16838" y="0"/>
                </a:lnTo>
                <a:lnTo>
                  <a:pt x="16863" y="0"/>
                </a:lnTo>
                <a:lnTo>
                  <a:pt x="16889" y="0"/>
                </a:lnTo>
                <a:lnTo>
                  <a:pt x="16901" y="658"/>
                </a:lnTo>
                <a:lnTo>
                  <a:pt x="16914" y="0"/>
                </a:lnTo>
                <a:lnTo>
                  <a:pt x="16939" y="0"/>
                </a:lnTo>
                <a:lnTo>
                  <a:pt x="16965" y="0"/>
                </a:lnTo>
                <a:lnTo>
                  <a:pt x="16990" y="0"/>
                </a:lnTo>
                <a:lnTo>
                  <a:pt x="17015" y="0"/>
                </a:lnTo>
                <a:lnTo>
                  <a:pt x="17040" y="0"/>
                </a:lnTo>
                <a:lnTo>
                  <a:pt x="17066" y="0"/>
                </a:lnTo>
                <a:lnTo>
                  <a:pt x="17091" y="0"/>
                </a:lnTo>
                <a:lnTo>
                  <a:pt x="17116" y="0"/>
                </a:lnTo>
                <a:lnTo>
                  <a:pt x="17142" y="0"/>
                </a:lnTo>
                <a:lnTo>
                  <a:pt x="17154" y="658"/>
                </a:lnTo>
                <a:lnTo>
                  <a:pt x="17167" y="0"/>
                </a:lnTo>
                <a:lnTo>
                  <a:pt x="17192" y="0"/>
                </a:lnTo>
                <a:lnTo>
                  <a:pt x="17217" y="0"/>
                </a:lnTo>
                <a:lnTo>
                  <a:pt x="17230" y="658"/>
                </a:lnTo>
                <a:lnTo>
                  <a:pt x="17243" y="0"/>
                </a:lnTo>
                <a:lnTo>
                  <a:pt x="17268" y="0"/>
                </a:lnTo>
                <a:lnTo>
                  <a:pt x="17293" y="0"/>
                </a:lnTo>
                <a:lnTo>
                  <a:pt x="17319" y="0"/>
                </a:lnTo>
                <a:lnTo>
                  <a:pt x="17344" y="0"/>
                </a:lnTo>
                <a:lnTo>
                  <a:pt x="17369" y="0"/>
                </a:lnTo>
                <a:lnTo>
                  <a:pt x="17382" y="658"/>
                </a:lnTo>
                <a:lnTo>
                  <a:pt x="17394" y="0"/>
                </a:lnTo>
                <a:lnTo>
                  <a:pt x="17420" y="0"/>
                </a:lnTo>
                <a:lnTo>
                  <a:pt x="17445" y="0"/>
                </a:lnTo>
                <a:lnTo>
                  <a:pt x="17470" y="0"/>
                </a:lnTo>
                <a:lnTo>
                  <a:pt x="17496" y="0"/>
                </a:lnTo>
                <a:lnTo>
                  <a:pt x="17521" y="0"/>
                </a:lnTo>
                <a:lnTo>
                  <a:pt x="17546" y="0"/>
                </a:lnTo>
                <a:lnTo>
                  <a:pt x="17571" y="0"/>
                </a:lnTo>
                <a:lnTo>
                  <a:pt x="17597" y="0"/>
                </a:lnTo>
                <a:lnTo>
                  <a:pt x="17622" y="0"/>
                </a:lnTo>
                <a:lnTo>
                  <a:pt x="17635" y="658"/>
                </a:lnTo>
                <a:lnTo>
                  <a:pt x="17647" y="0"/>
                </a:lnTo>
                <a:lnTo>
                  <a:pt x="17673" y="0"/>
                </a:lnTo>
                <a:lnTo>
                  <a:pt x="17698" y="0"/>
                </a:lnTo>
                <a:lnTo>
                  <a:pt x="17723" y="0"/>
                </a:lnTo>
                <a:lnTo>
                  <a:pt x="17748" y="0"/>
                </a:lnTo>
                <a:lnTo>
                  <a:pt x="17774" y="0"/>
                </a:lnTo>
                <a:lnTo>
                  <a:pt x="17799" y="0"/>
                </a:lnTo>
                <a:lnTo>
                  <a:pt x="17824" y="0"/>
                </a:lnTo>
                <a:lnTo>
                  <a:pt x="17849" y="0"/>
                </a:lnTo>
                <a:lnTo>
                  <a:pt x="17875" y="0"/>
                </a:lnTo>
                <a:lnTo>
                  <a:pt x="17900" y="0"/>
                </a:lnTo>
                <a:lnTo>
                  <a:pt x="17925" y="658"/>
                </a:lnTo>
                <a:lnTo>
                  <a:pt x="17938" y="0"/>
                </a:lnTo>
                <a:lnTo>
                  <a:pt x="17951" y="0"/>
                </a:lnTo>
                <a:lnTo>
                  <a:pt x="17976" y="0"/>
                </a:lnTo>
                <a:lnTo>
                  <a:pt x="18001" y="0"/>
                </a:lnTo>
                <a:lnTo>
                  <a:pt x="18027" y="0"/>
                </a:lnTo>
                <a:lnTo>
                  <a:pt x="18052" y="0"/>
                </a:lnTo>
                <a:lnTo>
                  <a:pt x="18077" y="0"/>
                </a:lnTo>
                <a:lnTo>
                  <a:pt x="18102" y="0"/>
                </a:lnTo>
                <a:lnTo>
                  <a:pt x="18128" y="0"/>
                </a:lnTo>
                <a:lnTo>
                  <a:pt x="18153" y="0"/>
                </a:lnTo>
                <a:lnTo>
                  <a:pt x="18178" y="0"/>
                </a:lnTo>
                <a:lnTo>
                  <a:pt x="18203" y="0"/>
                </a:lnTo>
                <a:lnTo>
                  <a:pt x="18229" y="0"/>
                </a:lnTo>
                <a:lnTo>
                  <a:pt x="18254" y="0"/>
                </a:lnTo>
                <a:lnTo>
                  <a:pt x="18279" y="0"/>
                </a:lnTo>
                <a:lnTo>
                  <a:pt x="18305" y="0"/>
                </a:lnTo>
                <a:lnTo>
                  <a:pt x="18330" y="0"/>
                </a:lnTo>
                <a:lnTo>
                  <a:pt x="18355" y="0"/>
                </a:lnTo>
                <a:lnTo>
                  <a:pt x="18380" y="0"/>
                </a:lnTo>
                <a:lnTo>
                  <a:pt x="18406" y="0"/>
                </a:lnTo>
                <a:lnTo>
                  <a:pt x="18431" y="0"/>
                </a:lnTo>
                <a:lnTo>
                  <a:pt x="18456" y="0"/>
                </a:lnTo>
                <a:lnTo>
                  <a:pt x="18482" y="0"/>
                </a:lnTo>
                <a:lnTo>
                  <a:pt x="18507" y="0"/>
                </a:lnTo>
                <a:lnTo>
                  <a:pt x="18532" y="0"/>
                </a:lnTo>
                <a:lnTo>
                  <a:pt x="18557" y="0"/>
                </a:lnTo>
                <a:lnTo>
                  <a:pt x="18583" y="0"/>
                </a:lnTo>
                <a:lnTo>
                  <a:pt x="18608" y="0"/>
                </a:lnTo>
                <a:lnTo>
                  <a:pt x="18633" y="0"/>
                </a:lnTo>
                <a:lnTo>
                  <a:pt x="18646" y="658"/>
                </a:lnTo>
                <a:lnTo>
                  <a:pt x="18659" y="0"/>
                </a:lnTo>
                <a:lnTo>
                  <a:pt x="18684" y="0"/>
                </a:lnTo>
                <a:lnTo>
                  <a:pt x="18709" y="0"/>
                </a:lnTo>
                <a:lnTo>
                  <a:pt x="18734" y="0"/>
                </a:lnTo>
                <a:lnTo>
                  <a:pt x="18760" y="0"/>
                </a:lnTo>
                <a:lnTo>
                  <a:pt x="18785" y="0"/>
                </a:lnTo>
                <a:lnTo>
                  <a:pt x="18810" y="0"/>
                </a:lnTo>
                <a:lnTo>
                  <a:pt x="18836" y="0"/>
                </a:lnTo>
                <a:lnTo>
                  <a:pt x="18848" y="658"/>
                </a:lnTo>
                <a:lnTo>
                  <a:pt x="18861" y="0"/>
                </a:lnTo>
                <a:lnTo>
                  <a:pt x="18886" y="658"/>
                </a:lnTo>
                <a:lnTo>
                  <a:pt x="18899" y="0"/>
                </a:lnTo>
                <a:lnTo>
                  <a:pt x="18911" y="0"/>
                </a:lnTo>
                <a:lnTo>
                  <a:pt x="18924" y="658"/>
                </a:lnTo>
                <a:lnTo>
                  <a:pt x="18937" y="0"/>
                </a:lnTo>
                <a:lnTo>
                  <a:pt x="18962" y="0"/>
                </a:lnTo>
                <a:lnTo>
                  <a:pt x="18987" y="0"/>
                </a:lnTo>
                <a:lnTo>
                  <a:pt x="19013" y="0"/>
                </a:lnTo>
                <a:lnTo>
                  <a:pt x="19038" y="0"/>
                </a:lnTo>
                <a:lnTo>
                  <a:pt x="19063" y="0"/>
                </a:lnTo>
                <a:lnTo>
                  <a:pt x="19088" y="0"/>
                </a:lnTo>
                <a:lnTo>
                  <a:pt x="19114" y="0"/>
                </a:lnTo>
                <a:lnTo>
                  <a:pt x="19139" y="0"/>
                </a:lnTo>
                <a:lnTo>
                  <a:pt x="19164" y="0"/>
                </a:lnTo>
                <a:lnTo>
                  <a:pt x="19190" y="0"/>
                </a:lnTo>
                <a:lnTo>
                  <a:pt x="19215" y="0"/>
                </a:lnTo>
                <a:lnTo>
                  <a:pt x="19240" y="0"/>
                </a:lnTo>
                <a:lnTo>
                  <a:pt x="19265" y="0"/>
                </a:lnTo>
                <a:lnTo>
                  <a:pt x="19278" y="658"/>
                </a:lnTo>
                <a:lnTo>
                  <a:pt x="19291" y="0"/>
                </a:lnTo>
                <a:lnTo>
                  <a:pt x="19316" y="0"/>
                </a:lnTo>
                <a:lnTo>
                  <a:pt x="19341" y="0"/>
                </a:lnTo>
                <a:lnTo>
                  <a:pt x="19366" y="0"/>
                </a:lnTo>
                <a:lnTo>
                  <a:pt x="19392" y="0"/>
                </a:lnTo>
                <a:lnTo>
                  <a:pt x="19417" y="0"/>
                </a:lnTo>
                <a:lnTo>
                  <a:pt x="19442" y="0"/>
                </a:lnTo>
                <a:lnTo>
                  <a:pt x="19468" y="0"/>
                </a:lnTo>
                <a:lnTo>
                  <a:pt x="19493" y="0"/>
                </a:lnTo>
                <a:lnTo>
                  <a:pt x="19505" y="658"/>
                </a:lnTo>
                <a:lnTo>
                  <a:pt x="19518" y="658"/>
                </a:lnTo>
                <a:lnTo>
                  <a:pt x="19531" y="0"/>
                </a:lnTo>
                <a:lnTo>
                  <a:pt x="19543" y="0"/>
                </a:lnTo>
                <a:lnTo>
                  <a:pt x="19569" y="0"/>
                </a:lnTo>
                <a:lnTo>
                  <a:pt x="19594" y="0"/>
                </a:lnTo>
                <a:lnTo>
                  <a:pt x="19619" y="0"/>
                </a:lnTo>
                <a:lnTo>
                  <a:pt x="19645" y="0"/>
                </a:lnTo>
                <a:lnTo>
                  <a:pt x="19670" y="0"/>
                </a:lnTo>
                <a:lnTo>
                  <a:pt x="19695" y="0"/>
                </a:lnTo>
                <a:lnTo>
                  <a:pt x="19720" y="0"/>
                </a:lnTo>
                <a:lnTo>
                  <a:pt x="19746" y="0"/>
                </a:lnTo>
                <a:lnTo>
                  <a:pt x="19771" y="0"/>
                </a:lnTo>
                <a:lnTo>
                  <a:pt x="19796" y="0"/>
                </a:lnTo>
                <a:lnTo>
                  <a:pt x="19822" y="0"/>
                </a:lnTo>
                <a:lnTo>
                  <a:pt x="19847" y="0"/>
                </a:lnTo>
                <a:lnTo>
                  <a:pt x="19872" y="0"/>
                </a:lnTo>
                <a:lnTo>
                  <a:pt x="19897" y="0"/>
                </a:lnTo>
                <a:lnTo>
                  <a:pt x="19923" y="0"/>
                </a:lnTo>
                <a:lnTo>
                  <a:pt x="19948" y="0"/>
                </a:lnTo>
                <a:lnTo>
                  <a:pt x="19973" y="0"/>
                </a:lnTo>
                <a:lnTo>
                  <a:pt x="19999" y="0"/>
                </a:lnTo>
                <a:lnTo>
                  <a:pt x="20024" y="658"/>
                </a:lnTo>
                <a:lnTo>
                  <a:pt x="20036" y="0"/>
                </a:lnTo>
                <a:lnTo>
                  <a:pt x="20049" y="0"/>
                </a:lnTo>
                <a:lnTo>
                  <a:pt x="20074" y="0"/>
                </a:lnTo>
                <a:lnTo>
                  <a:pt x="20100" y="0"/>
                </a:lnTo>
                <a:lnTo>
                  <a:pt x="20125" y="0"/>
                </a:lnTo>
                <a:lnTo>
                  <a:pt x="20150" y="0"/>
                </a:lnTo>
                <a:lnTo>
                  <a:pt x="20176" y="0"/>
                </a:lnTo>
                <a:lnTo>
                  <a:pt x="20201" y="0"/>
                </a:lnTo>
                <a:lnTo>
                  <a:pt x="20226" y="658"/>
                </a:lnTo>
                <a:lnTo>
                  <a:pt x="20239" y="0"/>
                </a:lnTo>
                <a:lnTo>
                  <a:pt x="20251" y="0"/>
                </a:lnTo>
                <a:lnTo>
                  <a:pt x="20277" y="0"/>
                </a:lnTo>
                <a:lnTo>
                  <a:pt x="20302" y="0"/>
                </a:lnTo>
                <a:lnTo>
                  <a:pt x="20327" y="0"/>
                </a:lnTo>
                <a:lnTo>
                  <a:pt x="20352" y="0"/>
                </a:lnTo>
                <a:lnTo>
                  <a:pt x="20378" y="658"/>
                </a:lnTo>
                <a:lnTo>
                  <a:pt x="20390" y="0"/>
                </a:lnTo>
                <a:lnTo>
                  <a:pt x="20403" y="0"/>
                </a:lnTo>
                <a:lnTo>
                  <a:pt x="20416" y="658"/>
                </a:lnTo>
                <a:lnTo>
                  <a:pt x="20428" y="658"/>
                </a:lnTo>
                <a:lnTo>
                  <a:pt x="20441" y="0"/>
                </a:lnTo>
                <a:lnTo>
                  <a:pt x="20454" y="0"/>
                </a:lnTo>
                <a:lnTo>
                  <a:pt x="20479" y="0"/>
                </a:lnTo>
                <a:lnTo>
                  <a:pt x="20504" y="0"/>
                </a:lnTo>
                <a:lnTo>
                  <a:pt x="20530" y="0"/>
                </a:lnTo>
                <a:lnTo>
                  <a:pt x="20555" y="658"/>
                </a:lnTo>
                <a:lnTo>
                  <a:pt x="20567" y="0"/>
                </a:lnTo>
                <a:lnTo>
                  <a:pt x="20580" y="0"/>
                </a:lnTo>
                <a:lnTo>
                  <a:pt x="20605" y="0"/>
                </a:lnTo>
                <a:lnTo>
                  <a:pt x="20631" y="0"/>
                </a:lnTo>
                <a:lnTo>
                  <a:pt x="20656" y="0"/>
                </a:lnTo>
                <a:lnTo>
                  <a:pt x="20681" y="0"/>
                </a:lnTo>
                <a:lnTo>
                  <a:pt x="20706" y="0"/>
                </a:lnTo>
                <a:lnTo>
                  <a:pt x="20732" y="0"/>
                </a:lnTo>
                <a:lnTo>
                  <a:pt x="20757" y="0"/>
                </a:lnTo>
                <a:lnTo>
                  <a:pt x="20782" y="0"/>
                </a:lnTo>
                <a:lnTo>
                  <a:pt x="20808" y="0"/>
                </a:lnTo>
                <a:lnTo>
                  <a:pt x="20833" y="0"/>
                </a:lnTo>
                <a:lnTo>
                  <a:pt x="20846" y="658"/>
                </a:lnTo>
                <a:lnTo>
                  <a:pt x="20858" y="0"/>
                </a:lnTo>
                <a:lnTo>
                  <a:pt x="20871" y="658"/>
                </a:lnTo>
                <a:lnTo>
                  <a:pt x="20883" y="0"/>
                </a:lnTo>
                <a:lnTo>
                  <a:pt x="20896" y="658"/>
                </a:lnTo>
                <a:lnTo>
                  <a:pt x="20909" y="658"/>
                </a:lnTo>
                <a:lnTo>
                  <a:pt x="20921" y="0"/>
                </a:lnTo>
                <a:lnTo>
                  <a:pt x="20934" y="0"/>
                </a:lnTo>
                <a:lnTo>
                  <a:pt x="20959" y="0"/>
                </a:lnTo>
                <a:lnTo>
                  <a:pt x="20985" y="0"/>
                </a:lnTo>
                <a:lnTo>
                  <a:pt x="20997" y="658"/>
                </a:lnTo>
                <a:lnTo>
                  <a:pt x="21010" y="0"/>
                </a:lnTo>
                <a:lnTo>
                  <a:pt x="21023" y="658"/>
                </a:lnTo>
                <a:lnTo>
                  <a:pt x="21035" y="0"/>
                </a:lnTo>
                <a:lnTo>
                  <a:pt x="21060" y="0"/>
                </a:lnTo>
                <a:lnTo>
                  <a:pt x="21086" y="0"/>
                </a:lnTo>
                <a:lnTo>
                  <a:pt x="21098" y="658"/>
                </a:lnTo>
                <a:lnTo>
                  <a:pt x="21111" y="0"/>
                </a:lnTo>
                <a:lnTo>
                  <a:pt x="21136" y="0"/>
                </a:lnTo>
                <a:lnTo>
                  <a:pt x="21162" y="0"/>
                </a:lnTo>
                <a:lnTo>
                  <a:pt x="21187" y="658"/>
                </a:lnTo>
                <a:lnTo>
                  <a:pt x="21200" y="0"/>
                </a:lnTo>
                <a:lnTo>
                  <a:pt x="21212" y="0"/>
                </a:lnTo>
                <a:lnTo>
                  <a:pt x="21225" y="658"/>
                </a:lnTo>
                <a:lnTo>
                  <a:pt x="21237" y="0"/>
                </a:lnTo>
                <a:lnTo>
                  <a:pt x="21263" y="0"/>
                </a:lnTo>
                <a:lnTo>
                  <a:pt x="21288" y="0"/>
                </a:lnTo>
                <a:lnTo>
                  <a:pt x="21301" y="658"/>
                </a:lnTo>
                <a:lnTo>
                  <a:pt x="21313" y="1316"/>
                </a:lnTo>
                <a:lnTo>
                  <a:pt x="21339" y="1974"/>
                </a:lnTo>
                <a:lnTo>
                  <a:pt x="21351" y="1316"/>
                </a:lnTo>
                <a:lnTo>
                  <a:pt x="21364" y="1316"/>
                </a:lnTo>
                <a:lnTo>
                  <a:pt x="21389" y="658"/>
                </a:lnTo>
                <a:lnTo>
                  <a:pt x="21402" y="1316"/>
                </a:lnTo>
                <a:lnTo>
                  <a:pt x="21414" y="0"/>
                </a:lnTo>
                <a:lnTo>
                  <a:pt x="21427" y="2633"/>
                </a:lnTo>
                <a:lnTo>
                  <a:pt x="21440" y="658"/>
                </a:lnTo>
                <a:lnTo>
                  <a:pt x="21452" y="1316"/>
                </a:lnTo>
                <a:lnTo>
                  <a:pt x="21465" y="658"/>
                </a:lnTo>
                <a:lnTo>
                  <a:pt x="21478" y="0"/>
                </a:lnTo>
                <a:lnTo>
                  <a:pt x="21490" y="0"/>
                </a:lnTo>
                <a:lnTo>
                  <a:pt x="21516" y="658"/>
                </a:lnTo>
                <a:lnTo>
                  <a:pt x="21541" y="0"/>
                </a:lnTo>
                <a:lnTo>
                  <a:pt x="21566" y="658"/>
                </a:lnTo>
                <a:lnTo>
                  <a:pt x="21591" y="1316"/>
                </a:lnTo>
                <a:lnTo>
                  <a:pt x="21604" y="0"/>
                </a:lnTo>
                <a:lnTo>
                  <a:pt x="21617" y="0"/>
                </a:lnTo>
                <a:lnTo>
                  <a:pt x="21642" y="0"/>
                </a:lnTo>
                <a:lnTo>
                  <a:pt x="21667" y="658"/>
                </a:lnTo>
                <a:lnTo>
                  <a:pt x="21692" y="0"/>
                </a:lnTo>
                <a:lnTo>
                  <a:pt x="21705" y="658"/>
                </a:lnTo>
                <a:lnTo>
                  <a:pt x="21718" y="0"/>
                </a:lnTo>
                <a:lnTo>
                  <a:pt x="21743" y="0"/>
                </a:lnTo>
                <a:lnTo>
                  <a:pt x="21768" y="0"/>
                </a:lnTo>
                <a:lnTo>
                  <a:pt x="21794" y="0"/>
                </a:lnTo>
                <a:lnTo>
                  <a:pt x="21819" y="0"/>
                </a:lnTo>
                <a:lnTo>
                  <a:pt x="21844" y="658"/>
                </a:lnTo>
                <a:lnTo>
                  <a:pt x="21857" y="0"/>
                </a:lnTo>
                <a:lnTo>
                  <a:pt x="21870" y="1974"/>
                </a:lnTo>
                <a:lnTo>
                  <a:pt x="21882" y="0"/>
                </a:lnTo>
                <a:lnTo>
                  <a:pt x="21895" y="0"/>
                </a:lnTo>
                <a:lnTo>
                  <a:pt x="21907" y="658"/>
                </a:lnTo>
                <a:lnTo>
                  <a:pt x="21920" y="0"/>
                </a:lnTo>
                <a:lnTo>
                  <a:pt x="21945" y="658"/>
                </a:lnTo>
                <a:lnTo>
                  <a:pt x="21971" y="658"/>
                </a:lnTo>
                <a:lnTo>
                  <a:pt x="21996" y="1974"/>
                </a:lnTo>
                <a:lnTo>
                  <a:pt x="22009" y="0"/>
                </a:lnTo>
                <a:lnTo>
                  <a:pt x="22021" y="658"/>
                </a:lnTo>
                <a:lnTo>
                  <a:pt x="22034" y="1316"/>
                </a:lnTo>
                <a:lnTo>
                  <a:pt x="22046" y="658"/>
                </a:lnTo>
                <a:lnTo>
                  <a:pt x="22059" y="1316"/>
                </a:lnTo>
                <a:lnTo>
                  <a:pt x="22072" y="0"/>
                </a:lnTo>
                <a:lnTo>
                  <a:pt x="22084" y="658"/>
                </a:lnTo>
                <a:lnTo>
                  <a:pt x="22097" y="0"/>
                </a:lnTo>
                <a:lnTo>
                  <a:pt x="22110" y="1316"/>
                </a:lnTo>
                <a:lnTo>
                  <a:pt x="22122" y="658"/>
                </a:lnTo>
                <a:lnTo>
                  <a:pt x="22135" y="1316"/>
                </a:lnTo>
                <a:lnTo>
                  <a:pt x="22148" y="0"/>
                </a:lnTo>
                <a:lnTo>
                  <a:pt x="22160" y="658"/>
                </a:lnTo>
                <a:lnTo>
                  <a:pt x="22173" y="0"/>
                </a:lnTo>
                <a:lnTo>
                  <a:pt x="22186" y="658"/>
                </a:lnTo>
                <a:lnTo>
                  <a:pt x="22198" y="658"/>
                </a:lnTo>
                <a:lnTo>
                  <a:pt x="22211" y="0"/>
                </a:lnTo>
                <a:lnTo>
                  <a:pt x="22224" y="658"/>
                </a:lnTo>
                <a:lnTo>
                  <a:pt x="22236" y="0"/>
                </a:lnTo>
                <a:lnTo>
                  <a:pt x="22249" y="0"/>
                </a:lnTo>
                <a:lnTo>
                  <a:pt x="22274" y="658"/>
                </a:lnTo>
                <a:lnTo>
                  <a:pt x="22287" y="0"/>
                </a:lnTo>
                <a:lnTo>
                  <a:pt x="22299" y="0"/>
                </a:lnTo>
                <a:lnTo>
                  <a:pt x="22325" y="0"/>
                </a:lnTo>
                <a:lnTo>
                  <a:pt x="22350" y="0"/>
                </a:lnTo>
                <a:lnTo>
                  <a:pt x="22375" y="0"/>
                </a:lnTo>
                <a:lnTo>
                  <a:pt x="22400" y="0"/>
                </a:lnTo>
                <a:lnTo>
                  <a:pt x="22426" y="0"/>
                </a:lnTo>
                <a:lnTo>
                  <a:pt x="22451" y="0"/>
                </a:lnTo>
                <a:lnTo>
                  <a:pt x="22476" y="658"/>
                </a:lnTo>
                <a:lnTo>
                  <a:pt x="22489" y="0"/>
                </a:lnTo>
                <a:lnTo>
                  <a:pt x="22502" y="0"/>
                </a:lnTo>
                <a:lnTo>
                  <a:pt x="22527" y="0"/>
                </a:lnTo>
                <a:lnTo>
                  <a:pt x="22539" y="658"/>
                </a:lnTo>
                <a:lnTo>
                  <a:pt x="22552" y="0"/>
                </a:lnTo>
                <a:lnTo>
                  <a:pt x="22577" y="0"/>
                </a:lnTo>
                <a:lnTo>
                  <a:pt x="22603" y="0"/>
                </a:lnTo>
                <a:lnTo>
                  <a:pt x="22628" y="0"/>
                </a:lnTo>
                <a:lnTo>
                  <a:pt x="22653" y="0"/>
                </a:lnTo>
                <a:lnTo>
                  <a:pt x="22679" y="0"/>
                </a:lnTo>
                <a:lnTo>
                  <a:pt x="22704" y="658"/>
                </a:lnTo>
                <a:lnTo>
                  <a:pt x="22717" y="0"/>
                </a:lnTo>
                <a:lnTo>
                  <a:pt x="22729" y="0"/>
                </a:lnTo>
                <a:lnTo>
                  <a:pt x="22742" y="658"/>
                </a:lnTo>
                <a:lnTo>
                  <a:pt x="22754" y="0"/>
                </a:lnTo>
                <a:lnTo>
                  <a:pt x="22767" y="658"/>
                </a:lnTo>
                <a:lnTo>
                  <a:pt x="22780" y="0"/>
                </a:lnTo>
                <a:lnTo>
                  <a:pt x="22805" y="0"/>
                </a:lnTo>
                <a:lnTo>
                  <a:pt x="22830" y="0"/>
                </a:lnTo>
                <a:lnTo>
                  <a:pt x="22843" y="658"/>
                </a:lnTo>
                <a:lnTo>
                  <a:pt x="22856" y="0"/>
                </a:lnTo>
                <a:lnTo>
                  <a:pt x="22881" y="0"/>
                </a:lnTo>
                <a:lnTo>
                  <a:pt x="22906" y="0"/>
                </a:lnTo>
                <a:lnTo>
                  <a:pt x="22931" y="0"/>
                </a:lnTo>
                <a:lnTo>
                  <a:pt x="22957" y="658"/>
                </a:lnTo>
                <a:lnTo>
                  <a:pt x="22969" y="0"/>
                </a:lnTo>
                <a:lnTo>
                  <a:pt x="22982" y="0"/>
                </a:lnTo>
                <a:lnTo>
                  <a:pt x="23007" y="0"/>
                </a:lnTo>
                <a:lnTo>
                  <a:pt x="23033" y="0"/>
                </a:lnTo>
                <a:lnTo>
                  <a:pt x="23058" y="0"/>
                </a:lnTo>
                <a:lnTo>
                  <a:pt x="23083" y="0"/>
                </a:lnTo>
                <a:lnTo>
                  <a:pt x="23108" y="0"/>
                </a:lnTo>
                <a:lnTo>
                  <a:pt x="23134" y="0"/>
                </a:lnTo>
                <a:lnTo>
                  <a:pt x="23159" y="0"/>
                </a:lnTo>
                <a:lnTo>
                  <a:pt x="23184" y="0"/>
                </a:lnTo>
                <a:lnTo>
                  <a:pt x="23210" y="0"/>
                </a:lnTo>
                <a:lnTo>
                  <a:pt x="23235" y="0"/>
                </a:lnTo>
                <a:lnTo>
                  <a:pt x="23260" y="0"/>
                </a:lnTo>
                <a:lnTo>
                  <a:pt x="23285" y="0"/>
                </a:lnTo>
                <a:lnTo>
                  <a:pt x="23311" y="0"/>
                </a:lnTo>
                <a:lnTo>
                  <a:pt x="23336" y="0"/>
                </a:lnTo>
                <a:lnTo>
                  <a:pt x="23361" y="0"/>
                </a:lnTo>
                <a:lnTo>
                  <a:pt x="23374" y="658"/>
                </a:lnTo>
                <a:lnTo>
                  <a:pt x="23387" y="0"/>
                </a:lnTo>
                <a:lnTo>
                  <a:pt x="23412" y="0"/>
                </a:lnTo>
                <a:lnTo>
                  <a:pt x="23437" y="0"/>
                </a:lnTo>
                <a:lnTo>
                  <a:pt x="23462" y="0"/>
                </a:lnTo>
                <a:lnTo>
                  <a:pt x="23488" y="0"/>
                </a:lnTo>
                <a:lnTo>
                  <a:pt x="23513" y="0"/>
                </a:lnTo>
                <a:lnTo>
                  <a:pt x="23538" y="0"/>
                </a:lnTo>
                <a:lnTo>
                  <a:pt x="23563" y="658"/>
                </a:lnTo>
                <a:lnTo>
                  <a:pt x="23576" y="0"/>
                </a:lnTo>
                <a:lnTo>
                  <a:pt x="23589" y="658"/>
                </a:lnTo>
                <a:lnTo>
                  <a:pt x="23601" y="0"/>
                </a:lnTo>
                <a:lnTo>
                  <a:pt x="23614" y="0"/>
                </a:lnTo>
                <a:lnTo>
                  <a:pt x="23639" y="658"/>
                </a:lnTo>
                <a:lnTo>
                  <a:pt x="23652" y="0"/>
                </a:lnTo>
                <a:lnTo>
                  <a:pt x="23665" y="0"/>
                </a:lnTo>
                <a:lnTo>
                  <a:pt x="23677" y="658"/>
                </a:lnTo>
                <a:lnTo>
                  <a:pt x="23690" y="0"/>
                </a:lnTo>
                <a:lnTo>
                  <a:pt x="23715" y="0"/>
                </a:lnTo>
                <a:lnTo>
                  <a:pt x="23740" y="0"/>
                </a:lnTo>
                <a:lnTo>
                  <a:pt x="23766" y="0"/>
                </a:lnTo>
                <a:lnTo>
                  <a:pt x="23791" y="0"/>
                </a:lnTo>
                <a:lnTo>
                  <a:pt x="23816" y="0"/>
                </a:lnTo>
                <a:lnTo>
                  <a:pt x="23842" y="0"/>
                </a:lnTo>
                <a:lnTo>
                  <a:pt x="23867" y="0"/>
                </a:lnTo>
                <a:lnTo>
                  <a:pt x="23892" y="0"/>
                </a:lnTo>
                <a:lnTo>
                  <a:pt x="23917" y="0"/>
                </a:lnTo>
                <a:lnTo>
                  <a:pt x="23943" y="0"/>
                </a:lnTo>
                <a:lnTo>
                  <a:pt x="23968" y="0"/>
                </a:lnTo>
                <a:lnTo>
                  <a:pt x="23993" y="0"/>
                </a:lnTo>
                <a:lnTo>
                  <a:pt x="24019" y="0"/>
                </a:lnTo>
                <a:lnTo>
                  <a:pt x="24044" y="0"/>
                </a:lnTo>
                <a:lnTo>
                  <a:pt x="24069" y="0"/>
                </a:lnTo>
                <a:lnTo>
                  <a:pt x="24094" y="0"/>
                </a:lnTo>
                <a:lnTo>
                  <a:pt x="24107" y="658"/>
                </a:lnTo>
                <a:lnTo>
                  <a:pt x="24120" y="0"/>
                </a:lnTo>
                <a:lnTo>
                  <a:pt x="24145" y="0"/>
                </a:lnTo>
                <a:lnTo>
                  <a:pt x="24170" y="0"/>
                </a:lnTo>
                <a:lnTo>
                  <a:pt x="24196" y="0"/>
                </a:lnTo>
                <a:lnTo>
                  <a:pt x="24221" y="0"/>
                </a:lnTo>
                <a:lnTo>
                  <a:pt x="24246" y="0"/>
                </a:lnTo>
                <a:lnTo>
                  <a:pt x="24271" y="0"/>
                </a:lnTo>
                <a:lnTo>
                  <a:pt x="24297" y="0"/>
                </a:lnTo>
                <a:lnTo>
                  <a:pt x="24322" y="0"/>
                </a:lnTo>
                <a:lnTo>
                  <a:pt x="24347" y="0"/>
                </a:lnTo>
                <a:lnTo>
                  <a:pt x="24373" y="0"/>
                </a:lnTo>
                <a:lnTo>
                  <a:pt x="24398" y="0"/>
                </a:lnTo>
                <a:lnTo>
                  <a:pt x="24423" y="0"/>
                </a:lnTo>
                <a:lnTo>
                  <a:pt x="24436" y="658"/>
                </a:lnTo>
                <a:lnTo>
                  <a:pt x="24448" y="0"/>
                </a:lnTo>
                <a:lnTo>
                  <a:pt x="24474" y="0"/>
                </a:lnTo>
                <a:lnTo>
                  <a:pt x="24499" y="0"/>
                </a:lnTo>
                <a:lnTo>
                  <a:pt x="24524" y="0"/>
                </a:lnTo>
                <a:lnTo>
                  <a:pt x="24550" y="0"/>
                </a:lnTo>
                <a:lnTo>
                  <a:pt x="24575" y="0"/>
                </a:lnTo>
                <a:lnTo>
                  <a:pt x="24600" y="0"/>
                </a:lnTo>
                <a:lnTo>
                  <a:pt x="24625" y="0"/>
                </a:lnTo>
                <a:lnTo>
                  <a:pt x="24651" y="0"/>
                </a:lnTo>
                <a:lnTo>
                  <a:pt x="24676" y="0"/>
                </a:lnTo>
                <a:lnTo>
                  <a:pt x="24701" y="0"/>
                </a:lnTo>
                <a:lnTo>
                  <a:pt x="24726" y="0"/>
                </a:lnTo>
                <a:lnTo>
                  <a:pt x="24752" y="0"/>
                </a:lnTo>
                <a:lnTo>
                  <a:pt x="24777" y="0"/>
                </a:lnTo>
                <a:lnTo>
                  <a:pt x="24802" y="0"/>
                </a:lnTo>
                <a:lnTo>
                  <a:pt x="24828" y="0"/>
                </a:lnTo>
                <a:lnTo>
                  <a:pt x="24853" y="0"/>
                </a:lnTo>
                <a:lnTo>
                  <a:pt x="24878" y="0"/>
                </a:lnTo>
                <a:lnTo>
                  <a:pt x="24904" y="0"/>
                </a:lnTo>
                <a:lnTo>
                  <a:pt x="24929" y="0"/>
                </a:lnTo>
                <a:lnTo>
                  <a:pt x="24954" y="0"/>
                </a:lnTo>
                <a:lnTo>
                  <a:pt x="24979" y="0"/>
                </a:lnTo>
                <a:lnTo>
                  <a:pt x="25005" y="0"/>
                </a:lnTo>
                <a:lnTo>
                  <a:pt x="25030" y="0"/>
                </a:lnTo>
                <a:lnTo>
                  <a:pt x="25055" y="0"/>
                </a:lnTo>
                <a:lnTo>
                  <a:pt x="25080" y="0"/>
                </a:lnTo>
                <a:lnTo>
                  <a:pt x="25106" y="0"/>
                </a:lnTo>
                <a:lnTo>
                  <a:pt x="25131" y="0"/>
                </a:lnTo>
                <a:lnTo>
                  <a:pt x="25144" y="658"/>
                </a:lnTo>
                <a:lnTo>
                  <a:pt x="25156" y="0"/>
                </a:lnTo>
                <a:lnTo>
                  <a:pt x="25182" y="0"/>
                </a:lnTo>
                <a:lnTo>
                  <a:pt x="25207" y="0"/>
                </a:lnTo>
                <a:lnTo>
                  <a:pt x="25232" y="0"/>
                </a:lnTo>
                <a:lnTo>
                  <a:pt x="25257" y="0"/>
                </a:lnTo>
                <a:lnTo>
                  <a:pt x="25283" y="0"/>
                </a:lnTo>
                <a:lnTo>
                  <a:pt x="25308" y="0"/>
                </a:lnTo>
                <a:lnTo>
                  <a:pt x="25333" y="0"/>
                </a:lnTo>
                <a:lnTo>
                  <a:pt x="25359" y="0"/>
                </a:lnTo>
                <a:lnTo>
                  <a:pt x="25384" y="0"/>
                </a:lnTo>
                <a:lnTo>
                  <a:pt x="25409" y="0"/>
                </a:lnTo>
                <a:lnTo>
                  <a:pt x="25434" y="0"/>
                </a:lnTo>
                <a:lnTo>
                  <a:pt x="25460" y="0"/>
                </a:lnTo>
                <a:lnTo>
                  <a:pt x="25485" y="0"/>
                </a:lnTo>
                <a:lnTo>
                  <a:pt x="25510" y="0"/>
                </a:lnTo>
                <a:lnTo>
                  <a:pt x="25536" y="0"/>
                </a:lnTo>
                <a:lnTo>
                  <a:pt x="25561" y="0"/>
                </a:lnTo>
                <a:lnTo>
                  <a:pt x="25586" y="0"/>
                </a:lnTo>
                <a:lnTo>
                  <a:pt x="25611" y="0"/>
                </a:lnTo>
                <a:lnTo>
                  <a:pt x="25637" y="0"/>
                </a:lnTo>
                <a:lnTo>
                  <a:pt x="25662" y="0"/>
                </a:lnTo>
                <a:lnTo>
                  <a:pt x="25687" y="0"/>
                </a:lnTo>
                <a:lnTo>
                  <a:pt x="25713" y="0"/>
                </a:lnTo>
                <a:lnTo>
                  <a:pt x="25738" y="0"/>
                </a:lnTo>
                <a:lnTo>
                  <a:pt x="25763" y="0"/>
                </a:lnTo>
                <a:lnTo>
                  <a:pt x="25776" y="658"/>
                </a:lnTo>
                <a:lnTo>
                  <a:pt x="25788" y="0"/>
                </a:lnTo>
                <a:lnTo>
                  <a:pt x="25814" y="0"/>
                </a:lnTo>
                <a:lnTo>
                  <a:pt x="25839" y="0"/>
                </a:lnTo>
                <a:lnTo>
                  <a:pt x="25864" y="0"/>
                </a:lnTo>
                <a:lnTo>
                  <a:pt x="25890" y="0"/>
                </a:lnTo>
                <a:lnTo>
                  <a:pt x="25915" y="0"/>
                </a:lnTo>
                <a:lnTo>
                  <a:pt x="25940" y="0"/>
                </a:lnTo>
                <a:lnTo>
                  <a:pt x="25965" y="0"/>
                </a:lnTo>
                <a:lnTo>
                  <a:pt x="25991" y="0"/>
                </a:lnTo>
                <a:lnTo>
                  <a:pt x="26016" y="0"/>
                </a:lnTo>
                <a:lnTo>
                  <a:pt x="26041" y="0"/>
                </a:lnTo>
                <a:lnTo>
                  <a:pt x="26067" y="0"/>
                </a:lnTo>
                <a:lnTo>
                  <a:pt x="26092" y="0"/>
                </a:lnTo>
                <a:lnTo>
                  <a:pt x="26117" y="0"/>
                </a:lnTo>
                <a:lnTo>
                  <a:pt x="26142" y="0"/>
                </a:lnTo>
                <a:lnTo>
                  <a:pt x="26168" y="0"/>
                </a:lnTo>
                <a:lnTo>
                  <a:pt x="26193" y="0"/>
                </a:lnTo>
                <a:lnTo>
                  <a:pt x="26218" y="0"/>
                </a:lnTo>
                <a:lnTo>
                  <a:pt x="26244" y="0"/>
                </a:lnTo>
                <a:lnTo>
                  <a:pt x="26256" y="658"/>
                </a:lnTo>
                <a:lnTo>
                  <a:pt x="26269" y="0"/>
                </a:lnTo>
                <a:lnTo>
                  <a:pt x="26294" y="0"/>
                </a:lnTo>
                <a:lnTo>
                  <a:pt x="26319" y="0"/>
                </a:lnTo>
                <a:lnTo>
                  <a:pt x="26345" y="0"/>
                </a:lnTo>
                <a:lnTo>
                  <a:pt x="26370" y="0"/>
                </a:lnTo>
                <a:lnTo>
                  <a:pt x="26395" y="0"/>
                </a:lnTo>
                <a:lnTo>
                  <a:pt x="26420" y="0"/>
                </a:lnTo>
                <a:lnTo>
                  <a:pt x="26446" y="0"/>
                </a:lnTo>
                <a:lnTo>
                  <a:pt x="26471" y="0"/>
                </a:lnTo>
                <a:lnTo>
                  <a:pt x="26496" y="0"/>
                </a:lnTo>
                <a:lnTo>
                  <a:pt x="26522" y="0"/>
                </a:lnTo>
                <a:lnTo>
                  <a:pt x="26547" y="0"/>
                </a:lnTo>
                <a:lnTo>
                  <a:pt x="26572" y="0"/>
                </a:lnTo>
                <a:lnTo>
                  <a:pt x="26585" y="658"/>
                </a:lnTo>
                <a:lnTo>
                  <a:pt x="26597" y="0"/>
                </a:lnTo>
                <a:lnTo>
                  <a:pt x="26623" y="0"/>
                </a:lnTo>
                <a:lnTo>
                  <a:pt x="26648" y="0"/>
                </a:lnTo>
                <a:lnTo>
                  <a:pt x="26673" y="0"/>
                </a:lnTo>
                <a:lnTo>
                  <a:pt x="26699" y="0"/>
                </a:lnTo>
                <a:lnTo>
                  <a:pt x="26724" y="0"/>
                </a:lnTo>
                <a:lnTo>
                  <a:pt x="26749" y="0"/>
                </a:lnTo>
                <a:lnTo>
                  <a:pt x="26774" y="0"/>
                </a:lnTo>
                <a:lnTo>
                  <a:pt x="26800" y="0"/>
                </a:lnTo>
                <a:lnTo>
                  <a:pt x="26825" y="0"/>
                </a:lnTo>
                <a:lnTo>
                  <a:pt x="26850" y="0"/>
                </a:lnTo>
                <a:lnTo>
                  <a:pt x="26876" y="0"/>
                </a:lnTo>
                <a:lnTo>
                  <a:pt x="26901" y="0"/>
                </a:lnTo>
                <a:lnTo>
                  <a:pt x="26926" y="0"/>
                </a:lnTo>
                <a:lnTo>
                  <a:pt x="26951" y="0"/>
                </a:lnTo>
                <a:lnTo>
                  <a:pt x="26977" y="0"/>
                </a:lnTo>
                <a:lnTo>
                  <a:pt x="27002" y="0"/>
                </a:lnTo>
                <a:lnTo>
                  <a:pt x="27027" y="0"/>
                </a:lnTo>
                <a:lnTo>
                  <a:pt x="27052" y="0"/>
                </a:lnTo>
                <a:lnTo>
                  <a:pt x="27078" y="0"/>
                </a:lnTo>
                <a:lnTo>
                  <a:pt x="27103" y="0"/>
                </a:lnTo>
                <a:lnTo>
                  <a:pt x="27116" y="658"/>
                </a:lnTo>
                <a:lnTo>
                  <a:pt x="27128" y="0"/>
                </a:lnTo>
                <a:lnTo>
                  <a:pt x="27154" y="0"/>
                </a:lnTo>
                <a:lnTo>
                  <a:pt x="27179" y="0"/>
                </a:lnTo>
                <a:lnTo>
                  <a:pt x="27192" y="658"/>
                </a:lnTo>
                <a:lnTo>
                  <a:pt x="27204" y="0"/>
                </a:lnTo>
                <a:lnTo>
                  <a:pt x="27230" y="0"/>
                </a:lnTo>
                <a:lnTo>
                  <a:pt x="27255" y="0"/>
                </a:lnTo>
                <a:lnTo>
                  <a:pt x="27280" y="0"/>
                </a:lnTo>
                <a:lnTo>
                  <a:pt x="27305" y="0"/>
                </a:lnTo>
                <a:lnTo>
                  <a:pt x="27331" y="0"/>
                </a:lnTo>
                <a:lnTo>
                  <a:pt x="27356" y="0"/>
                </a:lnTo>
                <a:lnTo>
                  <a:pt x="27381" y="0"/>
                </a:lnTo>
                <a:lnTo>
                  <a:pt x="27407" y="0"/>
                </a:lnTo>
                <a:lnTo>
                  <a:pt x="27432" y="0"/>
                </a:lnTo>
                <a:lnTo>
                  <a:pt x="27457" y="0"/>
                </a:lnTo>
                <a:lnTo>
                  <a:pt x="27482" y="0"/>
                </a:lnTo>
                <a:lnTo>
                  <a:pt x="27508" y="0"/>
                </a:lnTo>
                <a:lnTo>
                  <a:pt x="27533" y="0"/>
                </a:lnTo>
                <a:lnTo>
                  <a:pt x="27558" y="0"/>
                </a:lnTo>
                <a:lnTo>
                  <a:pt x="27584" y="0"/>
                </a:lnTo>
                <a:lnTo>
                  <a:pt x="27609" y="0"/>
                </a:lnTo>
                <a:lnTo>
                  <a:pt x="27634" y="0"/>
                </a:lnTo>
                <a:lnTo>
                  <a:pt x="27647" y="658"/>
                </a:lnTo>
                <a:lnTo>
                  <a:pt x="27659" y="0"/>
                </a:lnTo>
                <a:lnTo>
                  <a:pt x="27685" y="0"/>
                </a:lnTo>
                <a:lnTo>
                  <a:pt x="27710" y="0"/>
                </a:lnTo>
                <a:lnTo>
                  <a:pt x="27735" y="0"/>
                </a:lnTo>
                <a:lnTo>
                  <a:pt x="27761" y="0"/>
                </a:lnTo>
                <a:lnTo>
                  <a:pt x="27786" y="0"/>
                </a:lnTo>
                <a:lnTo>
                  <a:pt x="27798" y="658"/>
                </a:lnTo>
                <a:lnTo>
                  <a:pt x="27811" y="0"/>
                </a:lnTo>
                <a:lnTo>
                  <a:pt x="27836" y="0"/>
                </a:lnTo>
                <a:lnTo>
                  <a:pt x="27862" y="0"/>
                </a:lnTo>
                <a:lnTo>
                  <a:pt x="27887" y="658"/>
                </a:lnTo>
                <a:lnTo>
                  <a:pt x="27900" y="0"/>
                </a:lnTo>
                <a:lnTo>
                  <a:pt x="27912" y="0"/>
                </a:lnTo>
              </a:path>
            </a:pathLst>
          </a:custGeom>
          <a:noFill/>
          <a:ln w="9525">
            <a:solidFill>
              <a:srgbClr val="C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TextBox 81"/>
          <p:cNvSpPr txBox="1"/>
          <p:nvPr/>
        </p:nvSpPr>
        <p:spPr>
          <a:xfrm>
            <a:off x="404664" y="6737464"/>
            <a:ext cx="593223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6: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Accumulation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cyanogenic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glycosides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maize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sorghum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Maize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sorghum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coleoptiles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harvested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after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germination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Undamaged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maize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leaves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caterpillar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oral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secretion-treated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maize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leaves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obtained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described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Glycosylated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compounds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extracted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methanol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cyanogenic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glycosides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analyzed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LC-MS/MS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multiple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reaction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(MRM). MRMs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dhurrin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prunasin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amygdalin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established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authentic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obtained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SIGMA-Aldrich (http://www.sigmaaldrich.com) (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dhurrin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prepared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bitter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almonds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prunasin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amygdalin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MRMs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lotaustralin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linamarin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calculated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those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dhurrin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prunasin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Amygdalin,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lotaustralin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linamarin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could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not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detected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maize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sorghum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not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shown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17488" y="395536"/>
            <a:ext cx="5949186" cy="5965820"/>
            <a:chOff x="417488" y="73152"/>
            <a:chExt cx="5949186" cy="7616152"/>
          </a:xfrm>
        </p:grpSpPr>
        <p:sp>
          <p:nvSpPr>
            <p:cNvPr id="83" name="Freeform 481"/>
            <p:cNvSpPr>
              <a:spLocks/>
            </p:cNvSpPr>
            <p:nvPr/>
          </p:nvSpPr>
          <p:spPr bwMode="auto">
            <a:xfrm flipV="1">
              <a:off x="2542406" y="7260317"/>
              <a:ext cx="1544696" cy="6193"/>
            </a:xfrm>
            <a:custGeom>
              <a:avLst/>
              <a:gdLst>
                <a:gd name="T0" fmla="*/ 389 w 27908"/>
                <a:gd name="T1" fmla="*/ 0 h 26331"/>
                <a:gd name="T2" fmla="*/ 778 w 27908"/>
                <a:gd name="T3" fmla="*/ 0 h 26331"/>
                <a:gd name="T4" fmla="*/ 1197 w 27908"/>
                <a:gd name="T5" fmla="*/ 0 h 26331"/>
                <a:gd name="T6" fmla="*/ 1557 w 27908"/>
                <a:gd name="T7" fmla="*/ 0 h 26331"/>
                <a:gd name="T8" fmla="*/ 2006 w 27908"/>
                <a:gd name="T9" fmla="*/ 0 h 26331"/>
                <a:gd name="T10" fmla="*/ 2485 w 27908"/>
                <a:gd name="T11" fmla="*/ 0 h 26331"/>
                <a:gd name="T12" fmla="*/ 2934 w 27908"/>
                <a:gd name="T13" fmla="*/ 0 h 26331"/>
                <a:gd name="T14" fmla="*/ 3383 w 27908"/>
                <a:gd name="T15" fmla="*/ 0 h 26331"/>
                <a:gd name="T16" fmla="*/ 3802 w 27908"/>
                <a:gd name="T17" fmla="*/ 0 h 26331"/>
                <a:gd name="T18" fmla="*/ 4282 w 27908"/>
                <a:gd name="T19" fmla="*/ 0 h 26331"/>
                <a:gd name="T20" fmla="*/ 4761 w 27908"/>
                <a:gd name="T21" fmla="*/ 0 h 26331"/>
                <a:gd name="T22" fmla="*/ 5240 w 27908"/>
                <a:gd name="T23" fmla="*/ 0 h 26331"/>
                <a:gd name="T24" fmla="*/ 5689 w 27908"/>
                <a:gd name="T25" fmla="*/ 0 h 26331"/>
                <a:gd name="T26" fmla="*/ 6168 w 27908"/>
                <a:gd name="T27" fmla="*/ 0 h 26331"/>
                <a:gd name="T28" fmla="*/ 6647 w 27908"/>
                <a:gd name="T29" fmla="*/ 0 h 26331"/>
                <a:gd name="T30" fmla="*/ 7096 w 27908"/>
                <a:gd name="T31" fmla="*/ 0 h 26331"/>
                <a:gd name="T32" fmla="*/ 7545 w 27908"/>
                <a:gd name="T33" fmla="*/ 0 h 26331"/>
                <a:gd name="T34" fmla="*/ 8025 w 27908"/>
                <a:gd name="T35" fmla="*/ 0 h 26331"/>
                <a:gd name="T36" fmla="*/ 8504 w 27908"/>
                <a:gd name="T37" fmla="*/ 0 h 26331"/>
                <a:gd name="T38" fmla="*/ 8983 w 27908"/>
                <a:gd name="T39" fmla="*/ 0 h 26331"/>
                <a:gd name="T40" fmla="*/ 9402 w 27908"/>
                <a:gd name="T41" fmla="*/ 0 h 26331"/>
                <a:gd name="T42" fmla="*/ 9851 w 27908"/>
                <a:gd name="T43" fmla="*/ 0 h 26331"/>
                <a:gd name="T44" fmla="*/ 10330 w 27908"/>
                <a:gd name="T45" fmla="*/ 0 h 26331"/>
                <a:gd name="T46" fmla="*/ 10680 w 27908"/>
                <a:gd name="T47" fmla="*/ 26331 h 26331"/>
                <a:gd name="T48" fmla="*/ 10919 w 27908"/>
                <a:gd name="T49" fmla="*/ 0 h 26331"/>
                <a:gd name="T50" fmla="*/ 11199 w 27908"/>
                <a:gd name="T51" fmla="*/ 0 h 26331"/>
                <a:gd name="T52" fmla="*/ 11588 w 27908"/>
                <a:gd name="T53" fmla="*/ 0 h 26331"/>
                <a:gd name="T54" fmla="*/ 12067 w 27908"/>
                <a:gd name="T55" fmla="*/ 0 h 26331"/>
                <a:gd name="T56" fmla="*/ 12546 w 27908"/>
                <a:gd name="T57" fmla="*/ 0 h 26331"/>
                <a:gd name="T58" fmla="*/ 12995 w 27908"/>
                <a:gd name="T59" fmla="*/ 0 h 26331"/>
                <a:gd name="T60" fmla="*/ 13415 w 27908"/>
                <a:gd name="T61" fmla="*/ 2393 h 26331"/>
                <a:gd name="T62" fmla="*/ 13834 w 27908"/>
                <a:gd name="T63" fmla="*/ 0 h 26331"/>
                <a:gd name="T64" fmla="*/ 14253 w 27908"/>
                <a:gd name="T65" fmla="*/ 0 h 26331"/>
                <a:gd name="T66" fmla="*/ 14732 w 27908"/>
                <a:gd name="T67" fmla="*/ 0 h 26331"/>
                <a:gd name="T68" fmla="*/ 15181 w 27908"/>
                <a:gd name="T69" fmla="*/ 0 h 26331"/>
                <a:gd name="T70" fmla="*/ 15660 w 27908"/>
                <a:gd name="T71" fmla="*/ 0 h 26331"/>
                <a:gd name="T72" fmla="*/ 16139 w 27908"/>
                <a:gd name="T73" fmla="*/ 0 h 26331"/>
                <a:gd name="T74" fmla="*/ 16619 w 27908"/>
                <a:gd name="T75" fmla="*/ 0 h 26331"/>
                <a:gd name="T76" fmla="*/ 17068 w 27908"/>
                <a:gd name="T77" fmla="*/ 0 h 26331"/>
                <a:gd name="T78" fmla="*/ 17487 w 27908"/>
                <a:gd name="T79" fmla="*/ 0 h 26331"/>
                <a:gd name="T80" fmla="*/ 17906 w 27908"/>
                <a:gd name="T81" fmla="*/ 0 h 26331"/>
                <a:gd name="T82" fmla="*/ 18295 w 27908"/>
                <a:gd name="T83" fmla="*/ 0 h 26331"/>
                <a:gd name="T84" fmla="*/ 18775 w 27908"/>
                <a:gd name="T85" fmla="*/ 2393 h 26331"/>
                <a:gd name="T86" fmla="*/ 19204 w 27908"/>
                <a:gd name="T87" fmla="*/ 2393 h 26331"/>
                <a:gd name="T88" fmla="*/ 19653 w 27908"/>
                <a:gd name="T89" fmla="*/ 0 h 26331"/>
                <a:gd name="T90" fmla="*/ 20122 w 27908"/>
                <a:gd name="T91" fmla="*/ 0 h 26331"/>
                <a:gd name="T92" fmla="*/ 20601 w 27908"/>
                <a:gd name="T93" fmla="*/ 0 h 26331"/>
                <a:gd name="T94" fmla="*/ 21080 w 27908"/>
                <a:gd name="T95" fmla="*/ 0 h 26331"/>
                <a:gd name="T96" fmla="*/ 21559 w 27908"/>
                <a:gd name="T97" fmla="*/ 0 h 26331"/>
                <a:gd name="T98" fmla="*/ 22039 w 27908"/>
                <a:gd name="T99" fmla="*/ 0 h 26331"/>
                <a:gd name="T100" fmla="*/ 22488 w 27908"/>
                <a:gd name="T101" fmla="*/ 0 h 26331"/>
                <a:gd name="T102" fmla="*/ 22967 w 27908"/>
                <a:gd name="T103" fmla="*/ 0 h 26331"/>
                <a:gd name="T104" fmla="*/ 23416 w 27908"/>
                <a:gd name="T105" fmla="*/ 0 h 26331"/>
                <a:gd name="T106" fmla="*/ 23835 w 27908"/>
                <a:gd name="T107" fmla="*/ 0 h 26331"/>
                <a:gd name="T108" fmla="*/ 24254 w 27908"/>
                <a:gd name="T109" fmla="*/ 0 h 26331"/>
                <a:gd name="T110" fmla="*/ 24674 w 27908"/>
                <a:gd name="T111" fmla="*/ 0 h 26331"/>
                <a:gd name="T112" fmla="*/ 25153 w 27908"/>
                <a:gd name="T113" fmla="*/ 0 h 26331"/>
                <a:gd name="T114" fmla="*/ 25572 w 27908"/>
                <a:gd name="T115" fmla="*/ 0 h 26331"/>
                <a:gd name="T116" fmla="*/ 25991 w 27908"/>
                <a:gd name="T117" fmla="*/ 0 h 26331"/>
                <a:gd name="T118" fmla="*/ 26410 w 27908"/>
                <a:gd name="T119" fmla="*/ 0 h 26331"/>
                <a:gd name="T120" fmla="*/ 26840 w 27908"/>
                <a:gd name="T121" fmla="*/ 2393 h 26331"/>
                <a:gd name="T122" fmla="*/ 27279 w 27908"/>
                <a:gd name="T123" fmla="*/ 2393 h 26331"/>
                <a:gd name="T124" fmla="*/ 27668 w 27908"/>
                <a:gd name="T125" fmla="*/ 0 h 26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908" h="26331">
                  <a:moveTo>
                    <a:pt x="0" y="0"/>
                  </a:moveTo>
                  <a:lnTo>
                    <a:pt x="0" y="0"/>
                  </a:lnTo>
                  <a:lnTo>
                    <a:pt x="29" y="0"/>
                  </a:lnTo>
                  <a:lnTo>
                    <a:pt x="59" y="0"/>
                  </a:lnTo>
                  <a:lnTo>
                    <a:pt x="89" y="0"/>
                  </a:lnTo>
                  <a:lnTo>
                    <a:pt x="119" y="0"/>
                  </a:lnTo>
                  <a:lnTo>
                    <a:pt x="139" y="2393"/>
                  </a:lnTo>
                  <a:lnTo>
                    <a:pt x="149" y="0"/>
                  </a:lnTo>
                  <a:lnTo>
                    <a:pt x="179" y="0"/>
                  </a:lnTo>
                  <a:lnTo>
                    <a:pt x="209" y="0"/>
                  </a:lnTo>
                  <a:lnTo>
                    <a:pt x="239" y="0"/>
                  </a:lnTo>
                  <a:lnTo>
                    <a:pt x="269" y="0"/>
                  </a:lnTo>
                  <a:lnTo>
                    <a:pt x="299" y="0"/>
                  </a:lnTo>
                  <a:lnTo>
                    <a:pt x="329" y="0"/>
                  </a:lnTo>
                  <a:lnTo>
                    <a:pt x="359" y="0"/>
                  </a:lnTo>
                  <a:lnTo>
                    <a:pt x="389" y="0"/>
                  </a:lnTo>
                  <a:lnTo>
                    <a:pt x="419" y="0"/>
                  </a:lnTo>
                  <a:lnTo>
                    <a:pt x="449" y="0"/>
                  </a:lnTo>
                  <a:lnTo>
                    <a:pt x="479" y="0"/>
                  </a:lnTo>
                  <a:lnTo>
                    <a:pt x="489" y="2393"/>
                  </a:lnTo>
                  <a:lnTo>
                    <a:pt x="509" y="0"/>
                  </a:lnTo>
                  <a:lnTo>
                    <a:pt x="539" y="0"/>
                  </a:lnTo>
                  <a:lnTo>
                    <a:pt x="569" y="0"/>
                  </a:lnTo>
                  <a:lnTo>
                    <a:pt x="598" y="0"/>
                  </a:lnTo>
                  <a:lnTo>
                    <a:pt x="628" y="0"/>
                  </a:lnTo>
                  <a:lnTo>
                    <a:pt x="658" y="2393"/>
                  </a:lnTo>
                  <a:lnTo>
                    <a:pt x="668" y="0"/>
                  </a:lnTo>
                  <a:lnTo>
                    <a:pt x="688" y="0"/>
                  </a:lnTo>
                  <a:lnTo>
                    <a:pt x="718" y="0"/>
                  </a:lnTo>
                  <a:lnTo>
                    <a:pt x="748" y="0"/>
                  </a:lnTo>
                  <a:lnTo>
                    <a:pt x="768" y="2393"/>
                  </a:lnTo>
                  <a:lnTo>
                    <a:pt x="778" y="0"/>
                  </a:lnTo>
                  <a:lnTo>
                    <a:pt x="808" y="0"/>
                  </a:lnTo>
                  <a:lnTo>
                    <a:pt x="838" y="4787"/>
                  </a:lnTo>
                  <a:lnTo>
                    <a:pt x="848" y="0"/>
                  </a:lnTo>
                  <a:lnTo>
                    <a:pt x="868" y="0"/>
                  </a:lnTo>
                  <a:lnTo>
                    <a:pt x="898" y="0"/>
                  </a:lnTo>
                  <a:lnTo>
                    <a:pt x="928" y="0"/>
                  </a:lnTo>
                  <a:lnTo>
                    <a:pt x="958" y="0"/>
                  </a:lnTo>
                  <a:lnTo>
                    <a:pt x="988" y="0"/>
                  </a:lnTo>
                  <a:lnTo>
                    <a:pt x="1008" y="2393"/>
                  </a:lnTo>
                  <a:lnTo>
                    <a:pt x="1018" y="0"/>
                  </a:lnTo>
                  <a:lnTo>
                    <a:pt x="1048" y="0"/>
                  </a:lnTo>
                  <a:lnTo>
                    <a:pt x="1077" y="0"/>
                  </a:lnTo>
                  <a:lnTo>
                    <a:pt x="1107" y="0"/>
                  </a:lnTo>
                  <a:lnTo>
                    <a:pt x="1137" y="0"/>
                  </a:lnTo>
                  <a:lnTo>
                    <a:pt x="1167" y="0"/>
                  </a:lnTo>
                  <a:lnTo>
                    <a:pt x="1197" y="0"/>
                  </a:lnTo>
                  <a:lnTo>
                    <a:pt x="1227" y="2393"/>
                  </a:lnTo>
                  <a:lnTo>
                    <a:pt x="1237" y="0"/>
                  </a:lnTo>
                  <a:lnTo>
                    <a:pt x="1257" y="2393"/>
                  </a:lnTo>
                  <a:lnTo>
                    <a:pt x="1267" y="0"/>
                  </a:lnTo>
                  <a:lnTo>
                    <a:pt x="1287" y="0"/>
                  </a:lnTo>
                  <a:lnTo>
                    <a:pt x="1317" y="2393"/>
                  </a:lnTo>
                  <a:lnTo>
                    <a:pt x="1327" y="0"/>
                  </a:lnTo>
                  <a:lnTo>
                    <a:pt x="1347" y="0"/>
                  </a:lnTo>
                  <a:lnTo>
                    <a:pt x="1377" y="0"/>
                  </a:lnTo>
                  <a:lnTo>
                    <a:pt x="1407" y="0"/>
                  </a:lnTo>
                  <a:lnTo>
                    <a:pt x="1437" y="0"/>
                  </a:lnTo>
                  <a:lnTo>
                    <a:pt x="1467" y="0"/>
                  </a:lnTo>
                  <a:lnTo>
                    <a:pt x="1497" y="0"/>
                  </a:lnTo>
                  <a:lnTo>
                    <a:pt x="1527" y="2393"/>
                  </a:lnTo>
                  <a:lnTo>
                    <a:pt x="1537" y="0"/>
                  </a:lnTo>
                  <a:lnTo>
                    <a:pt x="1557" y="0"/>
                  </a:lnTo>
                  <a:lnTo>
                    <a:pt x="1587" y="0"/>
                  </a:lnTo>
                  <a:lnTo>
                    <a:pt x="1617" y="0"/>
                  </a:lnTo>
                  <a:lnTo>
                    <a:pt x="1646" y="0"/>
                  </a:lnTo>
                  <a:lnTo>
                    <a:pt x="1676" y="0"/>
                  </a:lnTo>
                  <a:lnTo>
                    <a:pt x="1706" y="0"/>
                  </a:lnTo>
                  <a:lnTo>
                    <a:pt x="1736" y="0"/>
                  </a:lnTo>
                  <a:lnTo>
                    <a:pt x="1766" y="0"/>
                  </a:lnTo>
                  <a:lnTo>
                    <a:pt x="1796" y="0"/>
                  </a:lnTo>
                  <a:lnTo>
                    <a:pt x="1826" y="0"/>
                  </a:lnTo>
                  <a:lnTo>
                    <a:pt x="1856" y="0"/>
                  </a:lnTo>
                  <a:lnTo>
                    <a:pt x="1866" y="2393"/>
                  </a:lnTo>
                  <a:lnTo>
                    <a:pt x="1886" y="0"/>
                  </a:lnTo>
                  <a:lnTo>
                    <a:pt x="1916" y="0"/>
                  </a:lnTo>
                  <a:lnTo>
                    <a:pt x="1946" y="0"/>
                  </a:lnTo>
                  <a:lnTo>
                    <a:pt x="1976" y="0"/>
                  </a:lnTo>
                  <a:lnTo>
                    <a:pt x="2006" y="0"/>
                  </a:lnTo>
                  <a:lnTo>
                    <a:pt x="2036" y="0"/>
                  </a:lnTo>
                  <a:lnTo>
                    <a:pt x="2066" y="0"/>
                  </a:lnTo>
                  <a:lnTo>
                    <a:pt x="2096" y="0"/>
                  </a:lnTo>
                  <a:lnTo>
                    <a:pt x="2126" y="0"/>
                  </a:lnTo>
                  <a:lnTo>
                    <a:pt x="2156" y="0"/>
                  </a:lnTo>
                  <a:lnTo>
                    <a:pt x="2185" y="0"/>
                  </a:lnTo>
                  <a:lnTo>
                    <a:pt x="2215" y="0"/>
                  </a:lnTo>
                  <a:lnTo>
                    <a:pt x="2245" y="0"/>
                  </a:lnTo>
                  <a:lnTo>
                    <a:pt x="2275" y="0"/>
                  </a:lnTo>
                  <a:lnTo>
                    <a:pt x="2305" y="0"/>
                  </a:lnTo>
                  <a:lnTo>
                    <a:pt x="2335" y="0"/>
                  </a:lnTo>
                  <a:lnTo>
                    <a:pt x="2365" y="0"/>
                  </a:lnTo>
                  <a:lnTo>
                    <a:pt x="2395" y="0"/>
                  </a:lnTo>
                  <a:lnTo>
                    <a:pt x="2425" y="0"/>
                  </a:lnTo>
                  <a:lnTo>
                    <a:pt x="2455" y="0"/>
                  </a:lnTo>
                  <a:lnTo>
                    <a:pt x="2485" y="0"/>
                  </a:lnTo>
                  <a:lnTo>
                    <a:pt x="2515" y="0"/>
                  </a:lnTo>
                  <a:lnTo>
                    <a:pt x="2545" y="0"/>
                  </a:lnTo>
                  <a:lnTo>
                    <a:pt x="2575" y="0"/>
                  </a:lnTo>
                  <a:lnTo>
                    <a:pt x="2605" y="0"/>
                  </a:lnTo>
                  <a:lnTo>
                    <a:pt x="2635" y="0"/>
                  </a:lnTo>
                  <a:lnTo>
                    <a:pt x="2665" y="0"/>
                  </a:lnTo>
                  <a:lnTo>
                    <a:pt x="2695" y="0"/>
                  </a:lnTo>
                  <a:lnTo>
                    <a:pt x="2724" y="0"/>
                  </a:lnTo>
                  <a:lnTo>
                    <a:pt x="2754" y="0"/>
                  </a:lnTo>
                  <a:lnTo>
                    <a:pt x="2784" y="2393"/>
                  </a:lnTo>
                  <a:lnTo>
                    <a:pt x="2794" y="0"/>
                  </a:lnTo>
                  <a:lnTo>
                    <a:pt x="2814" y="0"/>
                  </a:lnTo>
                  <a:lnTo>
                    <a:pt x="2844" y="0"/>
                  </a:lnTo>
                  <a:lnTo>
                    <a:pt x="2874" y="0"/>
                  </a:lnTo>
                  <a:lnTo>
                    <a:pt x="2904" y="0"/>
                  </a:lnTo>
                  <a:lnTo>
                    <a:pt x="2934" y="0"/>
                  </a:lnTo>
                  <a:lnTo>
                    <a:pt x="2964" y="0"/>
                  </a:lnTo>
                  <a:lnTo>
                    <a:pt x="2994" y="0"/>
                  </a:lnTo>
                  <a:lnTo>
                    <a:pt x="3024" y="0"/>
                  </a:lnTo>
                  <a:lnTo>
                    <a:pt x="3054" y="0"/>
                  </a:lnTo>
                  <a:lnTo>
                    <a:pt x="3084" y="0"/>
                  </a:lnTo>
                  <a:lnTo>
                    <a:pt x="3114" y="0"/>
                  </a:lnTo>
                  <a:lnTo>
                    <a:pt x="3144" y="0"/>
                  </a:lnTo>
                  <a:lnTo>
                    <a:pt x="3174" y="2393"/>
                  </a:lnTo>
                  <a:lnTo>
                    <a:pt x="3184" y="0"/>
                  </a:lnTo>
                  <a:lnTo>
                    <a:pt x="3204" y="0"/>
                  </a:lnTo>
                  <a:lnTo>
                    <a:pt x="3234" y="0"/>
                  </a:lnTo>
                  <a:lnTo>
                    <a:pt x="3263" y="0"/>
                  </a:lnTo>
                  <a:lnTo>
                    <a:pt x="3293" y="0"/>
                  </a:lnTo>
                  <a:lnTo>
                    <a:pt x="3323" y="0"/>
                  </a:lnTo>
                  <a:lnTo>
                    <a:pt x="3353" y="0"/>
                  </a:lnTo>
                  <a:lnTo>
                    <a:pt x="3383" y="0"/>
                  </a:lnTo>
                  <a:lnTo>
                    <a:pt x="3413" y="0"/>
                  </a:lnTo>
                  <a:lnTo>
                    <a:pt x="3423" y="2393"/>
                  </a:lnTo>
                  <a:lnTo>
                    <a:pt x="3443" y="0"/>
                  </a:lnTo>
                  <a:lnTo>
                    <a:pt x="3473" y="0"/>
                  </a:lnTo>
                  <a:lnTo>
                    <a:pt x="3503" y="0"/>
                  </a:lnTo>
                  <a:lnTo>
                    <a:pt x="3533" y="0"/>
                  </a:lnTo>
                  <a:lnTo>
                    <a:pt x="3563" y="0"/>
                  </a:lnTo>
                  <a:lnTo>
                    <a:pt x="3583" y="2393"/>
                  </a:lnTo>
                  <a:lnTo>
                    <a:pt x="3593" y="0"/>
                  </a:lnTo>
                  <a:lnTo>
                    <a:pt x="3623" y="0"/>
                  </a:lnTo>
                  <a:lnTo>
                    <a:pt x="3653" y="0"/>
                  </a:lnTo>
                  <a:lnTo>
                    <a:pt x="3683" y="0"/>
                  </a:lnTo>
                  <a:lnTo>
                    <a:pt x="3713" y="0"/>
                  </a:lnTo>
                  <a:lnTo>
                    <a:pt x="3743" y="0"/>
                  </a:lnTo>
                  <a:lnTo>
                    <a:pt x="3772" y="0"/>
                  </a:lnTo>
                  <a:lnTo>
                    <a:pt x="3802" y="0"/>
                  </a:lnTo>
                  <a:lnTo>
                    <a:pt x="3832" y="0"/>
                  </a:lnTo>
                  <a:lnTo>
                    <a:pt x="3862" y="0"/>
                  </a:lnTo>
                  <a:lnTo>
                    <a:pt x="3892" y="0"/>
                  </a:lnTo>
                  <a:lnTo>
                    <a:pt x="3922" y="0"/>
                  </a:lnTo>
                  <a:lnTo>
                    <a:pt x="3952" y="0"/>
                  </a:lnTo>
                  <a:lnTo>
                    <a:pt x="3982" y="0"/>
                  </a:lnTo>
                  <a:lnTo>
                    <a:pt x="4012" y="0"/>
                  </a:lnTo>
                  <a:lnTo>
                    <a:pt x="4042" y="0"/>
                  </a:lnTo>
                  <a:lnTo>
                    <a:pt x="4072" y="0"/>
                  </a:lnTo>
                  <a:lnTo>
                    <a:pt x="4102" y="0"/>
                  </a:lnTo>
                  <a:lnTo>
                    <a:pt x="4132" y="0"/>
                  </a:lnTo>
                  <a:lnTo>
                    <a:pt x="4162" y="0"/>
                  </a:lnTo>
                  <a:lnTo>
                    <a:pt x="4192" y="0"/>
                  </a:lnTo>
                  <a:lnTo>
                    <a:pt x="4222" y="0"/>
                  </a:lnTo>
                  <a:lnTo>
                    <a:pt x="4252" y="0"/>
                  </a:lnTo>
                  <a:lnTo>
                    <a:pt x="4282" y="0"/>
                  </a:lnTo>
                  <a:lnTo>
                    <a:pt x="4311" y="0"/>
                  </a:lnTo>
                  <a:lnTo>
                    <a:pt x="4341" y="0"/>
                  </a:lnTo>
                  <a:lnTo>
                    <a:pt x="4371" y="0"/>
                  </a:lnTo>
                  <a:lnTo>
                    <a:pt x="4401" y="0"/>
                  </a:lnTo>
                  <a:lnTo>
                    <a:pt x="4431" y="0"/>
                  </a:lnTo>
                  <a:lnTo>
                    <a:pt x="4461" y="0"/>
                  </a:lnTo>
                  <a:lnTo>
                    <a:pt x="4491" y="0"/>
                  </a:lnTo>
                  <a:lnTo>
                    <a:pt x="4521" y="0"/>
                  </a:lnTo>
                  <a:lnTo>
                    <a:pt x="4551" y="0"/>
                  </a:lnTo>
                  <a:lnTo>
                    <a:pt x="4581" y="0"/>
                  </a:lnTo>
                  <a:lnTo>
                    <a:pt x="4611" y="0"/>
                  </a:lnTo>
                  <a:lnTo>
                    <a:pt x="4641" y="0"/>
                  </a:lnTo>
                  <a:lnTo>
                    <a:pt x="4671" y="0"/>
                  </a:lnTo>
                  <a:lnTo>
                    <a:pt x="4701" y="0"/>
                  </a:lnTo>
                  <a:lnTo>
                    <a:pt x="4731" y="0"/>
                  </a:lnTo>
                  <a:lnTo>
                    <a:pt x="4761" y="0"/>
                  </a:lnTo>
                  <a:lnTo>
                    <a:pt x="4791" y="0"/>
                  </a:lnTo>
                  <a:lnTo>
                    <a:pt x="4820" y="0"/>
                  </a:lnTo>
                  <a:lnTo>
                    <a:pt x="4850" y="0"/>
                  </a:lnTo>
                  <a:lnTo>
                    <a:pt x="4880" y="0"/>
                  </a:lnTo>
                  <a:lnTo>
                    <a:pt x="4910" y="0"/>
                  </a:lnTo>
                  <a:lnTo>
                    <a:pt x="4940" y="0"/>
                  </a:lnTo>
                  <a:lnTo>
                    <a:pt x="4970" y="0"/>
                  </a:lnTo>
                  <a:lnTo>
                    <a:pt x="5000" y="0"/>
                  </a:lnTo>
                  <a:lnTo>
                    <a:pt x="5030" y="0"/>
                  </a:lnTo>
                  <a:lnTo>
                    <a:pt x="5060" y="0"/>
                  </a:lnTo>
                  <a:lnTo>
                    <a:pt x="5090" y="0"/>
                  </a:lnTo>
                  <a:lnTo>
                    <a:pt x="5120" y="0"/>
                  </a:lnTo>
                  <a:lnTo>
                    <a:pt x="5150" y="0"/>
                  </a:lnTo>
                  <a:lnTo>
                    <a:pt x="5180" y="0"/>
                  </a:lnTo>
                  <a:lnTo>
                    <a:pt x="5210" y="0"/>
                  </a:lnTo>
                  <a:lnTo>
                    <a:pt x="5240" y="0"/>
                  </a:lnTo>
                  <a:lnTo>
                    <a:pt x="5270" y="0"/>
                  </a:lnTo>
                  <a:lnTo>
                    <a:pt x="5300" y="0"/>
                  </a:lnTo>
                  <a:lnTo>
                    <a:pt x="5330" y="0"/>
                  </a:lnTo>
                  <a:lnTo>
                    <a:pt x="5359" y="0"/>
                  </a:lnTo>
                  <a:lnTo>
                    <a:pt x="5370" y="2393"/>
                  </a:lnTo>
                  <a:lnTo>
                    <a:pt x="5389" y="0"/>
                  </a:lnTo>
                  <a:lnTo>
                    <a:pt x="5419" y="0"/>
                  </a:lnTo>
                  <a:lnTo>
                    <a:pt x="5449" y="0"/>
                  </a:lnTo>
                  <a:lnTo>
                    <a:pt x="5479" y="0"/>
                  </a:lnTo>
                  <a:lnTo>
                    <a:pt x="5509" y="0"/>
                  </a:lnTo>
                  <a:lnTo>
                    <a:pt x="5539" y="0"/>
                  </a:lnTo>
                  <a:lnTo>
                    <a:pt x="5569" y="0"/>
                  </a:lnTo>
                  <a:lnTo>
                    <a:pt x="5599" y="0"/>
                  </a:lnTo>
                  <a:lnTo>
                    <a:pt x="5629" y="0"/>
                  </a:lnTo>
                  <a:lnTo>
                    <a:pt x="5659" y="0"/>
                  </a:lnTo>
                  <a:lnTo>
                    <a:pt x="5689" y="0"/>
                  </a:lnTo>
                  <a:lnTo>
                    <a:pt x="5719" y="0"/>
                  </a:lnTo>
                  <a:lnTo>
                    <a:pt x="5749" y="0"/>
                  </a:lnTo>
                  <a:lnTo>
                    <a:pt x="5779" y="0"/>
                  </a:lnTo>
                  <a:lnTo>
                    <a:pt x="5809" y="0"/>
                  </a:lnTo>
                  <a:lnTo>
                    <a:pt x="5839" y="0"/>
                  </a:lnTo>
                  <a:lnTo>
                    <a:pt x="5869" y="0"/>
                  </a:lnTo>
                  <a:lnTo>
                    <a:pt x="5899" y="0"/>
                  </a:lnTo>
                  <a:lnTo>
                    <a:pt x="5928" y="0"/>
                  </a:lnTo>
                  <a:lnTo>
                    <a:pt x="5958" y="0"/>
                  </a:lnTo>
                  <a:lnTo>
                    <a:pt x="5988" y="0"/>
                  </a:lnTo>
                  <a:lnTo>
                    <a:pt x="6018" y="0"/>
                  </a:lnTo>
                  <a:lnTo>
                    <a:pt x="6048" y="0"/>
                  </a:lnTo>
                  <a:lnTo>
                    <a:pt x="6078" y="0"/>
                  </a:lnTo>
                  <a:lnTo>
                    <a:pt x="6108" y="0"/>
                  </a:lnTo>
                  <a:lnTo>
                    <a:pt x="6138" y="0"/>
                  </a:lnTo>
                  <a:lnTo>
                    <a:pt x="6168" y="0"/>
                  </a:lnTo>
                  <a:lnTo>
                    <a:pt x="6198" y="0"/>
                  </a:lnTo>
                  <a:lnTo>
                    <a:pt x="6228" y="0"/>
                  </a:lnTo>
                  <a:lnTo>
                    <a:pt x="6258" y="0"/>
                  </a:lnTo>
                  <a:lnTo>
                    <a:pt x="6288" y="0"/>
                  </a:lnTo>
                  <a:lnTo>
                    <a:pt x="6318" y="0"/>
                  </a:lnTo>
                  <a:lnTo>
                    <a:pt x="6348" y="0"/>
                  </a:lnTo>
                  <a:lnTo>
                    <a:pt x="6378" y="0"/>
                  </a:lnTo>
                  <a:lnTo>
                    <a:pt x="6408" y="0"/>
                  </a:lnTo>
                  <a:lnTo>
                    <a:pt x="6437" y="0"/>
                  </a:lnTo>
                  <a:lnTo>
                    <a:pt x="6467" y="0"/>
                  </a:lnTo>
                  <a:lnTo>
                    <a:pt x="6497" y="0"/>
                  </a:lnTo>
                  <a:lnTo>
                    <a:pt x="6527" y="0"/>
                  </a:lnTo>
                  <a:lnTo>
                    <a:pt x="6557" y="0"/>
                  </a:lnTo>
                  <a:lnTo>
                    <a:pt x="6587" y="0"/>
                  </a:lnTo>
                  <a:lnTo>
                    <a:pt x="6617" y="0"/>
                  </a:lnTo>
                  <a:lnTo>
                    <a:pt x="6647" y="0"/>
                  </a:lnTo>
                  <a:lnTo>
                    <a:pt x="6677" y="0"/>
                  </a:lnTo>
                  <a:lnTo>
                    <a:pt x="6707" y="0"/>
                  </a:lnTo>
                  <a:lnTo>
                    <a:pt x="6737" y="0"/>
                  </a:lnTo>
                  <a:lnTo>
                    <a:pt x="6767" y="0"/>
                  </a:lnTo>
                  <a:lnTo>
                    <a:pt x="6797" y="0"/>
                  </a:lnTo>
                  <a:lnTo>
                    <a:pt x="6827" y="0"/>
                  </a:lnTo>
                  <a:lnTo>
                    <a:pt x="6857" y="0"/>
                  </a:lnTo>
                  <a:lnTo>
                    <a:pt x="6887" y="0"/>
                  </a:lnTo>
                  <a:lnTo>
                    <a:pt x="6907" y="2393"/>
                  </a:lnTo>
                  <a:lnTo>
                    <a:pt x="6917" y="0"/>
                  </a:lnTo>
                  <a:lnTo>
                    <a:pt x="6947" y="0"/>
                  </a:lnTo>
                  <a:lnTo>
                    <a:pt x="6977" y="0"/>
                  </a:lnTo>
                  <a:lnTo>
                    <a:pt x="7006" y="0"/>
                  </a:lnTo>
                  <a:lnTo>
                    <a:pt x="7036" y="0"/>
                  </a:lnTo>
                  <a:lnTo>
                    <a:pt x="7066" y="0"/>
                  </a:lnTo>
                  <a:lnTo>
                    <a:pt x="7096" y="0"/>
                  </a:lnTo>
                  <a:lnTo>
                    <a:pt x="7126" y="0"/>
                  </a:lnTo>
                  <a:lnTo>
                    <a:pt x="7156" y="0"/>
                  </a:lnTo>
                  <a:lnTo>
                    <a:pt x="7186" y="0"/>
                  </a:lnTo>
                  <a:lnTo>
                    <a:pt x="7216" y="0"/>
                  </a:lnTo>
                  <a:lnTo>
                    <a:pt x="7246" y="0"/>
                  </a:lnTo>
                  <a:lnTo>
                    <a:pt x="7276" y="0"/>
                  </a:lnTo>
                  <a:lnTo>
                    <a:pt x="7306" y="0"/>
                  </a:lnTo>
                  <a:lnTo>
                    <a:pt x="7336" y="0"/>
                  </a:lnTo>
                  <a:lnTo>
                    <a:pt x="7356" y="2393"/>
                  </a:lnTo>
                  <a:lnTo>
                    <a:pt x="7366" y="0"/>
                  </a:lnTo>
                  <a:lnTo>
                    <a:pt x="7396" y="0"/>
                  </a:lnTo>
                  <a:lnTo>
                    <a:pt x="7426" y="0"/>
                  </a:lnTo>
                  <a:lnTo>
                    <a:pt x="7456" y="0"/>
                  </a:lnTo>
                  <a:lnTo>
                    <a:pt x="7486" y="0"/>
                  </a:lnTo>
                  <a:lnTo>
                    <a:pt x="7516" y="0"/>
                  </a:lnTo>
                  <a:lnTo>
                    <a:pt x="7545" y="0"/>
                  </a:lnTo>
                  <a:lnTo>
                    <a:pt x="7575" y="0"/>
                  </a:lnTo>
                  <a:lnTo>
                    <a:pt x="7605" y="0"/>
                  </a:lnTo>
                  <a:lnTo>
                    <a:pt x="7635" y="0"/>
                  </a:lnTo>
                  <a:lnTo>
                    <a:pt x="7665" y="0"/>
                  </a:lnTo>
                  <a:lnTo>
                    <a:pt x="7695" y="0"/>
                  </a:lnTo>
                  <a:lnTo>
                    <a:pt x="7725" y="0"/>
                  </a:lnTo>
                  <a:lnTo>
                    <a:pt x="7755" y="0"/>
                  </a:lnTo>
                  <a:lnTo>
                    <a:pt x="7785" y="0"/>
                  </a:lnTo>
                  <a:lnTo>
                    <a:pt x="7815" y="0"/>
                  </a:lnTo>
                  <a:lnTo>
                    <a:pt x="7845" y="0"/>
                  </a:lnTo>
                  <a:lnTo>
                    <a:pt x="7875" y="0"/>
                  </a:lnTo>
                  <a:lnTo>
                    <a:pt x="7905" y="0"/>
                  </a:lnTo>
                  <a:lnTo>
                    <a:pt x="7935" y="0"/>
                  </a:lnTo>
                  <a:lnTo>
                    <a:pt x="7965" y="0"/>
                  </a:lnTo>
                  <a:lnTo>
                    <a:pt x="7995" y="0"/>
                  </a:lnTo>
                  <a:lnTo>
                    <a:pt x="8025" y="0"/>
                  </a:lnTo>
                  <a:lnTo>
                    <a:pt x="8055" y="0"/>
                  </a:lnTo>
                  <a:lnTo>
                    <a:pt x="8084" y="0"/>
                  </a:lnTo>
                  <a:lnTo>
                    <a:pt x="8114" y="0"/>
                  </a:lnTo>
                  <a:lnTo>
                    <a:pt x="8144" y="0"/>
                  </a:lnTo>
                  <a:lnTo>
                    <a:pt x="8174" y="0"/>
                  </a:lnTo>
                  <a:lnTo>
                    <a:pt x="8204" y="0"/>
                  </a:lnTo>
                  <a:lnTo>
                    <a:pt x="8234" y="0"/>
                  </a:lnTo>
                  <a:lnTo>
                    <a:pt x="8264" y="0"/>
                  </a:lnTo>
                  <a:lnTo>
                    <a:pt x="8294" y="0"/>
                  </a:lnTo>
                  <a:lnTo>
                    <a:pt x="8324" y="0"/>
                  </a:lnTo>
                  <a:lnTo>
                    <a:pt x="8354" y="0"/>
                  </a:lnTo>
                  <a:lnTo>
                    <a:pt x="8384" y="0"/>
                  </a:lnTo>
                  <a:lnTo>
                    <a:pt x="8414" y="0"/>
                  </a:lnTo>
                  <a:lnTo>
                    <a:pt x="8444" y="0"/>
                  </a:lnTo>
                  <a:lnTo>
                    <a:pt x="8474" y="0"/>
                  </a:lnTo>
                  <a:lnTo>
                    <a:pt x="8504" y="0"/>
                  </a:lnTo>
                  <a:lnTo>
                    <a:pt x="8534" y="0"/>
                  </a:lnTo>
                  <a:lnTo>
                    <a:pt x="8564" y="0"/>
                  </a:lnTo>
                  <a:lnTo>
                    <a:pt x="8593" y="0"/>
                  </a:lnTo>
                  <a:lnTo>
                    <a:pt x="8623" y="0"/>
                  </a:lnTo>
                  <a:lnTo>
                    <a:pt x="8653" y="0"/>
                  </a:lnTo>
                  <a:lnTo>
                    <a:pt x="8683" y="0"/>
                  </a:lnTo>
                  <a:lnTo>
                    <a:pt x="8713" y="0"/>
                  </a:lnTo>
                  <a:lnTo>
                    <a:pt x="8743" y="0"/>
                  </a:lnTo>
                  <a:lnTo>
                    <a:pt x="8773" y="0"/>
                  </a:lnTo>
                  <a:lnTo>
                    <a:pt x="8803" y="0"/>
                  </a:lnTo>
                  <a:lnTo>
                    <a:pt x="8833" y="0"/>
                  </a:lnTo>
                  <a:lnTo>
                    <a:pt x="8863" y="0"/>
                  </a:lnTo>
                  <a:lnTo>
                    <a:pt x="8893" y="0"/>
                  </a:lnTo>
                  <a:lnTo>
                    <a:pt x="8923" y="0"/>
                  </a:lnTo>
                  <a:lnTo>
                    <a:pt x="8953" y="0"/>
                  </a:lnTo>
                  <a:lnTo>
                    <a:pt x="8983" y="0"/>
                  </a:lnTo>
                  <a:lnTo>
                    <a:pt x="9013" y="0"/>
                  </a:lnTo>
                  <a:lnTo>
                    <a:pt x="9043" y="0"/>
                  </a:lnTo>
                  <a:lnTo>
                    <a:pt x="9073" y="2393"/>
                  </a:lnTo>
                  <a:lnTo>
                    <a:pt x="9083" y="0"/>
                  </a:lnTo>
                  <a:lnTo>
                    <a:pt x="9103" y="2393"/>
                  </a:lnTo>
                  <a:lnTo>
                    <a:pt x="9113" y="0"/>
                  </a:lnTo>
                  <a:lnTo>
                    <a:pt x="9133" y="0"/>
                  </a:lnTo>
                  <a:lnTo>
                    <a:pt x="9162" y="0"/>
                  </a:lnTo>
                  <a:lnTo>
                    <a:pt x="9192" y="0"/>
                  </a:lnTo>
                  <a:lnTo>
                    <a:pt x="9222" y="0"/>
                  </a:lnTo>
                  <a:lnTo>
                    <a:pt x="9252" y="0"/>
                  </a:lnTo>
                  <a:lnTo>
                    <a:pt x="9282" y="0"/>
                  </a:lnTo>
                  <a:lnTo>
                    <a:pt x="9312" y="0"/>
                  </a:lnTo>
                  <a:lnTo>
                    <a:pt x="9342" y="0"/>
                  </a:lnTo>
                  <a:lnTo>
                    <a:pt x="9372" y="0"/>
                  </a:lnTo>
                  <a:lnTo>
                    <a:pt x="9402" y="0"/>
                  </a:lnTo>
                  <a:lnTo>
                    <a:pt x="9432" y="0"/>
                  </a:lnTo>
                  <a:lnTo>
                    <a:pt x="9462" y="0"/>
                  </a:lnTo>
                  <a:lnTo>
                    <a:pt x="9492" y="0"/>
                  </a:lnTo>
                  <a:lnTo>
                    <a:pt x="9522" y="0"/>
                  </a:lnTo>
                  <a:lnTo>
                    <a:pt x="9552" y="0"/>
                  </a:lnTo>
                  <a:lnTo>
                    <a:pt x="9582" y="0"/>
                  </a:lnTo>
                  <a:lnTo>
                    <a:pt x="9612" y="0"/>
                  </a:lnTo>
                  <a:lnTo>
                    <a:pt x="9642" y="2393"/>
                  </a:lnTo>
                  <a:lnTo>
                    <a:pt x="9652" y="0"/>
                  </a:lnTo>
                  <a:lnTo>
                    <a:pt x="9672" y="0"/>
                  </a:lnTo>
                  <a:lnTo>
                    <a:pt x="9701" y="0"/>
                  </a:lnTo>
                  <a:lnTo>
                    <a:pt x="9731" y="0"/>
                  </a:lnTo>
                  <a:lnTo>
                    <a:pt x="9761" y="0"/>
                  </a:lnTo>
                  <a:lnTo>
                    <a:pt x="9791" y="0"/>
                  </a:lnTo>
                  <a:lnTo>
                    <a:pt x="9821" y="0"/>
                  </a:lnTo>
                  <a:lnTo>
                    <a:pt x="9851" y="0"/>
                  </a:lnTo>
                  <a:lnTo>
                    <a:pt x="9881" y="0"/>
                  </a:lnTo>
                  <a:lnTo>
                    <a:pt x="9911" y="0"/>
                  </a:lnTo>
                  <a:lnTo>
                    <a:pt x="9941" y="0"/>
                  </a:lnTo>
                  <a:lnTo>
                    <a:pt x="9971" y="0"/>
                  </a:lnTo>
                  <a:lnTo>
                    <a:pt x="10001" y="0"/>
                  </a:lnTo>
                  <a:lnTo>
                    <a:pt x="10031" y="0"/>
                  </a:lnTo>
                  <a:lnTo>
                    <a:pt x="10061" y="0"/>
                  </a:lnTo>
                  <a:lnTo>
                    <a:pt x="10091" y="0"/>
                  </a:lnTo>
                  <a:lnTo>
                    <a:pt x="10121" y="0"/>
                  </a:lnTo>
                  <a:lnTo>
                    <a:pt x="10151" y="0"/>
                  </a:lnTo>
                  <a:lnTo>
                    <a:pt x="10181" y="0"/>
                  </a:lnTo>
                  <a:lnTo>
                    <a:pt x="10210" y="0"/>
                  </a:lnTo>
                  <a:lnTo>
                    <a:pt x="10241" y="0"/>
                  </a:lnTo>
                  <a:lnTo>
                    <a:pt x="10270" y="0"/>
                  </a:lnTo>
                  <a:lnTo>
                    <a:pt x="10300" y="0"/>
                  </a:lnTo>
                  <a:lnTo>
                    <a:pt x="10330" y="0"/>
                  </a:lnTo>
                  <a:lnTo>
                    <a:pt x="10360" y="0"/>
                  </a:lnTo>
                  <a:lnTo>
                    <a:pt x="10390" y="0"/>
                  </a:lnTo>
                  <a:lnTo>
                    <a:pt x="10420" y="0"/>
                  </a:lnTo>
                  <a:lnTo>
                    <a:pt x="10450" y="0"/>
                  </a:lnTo>
                  <a:lnTo>
                    <a:pt x="10480" y="0"/>
                  </a:lnTo>
                  <a:lnTo>
                    <a:pt x="10510" y="0"/>
                  </a:lnTo>
                  <a:lnTo>
                    <a:pt x="10540" y="0"/>
                  </a:lnTo>
                  <a:lnTo>
                    <a:pt x="10550" y="2393"/>
                  </a:lnTo>
                  <a:lnTo>
                    <a:pt x="10580" y="2393"/>
                  </a:lnTo>
                  <a:lnTo>
                    <a:pt x="10590" y="9574"/>
                  </a:lnTo>
                  <a:lnTo>
                    <a:pt x="10600" y="0"/>
                  </a:lnTo>
                  <a:lnTo>
                    <a:pt x="10610" y="9574"/>
                  </a:lnTo>
                  <a:lnTo>
                    <a:pt x="10630" y="4787"/>
                  </a:lnTo>
                  <a:lnTo>
                    <a:pt x="10640" y="19149"/>
                  </a:lnTo>
                  <a:lnTo>
                    <a:pt x="10670" y="7181"/>
                  </a:lnTo>
                  <a:lnTo>
                    <a:pt x="10680" y="26331"/>
                  </a:lnTo>
                  <a:lnTo>
                    <a:pt x="10700" y="7181"/>
                  </a:lnTo>
                  <a:lnTo>
                    <a:pt x="10710" y="26331"/>
                  </a:lnTo>
                  <a:lnTo>
                    <a:pt x="10720" y="26331"/>
                  </a:lnTo>
                  <a:lnTo>
                    <a:pt x="10730" y="16756"/>
                  </a:lnTo>
                  <a:lnTo>
                    <a:pt x="10749" y="21543"/>
                  </a:lnTo>
                  <a:lnTo>
                    <a:pt x="10759" y="14362"/>
                  </a:lnTo>
                  <a:lnTo>
                    <a:pt x="10789" y="16756"/>
                  </a:lnTo>
                  <a:lnTo>
                    <a:pt x="10799" y="0"/>
                  </a:lnTo>
                  <a:lnTo>
                    <a:pt x="10809" y="4787"/>
                  </a:lnTo>
                  <a:lnTo>
                    <a:pt x="10819" y="14362"/>
                  </a:lnTo>
                  <a:lnTo>
                    <a:pt x="10839" y="4787"/>
                  </a:lnTo>
                  <a:lnTo>
                    <a:pt x="10849" y="0"/>
                  </a:lnTo>
                  <a:lnTo>
                    <a:pt x="10879" y="0"/>
                  </a:lnTo>
                  <a:lnTo>
                    <a:pt x="10889" y="4787"/>
                  </a:lnTo>
                  <a:lnTo>
                    <a:pt x="10899" y="4787"/>
                  </a:lnTo>
                  <a:lnTo>
                    <a:pt x="10919" y="0"/>
                  </a:lnTo>
                  <a:lnTo>
                    <a:pt x="10929" y="2393"/>
                  </a:lnTo>
                  <a:lnTo>
                    <a:pt x="10939" y="0"/>
                  </a:lnTo>
                  <a:lnTo>
                    <a:pt x="10959" y="4787"/>
                  </a:lnTo>
                  <a:lnTo>
                    <a:pt x="10969" y="0"/>
                  </a:lnTo>
                  <a:lnTo>
                    <a:pt x="10989" y="2393"/>
                  </a:lnTo>
                  <a:lnTo>
                    <a:pt x="10999" y="0"/>
                  </a:lnTo>
                  <a:lnTo>
                    <a:pt x="11019" y="0"/>
                  </a:lnTo>
                  <a:lnTo>
                    <a:pt x="11039" y="2393"/>
                  </a:lnTo>
                  <a:lnTo>
                    <a:pt x="11049" y="0"/>
                  </a:lnTo>
                  <a:lnTo>
                    <a:pt x="11069" y="2393"/>
                  </a:lnTo>
                  <a:lnTo>
                    <a:pt x="11079" y="0"/>
                  </a:lnTo>
                  <a:lnTo>
                    <a:pt x="11099" y="2393"/>
                  </a:lnTo>
                  <a:lnTo>
                    <a:pt x="11109" y="0"/>
                  </a:lnTo>
                  <a:lnTo>
                    <a:pt x="11139" y="0"/>
                  </a:lnTo>
                  <a:lnTo>
                    <a:pt x="11169" y="0"/>
                  </a:lnTo>
                  <a:lnTo>
                    <a:pt x="11199" y="0"/>
                  </a:lnTo>
                  <a:lnTo>
                    <a:pt x="11229" y="0"/>
                  </a:lnTo>
                  <a:lnTo>
                    <a:pt x="11239" y="2393"/>
                  </a:lnTo>
                  <a:lnTo>
                    <a:pt x="11259" y="0"/>
                  </a:lnTo>
                  <a:lnTo>
                    <a:pt x="11289" y="0"/>
                  </a:lnTo>
                  <a:lnTo>
                    <a:pt x="11318" y="0"/>
                  </a:lnTo>
                  <a:lnTo>
                    <a:pt x="11348" y="0"/>
                  </a:lnTo>
                  <a:lnTo>
                    <a:pt x="11358" y="2393"/>
                  </a:lnTo>
                  <a:lnTo>
                    <a:pt x="11378" y="0"/>
                  </a:lnTo>
                  <a:lnTo>
                    <a:pt x="11408" y="2393"/>
                  </a:lnTo>
                  <a:lnTo>
                    <a:pt x="11418" y="0"/>
                  </a:lnTo>
                  <a:lnTo>
                    <a:pt x="11438" y="0"/>
                  </a:lnTo>
                  <a:lnTo>
                    <a:pt x="11468" y="0"/>
                  </a:lnTo>
                  <a:lnTo>
                    <a:pt x="11498" y="0"/>
                  </a:lnTo>
                  <a:lnTo>
                    <a:pt x="11528" y="0"/>
                  </a:lnTo>
                  <a:lnTo>
                    <a:pt x="11558" y="0"/>
                  </a:lnTo>
                  <a:lnTo>
                    <a:pt x="11588" y="0"/>
                  </a:lnTo>
                  <a:lnTo>
                    <a:pt x="11618" y="0"/>
                  </a:lnTo>
                  <a:lnTo>
                    <a:pt x="11648" y="0"/>
                  </a:lnTo>
                  <a:lnTo>
                    <a:pt x="11678" y="0"/>
                  </a:lnTo>
                  <a:lnTo>
                    <a:pt x="11708" y="0"/>
                  </a:lnTo>
                  <a:lnTo>
                    <a:pt x="11738" y="0"/>
                  </a:lnTo>
                  <a:lnTo>
                    <a:pt x="11768" y="0"/>
                  </a:lnTo>
                  <a:lnTo>
                    <a:pt x="11797" y="0"/>
                  </a:lnTo>
                  <a:lnTo>
                    <a:pt x="11827" y="0"/>
                  </a:lnTo>
                  <a:lnTo>
                    <a:pt x="11857" y="0"/>
                  </a:lnTo>
                  <a:lnTo>
                    <a:pt x="11887" y="0"/>
                  </a:lnTo>
                  <a:lnTo>
                    <a:pt x="11917" y="0"/>
                  </a:lnTo>
                  <a:lnTo>
                    <a:pt x="11947" y="0"/>
                  </a:lnTo>
                  <a:lnTo>
                    <a:pt x="11977" y="0"/>
                  </a:lnTo>
                  <a:lnTo>
                    <a:pt x="12007" y="0"/>
                  </a:lnTo>
                  <a:lnTo>
                    <a:pt x="12037" y="0"/>
                  </a:lnTo>
                  <a:lnTo>
                    <a:pt x="12067" y="0"/>
                  </a:lnTo>
                  <a:lnTo>
                    <a:pt x="12097" y="0"/>
                  </a:lnTo>
                  <a:lnTo>
                    <a:pt x="12127" y="0"/>
                  </a:lnTo>
                  <a:lnTo>
                    <a:pt x="12157" y="0"/>
                  </a:lnTo>
                  <a:lnTo>
                    <a:pt x="12187" y="0"/>
                  </a:lnTo>
                  <a:lnTo>
                    <a:pt x="12217" y="0"/>
                  </a:lnTo>
                  <a:lnTo>
                    <a:pt x="12247" y="0"/>
                  </a:lnTo>
                  <a:lnTo>
                    <a:pt x="12277" y="0"/>
                  </a:lnTo>
                  <a:lnTo>
                    <a:pt x="12307" y="0"/>
                  </a:lnTo>
                  <a:lnTo>
                    <a:pt x="12337" y="0"/>
                  </a:lnTo>
                  <a:lnTo>
                    <a:pt x="12366" y="0"/>
                  </a:lnTo>
                  <a:lnTo>
                    <a:pt x="12396" y="0"/>
                  </a:lnTo>
                  <a:lnTo>
                    <a:pt x="12426" y="0"/>
                  </a:lnTo>
                  <a:lnTo>
                    <a:pt x="12456" y="0"/>
                  </a:lnTo>
                  <a:lnTo>
                    <a:pt x="12486" y="0"/>
                  </a:lnTo>
                  <a:lnTo>
                    <a:pt x="12516" y="0"/>
                  </a:lnTo>
                  <a:lnTo>
                    <a:pt x="12546" y="0"/>
                  </a:lnTo>
                  <a:lnTo>
                    <a:pt x="12576" y="0"/>
                  </a:lnTo>
                  <a:lnTo>
                    <a:pt x="12596" y="2393"/>
                  </a:lnTo>
                  <a:lnTo>
                    <a:pt x="12606" y="0"/>
                  </a:lnTo>
                  <a:lnTo>
                    <a:pt x="12636" y="0"/>
                  </a:lnTo>
                  <a:lnTo>
                    <a:pt x="12666" y="0"/>
                  </a:lnTo>
                  <a:lnTo>
                    <a:pt x="12696" y="0"/>
                  </a:lnTo>
                  <a:lnTo>
                    <a:pt x="12726" y="0"/>
                  </a:lnTo>
                  <a:lnTo>
                    <a:pt x="12756" y="0"/>
                  </a:lnTo>
                  <a:lnTo>
                    <a:pt x="12786" y="0"/>
                  </a:lnTo>
                  <a:lnTo>
                    <a:pt x="12816" y="0"/>
                  </a:lnTo>
                  <a:lnTo>
                    <a:pt x="12846" y="0"/>
                  </a:lnTo>
                  <a:lnTo>
                    <a:pt x="12876" y="0"/>
                  </a:lnTo>
                  <a:lnTo>
                    <a:pt x="12905" y="0"/>
                  </a:lnTo>
                  <a:lnTo>
                    <a:pt x="12935" y="0"/>
                  </a:lnTo>
                  <a:lnTo>
                    <a:pt x="12965" y="0"/>
                  </a:lnTo>
                  <a:lnTo>
                    <a:pt x="12995" y="0"/>
                  </a:lnTo>
                  <a:lnTo>
                    <a:pt x="13025" y="0"/>
                  </a:lnTo>
                  <a:lnTo>
                    <a:pt x="13055" y="0"/>
                  </a:lnTo>
                  <a:lnTo>
                    <a:pt x="13085" y="0"/>
                  </a:lnTo>
                  <a:lnTo>
                    <a:pt x="13115" y="0"/>
                  </a:lnTo>
                  <a:lnTo>
                    <a:pt x="13145" y="0"/>
                  </a:lnTo>
                  <a:lnTo>
                    <a:pt x="13175" y="0"/>
                  </a:lnTo>
                  <a:lnTo>
                    <a:pt x="13205" y="2393"/>
                  </a:lnTo>
                  <a:lnTo>
                    <a:pt x="13215" y="0"/>
                  </a:lnTo>
                  <a:lnTo>
                    <a:pt x="13235" y="0"/>
                  </a:lnTo>
                  <a:lnTo>
                    <a:pt x="13265" y="0"/>
                  </a:lnTo>
                  <a:lnTo>
                    <a:pt x="13295" y="0"/>
                  </a:lnTo>
                  <a:lnTo>
                    <a:pt x="13325" y="0"/>
                  </a:lnTo>
                  <a:lnTo>
                    <a:pt x="13355" y="0"/>
                  </a:lnTo>
                  <a:lnTo>
                    <a:pt x="13385" y="0"/>
                  </a:lnTo>
                  <a:lnTo>
                    <a:pt x="13405" y="2393"/>
                  </a:lnTo>
                  <a:lnTo>
                    <a:pt x="13415" y="2393"/>
                  </a:lnTo>
                  <a:lnTo>
                    <a:pt x="13425" y="0"/>
                  </a:lnTo>
                  <a:lnTo>
                    <a:pt x="13445" y="0"/>
                  </a:lnTo>
                  <a:lnTo>
                    <a:pt x="13474" y="0"/>
                  </a:lnTo>
                  <a:lnTo>
                    <a:pt x="13504" y="0"/>
                  </a:lnTo>
                  <a:lnTo>
                    <a:pt x="13534" y="0"/>
                  </a:lnTo>
                  <a:lnTo>
                    <a:pt x="13564" y="0"/>
                  </a:lnTo>
                  <a:lnTo>
                    <a:pt x="13594" y="2393"/>
                  </a:lnTo>
                  <a:lnTo>
                    <a:pt x="13604" y="0"/>
                  </a:lnTo>
                  <a:lnTo>
                    <a:pt x="13624" y="0"/>
                  </a:lnTo>
                  <a:lnTo>
                    <a:pt x="13654" y="0"/>
                  </a:lnTo>
                  <a:lnTo>
                    <a:pt x="13684" y="0"/>
                  </a:lnTo>
                  <a:lnTo>
                    <a:pt x="13714" y="0"/>
                  </a:lnTo>
                  <a:lnTo>
                    <a:pt x="13744" y="0"/>
                  </a:lnTo>
                  <a:lnTo>
                    <a:pt x="13774" y="0"/>
                  </a:lnTo>
                  <a:lnTo>
                    <a:pt x="13804" y="0"/>
                  </a:lnTo>
                  <a:lnTo>
                    <a:pt x="13834" y="0"/>
                  </a:lnTo>
                  <a:lnTo>
                    <a:pt x="13864" y="0"/>
                  </a:lnTo>
                  <a:lnTo>
                    <a:pt x="13874" y="2393"/>
                  </a:lnTo>
                  <a:lnTo>
                    <a:pt x="13894" y="0"/>
                  </a:lnTo>
                  <a:lnTo>
                    <a:pt x="13924" y="0"/>
                  </a:lnTo>
                  <a:lnTo>
                    <a:pt x="13953" y="0"/>
                  </a:lnTo>
                  <a:lnTo>
                    <a:pt x="13984" y="0"/>
                  </a:lnTo>
                  <a:lnTo>
                    <a:pt x="14013" y="0"/>
                  </a:lnTo>
                  <a:lnTo>
                    <a:pt x="14043" y="0"/>
                  </a:lnTo>
                  <a:lnTo>
                    <a:pt x="14073" y="0"/>
                  </a:lnTo>
                  <a:lnTo>
                    <a:pt x="14093" y="2393"/>
                  </a:lnTo>
                  <a:lnTo>
                    <a:pt x="14103" y="0"/>
                  </a:lnTo>
                  <a:lnTo>
                    <a:pt x="14133" y="0"/>
                  </a:lnTo>
                  <a:lnTo>
                    <a:pt x="14163" y="0"/>
                  </a:lnTo>
                  <a:lnTo>
                    <a:pt x="14193" y="0"/>
                  </a:lnTo>
                  <a:lnTo>
                    <a:pt x="14223" y="0"/>
                  </a:lnTo>
                  <a:lnTo>
                    <a:pt x="14253" y="0"/>
                  </a:lnTo>
                  <a:lnTo>
                    <a:pt x="14283" y="0"/>
                  </a:lnTo>
                  <a:lnTo>
                    <a:pt x="14313" y="0"/>
                  </a:lnTo>
                  <a:lnTo>
                    <a:pt x="14343" y="0"/>
                  </a:lnTo>
                  <a:lnTo>
                    <a:pt x="14373" y="0"/>
                  </a:lnTo>
                  <a:lnTo>
                    <a:pt x="14403" y="0"/>
                  </a:lnTo>
                  <a:lnTo>
                    <a:pt x="14433" y="0"/>
                  </a:lnTo>
                  <a:lnTo>
                    <a:pt x="14463" y="0"/>
                  </a:lnTo>
                  <a:lnTo>
                    <a:pt x="14493" y="0"/>
                  </a:lnTo>
                  <a:lnTo>
                    <a:pt x="14522" y="0"/>
                  </a:lnTo>
                  <a:lnTo>
                    <a:pt x="14552" y="0"/>
                  </a:lnTo>
                  <a:lnTo>
                    <a:pt x="14582" y="0"/>
                  </a:lnTo>
                  <a:lnTo>
                    <a:pt x="14612" y="0"/>
                  </a:lnTo>
                  <a:lnTo>
                    <a:pt x="14642" y="0"/>
                  </a:lnTo>
                  <a:lnTo>
                    <a:pt x="14672" y="0"/>
                  </a:lnTo>
                  <a:lnTo>
                    <a:pt x="14702" y="0"/>
                  </a:lnTo>
                  <a:lnTo>
                    <a:pt x="14732" y="0"/>
                  </a:lnTo>
                  <a:lnTo>
                    <a:pt x="14762" y="0"/>
                  </a:lnTo>
                  <a:lnTo>
                    <a:pt x="14782" y="2393"/>
                  </a:lnTo>
                  <a:lnTo>
                    <a:pt x="14792" y="0"/>
                  </a:lnTo>
                  <a:lnTo>
                    <a:pt x="14822" y="0"/>
                  </a:lnTo>
                  <a:lnTo>
                    <a:pt x="14852" y="0"/>
                  </a:lnTo>
                  <a:lnTo>
                    <a:pt x="14882" y="0"/>
                  </a:lnTo>
                  <a:lnTo>
                    <a:pt x="14912" y="0"/>
                  </a:lnTo>
                  <a:lnTo>
                    <a:pt x="14942" y="0"/>
                  </a:lnTo>
                  <a:lnTo>
                    <a:pt x="14972" y="0"/>
                  </a:lnTo>
                  <a:lnTo>
                    <a:pt x="15002" y="0"/>
                  </a:lnTo>
                  <a:lnTo>
                    <a:pt x="15032" y="0"/>
                  </a:lnTo>
                  <a:lnTo>
                    <a:pt x="15061" y="0"/>
                  </a:lnTo>
                  <a:lnTo>
                    <a:pt x="15091" y="0"/>
                  </a:lnTo>
                  <a:lnTo>
                    <a:pt x="15121" y="0"/>
                  </a:lnTo>
                  <a:lnTo>
                    <a:pt x="15151" y="0"/>
                  </a:lnTo>
                  <a:lnTo>
                    <a:pt x="15181" y="0"/>
                  </a:lnTo>
                  <a:lnTo>
                    <a:pt x="15211" y="0"/>
                  </a:lnTo>
                  <a:lnTo>
                    <a:pt x="15241" y="0"/>
                  </a:lnTo>
                  <a:lnTo>
                    <a:pt x="15271" y="0"/>
                  </a:lnTo>
                  <a:lnTo>
                    <a:pt x="15301" y="0"/>
                  </a:lnTo>
                  <a:lnTo>
                    <a:pt x="15331" y="0"/>
                  </a:lnTo>
                  <a:lnTo>
                    <a:pt x="15361" y="0"/>
                  </a:lnTo>
                  <a:lnTo>
                    <a:pt x="15391" y="0"/>
                  </a:lnTo>
                  <a:lnTo>
                    <a:pt x="15421" y="0"/>
                  </a:lnTo>
                  <a:lnTo>
                    <a:pt x="15451" y="0"/>
                  </a:lnTo>
                  <a:lnTo>
                    <a:pt x="15481" y="0"/>
                  </a:lnTo>
                  <a:lnTo>
                    <a:pt x="15511" y="0"/>
                  </a:lnTo>
                  <a:lnTo>
                    <a:pt x="15541" y="0"/>
                  </a:lnTo>
                  <a:lnTo>
                    <a:pt x="15571" y="0"/>
                  </a:lnTo>
                  <a:lnTo>
                    <a:pt x="15600" y="0"/>
                  </a:lnTo>
                  <a:lnTo>
                    <a:pt x="15630" y="0"/>
                  </a:lnTo>
                  <a:lnTo>
                    <a:pt x="15660" y="0"/>
                  </a:lnTo>
                  <a:lnTo>
                    <a:pt x="15690" y="0"/>
                  </a:lnTo>
                  <a:lnTo>
                    <a:pt x="15720" y="0"/>
                  </a:lnTo>
                  <a:lnTo>
                    <a:pt x="15750" y="0"/>
                  </a:lnTo>
                  <a:lnTo>
                    <a:pt x="15780" y="0"/>
                  </a:lnTo>
                  <a:lnTo>
                    <a:pt x="15810" y="0"/>
                  </a:lnTo>
                  <a:lnTo>
                    <a:pt x="15840" y="0"/>
                  </a:lnTo>
                  <a:lnTo>
                    <a:pt x="15870" y="0"/>
                  </a:lnTo>
                  <a:lnTo>
                    <a:pt x="15900" y="0"/>
                  </a:lnTo>
                  <a:lnTo>
                    <a:pt x="15930" y="0"/>
                  </a:lnTo>
                  <a:lnTo>
                    <a:pt x="15960" y="0"/>
                  </a:lnTo>
                  <a:lnTo>
                    <a:pt x="15990" y="0"/>
                  </a:lnTo>
                  <a:lnTo>
                    <a:pt x="16020" y="0"/>
                  </a:lnTo>
                  <a:lnTo>
                    <a:pt x="16050" y="0"/>
                  </a:lnTo>
                  <a:lnTo>
                    <a:pt x="16080" y="0"/>
                  </a:lnTo>
                  <a:lnTo>
                    <a:pt x="16110" y="0"/>
                  </a:lnTo>
                  <a:lnTo>
                    <a:pt x="16139" y="0"/>
                  </a:lnTo>
                  <a:lnTo>
                    <a:pt x="16169" y="0"/>
                  </a:lnTo>
                  <a:lnTo>
                    <a:pt x="16199" y="0"/>
                  </a:lnTo>
                  <a:lnTo>
                    <a:pt x="16229" y="0"/>
                  </a:lnTo>
                  <a:lnTo>
                    <a:pt x="16259" y="0"/>
                  </a:lnTo>
                  <a:lnTo>
                    <a:pt x="16289" y="0"/>
                  </a:lnTo>
                  <a:lnTo>
                    <a:pt x="16319" y="0"/>
                  </a:lnTo>
                  <a:lnTo>
                    <a:pt x="16349" y="0"/>
                  </a:lnTo>
                  <a:lnTo>
                    <a:pt x="16379" y="0"/>
                  </a:lnTo>
                  <a:lnTo>
                    <a:pt x="16409" y="0"/>
                  </a:lnTo>
                  <a:lnTo>
                    <a:pt x="16439" y="0"/>
                  </a:lnTo>
                  <a:lnTo>
                    <a:pt x="16469" y="0"/>
                  </a:lnTo>
                  <a:lnTo>
                    <a:pt x="16499" y="0"/>
                  </a:lnTo>
                  <a:lnTo>
                    <a:pt x="16529" y="0"/>
                  </a:lnTo>
                  <a:lnTo>
                    <a:pt x="16559" y="0"/>
                  </a:lnTo>
                  <a:lnTo>
                    <a:pt x="16589" y="0"/>
                  </a:lnTo>
                  <a:lnTo>
                    <a:pt x="16619" y="0"/>
                  </a:lnTo>
                  <a:lnTo>
                    <a:pt x="16648" y="0"/>
                  </a:lnTo>
                  <a:lnTo>
                    <a:pt x="16678" y="0"/>
                  </a:lnTo>
                  <a:lnTo>
                    <a:pt x="16708" y="0"/>
                  </a:lnTo>
                  <a:lnTo>
                    <a:pt x="16738" y="0"/>
                  </a:lnTo>
                  <a:lnTo>
                    <a:pt x="16768" y="0"/>
                  </a:lnTo>
                  <a:lnTo>
                    <a:pt x="16798" y="0"/>
                  </a:lnTo>
                  <a:lnTo>
                    <a:pt x="16828" y="0"/>
                  </a:lnTo>
                  <a:lnTo>
                    <a:pt x="16858" y="0"/>
                  </a:lnTo>
                  <a:lnTo>
                    <a:pt x="16888" y="2393"/>
                  </a:lnTo>
                  <a:lnTo>
                    <a:pt x="16898" y="0"/>
                  </a:lnTo>
                  <a:lnTo>
                    <a:pt x="16918" y="0"/>
                  </a:lnTo>
                  <a:lnTo>
                    <a:pt x="16948" y="0"/>
                  </a:lnTo>
                  <a:lnTo>
                    <a:pt x="16978" y="0"/>
                  </a:lnTo>
                  <a:lnTo>
                    <a:pt x="17008" y="0"/>
                  </a:lnTo>
                  <a:lnTo>
                    <a:pt x="17038" y="0"/>
                  </a:lnTo>
                  <a:lnTo>
                    <a:pt x="17068" y="0"/>
                  </a:lnTo>
                  <a:lnTo>
                    <a:pt x="17098" y="0"/>
                  </a:lnTo>
                  <a:lnTo>
                    <a:pt x="17128" y="0"/>
                  </a:lnTo>
                  <a:lnTo>
                    <a:pt x="17158" y="0"/>
                  </a:lnTo>
                  <a:lnTo>
                    <a:pt x="17188" y="0"/>
                  </a:lnTo>
                  <a:lnTo>
                    <a:pt x="17217" y="0"/>
                  </a:lnTo>
                  <a:lnTo>
                    <a:pt x="17247" y="0"/>
                  </a:lnTo>
                  <a:lnTo>
                    <a:pt x="17257" y="2393"/>
                  </a:lnTo>
                  <a:lnTo>
                    <a:pt x="17277" y="0"/>
                  </a:lnTo>
                  <a:lnTo>
                    <a:pt x="17307" y="0"/>
                  </a:lnTo>
                  <a:lnTo>
                    <a:pt x="17337" y="0"/>
                  </a:lnTo>
                  <a:lnTo>
                    <a:pt x="17367" y="0"/>
                  </a:lnTo>
                  <a:lnTo>
                    <a:pt x="17397" y="0"/>
                  </a:lnTo>
                  <a:lnTo>
                    <a:pt x="17427" y="2393"/>
                  </a:lnTo>
                  <a:lnTo>
                    <a:pt x="17437" y="0"/>
                  </a:lnTo>
                  <a:lnTo>
                    <a:pt x="17457" y="0"/>
                  </a:lnTo>
                  <a:lnTo>
                    <a:pt x="17487" y="0"/>
                  </a:lnTo>
                  <a:lnTo>
                    <a:pt x="17517" y="0"/>
                  </a:lnTo>
                  <a:lnTo>
                    <a:pt x="17547" y="0"/>
                  </a:lnTo>
                  <a:lnTo>
                    <a:pt x="17577" y="0"/>
                  </a:lnTo>
                  <a:lnTo>
                    <a:pt x="17607" y="0"/>
                  </a:lnTo>
                  <a:lnTo>
                    <a:pt x="17637" y="0"/>
                  </a:lnTo>
                  <a:lnTo>
                    <a:pt x="17647" y="2393"/>
                  </a:lnTo>
                  <a:lnTo>
                    <a:pt x="17667" y="0"/>
                  </a:lnTo>
                  <a:lnTo>
                    <a:pt x="17697" y="0"/>
                  </a:lnTo>
                  <a:lnTo>
                    <a:pt x="17726" y="0"/>
                  </a:lnTo>
                  <a:lnTo>
                    <a:pt x="17756" y="0"/>
                  </a:lnTo>
                  <a:lnTo>
                    <a:pt x="17786" y="0"/>
                  </a:lnTo>
                  <a:lnTo>
                    <a:pt x="17816" y="0"/>
                  </a:lnTo>
                  <a:lnTo>
                    <a:pt x="17836" y="2393"/>
                  </a:lnTo>
                  <a:lnTo>
                    <a:pt x="17846" y="0"/>
                  </a:lnTo>
                  <a:lnTo>
                    <a:pt x="17876" y="0"/>
                  </a:lnTo>
                  <a:lnTo>
                    <a:pt x="17906" y="0"/>
                  </a:lnTo>
                  <a:lnTo>
                    <a:pt x="17936" y="0"/>
                  </a:lnTo>
                  <a:lnTo>
                    <a:pt x="17966" y="2393"/>
                  </a:lnTo>
                  <a:lnTo>
                    <a:pt x="17976" y="0"/>
                  </a:lnTo>
                  <a:lnTo>
                    <a:pt x="17996" y="0"/>
                  </a:lnTo>
                  <a:lnTo>
                    <a:pt x="18026" y="0"/>
                  </a:lnTo>
                  <a:lnTo>
                    <a:pt x="18056" y="0"/>
                  </a:lnTo>
                  <a:lnTo>
                    <a:pt x="18086" y="0"/>
                  </a:lnTo>
                  <a:lnTo>
                    <a:pt x="18116" y="0"/>
                  </a:lnTo>
                  <a:lnTo>
                    <a:pt x="18146" y="0"/>
                  </a:lnTo>
                  <a:lnTo>
                    <a:pt x="18176" y="0"/>
                  </a:lnTo>
                  <a:lnTo>
                    <a:pt x="18206" y="0"/>
                  </a:lnTo>
                  <a:lnTo>
                    <a:pt x="18216" y="2393"/>
                  </a:lnTo>
                  <a:lnTo>
                    <a:pt x="18236" y="2393"/>
                  </a:lnTo>
                  <a:lnTo>
                    <a:pt x="18246" y="0"/>
                  </a:lnTo>
                  <a:lnTo>
                    <a:pt x="18265" y="0"/>
                  </a:lnTo>
                  <a:lnTo>
                    <a:pt x="18295" y="0"/>
                  </a:lnTo>
                  <a:lnTo>
                    <a:pt x="18325" y="0"/>
                  </a:lnTo>
                  <a:lnTo>
                    <a:pt x="18355" y="0"/>
                  </a:lnTo>
                  <a:lnTo>
                    <a:pt x="18385" y="0"/>
                  </a:lnTo>
                  <a:lnTo>
                    <a:pt x="18415" y="0"/>
                  </a:lnTo>
                  <a:lnTo>
                    <a:pt x="18445" y="0"/>
                  </a:lnTo>
                  <a:lnTo>
                    <a:pt x="18475" y="0"/>
                  </a:lnTo>
                  <a:lnTo>
                    <a:pt x="18505" y="0"/>
                  </a:lnTo>
                  <a:lnTo>
                    <a:pt x="18535" y="0"/>
                  </a:lnTo>
                  <a:lnTo>
                    <a:pt x="18565" y="0"/>
                  </a:lnTo>
                  <a:lnTo>
                    <a:pt x="18595" y="0"/>
                  </a:lnTo>
                  <a:lnTo>
                    <a:pt x="18625" y="0"/>
                  </a:lnTo>
                  <a:lnTo>
                    <a:pt x="18655" y="0"/>
                  </a:lnTo>
                  <a:lnTo>
                    <a:pt x="18685" y="0"/>
                  </a:lnTo>
                  <a:lnTo>
                    <a:pt x="18715" y="0"/>
                  </a:lnTo>
                  <a:lnTo>
                    <a:pt x="18745" y="0"/>
                  </a:lnTo>
                  <a:lnTo>
                    <a:pt x="18775" y="2393"/>
                  </a:lnTo>
                  <a:lnTo>
                    <a:pt x="18785" y="0"/>
                  </a:lnTo>
                  <a:lnTo>
                    <a:pt x="18805" y="0"/>
                  </a:lnTo>
                  <a:lnTo>
                    <a:pt x="18834" y="0"/>
                  </a:lnTo>
                  <a:lnTo>
                    <a:pt x="18864" y="0"/>
                  </a:lnTo>
                  <a:lnTo>
                    <a:pt x="18894" y="0"/>
                  </a:lnTo>
                  <a:lnTo>
                    <a:pt x="18924" y="0"/>
                  </a:lnTo>
                  <a:lnTo>
                    <a:pt x="18954" y="0"/>
                  </a:lnTo>
                  <a:lnTo>
                    <a:pt x="18984" y="0"/>
                  </a:lnTo>
                  <a:lnTo>
                    <a:pt x="19014" y="0"/>
                  </a:lnTo>
                  <a:lnTo>
                    <a:pt x="19044" y="0"/>
                  </a:lnTo>
                  <a:lnTo>
                    <a:pt x="19074" y="0"/>
                  </a:lnTo>
                  <a:lnTo>
                    <a:pt x="19104" y="0"/>
                  </a:lnTo>
                  <a:lnTo>
                    <a:pt x="19134" y="0"/>
                  </a:lnTo>
                  <a:lnTo>
                    <a:pt x="19164" y="0"/>
                  </a:lnTo>
                  <a:lnTo>
                    <a:pt x="19194" y="0"/>
                  </a:lnTo>
                  <a:lnTo>
                    <a:pt x="19204" y="2393"/>
                  </a:lnTo>
                  <a:lnTo>
                    <a:pt x="19224" y="0"/>
                  </a:lnTo>
                  <a:lnTo>
                    <a:pt x="19254" y="0"/>
                  </a:lnTo>
                  <a:lnTo>
                    <a:pt x="19284" y="0"/>
                  </a:lnTo>
                  <a:lnTo>
                    <a:pt x="19313" y="0"/>
                  </a:lnTo>
                  <a:lnTo>
                    <a:pt x="19343" y="0"/>
                  </a:lnTo>
                  <a:lnTo>
                    <a:pt x="19373" y="0"/>
                  </a:lnTo>
                  <a:lnTo>
                    <a:pt x="19403" y="0"/>
                  </a:lnTo>
                  <a:lnTo>
                    <a:pt x="19433" y="0"/>
                  </a:lnTo>
                  <a:lnTo>
                    <a:pt x="19463" y="0"/>
                  </a:lnTo>
                  <a:lnTo>
                    <a:pt x="19493" y="0"/>
                  </a:lnTo>
                  <a:lnTo>
                    <a:pt x="19523" y="0"/>
                  </a:lnTo>
                  <a:lnTo>
                    <a:pt x="19553" y="0"/>
                  </a:lnTo>
                  <a:lnTo>
                    <a:pt x="19583" y="0"/>
                  </a:lnTo>
                  <a:lnTo>
                    <a:pt x="19613" y="0"/>
                  </a:lnTo>
                  <a:lnTo>
                    <a:pt x="19643" y="2393"/>
                  </a:lnTo>
                  <a:lnTo>
                    <a:pt x="19653" y="0"/>
                  </a:lnTo>
                  <a:lnTo>
                    <a:pt x="19673" y="0"/>
                  </a:lnTo>
                  <a:lnTo>
                    <a:pt x="19703" y="0"/>
                  </a:lnTo>
                  <a:lnTo>
                    <a:pt x="19733" y="0"/>
                  </a:lnTo>
                  <a:lnTo>
                    <a:pt x="19763" y="0"/>
                  </a:lnTo>
                  <a:lnTo>
                    <a:pt x="19793" y="0"/>
                  </a:lnTo>
                  <a:lnTo>
                    <a:pt x="19823" y="0"/>
                  </a:lnTo>
                  <a:lnTo>
                    <a:pt x="19853" y="0"/>
                  </a:lnTo>
                  <a:lnTo>
                    <a:pt x="19882" y="0"/>
                  </a:lnTo>
                  <a:lnTo>
                    <a:pt x="19912" y="0"/>
                  </a:lnTo>
                  <a:lnTo>
                    <a:pt x="19942" y="0"/>
                  </a:lnTo>
                  <a:lnTo>
                    <a:pt x="19972" y="0"/>
                  </a:lnTo>
                  <a:lnTo>
                    <a:pt x="20002" y="0"/>
                  </a:lnTo>
                  <a:lnTo>
                    <a:pt x="20032" y="0"/>
                  </a:lnTo>
                  <a:lnTo>
                    <a:pt x="20062" y="0"/>
                  </a:lnTo>
                  <a:lnTo>
                    <a:pt x="20092" y="0"/>
                  </a:lnTo>
                  <a:lnTo>
                    <a:pt x="20122" y="0"/>
                  </a:lnTo>
                  <a:lnTo>
                    <a:pt x="20152" y="0"/>
                  </a:lnTo>
                  <a:lnTo>
                    <a:pt x="20182" y="0"/>
                  </a:lnTo>
                  <a:lnTo>
                    <a:pt x="20212" y="0"/>
                  </a:lnTo>
                  <a:lnTo>
                    <a:pt x="20242" y="0"/>
                  </a:lnTo>
                  <a:lnTo>
                    <a:pt x="20272" y="0"/>
                  </a:lnTo>
                  <a:lnTo>
                    <a:pt x="20302" y="0"/>
                  </a:lnTo>
                  <a:lnTo>
                    <a:pt x="20332" y="0"/>
                  </a:lnTo>
                  <a:lnTo>
                    <a:pt x="20362" y="0"/>
                  </a:lnTo>
                  <a:lnTo>
                    <a:pt x="20392" y="0"/>
                  </a:lnTo>
                  <a:lnTo>
                    <a:pt x="20421" y="0"/>
                  </a:lnTo>
                  <a:lnTo>
                    <a:pt x="20451" y="0"/>
                  </a:lnTo>
                  <a:lnTo>
                    <a:pt x="20481" y="0"/>
                  </a:lnTo>
                  <a:lnTo>
                    <a:pt x="20511" y="0"/>
                  </a:lnTo>
                  <a:lnTo>
                    <a:pt x="20541" y="0"/>
                  </a:lnTo>
                  <a:lnTo>
                    <a:pt x="20571" y="0"/>
                  </a:lnTo>
                  <a:lnTo>
                    <a:pt x="20601" y="0"/>
                  </a:lnTo>
                  <a:lnTo>
                    <a:pt x="20631" y="0"/>
                  </a:lnTo>
                  <a:lnTo>
                    <a:pt x="20661" y="0"/>
                  </a:lnTo>
                  <a:lnTo>
                    <a:pt x="20691" y="0"/>
                  </a:lnTo>
                  <a:lnTo>
                    <a:pt x="20721" y="0"/>
                  </a:lnTo>
                  <a:lnTo>
                    <a:pt x="20751" y="0"/>
                  </a:lnTo>
                  <a:lnTo>
                    <a:pt x="20781" y="0"/>
                  </a:lnTo>
                  <a:lnTo>
                    <a:pt x="20811" y="0"/>
                  </a:lnTo>
                  <a:lnTo>
                    <a:pt x="20841" y="0"/>
                  </a:lnTo>
                  <a:lnTo>
                    <a:pt x="20871" y="0"/>
                  </a:lnTo>
                  <a:lnTo>
                    <a:pt x="20901" y="0"/>
                  </a:lnTo>
                  <a:lnTo>
                    <a:pt x="20931" y="0"/>
                  </a:lnTo>
                  <a:lnTo>
                    <a:pt x="20961" y="0"/>
                  </a:lnTo>
                  <a:lnTo>
                    <a:pt x="20990" y="0"/>
                  </a:lnTo>
                  <a:lnTo>
                    <a:pt x="21020" y="0"/>
                  </a:lnTo>
                  <a:lnTo>
                    <a:pt x="21050" y="0"/>
                  </a:lnTo>
                  <a:lnTo>
                    <a:pt x="21080" y="0"/>
                  </a:lnTo>
                  <a:lnTo>
                    <a:pt x="21110" y="0"/>
                  </a:lnTo>
                  <a:lnTo>
                    <a:pt x="21140" y="0"/>
                  </a:lnTo>
                  <a:lnTo>
                    <a:pt x="21170" y="0"/>
                  </a:lnTo>
                  <a:lnTo>
                    <a:pt x="21200" y="0"/>
                  </a:lnTo>
                  <a:lnTo>
                    <a:pt x="21230" y="0"/>
                  </a:lnTo>
                  <a:lnTo>
                    <a:pt x="21260" y="0"/>
                  </a:lnTo>
                  <a:lnTo>
                    <a:pt x="21290" y="0"/>
                  </a:lnTo>
                  <a:lnTo>
                    <a:pt x="21320" y="0"/>
                  </a:lnTo>
                  <a:lnTo>
                    <a:pt x="21350" y="0"/>
                  </a:lnTo>
                  <a:lnTo>
                    <a:pt x="21380" y="0"/>
                  </a:lnTo>
                  <a:lnTo>
                    <a:pt x="21410" y="0"/>
                  </a:lnTo>
                  <a:lnTo>
                    <a:pt x="21440" y="0"/>
                  </a:lnTo>
                  <a:lnTo>
                    <a:pt x="21469" y="0"/>
                  </a:lnTo>
                  <a:lnTo>
                    <a:pt x="21499" y="0"/>
                  </a:lnTo>
                  <a:lnTo>
                    <a:pt x="21529" y="0"/>
                  </a:lnTo>
                  <a:lnTo>
                    <a:pt x="21559" y="0"/>
                  </a:lnTo>
                  <a:lnTo>
                    <a:pt x="21589" y="0"/>
                  </a:lnTo>
                  <a:lnTo>
                    <a:pt x="21619" y="0"/>
                  </a:lnTo>
                  <a:lnTo>
                    <a:pt x="21649" y="0"/>
                  </a:lnTo>
                  <a:lnTo>
                    <a:pt x="21679" y="0"/>
                  </a:lnTo>
                  <a:lnTo>
                    <a:pt x="21709" y="0"/>
                  </a:lnTo>
                  <a:lnTo>
                    <a:pt x="21739" y="0"/>
                  </a:lnTo>
                  <a:lnTo>
                    <a:pt x="21769" y="0"/>
                  </a:lnTo>
                  <a:lnTo>
                    <a:pt x="21799" y="0"/>
                  </a:lnTo>
                  <a:lnTo>
                    <a:pt x="21829" y="0"/>
                  </a:lnTo>
                  <a:lnTo>
                    <a:pt x="21859" y="0"/>
                  </a:lnTo>
                  <a:lnTo>
                    <a:pt x="21889" y="0"/>
                  </a:lnTo>
                  <a:lnTo>
                    <a:pt x="21919" y="0"/>
                  </a:lnTo>
                  <a:lnTo>
                    <a:pt x="21949" y="0"/>
                  </a:lnTo>
                  <a:lnTo>
                    <a:pt x="21979" y="0"/>
                  </a:lnTo>
                  <a:lnTo>
                    <a:pt x="22009" y="0"/>
                  </a:lnTo>
                  <a:lnTo>
                    <a:pt x="22039" y="0"/>
                  </a:lnTo>
                  <a:lnTo>
                    <a:pt x="22068" y="0"/>
                  </a:lnTo>
                  <a:lnTo>
                    <a:pt x="22098" y="0"/>
                  </a:lnTo>
                  <a:lnTo>
                    <a:pt x="22128" y="0"/>
                  </a:lnTo>
                  <a:lnTo>
                    <a:pt x="22158" y="0"/>
                  </a:lnTo>
                  <a:lnTo>
                    <a:pt x="22188" y="0"/>
                  </a:lnTo>
                  <a:lnTo>
                    <a:pt x="22218" y="0"/>
                  </a:lnTo>
                  <a:lnTo>
                    <a:pt x="22248" y="0"/>
                  </a:lnTo>
                  <a:lnTo>
                    <a:pt x="22278" y="0"/>
                  </a:lnTo>
                  <a:lnTo>
                    <a:pt x="22308" y="0"/>
                  </a:lnTo>
                  <a:lnTo>
                    <a:pt x="22338" y="0"/>
                  </a:lnTo>
                  <a:lnTo>
                    <a:pt x="22368" y="0"/>
                  </a:lnTo>
                  <a:lnTo>
                    <a:pt x="22378" y="2393"/>
                  </a:lnTo>
                  <a:lnTo>
                    <a:pt x="22398" y="0"/>
                  </a:lnTo>
                  <a:lnTo>
                    <a:pt x="22428" y="0"/>
                  </a:lnTo>
                  <a:lnTo>
                    <a:pt x="22458" y="0"/>
                  </a:lnTo>
                  <a:lnTo>
                    <a:pt x="22488" y="0"/>
                  </a:lnTo>
                  <a:lnTo>
                    <a:pt x="22518" y="0"/>
                  </a:lnTo>
                  <a:lnTo>
                    <a:pt x="22548" y="0"/>
                  </a:lnTo>
                  <a:lnTo>
                    <a:pt x="22578" y="0"/>
                  </a:lnTo>
                  <a:lnTo>
                    <a:pt x="22607" y="0"/>
                  </a:lnTo>
                  <a:lnTo>
                    <a:pt x="22637" y="0"/>
                  </a:lnTo>
                  <a:lnTo>
                    <a:pt x="22667" y="0"/>
                  </a:lnTo>
                  <a:lnTo>
                    <a:pt x="22697" y="0"/>
                  </a:lnTo>
                  <a:lnTo>
                    <a:pt x="22727" y="0"/>
                  </a:lnTo>
                  <a:lnTo>
                    <a:pt x="22757" y="0"/>
                  </a:lnTo>
                  <a:lnTo>
                    <a:pt x="22787" y="0"/>
                  </a:lnTo>
                  <a:lnTo>
                    <a:pt x="22817" y="0"/>
                  </a:lnTo>
                  <a:lnTo>
                    <a:pt x="22847" y="0"/>
                  </a:lnTo>
                  <a:lnTo>
                    <a:pt x="22877" y="0"/>
                  </a:lnTo>
                  <a:lnTo>
                    <a:pt x="22907" y="0"/>
                  </a:lnTo>
                  <a:lnTo>
                    <a:pt x="22937" y="0"/>
                  </a:lnTo>
                  <a:lnTo>
                    <a:pt x="22967" y="0"/>
                  </a:lnTo>
                  <a:lnTo>
                    <a:pt x="22997" y="0"/>
                  </a:lnTo>
                  <a:lnTo>
                    <a:pt x="23007" y="2393"/>
                  </a:lnTo>
                  <a:lnTo>
                    <a:pt x="23027" y="0"/>
                  </a:lnTo>
                  <a:lnTo>
                    <a:pt x="23057" y="0"/>
                  </a:lnTo>
                  <a:lnTo>
                    <a:pt x="23087" y="0"/>
                  </a:lnTo>
                  <a:lnTo>
                    <a:pt x="23117" y="0"/>
                  </a:lnTo>
                  <a:lnTo>
                    <a:pt x="23146" y="0"/>
                  </a:lnTo>
                  <a:lnTo>
                    <a:pt x="23176" y="0"/>
                  </a:lnTo>
                  <a:lnTo>
                    <a:pt x="23206" y="0"/>
                  </a:lnTo>
                  <a:lnTo>
                    <a:pt x="23236" y="0"/>
                  </a:lnTo>
                  <a:lnTo>
                    <a:pt x="23266" y="0"/>
                  </a:lnTo>
                  <a:lnTo>
                    <a:pt x="23296" y="0"/>
                  </a:lnTo>
                  <a:lnTo>
                    <a:pt x="23326" y="0"/>
                  </a:lnTo>
                  <a:lnTo>
                    <a:pt x="23356" y="0"/>
                  </a:lnTo>
                  <a:lnTo>
                    <a:pt x="23386" y="0"/>
                  </a:lnTo>
                  <a:lnTo>
                    <a:pt x="23416" y="0"/>
                  </a:lnTo>
                  <a:lnTo>
                    <a:pt x="23446" y="0"/>
                  </a:lnTo>
                  <a:lnTo>
                    <a:pt x="23476" y="0"/>
                  </a:lnTo>
                  <a:lnTo>
                    <a:pt x="23506" y="0"/>
                  </a:lnTo>
                  <a:lnTo>
                    <a:pt x="23536" y="0"/>
                  </a:lnTo>
                  <a:lnTo>
                    <a:pt x="23566" y="0"/>
                  </a:lnTo>
                  <a:lnTo>
                    <a:pt x="23596" y="0"/>
                  </a:lnTo>
                  <a:lnTo>
                    <a:pt x="23606" y="2393"/>
                  </a:lnTo>
                  <a:lnTo>
                    <a:pt x="23626" y="0"/>
                  </a:lnTo>
                  <a:lnTo>
                    <a:pt x="23635" y="2393"/>
                  </a:lnTo>
                  <a:lnTo>
                    <a:pt x="23655" y="0"/>
                  </a:lnTo>
                  <a:lnTo>
                    <a:pt x="23685" y="0"/>
                  </a:lnTo>
                  <a:lnTo>
                    <a:pt x="23715" y="0"/>
                  </a:lnTo>
                  <a:lnTo>
                    <a:pt x="23745" y="0"/>
                  </a:lnTo>
                  <a:lnTo>
                    <a:pt x="23775" y="0"/>
                  </a:lnTo>
                  <a:lnTo>
                    <a:pt x="23805" y="0"/>
                  </a:lnTo>
                  <a:lnTo>
                    <a:pt x="23835" y="0"/>
                  </a:lnTo>
                  <a:lnTo>
                    <a:pt x="23865" y="0"/>
                  </a:lnTo>
                  <a:lnTo>
                    <a:pt x="23895" y="0"/>
                  </a:lnTo>
                  <a:lnTo>
                    <a:pt x="23925" y="2393"/>
                  </a:lnTo>
                  <a:lnTo>
                    <a:pt x="23935" y="0"/>
                  </a:lnTo>
                  <a:lnTo>
                    <a:pt x="23955" y="0"/>
                  </a:lnTo>
                  <a:lnTo>
                    <a:pt x="23985" y="0"/>
                  </a:lnTo>
                  <a:lnTo>
                    <a:pt x="24015" y="0"/>
                  </a:lnTo>
                  <a:lnTo>
                    <a:pt x="24045" y="0"/>
                  </a:lnTo>
                  <a:lnTo>
                    <a:pt x="24075" y="0"/>
                  </a:lnTo>
                  <a:lnTo>
                    <a:pt x="24105" y="0"/>
                  </a:lnTo>
                  <a:lnTo>
                    <a:pt x="24135" y="0"/>
                  </a:lnTo>
                  <a:lnTo>
                    <a:pt x="24165" y="0"/>
                  </a:lnTo>
                  <a:lnTo>
                    <a:pt x="24194" y="0"/>
                  </a:lnTo>
                  <a:lnTo>
                    <a:pt x="24224" y="0"/>
                  </a:lnTo>
                  <a:lnTo>
                    <a:pt x="24234" y="2393"/>
                  </a:lnTo>
                  <a:lnTo>
                    <a:pt x="24254" y="0"/>
                  </a:lnTo>
                  <a:lnTo>
                    <a:pt x="24284" y="0"/>
                  </a:lnTo>
                  <a:lnTo>
                    <a:pt x="24314" y="0"/>
                  </a:lnTo>
                  <a:lnTo>
                    <a:pt x="24324" y="2393"/>
                  </a:lnTo>
                  <a:lnTo>
                    <a:pt x="24344" y="2393"/>
                  </a:lnTo>
                  <a:lnTo>
                    <a:pt x="24354" y="0"/>
                  </a:lnTo>
                  <a:lnTo>
                    <a:pt x="24374" y="0"/>
                  </a:lnTo>
                  <a:lnTo>
                    <a:pt x="24404" y="0"/>
                  </a:lnTo>
                  <a:lnTo>
                    <a:pt x="24434" y="0"/>
                  </a:lnTo>
                  <a:lnTo>
                    <a:pt x="24464" y="0"/>
                  </a:lnTo>
                  <a:lnTo>
                    <a:pt x="24494" y="0"/>
                  </a:lnTo>
                  <a:lnTo>
                    <a:pt x="24524" y="0"/>
                  </a:lnTo>
                  <a:lnTo>
                    <a:pt x="24554" y="0"/>
                  </a:lnTo>
                  <a:lnTo>
                    <a:pt x="24584" y="0"/>
                  </a:lnTo>
                  <a:lnTo>
                    <a:pt x="24614" y="0"/>
                  </a:lnTo>
                  <a:lnTo>
                    <a:pt x="24644" y="0"/>
                  </a:lnTo>
                  <a:lnTo>
                    <a:pt x="24674" y="0"/>
                  </a:lnTo>
                  <a:lnTo>
                    <a:pt x="24704" y="0"/>
                  </a:lnTo>
                  <a:lnTo>
                    <a:pt x="24733" y="0"/>
                  </a:lnTo>
                  <a:lnTo>
                    <a:pt x="24763" y="0"/>
                  </a:lnTo>
                  <a:lnTo>
                    <a:pt x="24793" y="0"/>
                  </a:lnTo>
                  <a:lnTo>
                    <a:pt x="24823" y="0"/>
                  </a:lnTo>
                  <a:lnTo>
                    <a:pt x="24853" y="0"/>
                  </a:lnTo>
                  <a:lnTo>
                    <a:pt x="24883" y="0"/>
                  </a:lnTo>
                  <a:lnTo>
                    <a:pt x="24913" y="0"/>
                  </a:lnTo>
                  <a:lnTo>
                    <a:pt x="24943" y="0"/>
                  </a:lnTo>
                  <a:lnTo>
                    <a:pt x="24973" y="0"/>
                  </a:lnTo>
                  <a:lnTo>
                    <a:pt x="25003" y="0"/>
                  </a:lnTo>
                  <a:lnTo>
                    <a:pt x="25033" y="0"/>
                  </a:lnTo>
                  <a:lnTo>
                    <a:pt x="25063" y="0"/>
                  </a:lnTo>
                  <a:lnTo>
                    <a:pt x="25093" y="0"/>
                  </a:lnTo>
                  <a:lnTo>
                    <a:pt x="25123" y="0"/>
                  </a:lnTo>
                  <a:lnTo>
                    <a:pt x="25153" y="0"/>
                  </a:lnTo>
                  <a:lnTo>
                    <a:pt x="25183" y="0"/>
                  </a:lnTo>
                  <a:lnTo>
                    <a:pt x="25213" y="0"/>
                  </a:lnTo>
                  <a:lnTo>
                    <a:pt x="25242" y="0"/>
                  </a:lnTo>
                  <a:lnTo>
                    <a:pt x="25272" y="0"/>
                  </a:lnTo>
                  <a:lnTo>
                    <a:pt x="25302" y="0"/>
                  </a:lnTo>
                  <a:lnTo>
                    <a:pt x="25332" y="0"/>
                  </a:lnTo>
                  <a:lnTo>
                    <a:pt x="25362" y="0"/>
                  </a:lnTo>
                  <a:lnTo>
                    <a:pt x="25392" y="0"/>
                  </a:lnTo>
                  <a:lnTo>
                    <a:pt x="25402" y="2393"/>
                  </a:lnTo>
                  <a:lnTo>
                    <a:pt x="25422" y="0"/>
                  </a:lnTo>
                  <a:lnTo>
                    <a:pt x="25452" y="2393"/>
                  </a:lnTo>
                  <a:lnTo>
                    <a:pt x="25462" y="0"/>
                  </a:lnTo>
                  <a:lnTo>
                    <a:pt x="25482" y="0"/>
                  </a:lnTo>
                  <a:lnTo>
                    <a:pt x="25512" y="0"/>
                  </a:lnTo>
                  <a:lnTo>
                    <a:pt x="25542" y="0"/>
                  </a:lnTo>
                  <a:lnTo>
                    <a:pt x="25572" y="0"/>
                  </a:lnTo>
                  <a:lnTo>
                    <a:pt x="25602" y="0"/>
                  </a:lnTo>
                  <a:lnTo>
                    <a:pt x="25632" y="2393"/>
                  </a:lnTo>
                  <a:lnTo>
                    <a:pt x="25652" y="0"/>
                  </a:lnTo>
                  <a:lnTo>
                    <a:pt x="25662" y="0"/>
                  </a:lnTo>
                  <a:lnTo>
                    <a:pt x="25692" y="0"/>
                  </a:lnTo>
                  <a:lnTo>
                    <a:pt x="25722" y="0"/>
                  </a:lnTo>
                  <a:lnTo>
                    <a:pt x="25752" y="0"/>
                  </a:lnTo>
                  <a:lnTo>
                    <a:pt x="25781" y="0"/>
                  </a:lnTo>
                  <a:lnTo>
                    <a:pt x="25811" y="0"/>
                  </a:lnTo>
                  <a:lnTo>
                    <a:pt x="25841" y="0"/>
                  </a:lnTo>
                  <a:lnTo>
                    <a:pt x="25861" y="2393"/>
                  </a:lnTo>
                  <a:lnTo>
                    <a:pt x="25871" y="0"/>
                  </a:lnTo>
                  <a:lnTo>
                    <a:pt x="25901" y="0"/>
                  </a:lnTo>
                  <a:lnTo>
                    <a:pt x="25931" y="0"/>
                  </a:lnTo>
                  <a:lnTo>
                    <a:pt x="25961" y="0"/>
                  </a:lnTo>
                  <a:lnTo>
                    <a:pt x="25991" y="0"/>
                  </a:lnTo>
                  <a:lnTo>
                    <a:pt x="26011" y="2393"/>
                  </a:lnTo>
                  <a:lnTo>
                    <a:pt x="26021" y="0"/>
                  </a:lnTo>
                  <a:lnTo>
                    <a:pt x="26051" y="0"/>
                  </a:lnTo>
                  <a:lnTo>
                    <a:pt x="26081" y="0"/>
                  </a:lnTo>
                  <a:lnTo>
                    <a:pt x="26111" y="0"/>
                  </a:lnTo>
                  <a:lnTo>
                    <a:pt x="26141" y="0"/>
                  </a:lnTo>
                  <a:lnTo>
                    <a:pt x="26171" y="0"/>
                  </a:lnTo>
                  <a:lnTo>
                    <a:pt x="26201" y="0"/>
                  </a:lnTo>
                  <a:lnTo>
                    <a:pt x="26231" y="0"/>
                  </a:lnTo>
                  <a:lnTo>
                    <a:pt x="26261" y="0"/>
                  </a:lnTo>
                  <a:lnTo>
                    <a:pt x="26291" y="0"/>
                  </a:lnTo>
                  <a:lnTo>
                    <a:pt x="26321" y="0"/>
                  </a:lnTo>
                  <a:lnTo>
                    <a:pt x="26350" y="0"/>
                  </a:lnTo>
                  <a:lnTo>
                    <a:pt x="26370" y="2393"/>
                  </a:lnTo>
                  <a:lnTo>
                    <a:pt x="26380" y="0"/>
                  </a:lnTo>
                  <a:lnTo>
                    <a:pt x="26410" y="0"/>
                  </a:lnTo>
                  <a:lnTo>
                    <a:pt x="26440" y="0"/>
                  </a:lnTo>
                  <a:lnTo>
                    <a:pt x="26470" y="0"/>
                  </a:lnTo>
                  <a:lnTo>
                    <a:pt x="26500" y="0"/>
                  </a:lnTo>
                  <a:lnTo>
                    <a:pt x="26530" y="0"/>
                  </a:lnTo>
                  <a:lnTo>
                    <a:pt x="26560" y="0"/>
                  </a:lnTo>
                  <a:lnTo>
                    <a:pt x="26590" y="0"/>
                  </a:lnTo>
                  <a:lnTo>
                    <a:pt x="26620" y="0"/>
                  </a:lnTo>
                  <a:lnTo>
                    <a:pt x="26650" y="0"/>
                  </a:lnTo>
                  <a:lnTo>
                    <a:pt x="26680" y="0"/>
                  </a:lnTo>
                  <a:lnTo>
                    <a:pt x="26710" y="0"/>
                  </a:lnTo>
                  <a:lnTo>
                    <a:pt x="26740" y="0"/>
                  </a:lnTo>
                  <a:lnTo>
                    <a:pt x="26770" y="0"/>
                  </a:lnTo>
                  <a:lnTo>
                    <a:pt x="26780" y="2393"/>
                  </a:lnTo>
                  <a:lnTo>
                    <a:pt x="26800" y="0"/>
                  </a:lnTo>
                  <a:lnTo>
                    <a:pt x="26829" y="0"/>
                  </a:lnTo>
                  <a:lnTo>
                    <a:pt x="26840" y="2393"/>
                  </a:lnTo>
                  <a:lnTo>
                    <a:pt x="26859" y="0"/>
                  </a:lnTo>
                  <a:lnTo>
                    <a:pt x="26889" y="0"/>
                  </a:lnTo>
                  <a:lnTo>
                    <a:pt x="26919" y="0"/>
                  </a:lnTo>
                  <a:lnTo>
                    <a:pt x="26949" y="0"/>
                  </a:lnTo>
                  <a:lnTo>
                    <a:pt x="26979" y="0"/>
                  </a:lnTo>
                  <a:lnTo>
                    <a:pt x="27009" y="0"/>
                  </a:lnTo>
                  <a:lnTo>
                    <a:pt x="27039" y="2393"/>
                  </a:lnTo>
                  <a:lnTo>
                    <a:pt x="27049" y="0"/>
                  </a:lnTo>
                  <a:lnTo>
                    <a:pt x="27069" y="0"/>
                  </a:lnTo>
                  <a:lnTo>
                    <a:pt x="27099" y="0"/>
                  </a:lnTo>
                  <a:lnTo>
                    <a:pt x="27129" y="0"/>
                  </a:lnTo>
                  <a:lnTo>
                    <a:pt x="27159" y="0"/>
                  </a:lnTo>
                  <a:lnTo>
                    <a:pt x="27189" y="0"/>
                  </a:lnTo>
                  <a:lnTo>
                    <a:pt x="27219" y="0"/>
                  </a:lnTo>
                  <a:lnTo>
                    <a:pt x="27249" y="0"/>
                  </a:lnTo>
                  <a:lnTo>
                    <a:pt x="27279" y="2393"/>
                  </a:lnTo>
                  <a:lnTo>
                    <a:pt x="27299" y="0"/>
                  </a:lnTo>
                  <a:lnTo>
                    <a:pt x="27309" y="0"/>
                  </a:lnTo>
                  <a:lnTo>
                    <a:pt x="27339" y="0"/>
                  </a:lnTo>
                  <a:lnTo>
                    <a:pt x="27369" y="0"/>
                  </a:lnTo>
                  <a:lnTo>
                    <a:pt x="27398" y="0"/>
                  </a:lnTo>
                  <a:lnTo>
                    <a:pt x="27428" y="0"/>
                  </a:lnTo>
                  <a:lnTo>
                    <a:pt x="27458" y="0"/>
                  </a:lnTo>
                  <a:lnTo>
                    <a:pt x="27488" y="0"/>
                  </a:lnTo>
                  <a:lnTo>
                    <a:pt x="27508" y="2393"/>
                  </a:lnTo>
                  <a:lnTo>
                    <a:pt x="27518" y="0"/>
                  </a:lnTo>
                  <a:lnTo>
                    <a:pt x="27548" y="0"/>
                  </a:lnTo>
                  <a:lnTo>
                    <a:pt x="27568" y="2393"/>
                  </a:lnTo>
                  <a:lnTo>
                    <a:pt x="27578" y="0"/>
                  </a:lnTo>
                  <a:lnTo>
                    <a:pt x="27608" y="0"/>
                  </a:lnTo>
                  <a:lnTo>
                    <a:pt x="27638" y="0"/>
                  </a:lnTo>
                  <a:lnTo>
                    <a:pt x="27668" y="0"/>
                  </a:lnTo>
                  <a:lnTo>
                    <a:pt x="27698" y="0"/>
                  </a:lnTo>
                  <a:lnTo>
                    <a:pt x="27728" y="0"/>
                  </a:lnTo>
                  <a:lnTo>
                    <a:pt x="27758" y="0"/>
                  </a:lnTo>
                  <a:lnTo>
                    <a:pt x="27788" y="0"/>
                  </a:lnTo>
                  <a:lnTo>
                    <a:pt x="27818" y="0"/>
                  </a:lnTo>
                  <a:lnTo>
                    <a:pt x="27848" y="0"/>
                  </a:lnTo>
                  <a:lnTo>
                    <a:pt x="27878" y="0"/>
                  </a:lnTo>
                  <a:lnTo>
                    <a:pt x="27908" y="0"/>
                  </a:lnTo>
                </a:path>
              </a:pathLst>
            </a:custGeom>
            <a:noFill/>
            <a:ln w="9525">
              <a:solidFill>
                <a:schemeClr val="accent3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481"/>
            <p:cNvSpPr>
              <a:spLocks/>
            </p:cNvSpPr>
            <p:nvPr/>
          </p:nvSpPr>
          <p:spPr bwMode="auto">
            <a:xfrm flipV="1">
              <a:off x="2542406" y="5932278"/>
              <a:ext cx="1544696" cy="6193"/>
            </a:xfrm>
            <a:custGeom>
              <a:avLst/>
              <a:gdLst>
                <a:gd name="T0" fmla="*/ 389 w 27908"/>
                <a:gd name="T1" fmla="*/ 0 h 26331"/>
                <a:gd name="T2" fmla="*/ 778 w 27908"/>
                <a:gd name="T3" fmla="*/ 0 h 26331"/>
                <a:gd name="T4" fmla="*/ 1197 w 27908"/>
                <a:gd name="T5" fmla="*/ 0 h 26331"/>
                <a:gd name="T6" fmla="*/ 1557 w 27908"/>
                <a:gd name="T7" fmla="*/ 0 h 26331"/>
                <a:gd name="T8" fmla="*/ 2006 w 27908"/>
                <a:gd name="T9" fmla="*/ 0 h 26331"/>
                <a:gd name="T10" fmla="*/ 2485 w 27908"/>
                <a:gd name="T11" fmla="*/ 0 h 26331"/>
                <a:gd name="T12" fmla="*/ 2934 w 27908"/>
                <a:gd name="T13" fmla="*/ 0 h 26331"/>
                <a:gd name="T14" fmla="*/ 3383 w 27908"/>
                <a:gd name="T15" fmla="*/ 0 h 26331"/>
                <a:gd name="T16" fmla="*/ 3802 w 27908"/>
                <a:gd name="T17" fmla="*/ 0 h 26331"/>
                <a:gd name="T18" fmla="*/ 4282 w 27908"/>
                <a:gd name="T19" fmla="*/ 0 h 26331"/>
                <a:gd name="T20" fmla="*/ 4761 w 27908"/>
                <a:gd name="T21" fmla="*/ 0 h 26331"/>
                <a:gd name="T22" fmla="*/ 5240 w 27908"/>
                <a:gd name="T23" fmla="*/ 0 h 26331"/>
                <a:gd name="T24" fmla="*/ 5689 w 27908"/>
                <a:gd name="T25" fmla="*/ 0 h 26331"/>
                <a:gd name="T26" fmla="*/ 6168 w 27908"/>
                <a:gd name="T27" fmla="*/ 0 h 26331"/>
                <a:gd name="T28" fmla="*/ 6647 w 27908"/>
                <a:gd name="T29" fmla="*/ 0 h 26331"/>
                <a:gd name="T30" fmla="*/ 7096 w 27908"/>
                <a:gd name="T31" fmla="*/ 0 h 26331"/>
                <a:gd name="T32" fmla="*/ 7545 w 27908"/>
                <a:gd name="T33" fmla="*/ 0 h 26331"/>
                <a:gd name="T34" fmla="*/ 8025 w 27908"/>
                <a:gd name="T35" fmla="*/ 0 h 26331"/>
                <a:gd name="T36" fmla="*/ 8504 w 27908"/>
                <a:gd name="T37" fmla="*/ 0 h 26331"/>
                <a:gd name="T38" fmla="*/ 8983 w 27908"/>
                <a:gd name="T39" fmla="*/ 0 h 26331"/>
                <a:gd name="T40" fmla="*/ 9402 w 27908"/>
                <a:gd name="T41" fmla="*/ 0 h 26331"/>
                <a:gd name="T42" fmla="*/ 9851 w 27908"/>
                <a:gd name="T43" fmla="*/ 0 h 26331"/>
                <a:gd name="T44" fmla="*/ 10330 w 27908"/>
                <a:gd name="T45" fmla="*/ 0 h 26331"/>
                <a:gd name="T46" fmla="*/ 10680 w 27908"/>
                <a:gd name="T47" fmla="*/ 26331 h 26331"/>
                <a:gd name="T48" fmla="*/ 10919 w 27908"/>
                <a:gd name="T49" fmla="*/ 0 h 26331"/>
                <a:gd name="T50" fmla="*/ 11199 w 27908"/>
                <a:gd name="T51" fmla="*/ 0 h 26331"/>
                <a:gd name="T52" fmla="*/ 11588 w 27908"/>
                <a:gd name="T53" fmla="*/ 0 h 26331"/>
                <a:gd name="T54" fmla="*/ 12067 w 27908"/>
                <a:gd name="T55" fmla="*/ 0 h 26331"/>
                <a:gd name="T56" fmla="*/ 12546 w 27908"/>
                <a:gd name="T57" fmla="*/ 0 h 26331"/>
                <a:gd name="T58" fmla="*/ 12995 w 27908"/>
                <a:gd name="T59" fmla="*/ 0 h 26331"/>
                <a:gd name="T60" fmla="*/ 13415 w 27908"/>
                <a:gd name="T61" fmla="*/ 2393 h 26331"/>
                <a:gd name="T62" fmla="*/ 13834 w 27908"/>
                <a:gd name="T63" fmla="*/ 0 h 26331"/>
                <a:gd name="T64" fmla="*/ 14253 w 27908"/>
                <a:gd name="T65" fmla="*/ 0 h 26331"/>
                <a:gd name="T66" fmla="*/ 14732 w 27908"/>
                <a:gd name="T67" fmla="*/ 0 h 26331"/>
                <a:gd name="T68" fmla="*/ 15181 w 27908"/>
                <a:gd name="T69" fmla="*/ 0 h 26331"/>
                <a:gd name="T70" fmla="*/ 15660 w 27908"/>
                <a:gd name="T71" fmla="*/ 0 h 26331"/>
                <a:gd name="T72" fmla="*/ 16139 w 27908"/>
                <a:gd name="T73" fmla="*/ 0 h 26331"/>
                <a:gd name="T74" fmla="*/ 16619 w 27908"/>
                <a:gd name="T75" fmla="*/ 0 h 26331"/>
                <a:gd name="T76" fmla="*/ 17068 w 27908"/>
                <a:gd name="T77" fmla="*/ 0 h 26331"/>
                <a:gd name="T78" fmla="*/ 17487 w 27908"/>
                <a:gd name="T79" fmla="*/ 0 h 26331"/>
                <a:gd name="T80" fmla="*/ 17906 w 27908"/>
                <a:gd name="T81" fmla="*/ 0 h 26331"/>
                <a:gd name="T82" fmla="*/ 18295 w 27908"/>
                <a:gd name="T83" fmla="*/ 0 h 26331"/>
                <a:gd name="T84" fmla="*/ 18775 w 27908"/>
                <a:gd name="T85" fmla="*/ 2393 h 26331"/>
                <a:gd name="T86" fmla="*/ 19204 w 27908"/>
                <a:gd name="T87" fmla="*/ 2393 h 26331"/>
                <a:gd name="T88" fmla="*/ 19653 w 27908"/>
                <a:gd name="T89" fmla="*/ 0 h 26331"/>
                <a:gd name="T90" fmla="*/ 20122 w 27908"/>
                <a:gd name="T91" fmla="*/ 0 h 26331"/>
                <a:gd name="T92" fmla="*/ 20601 w 27908"/>
                <a:gd name="T93" fmla="*/ 0 h 26331"/>
                <a:gd name="T94" fmla="*/ 21080 w 27908"/>
                <a:gd name="T95" fmla="*/ 0 h 26331"/>
                <a:gd name="T96" fmla="*/ 21559 w 27908"/>
                <a:gd name="T97" fmla="*/ 0 h 26331"/>
                <a:gd name="T98" fmla="*/ 22039 w 27908"/>
                <a:gd name="T99" fmla="*/ 0 h 26331"/>
                <a:gd name="T100" fmla="*/ 22488 w 27908"/>
                <a:gd name="T101" fmla="*/ 0 h 26331"/>
                <a:gd name="T102" fmla="*/ 22967 w 27908"/>
                <a:gd name="T103" fmla="*/ 0 h 26331"/>
                <a:gd name="T104" fmla="*/ 23416 w 27908"/>
                <a:gd name="T105" fmla="*/ 0 h 26331"/>
                <a:gd name="T106" fmla="*/ 23835 w 27908"/>
                <a:gd name="T107" fmla="*/ 0 h 26331"/>
                <a:gd name="T108" fmla="*/ 24254 w 27908"/>
                <a:gd name="T109" fmla="*/ 0 h 26331"/>
                <a:gd name="T110" fmla="*/ 24674 w 27908"/>
                <a:gd name="T111" fmla="*/ 0 h 26331"/>
                <a:gd name="T112" fmla="*/ 25153 w 27908"/>
                <a:gd name="T113" fmla="*/ 0 h 26331"/>
                <a:gd name="T114" fmla="*/ 25572 w 27908"/>
                <a:gd name="T115" fmla="*/ 0 h 26331"/>
                <a:gd name="T116" fmla="*/ 25991 w 27908"/>
                <a:gd name="T117" fmla="*/ 0 h 26331"/>
                <a:gd name="T118" fmla="*/ 26410 w 27908"/>
                <a:gd name="T119" fmla="*/ 0 h 26331"/>
                <a:gd name="T120" fmla="*/ 26840 w 27908"/>
                <a:gd name="T121" fmla="*/ 2393 h 26331"/>
                <a:gd name="T122" fmla="*/ 27279 w 27908"/>
                <a:gd name="T123" fmla="*/ 2393 h 26331"/>
                <a:gd name="T124" fmla="*/ 27668 w 27908"/>
                <a:gd name="T125" fmla="*/ 0 h 26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908" h="26331">
                  <a:moveTo>
                    <a:pt x="0" y="0"/>
                  </a:moveTo>
                  <a:lnTo>
                    <a:pt x="0" y="0"/>
                  </a:lnTo>
                  <a:lnTo>
                    <a:pt x="29" y="0"/>
                  </a:lnTo>
                  <a:lnTo>
                    <a:pt x="59" y="0"/>
                  </a:lnTo>
                  <a:lnTo>
                    <a:pt x="89" y="0"/>
                  </a:lnTo>
                  <a:lnTo>
                    <a:pt x="119" y="0"/>
                  </a:lnTo>
                  <a:lnTo>
                    <a:pt x="139" y="2393"/>
                  </a:lnTo>
                  <a:lnTo>
                    <a:pt x="149" y="0"/>
                  </a:lnTo>
                  <a:lnTo>
                    <a:pt x="179" y="0"/>
                  </a:lnTo>
                  <a:lnTo>
                    <a:pt x="209" y="0"/>
                  </a:lnTo>
                  <a:lnTo>
                    <a:pt x="239" y="0"/>
                  </a:lnTo>
                  <a:lnTo>
                    <a:pt x="269" y="0"/>
                  </a:lnTo>
                  <a:lnTo>
                    <a:pt x="299" y="0"/>
                  </a:lnTo>
                  <a:lnTo>
                    <a:pt x="329" y="0"/>
                  </a:lnTo>
                  <a:lnTo>
                    <a:pt x="359" y="0"/>
                  </a:lnTo>
                  <a:lnTo>
                    <a:pt x="389" y="0"/>
                  </a:lnTo>
                  <a:lnTo>
                    <a:pt x="419" y="0"/>
                  </a:lnTo>
                  <a:lnTo>
                    <a:pt x="449" y="0"/>
                  </a:lnTo>
                  <a:lnTo>
                    <a:pt x="479" y="0"/>
                  </a:lnTo>
                  <a:lnTo>
                    <a:pt x="489" y="2393"/>
                  </a:lnTo>
                  <a:lnTo>
                    <a:pt x="509" y="0"/>
                  </a:lnTo>
                  <a:lnTo>
                    <a:pt x="539" y="0"/>
                  </a:lnTo>
                  <a:lnTo>
                    <a:pt x="569" y="0"/>
                  </a:lnTo>
                  <a:lnTo>
                    <a:pt x="598" y="0"/>
                  </a:lnTo>
                  <a:lnTo>
                    <a:pt x="628" y="0"/>
                  </a:lnTo>
                  <a:lnTo>
                    <a:pt x="658" y="2393"/>
                  </a:lnTo>
                  <a:lnTo>
                    <a:pt x="668" y="0"/>
                  </a:lnTo>
                  <a:lnTo>
                    <a:pt x="688" y="0"/>
                  </a:lnTo>
                  <a:lnTo>
                    <a:pt x="718" y="0"/>
                  </a:lnTo>
                  <a:lnTo>
                    <a:pt x="748" y="0"/>
                  </a:lnTo>
                  <a:lnTo>
                    <a:pt x="768" y="2393"/>
                  </a:lnTo>
                  <a:lnTo>
                    <a:pt x="778" y="0"/>
                  </a:lnTo>
                  <a:lnTo>
                    <a:pt x="808" y="0"/>
                  </a:lnTo>
                  <a:lnTo>
                    <a:pt x="838" y="4787"/>
                  </a:lnTo>
                  <a:lnTo>
                    <a:pt x="848" y="0"/>
                  </a:lnTo>
                  <a:lnTo>
                    <a:pt x="868" y="0"/>
                  </a:lnTo>
                  <a:lnTo>
                    <a:pt x="898" y="0"/>
                  </a:lnTo>
                  <a:lnTo>
                    <a:pt x="928" y="0"/>
                  </a:lnTo>
                  <a:lnTo>
                    <a:pt x="958" y="0"/>
                  </a:lnTo>
                  <a:lnTo>
                    <a:pt x="988" y="0"/>
                  </a:lnTo>
                  <a:lnTo>
                    <a:pt x="1008" y="2393"/>
                  </a:lnTo>
                  <a:lnTo>
                    <a:pt x="1018" y="0"/>
                  </a:lnTo>
                  <a:lnTo>
                    <a:pt x="1048" y="0"/>
                  </a:lnTo>
                  <a:lnTo>
                    <a:pt x="1077" y="0"/>
                  </a:lnTo>
                  <a:lnTo>
                    <a:pt x="1107" y="0"/>
                  </a:lnTo>
                  <a:lnTo>
                    <a:pt x="1137" y="0"/>
                  </a:lnTo>
                  <a:lnTo>
                    <a:pt x="1167" y="0"/>
                  </a:lnTo>
                  <a:lnTo>
                    <a:pt x="1197" y="0"/>
                  </a:lnTo>
                  <a:lnTo>
                    <a:pt x="1227" y="2393"/>
                  </a:lnTo>
                  <a:lnTo>
                    <a:pt x="1237" y="0"/>
                  </a:lnTo>
                  <a:lnTo>
                    <a:pt x="1257" y="2393"/>
                  </a:lnTo>
                  <a:lnTo>
                    <a:pt x="1267" y="0"/>
                  </a:lnTo>
                  <a:lnTo>
                    <a:pt x="1287" y="0"/>
                  </a:lnTo>
                  <a:lnTo>
                    <a:pt x="1317" y="2393"/>
                  </a:lnTo>
                  <a:lnTo>
                    <a:pt x="1327" y="0"/>
                  </a:lnTo>
                  <a:lnTo>
                    <a:pt x="1347" y="0"/>
                  </a:lnTo>
                  <a:lnTo>
                    <a:pt x="1377" y="0"/>
                  </a:lnTo>
                  <a:lnTo>
                    <a:pt x="1407" y="0"/>
                  </a:lnTo>
                  <a:lnTo>
                    <a:pt x="1437" y="0"/>
                  </a:lnTo>
                  <a:lnTo>
                    <a:pt x="1467" y="0"/>
                  </a:lnTo>
                  <a:lnTo>
                    <a:pt x="1497" y="0"/>
                  </a:lnTo>
                  <a:lnTo>
                    <a:pt x="1527" y="2393"/>
                  </a:lnTo>
                  <a:lnTo>
                    <a:pt x="1537" y="0"/>
                  </a:lnTo>
                  <a:lnTo>
                    <a:pt x="1557" y="0"/>
                  </a:lnTo>
                  <a:lnTo>
                    <a:pt x="1587" y="0"/>
                  </a:lnTo>
                  <a:lnTo>
                    <a:pt x="1617" y="0"/>
                  </a:lnTo>
                  <a:lnTo>
                    <a:pt x="1646" y="0"/>
                  </a:lnTo>
                  <a:lnTo>
                    <a:pt x="1676" y="0"/>
                  </a:lnTo>
                  <a:lnTo>
                    <a:pt x="1706" y="0"/>
                  </a:lnTo>
                  <a:lnTo>
                    <a:pt x="1736" y="0"/>
                  </a:lnTo>
                  <a:lnTo>
                    <a:pt x="1766" y="0"/>
                  </a:lnTo>
                  <a:lnTo>
                    <a:pt x="1796" y="0"/>
                  </a:lnTo>
                  <a:lnTo>
                    <a:pt x="1826" y="0"/>
                  </a:lnTo>
                  <a:lnTo>
                    <a:pt x="1856" y="0"/>
                  </a:lnTo>
                  <a:lnTo>
                    <a:pt x="1866" y="2393"/>
                  </a:lnTo>
                  <a:lnTo>
                    <a:pt x="1886" y="0"/>
                  </a:lnTo>
                  <a:lnTo>
                    <a:pt x="1916" y="0"/>
                  </a:lnTo>
                  <a:lnTo>
                    <a:pt x="1946" y="0"/>
                  </a:lnTo>
                  <a:lnTo>
                    <a:pt x="1976" y="0"/>
                  </a:lnTo>
                  <a:lnTo>
                    <a:pt x="2006" y="0"/>
                  </a:lnTo>
                  <a:lnTo>
                    <a:pt x="2036" y="0"/>
                  </a:lnTo>
                  <a:lnTo>
                    <a:pt x="2066" y="0"/>
                  </a:lnTo>
                  <a:lnTo>
                    <a:pt x="2096" y="0"/>
                  </a:lnTo>
                  <a:lnTo>
                    <a:pt x="2126" y="0"/>
                  </a:lnTo>
                  <a:lnTo>
                    <a:pt x="2156" y="0"/>
                  </a:lnTo>
                  <a:lnTo>
                    <a:pt x="2185" y="0"/>
                  </a:lnTo>
                  <a:lnTo>
                    <a:pt x="2215" y="0"/>
                  </a:lnTo>
                  <a:lnTo>
                    <a:pt x="2245" y="0"/>
                  </a:lnTo>
                  <a:lnTo>
                    <a:pt x="2275" y="0"/>
                  </a:lnTo>
                  <a:lnTo>
                    <a:pt x="2305" y="0"/>
                  </a:lnTo>
                  <a:lnTo>
                    <a:pt x="2335" y="0"/>
                  </a:lnTo>
                  <a:lnTo>
                    <a:pt x="2365" y="0"/>
                  </a:lnTo>
                  <a:lnTo>
                    <a:pt x="2395" y="0"/>
                  </a:lnTo>
                  <a:lnTo>
                    <a:pt x="2425" y="0"/>
                  </a:lnTo>
                  <a:lnTo>
                    <a:pt x="2455" y="0"/>
                  </a:lnTo>
                  <a:lnTo>
                    <a:pt x="2485" y="0"/>
                  </a:lnTo>
                  <a:lnTo>
                    <a:pt x="2515" y="0"/>
                  </a:lnTo>
                  <a:lnTo>
                    <a:pt x="2545" y="0"/>
                  </a:lnTo>
                  <a:lnTo>
                    <a:pt x="2575" y="0"/>
                  </a:lnTo>
                  <a:lnTo>
                    <a:pt x="2605" y="0"/>
                  </a:lnTo>
                  <a:lnTo>
                    <a:pt x="2635" y="0"/>
                  </a:lnTo>
                  <a:lnTo>
                    <a:pt x="2665" y="0"/>
                  </a:lnTo>
                  <a:lnTo>
                    <a:pt x="2695" y="0"/>
                  </a:lnTo>
                  <a:lnTo>
                    <a:pt x="2724" y="0"/>
                  </a:lnTo>
                  <a:lnTo>
                    <a:pt x="2754" y="0"/>
                  </a:lnTo>
                  <a:lnTo>
                    <a:pt x="2784" y="2393"/>
                  </a:lnTo>
                  <a:lnTo>
                    <a:pt x="2794" y="0"/>
                  </a:lnTo>
                  <a:lnTo>
                    <a:pt x="2814" y="0"/>
                  </a:lnTo>
                  <a:lnTo>
                    <a:pt x="2844" y="0"/>
                  </a:lnTo>
                  <a:lnTo>
                    <a:pt x="2874" y="0"/>
                  </a:lnTo>
                  <a:lnTo>
                    <a:pt x="2904" y="0"/>
                  </a:lnTo>
                  <a:lnTo>
                    <a:pt x="2934" y="0"/>
                  </a:lnTo>
                  <a:lnTo>
                    <a:pt x="2964" y="0"/>
                  </a:lnTo>
                  <a:lnTo>
                    <a:pt x="2994" y="0"/>
                  </a:lnTo>
                  <a:lnTo>
                    <a:pt x="3024" y="0"/>
                  </a:lnTo>
                  <a:lnTo>
                    <a:pt x="3054" y="0"/>
                  </a:lnTo>
                  <a:lnTo>
                    <a:pt x="3084" y="0"/>
                  </a:lnTo>
                  <a:lnTo>
                    <a:pt x="3114" y="0"/>
                  </a:lnTo>
                  <a:lnTo>
                    <a:pt x="3144" y="0"/>
                  </a:lnTo>
                  <a:lnTo>
                    <a:pt x="3174" y="2393"/>
                  </a:lnTo>
                  <a:lnTo>
                    <a:pt x="3184" y="0"/>
                  </a:lnTo>
                  <a:lnTo>
                    <a:pt x="3204" y="0"/>
                  </a:lnTo>
                  <a:lnTo>
                    <a:pt x="3234" y="0"/>
                  </a:lnTo>
                  <a:lnTo>
                    <a:pt x="3263" y="0"/>
                  </a:lnTo>
                  <a:lnTo>
                    <a:pt x="3293" y="0"/>
                  </a:lnTo>
                  <a:lnTo>
                    <a:pt x="3323" y="0"/>
                  </a:lnTo>
                  <a:lnTo>
                    <a:pt x="3353" y="0"/>
                  </a:lnTo>
                  <a:lnTo>
                    <a:pt x="3383" y="0"/>
                  </a:lnTo>
                  <a:lnTo>
                    <a:pt x="3413" y="0"/>
                  </a:lnTo>
                  <a:lnTo>
                    <a:pt x="3423" y="2393"/>
                  </a:lnTo>
                  <a:lnTo>
                    <a:pt x="3443" y="0"/>
                  </a:lnTo>
                  <a:lnTo>
                    <a:pt x="3473" y="0"/>
                  </a:lnTo>
                  <a:lnTo>
                    <a:pt x="3503" y="0"/>
                  </a:lnTo>
                  <a:lnTo>
                    <a:pt x="3533" y="0"/>
                  </a:lnTo>
                  <a:lnTo>
                    <a:pt x="3563" y="0"/>
                  </a:lnTo>
                  <a:lnTo>
                    <a:pt x="3583" y="2393"/>
                  </a:lnTo>
                  <a:lnTo>
                    <a:pt x="3593" y="0"/>
                  </a:lnTo>
                  <a:lnTo>
                    <a:pt x="3623" y="0"/>
                  </a:lnTo>
                  <a:lnTo>
                    <a:pt x="3653" y="0"/>
                  </a:lnTo>
                  <a:lnTo>
                    <a:pt x="3683" y="0"/>
                  </a:lnTo>
                  <a:lnTo>
                    <a:pt x="3713" y="0"/>
                  </a:lnTo>
                  <a:lnTo>
                    <a:pt x="3743" y="0"/>
                  </a:lnTo>
                  <a:lnTo>
                    <a:pt x="3772" y="0"/>
                  </a:lnTo>
                  <a:lnTo>
                    <a:pt x="3802" y="0"/>
                  </a:lnTo>
                  <a:lnTo>
                    <a:pt x="3832" y="0"/>
                  </a:lnTo>
                  <a:lnTo>
                    <a:pt x="3862" y="0"/>
                  </a:lnTo>
                  <a:lnTo>
                    <a:pt x="3892" y="0"/>
                  </a:lnTo>
                  <a:lnTo>
                    <a:pt x="3922" y="0"/>
                  </a:lnTo>
                  <a:lnTo>
                    <a:pt x="3952" y="0"/>
                  </a:lnTo>
                  <a:lnTo>
                    <a:pt x="3982" y="0"/>
                  </a:lnTo>
                  <a:lnTo>
                    <a:pt x="4012" y="0"/>
                  </a:lnTo>
                  <a:lnTo>
                    <a:pt x="4042" y="0"/>
                  </a:lnTo>
                  <a:lnTo>
                    <a:pt x="4072" y="0"/>
                  </a:lnTo>
                  <a:lnTo>
                    <a:pt x="4102" y="0"/>
                  </a:lnTo>
                  <a:lnTo>
                    <a:pt x="4132" y="0"/>
                  </a:lnTo>
                  <a:lnTo>
                    <a:pt x="4162" y="0"/>
                  </a:lnTo>
                  <a:lnTo>
                    <a:pt x="4192" y="0"/>
                  </a:lnTo>
                  <a:lnTo>
                    <a:pt x="4222" y="0"/>
                  </a:lnTo>
                  <a:lnTo>
                    <a:pt x="4252" y="0"/>
                  </a:lnTo>
                  <a:lnTo>
                    <a:pt x="4282" y="0"/>
                  </a:lnTo>
                  <a:lnTo>
                    <a:pt x="4311" y="0"/>
                  </a:lnTo>
                  <a:lnTo>
                    <a:pt x="4341" y="0"/>
                  </a:lnTo>
                  <a:lnTo>
                    <a:pt x="4371" y="0"/>
                  </a:lnTo>
                  <a:lnTo>
                    <a:pt x="4401" y="0"/>
                  </a:lnTo>
                  <a:lnTo>
                    <a:pt x="4431" y="0"/>
                  </a:lnTo>
                  <a:lnTo>
                    <a:pt x="4461" y="0"/>
                  </a:lnTo>
                  <a:lnTo>
                    <a:pt x="4491" y="0"/>
                  </a:lnTo>
                  <a:lnTo>
                    <a:pt x="4521" y="0"/>
                  </a:lnTo>
                  <a:lnTo>
                    <a:pt x="4551" y="0"/>
                  </a:lnTo>
                  <a:lnTo>
                    <a:pt x="4581" y="0"/>
                  </a:lnTo>
                  <a:lnTo>
                    <a:pt x="4611" y="0"/>
                  </a:lnTo>
                  <a:lnTo>
                    <a:pt x="4641" y="0"/>
                  </a:lnTo>
                  <a:lnTo>
                    <a:pt x="4671" y="0"/>
                  </a:lnTo>
                  <a:lnTo>
                    <a:pt x="4701" y="0"/>
                  </a:lnTo>
                  <a:lnTo>
                    <a:pt x="4731" y="0"/>
                  </a:lnTo>
                  <a:lnTo>
                    <a:pt x="4761" y="0"/>
                  </a:lnTo>
                  <a:lnTo>
                    <a:pt x="4791" y="0"/>
                  </a:lnTo>
                  <a:lnTo>
                    <a:pt x="4820" y="0"/>
                  </a:lnTo>
                  <a:lnTo>
                    <a:pt x="4850" y="0"/>
                  </a:lnTo>
                  <a:lnTo>
                    <a:pt x="4880" y="0"/>
                  </a:lnTo>
                  <a:lnTo>
                    <a:pt x="4910" y="0"/>
                  </a:lnTo>
                  <a:lnTo>
                    <a:pt x="4940" y="0"/>
                  </a:lnTo>
                  <a:lnTo>
                    <a:pt x="4970" y="0"/>
                  </a:lnTo>
                  <a:lnTo>
                    <a:pt x="5000" y="0"/>
                  </a:lnTo>
                  <a:lnTo>
                    <a:pt x="5030" y="0"/>
                  </a:lnTo>
                  <a:lnTo>
                    <a:pt x="5060" y="0"/>
                  </a:lnTo>
                  <a:lnTo>
                    <a:pt x="5090" y="0"/>
                  </a:lnTo>
                  <a:lnTo>
                    <a:pt x="5120" y="0"/>
                  </a:lnTo>
                  <a:lnTo>
                    <a:pt x="5150" y="0"/>
                  </a:lnTo>
                  <a:lnTo>
                    <a:pt x="5180" y="0"/>
                  </a:lnTo>
                  <a:lnTo>
                    <a:pt x="5210" y="0"/>
                  </a:lnTo>
                  <a:lnTo>
                    <a:pt x="5240" y="0"/>
                  </a:lnTo>
                  <a:lnTo>
                    <a:pt x="5270" y="0"/>
                  </a:lnTo>
                  <a:lnTo>
                    <a:pt x="5300" y="0"/>
                  </a:lnTo>
                  <a:lnTo>
                    <a:pt x="5330" y="0"/>
                  </a:lnTo>
                  <a:lnTo>
                    <a:pt x="5359" y="0"/>
                  </a:lnTo>
                  <a:lnTo>
                    <a:pt x="5370" y="2393"/>
                  </a:lnTo>
                  <a:lnTo>
                    <a:pt x="5389" y="0"/>
                  </a:lnTo>
                  <a:lnTo>
                    <a:pt x="5419" y="0"/>
                  </a:lnTo>
                  <a:lnTo>
                    <a:pt x="5449" y="0"/>
                  </a:lnTo>
                  <a:lnTo>
                    <a:pt x="5479" y="0"/>
                  </a:lnTo>
                  <a:lnTo>
                    <a:pt x="5509" y="0"/>
                  </a:lnTo>
                  <a:lnTo>
                    <a:pt x="5539" y="0"/>
                  </a:lnTo>
                  <a:lnTo>
                    <a:pt x="5569" y="0"/>
                  </a:lnTo>
                  <a:lnTo>
                    <a:pt x="5599" y="0"/>
                  </a:lnTo>
                  <a:lnTo>
                    <a:pt x="5629" y="0"/>
                  </a:lnTo>
                  <a:lnTo>
                    <a:pt x="5659" y="0"/>
                  </a:lnTo>
                  <a:lnTo>
                    <a:pt x="5689" y="0"/>
                  </a:lnTo>
                  <a:lnTo>
                    <a:pt x="5719" y="0"/>
                  </a:lnTo>
                  <a:lnTo>
                    <a:pt x="5749" y="0"/>
                  </a:lnTo>
                  <a:lnTo>
                    <a:pt x="5779" y="0"/>
                  </a:lnTo>
                  <a:lnTo>
                    <a:pt x="5809" y="0"/>
                  </a:lnTo>
                  <a:lnTo>
                    <a:pt x="5839" y="0"/>
                  </a:lnTo>
                  <a:lnTo>
                    <a:pt x="5869" y="0"/>
                  </a:lnTo>
                  <a:lnTo>
                    <a:pt x="5899" y="0"/>
                  </a:lnTo>
                  <a:lnTo>
                    <a:pt x="5928" y="0"/>
                  </a:lnTo>
                  <a:lnTo>
                    <a:pt x="5958" y="0"/>
                  </a:lnTo>
                  <a:lnTo>
                    <a:pt x="5988" y="0"/>
                  </a:lnTo>
                  <a:lnTo>
                    <a:pt x="6018" y="0"/>
                  </a:lnTo>
                  <a:lnTo>
                    <a:pt x="6048" y="0"/>
                  </a:lnTo>
                  <a:lnTo>
                    <a:pt x="6078" y="0"/>
                  </a:lnTo>
                  <a:lnTo>
                    <a:pt x="6108" y="0"/>
                  </a:lnTo>
                  <a:lnTo>
                    <a:pt x="6138" y="0"/>
                  </a:lnTo>
                  <a:lnTo>
                    <a:pt x="6168" y="0"/>
                  </a:lnTo>
                  <a:lnTo>
                    <a:pt x="6198" y="0"/>
                  </a:lnTo>
                  <a:lnTo>
                    <a:pt x="6228" y="0"/>
                  </a:lnTo>
                  <a:lnTo>
                    <a:pt x="6258" y="0"/>
                  </a:lnTo>
                  <a:lnTo>
                    <a:pt x="6288" y="0"/>
                  </a:lnTo>
                  <a:lnTo>
                    <a:pt x="6318" y="0"/>
                  </a:lnTo>
                  <a:lnTo>
                    <a:pt x="6348" y="0"/>
                  </a:lnTo>
                  <a:lnTo>
                    <a:pt x="6378" y="0"/>
                  </a:lnTo>
                  <a:lnTo>
                    <a:pt x="6408" y="0"/>
                  </a:lnTo>
                  <a:lnTo>
                    <a:pt x="6437" y="0"/>
                  </a:lnTo>
                  <a:lnTo>
                    <a:pt x="6467" y="0"/>
                  </a:lnTo>
                  <a:lnTo>
                    <a:pt x="6497" y="0"/>
                  </a:lnTo>
                  <a:lnTo>
                    <a:pt x="6527" y="0"/>
                  </a:lnTo>
                  <a:lnTo>
                    <a:pt x="6557" y="0"/>
                  </a:lnTo>
                  <a:lnTo>
                    <a:pt x="6587" y="0"/>
                  </a:lnTo>
                  <a:lnTo>
                    <a:pt x="6617" y="0"/>
                  </a:lnTo>
                  <a:lnTo>
                    <a:pt x="6647" y="0"/>
                  </a:lnTo>
                  <a:lnTo>
                    <a:pt x="6677" y="0"/>
                  </a:lnTo>
                  <a:lnTo>
                    <a:pt x="6707" y="0"/>
                  </a:lnTo>
                  <a:lnTo>
                    <a:pt x="6737" y="0"/>
                  </a:lnTo>
                  <a:lnTo>
                    <a:pt x="6767" y="0"/>
                  </a:lnTo>
                  <a:lnTo>
                    <a:pt x="6797" y="0"/>
                  </a:lnTo>
                  <a:lnTo>
                    <a:pt x="6827" y="0"/>
                  </a:lnTo>
                  <a:lnTo>
                    <a:pt x="6857" y="0"/>
                  </a:lnTo>
                  <a:lnTo>
                    <a:pt x="6887" y="0"/>
                  </a:lnTo>
                  <a:lnTo>
                    <a:pt x="6907" y="2393"/>
                  </a:lnTo>
                  <a:lnTo>
                    <a:pt x="6917" y="0"/>
                  </a:lnTo>
                  <a:lnTo>
                    <a:pt x="6947" y="0"/>
                  </a:lnTo>
                  <a:lnTo>
                    <a:pt x="6977" y="0"/>
                  </a:lnTo>
                  <a:lnTo>
                    <a:pt x="7006" y="0"/>
                  </a:lnTo>
                  <a:lnTo>
                    <a:pt x="7036" y="0"/>
                  </a:lnTo>
                  <a:lnTo>
                    <a:pt x="7066" y="0"/>
                  </a:lnTo>
                  <a:lnTo>
                    <a:pt x="7096" y="0"/>
                  </a:lnTo>
                  <a:lnTo>
                    <a:pt x="7126" y="0"/>
                  </a:lnTo>
                  <a:lnTo>
                    <a:pt x="7156" y="0"/>
                  </a:lnTo>
                  <a:lnTo>
                    <a:pt x="7186" y="0"/>
                  </a:lnTo>
                  <a:lnTo>
                    <a:pt x="7216" y="0"/>
                  </a:lnTo>
                  <a:lnTo>
                    <a:pt x="7246" y="0"/>
                  </a:lnTo>
                  <a:lnTo>
                    <a:pt x="7276" y="0"/>
                  </a:lnTo>
                  <a:lnTo>
                    <a:pt x="7306" y="0"/>
                  </a:lnTo>
                  <a:lnTo>
                    <a:pt x="7336" y="0"/>
                  </a:lnTo>
                  <a:lnTo>
                    <a:pt x="7356" y="2393"/>
                  </a:lnTo>
                  <a:lnTo>
                    <a:pt x="7366" y="0"/>
                  </a:lnTo>
                  <a:lnTo>
                    <a:pt x="7396" y="0"/>
                  </a:lnTo>
                  <a:lnTo>
                    <a:pt x="7426" y="0"/>
                  </a:lnTo>
                  <a:lnTo>
                    <a:pt x="7456" y="0"/>
                  </a:lnTo>
                  <a:lnTo>
                    <a:pt x="7486" y="0"/>
                  </a:lnTo>
                  <a:lnTo>
                    <a:pt x="7516" y="0"/>
                  </a:lnTo>
                  <a:lnTo>
                    <a:pt x="7545" y="0"/>
                  </a:lnTo>
                  <a:lnTo>
                    <a:pt x="7575" y="0"/>
                  </a:lnTo>
                  <a:lnTo>
                    <a:pt x="7605" y="0"/>
                  </a:lnTo>
                  <a:lnTo>
                    <a:pt x="7635" y="0"/>
                  </a:lnTo>
                  <a:lnTo>
                    <a:pt x="7665" y="0"/>
                  </a:lnTo>
                  <a:lnTo>
                    <a:pt x="7695" y="0"/>
                  </a:lnTo>
                  <a:lnTo>
                    <a:pt x="7725" y="0"/>
                  </a:lnTo>
                  <a:lnTo>
                    <a:pt x="7755" y="0"/>
                  </a:lnTo>
                  <a:lnTo>
                    <a:pt x="7785" y="0"/>
                  </a:lnTo>
                  <a:lnTo>
                    <a:pt x="7815" y="0"/>
                  </a:lnTo>
                  <a:lnTo>
                    <a:pt x="7845" y="0"/>
                  </a:lnTo>
                  <a:lnTo>
                    <a:pt x="7875" y="0"/>
                  </a:lnTo>
                  <a:lnTo>
                    <a:pt x="7905" y="0"/>
                  </a:lnTo>
                  <a:lnTo>
                    <a:pt x="7935" y="0"/>
                  </a:lnTo>
                  <a:lnTo>
                    <a:pt x="7965" y="0"/>
                  </a:lnTo>
                  <a:lnTo>
                    <a:pt x="7995" y="0"/>
                  </a:lnTo>
                  <a:lnTo>
                    <a:pt x="8025" y="0"/>
                  </a:lnTo>
                  <a:lnTo>
                    <a:pt x="8055" y="0"/>
                  </a:lnTo>
                  <a:lnTo>
                    <a:pt x="8084" y="0"/>
                  </a:lnTo>
                  <a:lnTo>
                    <a:pt x="8114" y="0"/>
                  </a:lnTo>
                  <a:lnTo>
                    <a:pt x="8144" y="0"/>
                  </a:lnTo>
                  <a:lnTo>
                    <a:pt x="8174" y="0"/>
                  </a:lnTo>
                  <a:lnTo>
                    <a:pt x="8204" y="0"/>
                  </a:lnTo>
                  <a:lnTo>
                    <a:pt x="8234" y="0"/>
                  </a:lnTo>
                  <a:lnTo>
                    <a:pt x="8264" y="0"/>
                  </a:lnTo>
                  <a:lnTo>
                    <a:pt x="8294" y="0"/>
                  </a:lnTo>
                  <a:lnTo>
                    <a:pt x="8324" y="0"/>
                  </a:lnTo>
                  <a:lnTo>
                    <a:pt x="8354" y="0"/>
                  </a:lnTo>
                  <a:lnTo>
                    <a:pt x="8384" y="0"/>
                  </a:lnTo>
                  <a:lnTo>
                    <a:pt x="8414" y="0"/>
                  </a:lnTo>
                  <a:lnTo>
                    <a:pt x="8444" y="0"/>
                  </a:lnTo>
                  <a:lnTo>
                    <a:pt x="8474" y="0"/>
                  </a:lnTo>
                  <a:lnTo>
                    <a:pt x="8504" y="0"/>
                  </a:lnTo>
                  <a:lnTo>
                    <a:pt x="8534" y="0"/>
                  </a:lnTo>
                  <a:lnTo>
                    <a:pt x="8564" y="0"/>
                  </a:lnTo>
                  <a:lnTo>
                    <a:pt x="8593" y="0"/>
                  </a:lnTo>
                  <a:lnTo>
                    <a:pt x="8623" y="0"/>
                  </a:lnTo>
                  <a:lnTo>
                    <a:pt x="8653" y="0"/>
                  </a:lnTo>
                  <a:lnTo>
                    <a:pt x="8683" y="0"/>
                  </a:lnTo>
                  <a:lnTo>
                    <a:pt x="8713" y="0"/>
                  </a:lnTo>
                  <a:lnTo>
                    <a:pt x="8743" y="0"/>
                  </a:lnTo>
                  <a:lnTo>
                    <a:pt x="8773" y="0"/>
                  </a:lnTo>
                  <a:lnTo>
                    <a:pt x="8803" y="0"/>
                  </a:lnTo>
                  <a:lnTo>
                    <a:pt x="8833" y="0"/>
                  </a:lnTo>
                  <a:lnTo>
                    <a:pt x="8863" y="0"/>
                  </a:lnTo>
                  <a:lnTo>
                    <a:pt x="8893" y="0"/>
                  </a:lnTo>
                  <a:lnTo>
                    <a:pt x="8923" y="0"/>
                  </a:lnTo>
                  <a:lnTo>
                    <a:pt x="8953" y="0"/>
                  </a:lnTo>
                  <a:lnTo>
                    <a:pt x="8983" y="0"/>
                  </a:lnTo>
                  <a:lnTo>
                    <a:pt x="9013" y="0"/>
                  </a:lnTo>
                  <a:lnTo>
                    <a:pt x="9043" y="0"/>
                  </a:lnTo>
                  <a:lnTo>
                    <a:pt x="9073" y="2393"/>
                  </a:lnTo>
                  <a:lnTo>
                    <a:pt x="9083" y="0"/>
                  </a:lnTo>
                  <a:lnTo>
                    <a:pt x="9103" y="2393"/>
                  </a:lnTo>
                  <a:lnTo>
                    <a:pt x="9113" y="0"/>
                  </a:lnTo>
                  <a:lnTo>
                    <a:pt x="9133" y="0"/>
                  </a:lnTo>
                  <a:lnTo>
                    <a:pt x="9162" y="0"/>
                  </a:lnTo>
                  <a:lnTo>
                    <a:pt x="9192" y="0"/>
                  </a:lnTo>
                  <a:lnTo>
                    <a:pt x="9222" y="0"/>
                  </a:lnTo>
                  <a:lnTo>
                    <a:pt x="9252" y="0"/>
                  </a:lnTo>
                  <a:lnTo>
                    <a:pt x="9282" y="0"/>
                  </a:lnTo>
                  <a:lnTo>
                    <a:pt x="9312" y="0"/>
                  </a:lnTo>
                  <a:lnTo>
                    <a:pt x="9342" y="0"/>
                  </a:lnTo>
                  <a:lnTo>
                    <a:pt x="9372" y="0"/>
                  </a:lnTo>
                  <a:lnTo>
                    <a:pt x="9402" y="0"/>
                  </a:lnTo>
                  <a:lnTo>
                    <a:pt x="9432" y="0"/>
                  </a:lnTo>
                  <a:lnTo>
                    <a:pt x="9462" y="0"/>
                  </a:lnTo>
                  <a:lnTo>
                    <a:pt x="9492" y="0"/>
                  </a:lnTo>
                  <a:lnTo>
                    <a:pt x="9522" y="0"/>
                  </a:lnTo>
                  <a:lnTo>
                    <a:pt x="9552" y="0"/>
                  </a:lnTo>
                  <a:lnTo>
                    <a:pt x="9582" y="0"/>
                  </a:lnTo>
                  <a:lnTo>
                    <a:pt x="9612" y="0"/>
                  </a:lnTo>
                  <a:lnTo>
                    <a:pt x="9642" y="2393"/>
                  </a:lnTo>
                  <a:lnTo>
                    <a:pt x="9652" y="0"/>
                  </a:lnTo>
                  <a:lnTo>
                    <a:pt x="9672" y="0"/>
                  </a:lnTo>
                  <a:lnTo>
                    <a:pt x="9701" y="0"/>
                  </a:lnTo>
                  <a:lnTo>
                    <a:pt x="9731" y="0"/>
                  </a:lnTo>
                  <a:lnTo>
                    <a:pt x="9761" y="0"/>
                  </a:lnTo>
                  <a:lnTo>
                    <a:pt x="9791" y="0"/>
                  </a:lnTo>
                  <a:lnTo>
                    <a:pt x="9821" y="0"/>
                  </a:lnTo>
                  <a:lnTo>
                    <a:pt x="9851" y="0"/>
                  </a:lnTo>
                  <a:lnTo>
                    <a:pt x="9881" y="0"/>
                  </a:lnTo>
                  <a:lnTo>
                    <a:pt x="9911" y="0"/>
                  </a:lnTo>
                  <a:lnTo>
                    <a:pt x="9941" y="0"/>
                  </a:lnTo>
                  <a:lnTo>
                    <a:pt x="9971" y="0"/>
                  </a:lnTo>
                  <a:lnTo>
                    <a:pt x="10001" y="0"/>
                  </a:lnTo>
                  <a:lnTo>
                    <a:pt x="10031" y="0"/>
                  </a:lnTo>
                  <a:lnTo>
                    <a:pt x="10061" y="0"/>
                  </a:lnTo>
                  <a:lnTo>
                    <a:pt x="10091" y="0"/>
                  </a:lnTo>
                  <a:lnTo>
                    <a:pt x="10121" y="0"/>
                  </a:lnTo>
                  <a:lnTo>
                    <a:pt x="10151" y="0"/>
                  </a:lnTo>
                  <a:lnTo>
                    <a:pt x="10181" y="0"/>
                  </a:lnTo>
                  <a:lnTo>
                    <a:pt x="10210" y="0"/>
                  </a:lnTo>
                  <a:lnTo>
                    <a:pt x="10241" y="0"/>
                  </a:lnTo>
                  <a:lnTo>
                    <a:pt x="10270" y="0"/>
                  </a:lnTo>
                  <a:lnTo>
                    <a:pt x="10300" y="0"/>
                  </a:lnTo>
                  <a:lnTo>
                    <a:pt x="10330" y="0"/>
                  </a:lnTo>
                  <a:lnTo>
                    <a:pt x="10360" y="0"/>
                  </a:lnTo>
                  <a:lnTo>
                    <a:pt x="10390" y="0"/>
                  </a:lnTo>
                  <a:lnTo>
                    <a:pt x="10420" y="0"/>
                  </a:lnTo>
                  <a:lnTo>
                    <a:pt x="10450" y="0"/>
                  </a:lnTo>
                  <a:lnTo>
                    <a:pt x="10480" y="0"/>
                  </a:lnTo>
                  <a:lnTo>
                    <a:pt x="10510" y="0"/>
                  </a:lnTo>
                  <a:lnTo>
                    <a:pt x="10540" y="0"/>
                  </a:lnTo>
                  <a:lnTo>
                    <a:pt x="10550" y="2393"/>
                  </a:lnTo>
                  <a:lnTo>
                    <a:pt x="10580" y="2393"/>
                  </a:lnTo>
                  <a:lnTo>
                    <a:pt x="10590" y="9574"/>
                  </a:lnTo>
                  <a:lnTo>
                    <a:pt x="10600" y="0"/>
                  </a:lnTo>
                  <a:lnTo>
                    <a:pt x="10610" y="9574"/>
                  </a:lnTo>
                  <a:lnTo>
                    <a:pt x="10630" y="4787"/>
                  </a:lnTo>
                  <a:lnTo>
                    <a:pt x="10640" y="19149"/>
                  </a:lnTo>
                  <a:lnTo>
                    <a:pt x="10670" y="7181"/>
                  </a:lnTo>
                  <a:lnTo>
                    <a:pt x="10680" y="26331"/>
                  </a:lnTo>
                  <a:lnTo>
                    <a:pt x="10700" y="7181"/>
                  </a:lnTo>
                  <a:lnTo>
                    <a:pt x="10710" y="26331"/>
                  </a:lnTo>
                  <a:lnTo>
                    <a:pt x="10720" y="26331"/>
                  </a:lnTo>
                  <a:lnTo>
                    <a:pt x="10730" y="16756"/>
                  </a:lnTo>
                  <a:lnTo>
                    <a:pt x="10749" y="21543"/>
                  </a:lnTo>
                  <a:lnTo>
                    <a:pt x="10759" y="14362"/>
                  </a:lnTo>
                  <a:lnTo>
                    <a:pt x="10789" y="16756"/>
                  </a:lnTo>
                  <a:lnTo>
                    <a:pt x="10799" y="0"/>
                  </a:lnTo>
                  <a:lnTo>
                    <a:pt x="10809" y="4787"/>
                  </a:lnTo>
                  <a:lnTo>
                    <a:pt x="10819" y="14362"/>
                  </a:lnTo>
                  <a:lnTo>
                    <a:pt x="10839" y="4787"/>
                  </a:lnTo>
                  <a:lnTo>
                    <a:pt x="10849" y="0"/>
                  </a:lnTo>
                  <a:lnTo>
                    <a:pt x="10879" y="0"/>
                  </a:lnTo>
                  <a:lnTo>
                    <a:pt x="10889" y="4787"/>
                  </a:lnTo>
                  <a:lnTo>
                    <a:pt x="10899" y="4787"/>
                  </a:lnTo>
                  <a:lnTo>
                    <a:pt x="10919" y="0"/>
                  </a:lnTo>
                  <a:lnTo>
                    <a:pt x="10929" y="2393"/>
                  </a:lnTo>
                  <a:lnTo>
                    <a:pt x="10939" y="0"/>
                  </a:lnTo>
                  <a:lnTo>
                    <a:pt x="10959" y="4787"/>
                  </a:lnTo>
                  <a:lnTo>
                    <a:pt x="10969" y="0"/>
                  </a:lnTo>
                  <a:lnTo>
                    <a:pt x="10989" y="2393"/>
                  </a:lnTo>
                  <a:lnTo>
                    <a:pt x="10999" y="0"/>
                  </a:lnTo>
                  <a:lnTo>
                    <a:pt x="11019" y="0"/>
                  </a:lnTo>
                  <a:lnTo>
                    <a:pt x="11039" y="2393"/>
                  </a:lnTo>
                  <a:lnTo>
                    <a:pt x="11049" y="0"/>
                  </a:lnTo>
                  <a:lnTo>
                    <a:pt x="11069" y="2393"/>
                  </a:lnTo>
                  <a:lnTo>
                    <a:pt x="11079" y="0"/>
                  </a:lnTo>
                  <a:lnTo>
                    <a:pt x="11099" y="2393"/>
                  </a:lnTo>
                  <a:lnTo>
                    <a:pt x="11109" y="0"/>
                  </a:lnTo>
                  <a:lnTo>
                    <a:pt x="11139" y="0"/>
                  </a:lnTo>
                  <a:lnTo>
                    <a:pt x="11169" y="0"/>
                  </a:lnTo>
                  <a:lnTo>
                    <a:pt x="11199" y="0"/>
                  </a:lnTo>
                  <a:lnTo>
                    <a:pt x="11229" y="0"/>
                  </a:lnTo>
                  <a:lnTo>
                    <a:pt x="11239" y="2393"/>
                  </a:lnTo>
                  <a:lnTo>
                    <a:pt x="11259" y="0"/>
                  </a:lnTo>
                  <a:lnTo>
                    <a:pt x="11289" y="0"/>
                  </a:lnTo>
                  <a:lnTo>
                    <a:pt x="11318" y="0"/>
                  </a:lnTo>
                  <a:lnTo>
                    <a:pt x="11348" y="0"/>
                  </a:lnTo>
                  <a:lnTo>
                    <a:pt x="11358" y="2393"/>
                  </a:lnTo>
                  <a:lnTo>
                    <a:pt x="11378" y="0"/>
                  </a:lnTo>
                  <a:lnTo>
                    <a:pt x="11408" y="2393"/>
                  </a:lnTo>
                  <a:lnTo>
                    <a:pt x="11418" y="0"/>
                  </a:lnTo>
                  <a:lnTo>
                    <a:pt x="11438" y="0"/>
                  </a:lnTo>
                  <a:lnTo>
                    <a:pt x="11468" y="0"/>
                  </a:lnTo>
                  <a:lnTo>
                    <a:pt x="11498" y="0"/>
                  </a:lnTo>
                  <a:lnTo>
                    <a:pt x="11528" y="0"/>
                  </a:lnTo>
                  <a:lnTo>
                    <a:pt x="11558" y="0"/>
                  </a:lnTo>
                  <a:lnTo>
                    <a:pt x="11588" y="0"/>
                  </a:lnTo>
                  <a:lnTo>
                    <a:pt x="11618" y="0"/>
                  </a:lnTo>
                  <a:lnTo>
                    <a:pt x="11648" y="0"/>
                  </a:lnTo>
                  <a:lnTo>
                    <a:pt x="11678" y="0"/>
                  </a:lnTo>
                  <a:lnTo>
                    <a:pt x="11708" y="0"/>
                  </a:lnTo>
                  <a:lnTo>
                    <a:pt x="11738" y="0"/>
                  </a:lnTo>
                  <a:lnTo>
                    <a:pt x="11768" y="0"/>
                  </a:lnTo>
                  <a:lnTo>
                    <a:pt x="11797" y="0"/>
                  </a:lnTo>
                  <a:lnTo>
                    <a:pt x="11827" y="0"/>
                  </a:lnTo>
                  <a:lnTo>
                    <a:pt x="11857" y="0"/>
                  </a:lnTo>
                  <a:lnTo>
                    <a:pt x="11887" y="0"/>
                  </a:lnTo>
                  <a:lnTo>
                    <a:pt x="11917" y="0"/>
                  </a:lnTo>
                  <a:lnTo>
                    <a:pt x="11947" y="0"/>
                  </a:lnTo>
                  <a:lnTo>
                    <a:pt x="11977" y="0"/>
                  </a:lnTo>
                  <a:lnTo>
                    <a:pt x="12007" y="0"/>
                  </a:lnTo>
                  <a:lnTo>
                    <a:pt x="12037" y="0"/>
                  </a:lnTo>
                  <a:lnTo>
                    <a:pt x="12067" y="0"/>
                  </a:lnTo>
                  <a:lnTo>
                    <a:pt x="12097" y="0"/>
                  </a:lnTo>
                  <a:lnTo>
                    <a:pt x="12127" y="0"/>
                  </a:lnTo>
                  <a:lnTo>
                    <a:pt x="12157" y="0"/>
                  </a:lnTo>
                  <a:lnTo>
                    <a:pt x="12187" y="0"/>
                  </a:lnTo>
                  <a:lnTo>
                    <a:pt x="12217" y="0"/>
                  </a:lnTo>
                  <a:lnTo>
                    <a:pt x="12247" y="0"/>
                  </a:lnTo>
                  <a:lnTo>
                    <a:pt x="12277" y="0"/>
                  </a:lnTo>
                  <a:lnTo>
                    <a:pt x="12307" y="0"/>
                  </a:lnTo>
                  <a:lnTo>
                    <a:pt x="12337" y="0"/>
                  </a:lnTo>
                  <a:lnTo>
                    <a:pt x="12366" y="0"/>
                  </a:lnTo>
                  <a:lnTo>
                    <a:pt x="12396" y="0"/>
                  </a:lnTo>
                  <a:lnTo>
                    <a:pt x="12426" y="0"/>
                  </a:lnTo>
                  <a:lnTo>
                    <a:pt x="12456" y="0"/>
                  </a:lnTo>
                  <a:lnTo>
                    <a:pt x="12486" y="0"/>
                  </a:lnTo>
                  <a:lnTo>
                    <a:pt x="12516" y="0"/>
                  </a:lnTo>
                  <a:lnTo>
                    <a:pt x="12546" y="0"/>
                  </a:lnTo>
                  <a:lnTo>
                    <a:pt x="12576" y="0"/>
                  </a:lnTo>
                  <a:lnTo>
                    <a:pt x="12596" y="2393"/>
                  </a:lnTo>
                  <a:lnTo>
                    <a:pt x="12606" y="0"/>
                  </a:lnTo>
                  <a:lnTo>
                    <a:pt x="12636" y="0"/>
                  </a:lnTo>
                  <a:lnTo>
                    <a:pt x="12666" y="0"/>
                  </a:lnTo>
                  <a:lnTo>
                    <a:pt x="12696" y="0"/>
                  </a:lnTo>
                  <a:lnTo>
                    <a:pt x="12726" y="0"/>
                  </a:lnTo>
                  <a:lnTo>
                    <a:pt x="12756" y="0"/>
                  </a:lnTo>
                  <a:lnTo>
                    <a:pt x="12786" y="0"/>
                  </a:lnTo>
                  <a:lnTo>
                    <a:pt x="12816" y="0"/>
                  </a:lnTo>
                  <a:lnTo>
                    <a:pt x="12846" y="0"/>
                  </a:lnTo>
                  <a:lnTo>
                    <a:pt x="12876" y="0"/>
                  </a:lnTo>
                  <a:lnTo>
                    <a:pt x="12905" y="0"/>
                  </a:lnTo>
                  <a:lnTo>
                    <a:pt x="12935" y="0"/>
                  </a:lnTo>
                  <a:lnTo>
                    <a:pt x="12965" y="0"/>
                  </a:lnTo>
                  <a:lnTo>
                    <a:pt x="12995" y="0"/>
                  </a:lnTo>
                  <a:lnTo>
                    <a:pt x="13025" y="0"/>
                  </a:lnTo>
                  <a:lnTo>
                    <a:pt x="13055" y="0"/>
                  </a:lnTo>
                  <a:lnTo>
                    <a:pt x="13085" y="0"/>
                  </a:lnTo>
                  <a:lnTo>
                    <a:pt x="13115" y="0"/>
                  </a:lnTo>
                  <a:lnTo>
                    <a:pt x="13145" y="0"/>
                  </a:lnTo>
                  <a:lnTo>
                    <a:pt x="13175" y="0"/>
                  </a:lnTo>
                  <a:lnTo>
                    <a:pt x="13205" y="2393"/>
                  </a:lnTo>
                  <a:lnTo>
                    <a:pt x="13215" y="0"/>
                  </a:lnTo>
                  <a:lnTo>
                    <a:pt x="13235" y="0"/>
                  </a:lnTo>
                  <a:lnTo>
                    <a:pt x="13265" y="0"/>
                  </a:lnTo>
                  <a:lnTo>
                    <a:pt x="13295" y="0"/>
                  </a:lnTo>
                  <a:lnTo>
                    <a:pt x="13325" y="0"/>
                  </a:lnTo>
                  <a:lnTo>
                    <a:pt x="13355" y="0"/>
                  </a:lnTo>
                  <a:lnTo>
                    <a:pt x="13385" y="0"/>
                  </a:lnTo>
                  <a:lnTo>
                    <a:pt x="13405" y="2393"/>
                  </a:lnTo>
                  <a:lnTo>
                    <a:pt x="13415" y="2393"/>
                  </a:lnTo>
                  <a:lnTo>
                    <a:pt x="13425" y="0"/>
                  </a:lnTo>
                  <a:lnTo>
                    <a:pt x="13445" y="0"/>
                  </a:lnTo>
                  <a:lnTo>
                    <a:pt x="13474" y="0"/>
                  </a:lnTo>
                  <a:lnTo>
                    <a:pt x="13504" y="0"/>
                  </a:lnTo>
                  <a:lnTo>
                    <a:pt x="13534" y="0"/>
                  </a:lnTo>
                  <a:lnTo>
                    <a:pt x="13564" y="0"/>
                  </a:lnTo>
                  <a:lnTo>
                    <a:pt x="13594" y="2393"/>
                  </a:lnTo>
                  <a:lnTo>
                    <a:pt x="13604" y="0"/>
                  </a:lnTo>
                  <a:lnTo>
                    <a:pt x="13624" y="0"/>
                  </a:lnTo>
                  <a:lnTo>
                    <a:pt x="13654" y="0"/>
                  </a:lnTo>
                  <a:lnTo>
                    <a:pt x="13684" y="0"/>
                  </a:lnTo>
                  <a:lnTo>
                    <a:pt x="13714" y="0"/>
                  </a:lnTo>
                  <a:lnTo>
                    <a:pt x="13744" y="0"/>
                  </a:lnTo>
                  <a:lnTo>
                    <a:pt x="13774" y="0"/>
                  </a:lnTo>
                  <a:lnTo>
                    <a:pt x="13804" y="0"/>
                  </a:lnTo>
                  <a:lnTo>
                    <a:pt x="13834" y="0"/>
                  </a:lnTo>
                  <a:lnTo>
                    <a:pt x="13864" y="0"/>
                  </a:lnTo>
                  <a:lnTo>
                    <a:pt x="13874" y="2393"/>
                  </a:lnTo>
                  <a:lnTo>
                    <a:pt x="13894" y="0"/>
                  </a:lnTo>
                  <a:lnTo>
                    <a:pt x="13924" y="0"/>
                  </a:lnTo>
                  <a:lnTo>
                    <a:pt x="13953" y="0"/>
                  </a:lnTo>
                  <a:lnTo>
                    <a:pt x="13984" y="0"/>
                  </a:lnTo>
                  <a:lnTo>
                    <a:pt x="14013" y="0"/>
                  </a:lnTo>
                  <a:lnTo>
                    <a:pt x="14043" y="0"/>
                  </a:lnTo>
                  <a:lnTo>
                    <a:pt x="14073" y="0"/>
                  </a:lnTo>
                  <a:lnTo>
                    <a:pt x="14093" y="2393"/>
                  </a:lnTo>
                  <a:lnTo>
                    <a:pt x="14103" y="0"/>
                  </a:lnTo>
                  <a:lnTo>
                    <a:pt x="14133" y="0"/>
                  </a:lnTo>
                  <a:lnTo>
                    <a:pt x="14163" y="0"/>
                  </a:lnTo>
                  <a:lnTo>
                    <a:pt x="14193" y="0"/>
                  </a:lnTo>
                  <a:lnTo>
                    <a:pt x="14223" y="0"/>
                  </a:lnTo>
                  <a:lnTo>
                    <a:pt x="14253" y="0"/>
                  </a:lnTo>
                  <a:lnTo>
                    <a:pt x="14283" y="0"/>
                  </a:lnTo>
                  <a:lnTo>
                    <a:pt x="14313" y="0"/>
                  </a:lnTo>
                  <a:lnTo>
                    <a:pt x="14343" y="0"/>
                  </a:lnTo>
                  <a:lnTo>
                    <a:pt x="14373" y="0"/>
                  </a:lnTo>
                  <a:lnTo>
                    <a:pt x="14403" y="0"/>
                  </a:lnTo>
                  <a:lnTo>
                    <a:pt x="14433" y="0"/>
                  </a:lnTo>
                  <a:lnTo>
                    <a:pt x="14463" y="0"/>
                  </a:lnTo>
                  <a:lnTo>
                    <a:pt x="14493" y="0"/>
                  </a:lnTo>
                  <a:lnTo>
                    <a:pt x="14522" y="0"/>
                  </a:lnTo>
                  <a:lnTo>
                    <a:pt x="14552" y="0"/>
                  </a:lnTo>
                  <a:lnTo>
                    <a:pt x="14582" y="0"/>
                  </a:lnTo>
                  <a:lnTo>
                    <a:pt x="14612" y="0"/>
                  </a:lnTo>
                  <a:lnTo>
                    <a:pt x="14642" y="0"/>
                  </a:lnTo>
                  <a:lnTo>
                    <a:pt x="14672" y="0"/>
                  </a:lnTo>
                  <a:lnTo>
                    <a:pt x="14702" y="0"/>
                  </a:lnTo>
                  <a:lnTo>
                    <a:pt x="14732" y="0"/>
                  </a:lnTo>
                  <a:lnTo>
                    <a:pt x="14762" y="0"/>
                  </a:lnTo>
                  <a:lnTo>
                    <a:pt x="14782" y="2393"/>
                  </a:lnTo>
                  <a:lnTo>
                    <a:pt x="14792" y="0"/>
                  </a:lnTo>
                  <a:lnTo>
                    <a:pt x="14822" y="0"/>
                  </a:lnTo>
                  <a:lnTo>
                    <a:pt x="14852" y="0"/>
                  </a:lnTo>
                  <a:lnTo>
                    <a:pt x="14882" y="0"/>
                  </a:lnTo>
                  <a:lnTo>
                    <a:pt x="14912" y="0"/>
                  </a:lnTo>
                  <a:lnTo>
                    <a:pt x="14942" y="0"/>
                  </a:lnTo>
                  <a:lnTo>
                    <a:pt x="14972" y="0"/>
                  </a:lnTo>
                  <a:lnTo>
                    <a:pt x="15002" y="0"/>
                  </a:lnTo>
                  <a:lnTo>
                    <a:pt x="15032" y="0"/>
                  </a:lnTo>
                  <a:lnTo>
                    <a:pt x="15061" y="0"/>
                  </a:lnTo>
                  <a:lnTo>
                    <a:pt x="15091" y="0"/>
                  </a:lnTo>
                  <a:lnTo>
                    <a:pt x="15121" y="0"/>
                  </a:lnTo>
                  <a:lnTo>
                    <a:pt x="15151" y="0"/>
                  </a:lnTo>
                  <a:lnTo>
                    <a:pt x="15181" y="0"/>
                  </a:lnTo>
                  <a:lnTo>
                    <a:pt x="15211" y="0"/>
                  </a:lnTo>
                  <a:lnTo>
                    <a:pt x="15241" y="0"/>
                  </a:lnTo>
                  <a:lnTo>
                    <a:pt x="15271" y="0"/>
                  </a:lnTo>
                  <a:lnTo>
                    <a:pt x="15301" y="0"/>
                  </a:lnTo>
                  <a:lnTo>
                    <a:pt x="15331" y="0"/>
                  </a:lnTo>
                  <a:lnTo>
                    <a:pt x="15361" y="0"/>
                  </a:lnTo>
                  <a:lnTo>
                    <a:pt x="15391" y="0"/>
                  </a:lnTo>
                  <a:lnTo>
                    <a:pt x="15421" y="0"/>
                  </a:lnTo>
                  <a:lnTo>
                    <a:pt x="15451" y="0"/>
                  </a:lnTo>
                  <a:lnTo>
                    <a:pt x="15481" y="0"/>
                  </a:lnTo>
                  <a:lnTo>
                    <a:pt x="15511" y="0"/>
                  </a:lnTo>
                  <a:lnTo>
                    <a:pt x="15541" y="0"/>
                  </a:lnTo>
                  <a:lnTo>
                    <a:pt x="15571" y="0"/>
                  </a:lnTo>
                  <a:lnTo>
                    <a:pt x="15600" y="0"/>
                  </a:lnTo>
                  <a:lnTo>
                    <a:pt x="15630" y="0"/>
                  </a:lnTo>
                  <a:lnTo>
                    <a:pt x="15660" y="0"/>
                  </a:lnTo>
                  <a:lnTo>
                    <a:pt x="15690" y="0"/>
                  </a:lnTo>
                  <a:lnTo>
                    <a:pt x="15720" y="0"/>
                  </a:lnTo>
                  <a:lnTo>
                    <a:pt x="15750" y="0"/>
                  </a:lnTo>
                  <a:lnTo>
                    <a:pt x="15780" y="0"/>
                  </a:lnTo>
                  <a:lnTo>
                    <a:pt x="15810" y="0"/>
                  </a:lnTo>
                  <a:lnTo>
                    <a:pt x="15840" y="0"/>
                  </a:lnTo>
                  <a:lnTo>
                    <a:pt x="15870" y="0"/>
                  </a:lnTo>
                  <a:lnTo>
                    <a:pt x="15900" y="0"/>
                  </a:lnTo>
                  <a:lnTo>
                    <a:pt x="15930" y="0"/>
                  </a:lnTo>
                  <a:lnTo>
                    <a:pt x="15960" y="0"/>
                  </a:lnTo>
                  <a:lnTo>
                    <a:pt x="15990" y="0"/>
                  </a:lnTo>
                  <a:lnTo>
                    <a:pt x="16020" y="0"/>
                  </a:lnTo>
                  <a:lnTo>
                    <a:pt x="16050" y="0"/>
                  </a:lnTo>
                  <a:lnTo>
                    <a:pt x="16080" y="0"/>
                  </a:lnTo>
                  <a:lnTo>
                    <a:pt x="16110" y="0"/>
                  </a:lnTo>
                  <a:lnTo>
                    <a:pt x="16139" y="0"/>
                  </a:lnTo>
                  <a:lnTo>
                    <a:pt x="16169" y="0"/>
                  </a:lnTo>
                  <a:lnTo>
                    <a:pt x="16199" y="0"/>
                  </a:lnTo>
                  <a:lnTo>
                    <a:pt x="16229" y="0"/>
                  </a:lnTo>
                  <a:lnTo>
                    <a:pt x="16259" y="0"/>
                  </a:lnTo>
                  <a:lnTo>
                    <a:pt x="16289" y="0"/>
                  </a:lnTo>
                  <a:lnTo>
                    <a:pt x="16319" y="0"/>
                  </a:lnTo>
                  <a:lnTo>
                    <a:pt x="16349" y="0"/>
                  </a:lnTo>
                  <a:lnTo>
                    <a:pt x="16379" y="0"/>
                  </a:lnTo>
                  <a:lnTo>
                    <a:pt x="16409" y="0"/>
                  </a:lnTo>
                  <a:lnTo>
                    <a:pt x="16439" y="0"/>
                  </a:lnTo>
                  <a:lnTo>
                    <a:pt x="16469" y="0"/>
                  </a:lnTo>
                  <a:lnTo>
                    <a:pt x="16499" y="0"/>
                  </a:lnTo>
                  <a:lnTo>
                    <a:pt x="16529" y="0"/>
                  </a:lnTo>
                  <a:lnTo>
                    <a:pt x="16559" y="0"/>
                  </a:lnTo>
                  <a:lnTo>
                    <a:pt x="16589" y="0"/>
                  </a:lnTo>
                  <a:lnTo>
                    <a:pt x="16619" y="0"/>
                  </a:lnTo>
                  <a:lnTo>
                    <a:pt x="16648" y="0"/>
                  </a:lnTo>
                  <a:lnTo>
                    <a:pt x="16678" y="0"/>
                  </a:lnTo>
                  <a:lnTo>
                    <a:pt x="16708" y="0"/>
                  </a:lnTo>
                  <a:lnTo>
                    <a:pt x="16738" y="0"/>
                  </a:lnTo>
                  <a:lnTo>
                    <a:pt x="16768" y="0"/>
                  </a:lnTo>
                  <a:lnTo>
                    <a:pt x="16798" y="0"/>
                  </a:lnTo>
                  <a:lnTo>
                    <a:pt x="16828" y="0"/>
                  </a:lnTo>
                  <a:lnTo>
                    <a:pt x="16858" y="0"/>
                  </a:lnTo>
                  <a:lnTo>
                    <a:pt x="16888" y="2393"/>
                  </a:lnTo>
                  <a:lnTo>
                    <a:pt x="16898" y="0"/>
                  </a:lnTo>
                  <a:lnTo>
                    <a:pt x="16918" y="0"/>
                  </a:lnTo>
                  <a:lnTo>
                    <a:pt x="16948" y="0"/>
                  </a:lnTo>
                  <a:lnTo>
                    <a:pt x="16978" y="0"/>
                  </a:lnTo>
                  <a:lnTo>
                    <a:pt x="17008" y="0"/>
                  </a:lnTo>
                  <a:lnTo>
                    <a:pt x="17038" y="0"/>
                  </a:lnTo>
                  <a:lnTo>
                    <a:pt x="17068" y="0"/>
                  </a:lnTo>
                  <a:lnTo>
                    <a:pt x="17098" y="0"/>
                  </a:lnTo>
                  <a:lnTo>
                    <a:pt x="17128" y="0"/>
                  </a:lnTo>
                  <a:lnTo>
                    <a:pt x="17158" y="0"/>
                  </a:lnTo>
                  <a:lnTo>
                    <a:pt x="17188" y="0"/>
                  </a:lnTo>
                  <a:lnTo>
                    <a:pt x="17217" y="0"/>
                  </a:lnTo>
                  <a:lnTo>
                    <a:pt x="17247" y="0"/>
                  </a:lnTo>
                  <a:lnTo>
                    <a:pt x="17257" y="2393"/>
                  </a:lnTo>
                  <a:lnTo>
                    <a:pt x="17277" y="0"/>
                  </a:lnTo>
                  <a:lnTo>
                    <a:pt x="17307" y="0"/>
                  </a:lnTo>
                  <a:lnTo>
                    <a:pt x="17337" y="0"/>
                  </a:lnTo>
                  <a:lnTo>
                    <a:pt x="17367" y="0"/>
                  </a:lnTo>
                  <a:lnTo>
                    <a:pt x="17397" y="0"/>
                  </a:lnTo>
                  <a:lnTo>
                    <a:pt x="17427" y="2393"/>
                  </a:lnTo>
                  <a:lnTo>
                    <a:pt x="17437" y="0"/>
                  </a:lnTo>
                  <a:lnTo>
                    <a:pt x="17457" y="0"/>
                  </a:lnTo>
                  <a:lnTo>
                    <a:pt x="17487" y="0"/>
                  </a:lnTo>
                  <a:lnTo>
                    <a:pt x="17517" y="0"/>
                  </a:lnTo>
                  <a:lnTo>
                    <a:pt x="17547" y="0"/>
                  </a:lnTo>
                  <a:lnTo>
                    <a:pt x="17577" y="0"/>
                  </a:lnTo>
                  <a:lnTo>
                    <a:pt x="17607" y="0"/>
                  </a:lnTo>
                  <a:lnTo>
                    <a:pt x="17637" y="0"/>
                  </a:lnTo>
                  <a:lnTo>
                    <a:pt x="17647" y="2393"/>
                  </a:lnTo>
                  <a:lnTo>
                    <a:pt x="17667" y="0"/>
                  </a:lnTo>
                  <a:lnTo>
                    <a:pt x="17697" y="0"/>
                  </a:lnTo>
                  <a:lnTo>
                    <a:pt x="17726" y="0"/>
                  </a:lnTo>
                  <a:lnTo>
                    <a:pt x="17756" y="0"/>
                  </a:lnTo>
                  <a:lnTo>
                    <a:pt x="17786" y="0"/>
                  </a:lnTo>
                  <a:lnTo>
                    <a:pt x="17816" y="0"/>
                  </a:lnTo>
                  <a:lnTo>
                    <a:pt x="17836" y="2393"/>
                  </a:lnTo>
                  <a:lnTo>
                    <a:pt x="17846" y="0"/>
                  </a:lnTo>
                  <a:lnTo>
                    <a:pt x="17876" y="0"/>
                  </a:lnTo>
                  <a:lnTo>
                    <a:pt x="17906" y="0"/>
                  </a:lnTo>
                  <a:lnTo>
                    <a:pt x="17936" y="0"/>
                  </a:lnTo>
                  <a:lnTo>
                    <a:pt x="17966" y="2393"/>
                  </a:lnTo>
                  <a:lnTo>
                    <a:pt x="17976" y="0"/>
                  </a:lnTo>
                  <a:lnTo>
                    <a:pt x="17996" y="0"/>
                  </a:lnTo>
                  <a:lnTo>
                    <a:pt x="18026" y="0"/>
                  </a:lnTo>
                  <a:lnTo>
                    <a:pt x="18056" y="0"/>
                  </a:lnTo>
                  <a:lnTo>
                    <a:pt x="18086" y="0"/>
                  </a:lnTo>
                  <a:lnTo>
                    <a:pt x="18116" y="0"/>
                  </a:lnTo>
                  <a:lnTo>
                    <a:pt x="18146" y="0"/>
                  </a:lnTo>
                  <a:lnTo>
                    <a:pt x="18176" y="0"/>
                  </a:lnTo>
                  <a:lnTo>
                    <a:pt x="18206" y="0"/>
                  </a:lnTo>
                  <a:lnTo>
                    <a:pt x="18216" y="2393"/>
                  </a:lnTo>
                  <a:lnTo>
                    <a:pt x="18236" y="2393"/>
                  </a:lnTo>
                  <a:lnTo>
                    <a:pt x="18246" y="0"/>
                  </a:lnTo>
                  <a:lnTo>
                    <a:pt x="18265" y="0"/>
                  </a:lnTo>
                  <a:lnTo>
                    <a:pt x="18295" y="0"/>
                  </a:lnTo>
                  <a:lnTo>
                    <a:pt x="18325" y="0"/>
                  </a:lnTo>
                  <a:lnTo>
                    <a:pt x="18355" y="0"/>
                  </a:lnTo>
                  <a:lnTo>
                    <a:pt x="18385" y="0"/>
                  </a:lnTo>
                  <a:lnTo>
                    <a:pt x="18415" y="0"/>
                  </a:lnTo>
                  <a:lnTo>
                    <a:pt x="18445" y="0"/>
                  </a:lnTo>
                  <a:lnTo>
                    <a:pt x="18475" y="0"/>
                  </a:lnTo>
                  <a:lnTo>
                    <a:pt x="18505" y="0"/>
                  </a:lnTo>
                  <a:lnTo>
                    <a:pt x="18535" y="0"/>
                  </a:lnTo>
                  <a:lnTo>
                    <a:pt x="18565" y="0"/>
                  </a:lnTo>
                  <a:lnTo>
                    <a:pt x="18595" y="0"/>
                  </a:lnTo>
                  <a:lnTo>
                    <a:pt x="18625" y="0"/>
                  </a:lnTo>
                  <a:lnTo>
                    <a:pt x="18655" y="0"/>
                  </a:lnTo>
                  <a:lnTo>
                    <a:pt x="18685" y="0"/>
                  </a:lnTo>
                  <a:lnTo>
                    <a:pt x="18715" y="0"/>
                  </a:lnTo>
                  <a:lnTo>
                    <a:pt x="18745" y="0"/>
                  </a:lnTo>
                  <a:lnTo>
                    <a:pt x="18775" y="2393"/>
                  </a:lnTo>
                  <a:lnTo>
                    <a:pt x="18785" y="0"/>
                  </a:lnTo>
                  <a:lnTo>
                    <a:pt x="18805" y="0"/>
                  </a:lnTo>
                  <a:lnTo>
                    <a:pt x="18834" y="0"/>
                  </a:lnTo>
                  <a:lnTo>
                    <a:pt x="18864" y="0"/>
                  </a:lnTo>
                  <a:lnTo>
                    <a:pt x="18894" y="0"/>
                  </a:lnTo>
                  <a:lnTo>
                    <a:pt x="18924" y="0"/>
                  </a:lnTo>
                  <a:lnTo>
                    <a:pt x="18954" y="0"/>
                  </a:lnTo>
                  <a:lnTo>
                    <a:pt x="18984" y="0"/>
                  </a:lnTo>
                  <a:lnTo>
                    <a:pt x="19014" y="0"/>
                  </a:lnTo>
                  <a:lnTo>
                    <a:pt x="19044" y="0"/>
                  </a:lnTo>
                  <a:lnTo>
                    <a:pt x="19074" y="0"/>
                  </a:lnTo>
                  <a:lnTo>
                    <a:pt x="19104" y="0"/>
                  </a:lnTo>
                  <a:lnTo>
                    <a:pt x="19134" y="0"/>
                  </a:lnTo>
                  <a:lnTo>
                    <a:pt x="19164" y="0"/>
                  </a:lnTo>
                  <a:lnTo>
                    <a:pt x="19194" y="0"/>
                  </a:lnTo>
                  <a:lnTo>
                    <a:pt x="19204" y="2393"/>
                  </a:lnTo>
                  <a:lnTo>
                    <a:pt x="19224" y="0"/>
                  </a:lnTo>
                  <a:lnTo>
                    <a:pt x="19254" y="0"/>
                  </a:lnTo>
                  <a:lnTo>
                    <a:pt x="19284" y="0"/>
                  </a:lnTo>
                  <a:lnTo>
                    <a:pt x="19313" y="0"/>
                  </a:lnTo>
                  <a:lnTo>
                    <a:pt x="19343" y="0"/>
                  </a:lnTo>
                  <a:lnTo>
                    <a:pt x="19373" y="0"/>
                  </a:lnTo>
                  <a:lnTo>
                    <a:pt x="19403" y="0"/>
                  </a:lnTo>
                  <a:lnTo>
                    <a:pt x="19433" y="0"/>
                  </a:lnTo>
                  <a:lnTo>
                    <a:pt x="19463" y="0"/>
                  </a:lnTo>
                  <a:lnTo>
                    <a:pt x="19493" y="0"/>
                  </a:lnTo>
                  <a:lnTo>
                    <a:pt x="19523" y="0"/>
                  </a:lnTo>
                  <a:lnTo>
                    <a:pt x="19553" y="0"/>
                  </a:lnTo>
                  <a:lnTo>
                    <a:pt x="19583" y="0"/>
                  </a:lnTo>
                  <a:lnTo>
                    <a:pt x="19613" y="0"/>
                  </a:lnTo>
                  <a:lnTo>
                    <a:pt x="19643" y="2393"/>
                  </a:lnTo>
                  <a:lnTo>
                    <a:pt x="19653" y="0"/>
                  </a:lnTo>
                  <a:lnTo>
                    <a:pt x="19673" y="0"/>
                  </a:lnTo>
                  <a:lnTo>
                    <a:pt x="19703" y="0"/>
                  </a:lnTo>
                  <a:lnTo>
                    <a:pt x="19733" y="0"/>
                  </a:lnTo>
                  <a:lnTo>
                    <a:pt x="19763" y="0"/>
                  </a:lnTo>
                  <a:lnTo>
                    <a:pt x="19793" y="0"/>
                  </a:lnTo>
                  <a:lnTo>
                    <a:pt x="19823" y="0"/>
                  </a:lnTo>
                  <a:lnTo>
                    <a:pt x="19853" y="0"/>
                  </a:lnTo>
                  <a:lnTo>
                    <a:pt x="19882" y="0"/>
                  </a:lnTo>
                  <a:lnTo>
                    <a:pt x="19912" y="0"/>
                  </a:lnTo>
                  <a:lnTo>
                    <a:pt x="19942" y="0"/>
                  </a:lnTo>
                  <a:lnTo>
                    <a:pt x="19972" y="0"/>
                  </a:lnTo>
                  <a:lnTo>
                    <a:pt x="20002" y="0"/>
                  </a:lnTo>
                  <a:lnTo>
                    <a:pt x="20032" y="0"/>
                  </a:lnTo>
                  <a:lnTo>
                    <a:pt x="20062" y="0"/>
                  </a:lnTo>
                  <a:lnTo>
                    <a:pt x="20092" y="0"/>
                  </a:lnTo>
                  <a:lnTo>
                    <a:pt x="20122" y="0"/>
                  </a:lnTo>
                  <a:lnTo>
                    <a:pt x="20152" y="0"/>
                  </a:lnTo>
                  <a:lnTo>
                    <a:pt x="20182" y="0"/>
                  </a:lnTo>
                  <a:lnTo>
                    <a:pt x="20212" y="0"/>
                  </a:lnTo>
                  <a:lnTo>
                    <a:pt x="20242" y="0"/>
                  </a:lnTo>
                  <a:lnTo>
                    <a:pt x="20272" y="0"/>
                  </a:lnTo>
                  <a:lnTo>
                    <a:pt x="20302" y="0"/>
                  </a:lnTo>
                  <a:lnTo>
                    <a:pt x="20332" y="0"/>
                  </a:lnTo>
                  <a:lnTo>
                    <a:pt x="20362" y="0"/>
                  </a:lnTo>
                  <a:lnTo>
                    <a:pt x="20392" y="0"/>
                  </a:lnTo>
                  <a:lnTo>
                    <a:pt x="20421" y="0"/>
                  </a:lnTo>
                  <a:lnTo>
                    <a:pt x="20451" y="0"/>
                  </a:lnTo>
                  <a:lnTo>
                    <a:pt x="20481" y="0"/>
                  </a:lnTo>
                  <a:lnTo>
                    <a:pt x="20511" y="0"/>
                  </a:lnTo>
                  <a:lnTo>
                    <a:pt x="20541" y="0"/>
                  </a:lnTo>
                  <a:lnTo>
                    <a:pt x="20571" y="0"/>
                  </a:lnTo>
                  <a:lnTo>
                    <a:pt x="20601" y="0"/>
                  </a:lnTo>
                  <a:lnTo>
                    <a:pt x="20631" y="0"/>
                  </a:lnTo>
                  <a:lnTo>
                    <a:pt x="20661" y="0"/>
                  </a:lnTo>
                  <a:lnTo>
                    <a:pt x="20691" y="0"/>
                  </a:lnTo>
                  <a:lnTo>
                    <a:pt x="20721" y="0"/>
                  </a:lnTo>
                  <a:lnTo>
                    <a:pt x="20751" y="0"/>
                  </a:lnTo>
                  <a:lnTo>
                    <a:pt x="20781" y="0"/>
                  </a:lnTo>
                  <a:lnTo>
                    <a:pt x="20811" y="0"/>
                  </a:lnTo>
                  <a:lnTo>
                    <a:pt x="20841" y="0"/>
                  </a:lnTo>
                  <a:lnTo>
                    <a:pt x="20871" y="0"/>
                  </a:lnTo>
                  <a:lnTo>
                    <a:pt x="20901" y="0"/>
                  </a:lnTo>
                  <a:lnTo>
                    <a:pt x="20931" y="0"/>
                  </a:lnTo>
                  <a:lnTo>
                    <a:pt x="20961" y="0"/>
                  </a:lnTo>
                  <a:lnTo>
                    <a:pt x="20990" y="0"/>
                  </a:lnTo>
                  <a:lnTo>
                    <a:pt x="21020" y="0"/>
                  </a:lnTo>
                  <a:lnTo>
                    <a:pt x="21050" y="0"/>
                  </a:lnTo>
                  <a:lnTo>
                    <a:pt x="21080" y="0"/>
                  </a:lnTo>
                  <a:lnTo>
                    <a:pt x="21110" y="0"/>
                  </a:lnTo>
                  <a:lnTo>
                    <a:pt x="21140" y="0"/>
                  </a:lnTo>
                  <a:lnTo>
                    <a:pt x="21170" y="0"/>
                  </a:lnTo>
                  <a:lnTo>
                    <a:pt x="21200" y="0"/>
                  </a:lnTo>
                  <a:lnTo>
                    <a:pt x="21230" y="0"/>
                  </a:lnTo>
                  <a:lnTo>
                    <a:pt x="21260" y="0"/>
                  </a:lnTo>
                  <a:lnTo>
                    <a:pt x="21290" y="0"/>
                  </a:lnTo>
                  <a:lnTo>
                    <a:pt x="21320" y="0"/>
                  </a:lnTo>
                  <a:lnTo>
                    <a:pt x="21350" y="0"/>
                  </a:lnTo>
                  <a:lnTo>
                    <a:pt x="21380" y="0"/>
                  </a:lnTo>
                  <a:lnTo>
                    <a:pt x="21410" y="0"/>
                  </a:lnTo>
                  <a:lnTo>
                    <a:pt x="21440" y="0"/>
                  </a:lnTo>
                  <a:lnTo>
                    <a:pt x="21469" y="0"/>
                  </a:lnTo>
                  <a:lnTo>
                    <a:pt x="21499" y="0"/>
                  </a:lnTo>
                  <a:lnTo>
                    <a:pt x="21529" y="0"/>
                  </a:lnTo>
                  <a:lnTo>
                    <a:pt x="21559" y="0"/>
                  </a:lnTo>
                  <a:lnTo>
                    <a:pt x="21589" y="0"/>
                  </a:lnTo>
                  <a:lnTo>
                    <a:pt x="21619" y="0"/>
                  </a:lnTo>
                  <a:lnTo>
                    <a:pt x="21649" y="0"/>
                  </a:lnTo>
                  <a:lnTo>
                    <a:pt x="21679" y="0"/>
                  </a:lnTo>
                  <a:lnTo>
                    <a:pt x="21709" y="0"/>
                  </a:lnTo>
                  <a:lnTo>
                    <a:pt x="21739" y="0"/>
                  </a:lnTo>
                  <a:lnTo>
                    <a:pt x="21769" y="0"/>
                  </a:lnTo>
                  <a:lnTo>
                    <a:pt x="21799" y="0"/>
                  </a:lnTo>
                  <a:lnTo>
                    <a:pt x="21829" y="0"/>
                  </a:lnTo>
                  <a:lnTo>
                    <a:pt x="21859" y="0"/>
                  </a:lnTo>
                  <a:lnTo>
                    <a:pt x="21889" y="0"/>
                  </a:lnTo>
                  <a:lnTo>
                    <a:pt x="21919" y="0"/>
                  </a:lnTo>
                  <a:lnTo>
                    <a:pt x="21949" y="0"/>
                  </a:lnTo>
                  <a:lnTo>
                    <a:pt x="21979" y="0"/>
                  </a:lnTo>
                  <a:lnTo>
                    <a:pt x="22009" y="0"/>
                  </a:lnTo>
                  <a:lnTo>
                    <a:pt x="22039" y="0"/>
                  </a:lnTo>
                  <a:lnTo>
                    <a:pt x="22068" y="0"/>
                  </a:lnTo>
                  <a:lnTo>
                    <a:pt x="22098" y="0"/>
                  </a:lnTo>
                  <a:lnTo>
                    <a:pt x="22128" y="0"/>
                  </a:lnTo>
                  <a:lnTo>
                    <a:pt x="22158" y="0"/>
                  </a:lnTo>
                  <a:lnTo>
                    <a:pt x="22188" y="0"/>
                  </a:lnTo>
                  <a:lnTo>
                    <a:pt x="22218" y="0"/>
                  </a:lnTo>
                  <a:lnTo>
                    <a:pt x="22248" y="0"/>
                  </a:lnTo>
                  <a:lnTo>
                    <a:pt x="22278" y="0"/>
                  </a:lnTo>
                  <a:lnTo>
                    <a:pt x="22308" y="0"/>
                  </a:lnTo>
                  <a:lnTo>
                    <a:pt x="22338" y="0"/>
                  </a:lnTo>
                  <a:lnTo>
                    <a:pt x="22368" y="0"/>
                  </a:lnTo>
                  <a:lnTo>
                    <a:pt x="22378" y="2393"/>
                  </a:lnTo>
                  <a:lnTo>
                    <a:pt x="22398" y="0"/>
                  </a:lnTo>
                  <a:lnTo>
                    <a:pt x="22428" y="0"/>
                  </a:lnTo>
                  <a:lnTo>
                    <a:pt x="22458" y="0"/>
                  </a:lnTo>
                  <a:lnTo>
                    <a:pt x="22488" y="0"/>
                  </a:lnTo>
                  <a:lnTo>
                    <a:pt x="22518" y="0"/>
                  </a:lnTo>
                  <a:lnTo>
                    <a:pt x="22548" y="0"/>
                  </a:lnTo>
                  <a:lnTo>
                    <a:pt x="22578" y="0"/>
                  </a:lnTo>
                  <a:lnTo>
                    <a:pt x="22607" y="0"/>
                  </a:lnTo>
                  <a:lnTo>
                    <a:pt x="22637" y="0"/>
                  </a:lnTo>
                  <a:lnTo>
                    <a:pt x="22667" y="0"/>
                  </a:lnTo>
                  <a:lnTo>
                    <a:pt x="22697" y="0"/>
                  </a:lnTo>
                  <a:lnTo>
                    <a:pt x="22727" y="0"/>
                  </a:lnTo>
                  <a:lnTo>
                    <a:pt x="22757" y="0"/>
                  </a:lnTo>
                  <a:lnTo>
                    <a:pt x="22787" y="0"/>
                  </a:lnTo>
                  <a:lnTo>
                    <a:pt x="22817" y="0"/>
                  </a:lnTo>
                  <a:lnTo>
                    <a:pt x="22847" y="0"/>
                  </a:lnTo>
                  <a:lnTo>
                    <a:pt x="22877" y="0"/>
                  </a:lnTo>
                  <a:lnTo>
                    <a:pt x="22907" y="0"/>
                  </a:lnTo>
                  <a:lnTo>
                    <a:pt x="22937" y="0"/>
                  </a:lnTo>
                  <a:lnTo>
                    <a:pt x="22967" y="0"/>
                  </a:lnTo>
                  <a:lnTo>
                    <a:pt x="22997" y="0"/>
                  </a:lnTo>
                  <a:lnTo>
                    <a:pt x="23007" y="2393"/>
                  </a:lnTo>
                  <a:lnTo>
                    <a:pt x="23027" y="0"/>
                  </a:lnTo>
                  <a:lnTo>
                    <a:pt x="23057" y="0"/>
                  </a:lnTo>
                  <a:lnTo>
                    <a:pt x="23087" y="0"/>
                  </a:lnTo>
                  <a:lnTo>
                    <a:pt x="23117" y="0"/>
                  </a:lnTo>
                  <a:lnTo>
                    <a:pt x="23146" y="0"/>
                  </a:lnTo>
                  <a:lnTo>
                    <a:pt x="23176" y="0"/>
                  </a:lnTo>
                  <a:lnTo>
                    <a:pt x="23206" y="0"/>
                  </a:lnTo>
                  <a:lnTo>
                    <a:pt x="23236" y="0"/>
                  </a:lnTo>
                  <a:lnTo>
                    <a:pt x="23266" y="0"/>
                  </a:lnTo>
                  <a:lnTo>
                    <a:pt x="23296" y="0"/>
                  </a:lnTo>
                  <a:lnTo>
                    <a:pt x="23326" y="0"/>
                  </a:lnTo>
                  <a:lnTo>
                    <a:pt x="23356" y="0"/>
                  </a:lnTo>
                  <a:lnTo>
                    <a:pt x="23386" y="0"/>
                  </a:lnTo>
                  <a:lnTo>
                    <a:pt x="23416" y="0"/>
                  </a:lnTo>
                  <a:lnTo>
                    <a:pt x="23446" y="0"/>
                  </a:lnTo>
                  <a:lnTo>
                    <a:pt x="23476" y="0"/>
                  </a:lnTo>
                  <a:lnTo>
                    <a:pt x="23506" y="0"/>
                  </a:lnTo>
                  <a:lnTo>
                    <a:pt x="23536" y="0"/>
                  </a:lnTo>
                  <a:lnTo>
                    <a:pt x="23566" y="0"/>
                  </a:lnTo>
                  <a:lnTo>
                    <a:pt x="23596" y="0"/>
                  </a:lnTo>
                  <a:lnTo>
                    <a:pt x="23606" y="2393"/>
                  </a:lnTo>
                  <a:lnTo>
                    <a:pt x="23626" y="0"/>
                  </a:lnTo>
                  <a:lnTo>
                    <a:pt x="23635" y="2393"/>
                  </a:lnTo>
                  <a:lnTo>
                    <a:pt x="23655" y="0"/>
                  </a:lnTo>
                  <a:lnTo>
                    <a:pt x="23685" y="0"/>
                  </a:lnTo>
                  <a:lnTo>
                    <a:pt x="23715" y="0"/>
                  </a:lnTo>
                  <a:lnTo>
                    <a:pt x="23745" y="0"/>
                  </a:lnTo>
                  <a:lnTo>
                    <a:pt x="23775" y="0"/>
                  </a:lnTo>
                  <a:lnTo>
                    <a:pt x="23805" y="0"/>
                  </a:lnTo>
                  <a:lnTo>
                    <a:pt x="23835" y="0"/>
                  </a:lnTo>
                  <a:lnTo>
                    <a:pt x="23865" y="0"/>
                  </a:lnTo>
                  <a:lnTo>
                    <a:pt x="23895" y="0"/>
                  </a:lnTo>
                  <a:lnTo>
                    <a:pt x="23925" y="2393"/>
                  </a:lnTo>
                  <a:lnTo>
                    <a:pt x="23935" y="0"/>
                  </a:lnTo>
                  <a:lnTo>
                    <a:pt x="23955" y="0"/>
                  </a:lnTo>
                  <a:lnTo>
                    <a:pt x="23985" y="0"/>
                  </a:lnTo>
                  <a:lnTo>
                    <a:pt x="24015" y="0"/>
                  </a:lnTo>
                  <a:lnTo>
                    <a:pt x="24045" y="0"/>
                  </a:lnTo>
                  <a:lnTo>
                    <a:pt x="24075" y="0"/>
                  </a:lnTo>
                  <a:lnTo>
                    <a:pt x="24105" y="0"/>
                  </a:lnTo>
                  <a:lnTo>
                    <a:pt x="24135" y="0"/>
                  </a:lnTo>
                  <a:lnTo>
                    <a:pt x="24165" y="0"/>
                  </a:lnTo>
                  <a:lnTo>
                    <a:pt x="24194" y="0"/>
                  </a:lnTo>
                  <a:lnTo>
                    <a:pt x="24224" y="0"/>
                  </a:lnTo>
                  <a:lnTo>
                    <a:pt x="24234" y="2393"/>
                  </a:lnTo>
                  <a:lnTo>
                    <a:pt x="24254" y="0"/>
                  </a:lnTo>
                  <a:lnTo>
                    <a:pt x="24284" y="0"/>
                  </a:lnTo>
                  <a:lnTo>
                    <a:pt x="24314" y="0"/>
                  </a:lnTo>
                  <a:lnTo>
                    <a:pt x="24324" y="2393"/>
                  </a:lnTo>
                  <a:lnTo>
                    <a:pt x="24344" y="2393"/>
                  </a:lnTo>
                  <a:lnTo>
                    <a:pt x="24354" y="0"/>
                  </a:lnTo>
                  <a:lnTo>
                    <a:pt x="24374" y="0"/>
                  </a:lnTo>
                  <a:lnTo>
                    <a:pt x="24404" y="0"/>
                  </a:lnTo>
                  <a:lnTo>
                    <a:pt x="24434" y="0"/>
                  </a:lnTo>
                  <a:lnTo>
                    <a:pt x="24464" y="0"/>
                  </a:lnTo>
                  <a:lnTo>
                    <a:pt x="24494" y="0"/>
                  </a:lnTo>
                  <a:lnTo>
                    <a:pt x="24524" y="0"/>
                  </a:lnTo>
                  <a:lnTo>
                    <a:pt x="24554" y="0"/>
                  </a:lnTo>
                  <a:lnTo>
                    <a:pt x="24584" y="0"/>
                  </a:lnTo>
                  <a:lnTo>
                    <a:pt x="24614" y="0"/>
                  </a:lnTo>
                  <a:lnTo>
                    <a:pt x="24644" y="0"/>
                  </a:lnTo>
                  <a:lnTo>
                    <a:pt x="24674" y="0"/>
                  </a:lnTo>
                  <a:lnTo>
                    <a:pt x="24704" y="0"/>
                  </a:lnTo>
                  <a:lnTo>
                    <a:pt x="24733" y="0"/>
                  </a:lnTo>
                  <a:lnTo>
                    <a:pt x="24763" y="0"/>
                  </a:lnTo>
                  <a:lnTo>
                    <a:pt x="24793" y="0"/>
                  </a:lnTo>
                  <a:lnTo>
                    <a:pt x="24823" y="0"/>
                  </a:lnTo>
                  <a:lnTo>
                    <a:pt x="24853" y="0"/>
                  </a:lnTo>
                  <a:lnTo>
                    <a:pt x="24883" y="0"/>
                  </a:lnTo>
                  <a:lnTo>
                    <a:pt x="24913" y="0"/>
                  </a:lnTo>
                  <a:lnTo>
                    <a:pt x="24943" y="0"/>
                  </a:lnTo>
                  <a:lnTo>
                    <a:pt x="24973" y="0"/>
                  </a:lnTo>
                  <a:lnTo>
                    <a:pt x="25003" y="0"/>
                  </a:lnTo>
                  <a:lnTo>
                    <a:pt x="25033" y="0"/>
                  </a:lnTo>
                  <a:lnTo>
                    <a:pt x="25063" y="0"/>
                  </a:lnTo>
                  <a:lnTo>
                    <a:pt x="25093" y="0"/>
                  </a:lnTo>
                  <a:lnTo>
                    <a:pt x="25123" y="0"/>
                  </a:lnTo>
                  <a:lnTo>
                    <a:pt x="25153" y="0"/>
                  </a:lnTo>
                  <a:lnTo>
                    <a:pt x="25183" y="0"/>
                  </a:lnTo>
                  <a:lnTo>
                    <a:pt x="25213" y="0"/>
                  </a:lnTo>
                  <a:lnTo>
                    <a:pt x="25242" y="0"/>
                  </a:lnTo>
                  <a:lnTo>
                    <a:pt x="25272" y="0"/>
                  </a:lnTo>
                  <a:lnTo>
                    <a:pt x="25302" y="0"/>
                  </a:lnTo>
                  <a:lnTo>
                    <a:pt x="25332" y="0"/>
                  </a:lnTo>
                  <a:lnTo>
                    <a:pt x="25362" y="0"/>
                  </a:lnTo>
                  <a:lnTo>
                    <a:pt x="25392" y="0"/>
                  </a:lnTo>
                  <a:lnTo>
                    <a:pt x="25402" y="2393"/>
                  </a:lnTo>
                  <a:lnTo>
                    <a:pt x="25422" y="0"/>
                  </a:lnTo>
                  <a:lnTo>
                    <a:pt x="25452" y="2393"/>
                  </a:lnTo>
                  <a:lnTo>
                    <a:pt x="25462" y="0"/>
                  </a:lnTo>
                  <a:lnTo>
                    <a:pt x="25482" y="0"/>
                  </a:lnTo>
                  <a:lnTo>
                    <a:pt x="25512" y="0"/>
                  </a:lnTo>
                  <a:lnTo>
                    <a:pt x="25542" y="0"/>
                  </a:lnTo>
                  <a:lnTo>
                    <a:pt x="25572" y="0"/>
                  </a:lnTo>
                  <a:lnTo>
                    <a:pt x="25602" y="0"/>
                  </a:lnTo>
                  <a:lnTo>
                    <a:pt x="25632" y="2393"/>
                  </a:lnTo>
                  <a:lnTo>
                    <a:pt x="25652" y="0"/>
                  </a:lnTo>
                  <a:lnTo>
                    <a:pt x="25662" y="0"/>
                  </a:lnTo>
                  <a:lnTo>
                    <a:pt x="25692" y="0"/>
                  </a:lnTo>
                  <a:lnTo>
                    <a:pt x="25722" y="0"/>
                  </a:lnTo>
                  <a:lnTo>
                    <a:pt x="25752" y="0"/>
                  </a:lnTo>
                  <a:lnTo>
                    <a:pt x="25781" y="0"/>
                  </a:lnTo>
                  <a:lnTo>
                    <a:pt x="25811" y="0"/>
                  </a:lnTo>
                  <a:lnTo>
                    <a:pt x="25841" y="0"/>
                  </a:lnTo>
                  <a:lnTo>
                    <a:pt x="25861" y="2393"/>
                  </a:lnTo>
                  <a:lnTo>
                    <a:pt x="25871" y="0"/>
                  </a:lnTo>
                  <a:lnTo>
                    <a:pt x="25901" y="0"/>
                  </a:lnTo>
                  <a:lnTo>
                    <a:pt x="25931" y="0"/>
                  </a:lnTo>
                  <a:lnTo>
                    <a:pt x="25961" y="0"/>
                  </a:lnTo>
                  <a:lnTo>
                    <a:pt x="25991" y="0"/>
                  </a:lnTo>
                  <a:lnTo>
                    <a:pt x="26011" y="2393"/>
                  </a:lnTo>
                  <a:lnTo>
                    <a:pt x="26021" y="0"/>
                  </a:lnTo>
                  <a:lnTo>
                    <a:pt x="26051" y="0"/>
                  </a:lnTo>
                  <a:lnTo>
                    <a:pt x="26081" y="0"/>
                  </a:lnTo>
                  <a:lnTo>
                    <a:pt x="26111" y="0"/>
                  </a:lnTo>
                  <a:lnTo>
                    <a:pt x="26141" y="0"/>
                  </a:lnTo>
                  <a:lnTo>
                    <a:pt x="26171" y="0"/>
                  </a:lnTo>
                  <a:lnTo>
                    <a:pt x="26201" y="0"/>
                  </a:lnTo>
                  <a:lnTo>
                    <a:pt x="26231" y="0"/>
                  </a:lnTo>
                  <a:lnTo>
                    <a:pt x="26261" y="0"/>
                  </a:lnTo>
                  <a:lnTo>
                    <a:pt x="26291" y="0"/>
                  </a:lnTo>
                  <a:lnTo>
                    <a:pt x="26321" y="0"/>
                  </a:lnTo>
                  <a:lnTo>
                    <a:pt x="26350" y="0"/>
                  </a:lnTo>
                  <a:lnTo>
                    <a:pt x="26370" y="2393"/>
                  </a:lnTo>
                  <a:lnTo>
                    <a:pt x="26380" y="0"/>
                  </a:lnTo>
                  <a:lnTo>
                    <a:pt x="26410" y="0"/>
                  </a:lnTo>
                  <a:lnTo>
                    <a:pt x="26440" y="0"/>
                  </a:lnTo>
                  <a:lnTo>
                    <a:pt x="26470" y="0"/>
                  </a:lnTo>
                  <a:lnTo>
                    <a:pt x="26500" y="0"/>
                  </a:lnTo>
                  <a:lnTo>
                    <a:pt x="26530" y="0"/>
                  </a:lnTo>
                  <a:lnTo>
                    <a:pt x="26560" y="0"/>
                  </a:lnTo>
                  <a:lnTo>
                    <a:pt x="26590" y="0"/>
                  </a:lnTo>
                  <a:lnTo>
                    <a:pt x="26620" y="0"/>
                  </a:lnTo>
                  <a:lnTo>
                    <a:pt x="26650" y="0"/>
                  </a:lnTo>
                  <a:lnTo>
                    <a:pt x="26680" y="0"/>
                  </a:lnTo>
                  <a:lnTo>
                    <a:pt x="26710" y="0"/>
                  </a:lnTo>
                  <a:lnTo>
                    <a:pt x="26740" y="0"/>
                  </a:lnTo>
                  <a:lnTo>
                    <a:pt x="26770" y="0"/>
                  </a:lnTo>
                  <a:lnTo>
                    <a:pt x="26780" y="2393"/>
                  </a:lnTo>
                  <a:lnTo>
                    <a:pt x="26800" y="0"/>
                  </a:lnTo>
                  <a:lnTo>
                    <a:pt x="26829" y="0"/>
                  </a:lnTo>
                  <a:lnTo>
                    <a:pt x="26840" y="2393"/>
                  </a:lnTo>
                  <a:lnTo>
                    <a:pt x="26859" y="0"/>
                  </a:lnTo>
                  <a:lnTo>
                    <a:pt x="26889" y="0"/>
                  </a:lnTo>
                  <a:lnTo>
                    <a:pt x="26919" y="0"/>
                  </a:lnTo>
                  <a:lnTo>
                    <a:pt x="26949" y="0"/>
                  </a:lnTo>
                  <a:lnTo>
                    <a:pt x="26979" y="0"/>
                  </a:lnTo>
                  <a:lnTo>
                    <a:pt x="27009" y="0"/>
                  </a:lnTo>
                  <a:lnTo>
                    <a:pt x="27039" y="2393"/>
                  </a:lnTo>
                  <a:lnTo>
                    <a:pt x="27049" y="0"/>
                  </a:lnTo>
                  <a:lnTo>
                    <a:pt x="27069" y="0"/>
                  </a:lnTo>
                  <a:lnTo>
                    <a:pt x="27099" y="0"/>
                  </a:lnTo>
                  <a:lnTo>
                    <a:pt x="27129" y="0"/>
                  </a:lnTo>
                  <a:lnTo>
                    <a:pt x="27159" y="0"/>
                  </a:lnTo>
                  <a:lnTo>
                    <a:pt x="27189" y="0"/>
                  </a:lnTo>
                  <a:lnTo>
                    <a:pt x="27219" y="0"/>
                  </a:lnTo>
                  <a:lnTo>
                    <a:pt x="27249" y="0"/>
                  </a:lnTo>
                  <a:lnTo>
                    <a:pt x="27279" y="2393"/>
                  </a:lnTo>
                  <a:lnTo>
                    <a:pt x="27299" y="0"/>
                  </a:lnTo>
                  <a:lnTo>
                    <a:pt x="27309" y="0"/>
                  </a:lnTo>
                  <a:lnTo>
                    <a:pt x="27339" y="0"/>
                  </a:lnTo>
                  <a:lnTo>
                    <a:pt x="27369" y="0"/>
                  </a:lnTo>
                  <a:lnTo>
                    <a:pt x="27398" y="0"/>
                  </a:lnTo>
                  <a:lnTo>
                    <a:pt x="27428" y="0"/>
                  </a:lnTo>
                  <a:lnTo>
                    <a:pt x="27458" y="0"/>
                  </a:lnTo>
                  <a:lnTo>
                    <a:pt x="27488" y="0"/>
                  </a:lnTo>
                  <a:lnTo>
                    <a:pt x="27508" y="2393"/>
                  </a:lnTo>
                  <a:lnTo>
                    <a:pt x="27518" y="0"/>
                  </a:lnTo>
                  <a:lnTo>
                    <a:pt x="27548" y="0"/>
                  </a:lnTo>
                  <a:lnTo>
                    <a:pt x="27568" y="2393"/>
                  </a:lnTo>
                  <a:lnTo>
                    <a:pt x="27578" y="0"/>
                  </a:lnTo>
                  <a:lnTo>
                    <a:pt x="27608" y="0"/>
                  </a:lnTo>
                  <a:lnTo>
                    <a:pt x="27638" y="0"/>
                  </a:lnTo>
                  <a:lnTo>
                    <a:pt x="27668" y="0"/>
                  </a:lnTo>
                  <a:lnTo>
                    <a:pt x="27698" y="0"/>
                  </a:lnTo>
                  <a:lnTo>
                    <a:pt x="27728" y="0"/>
                  </a:lnTo>
                  <a:lnTo>
                    <a:pt x="27758" y="0"/>
                  </a:lnTo>
                  <a:lnTo>
                    <a:pt x="27788" y="0"/>
                  </a:lnTo>
                  <a:lnTo>
                    <a:pt x="27818" y="0"/>
                  </a:lnTo>
                  <a:lnTo>
                    <a:pt x="27848" y="0"/>
                  </a:lnTo>
                  <a:lnTo>
                    <a:pt x="27878" y="0"/>
                  </a:lnTo>
                  <a:lnTo>
                    <a:pt x="27908" y="0"/>
                  </a:lnTo>
                </a:path>
              </a:pathLst>
            </a:custGeom>
            <a:noFill/>
            <a:ln w="9525">
              <a:solidFill>
                <a:schemeClr val="accent3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81"/>
            <p:cNvSpPr>
              <a:spLocks/>
            </p:cNvSpPr>
            <p:nvPr/>
          </p:nvSpPr>
          <p:spPr bwMode="auto">
            <a:xfrm flipV="1">
              <a:off x="2538864" y="2278401"/>
              <a:ext cx="1550391" cy="1012002"/>
            </a:xfrm>
            <a:custGeom>
              <a:avLst/>
              <a:gdLst>
                <a:gd name="T0" fmla="*/ 581 w 27912"/>
                <a:gd name="T1" fmla="*/ 0 h 26331"/>
                <a:gd name="T2" fmla="*/ 1188 w 27912"/>
                <a:gd name="T3" fmla="*/ 0 h 26331"/>
                <a:gd name="T4" fmla="*/ 1845 w 27912"/>
                <a:gd name="T5" fmla="*/ 0 h 26331"/>
                <a:gd name="T6" fmla="*/ 2326 w 27912"/>
                <a:gd name="T7" fmla="*/ 0 h 26331"/>
                <a:gd name="T8" fmla="*/ 2844 w 27912"/>
                <a:gd name="T9" fmla="*/ 16 h 26331"/>
                <a:gd name="T10" fmla="*/ 3261 w 27912"/>
                <a:gd name="T11" fmla="*/ 1017 h 26331"/>
                <a:gd name="T12" fmla="*/ 3590 w 27912"/>
                <a:gd name="T13" fmla="*/ 288 h 26331"/>
                <a:gd name="T14" fmla="*/ 3969 w 27912"/>
                <a:gd name="T15" fmla="*/ 0 h 26331"/>
                <a:gd name="T16" fmla="*/ 4500 w 27912"/>
                <a:gd name="T17" fmla="*/ 0 h 26331"/>
                <a:gd name="T18" fmla="*/ 4892 w 27912"/>
                <a:gd name="T19" fmla="*/ 16 h 26331"/>
                <a:gd name="T20" fmla="*/ 5347 w 27912"/>
                <a:gd name="T21" fmla="*/ 0 h 26331"/>
                <a:gd name="T22" fmla="*/ 5764 w 27912"/>
                <a:gd name="T23" fmla="*/ 0 h 26331"/>
                <a:gd name="T24" fmla="*/ 6270 w 27912"/>
                <a:gd name="T25" fmla="*/ 0 h 26331"/>
                <a:gd name="T26" fmla="*/ 6725 w 27912"/>
                <a:gd name="T27" fmla="*/ 16 h 26331"/>
                <a:gd name="T28" fmla="*/ 7205 w 27912"/>
                <a:gd name="T29" fmla="*/ 16 h 26331"/>
                <a:gd name="T30" fmla="*/ 7711 w 27912"/>
                <a:gd name="T31" fmla="*/ 0 h 26331"/>
                <a:gd name="T32" fmla="*/ 8292 w 27912"/>
                <a:gd name="T33" fmla="*/ 0 h 26331"/>
                <a:gd name="T34" fmla="*/ 8849 w 27912"/>
                <a:gd name="T35" fmla="*/ 16 h 26331"/>
                <a:gd name="T36" fmla="*/ 9405 w 27912"/>
                <a:gd name="T37" fmla="*/ 0 h 26331"/>
                <a:gd name="T38" fmla="*/ 9974 w 27912"/>
                <a:gd name="T39" fmla="*/ 0 h 26331"/>
                <a:gd name="T40" fmla="*/ 10442 w 27912"/>
                <a:gd name="T41" fmla="*/ 9517 h 26331"/>
                <a:gd name="T42" fmla="*/ 10770 w 27912"/>
                <a:gd name="T43" fmla="*/ 17729 h 26331"/>
                <a:gd name="T44" fmla="*/ 11099 w 27912"/>
                <a:gd name="T45" fmla="*/ 3630 h 26331"/>
                <a:gd name="T46" fmla="*/ 11428 w 27912"/>
                <a:gd name="T47" fmla="*/ 729 h 26331"/>
                <a:gd name="T48" fmla="*/ 11769 w 27912"/>
                <a:gd name="T49" fmla="*/ 169 h 26331"/>
                <a:gd name="T50" fmla="*/ 12110 w 27912"/>
                <a:gd name="T51" fmla="*/ 101 h 26331"/>
                <a:gd name="T52" fmla="*/ 12477 w 27912"/>
                <a:gd name="T53" fmla="*/ 101 h 26331"/>
                <a:gd name="T54" fmla="*/ 12843 w 27912"/>
                <a:gd name="T55" fmla="*/ 84 h 26331"/>
                <a:gd name="T56" fmla="*/ 13223 w 27912"/>
                <a:gd name="T57" fmla="*/ 16 h 26331"/>
                <a:gd name="T58" fmla="*/ 13564 w 27912"/>
                <a:gd name="T59" fmla="*/ 16 h 26331"/>
                <a:gd name="T60" fmla="*/ 13918 w 27912"/>
                <a:gd name="T61" fmla="*/ 0 h 26331"/>
                <a:gd name="T62" fmla="*/ 14297 w 27912"/>
                <a:gd name="T63" fmla="*/ 33 h 26331"/>
                <a:gd name="T64" fmla="*/ 14664 w 27912"/>
                <a:gd name="T65" fmla="*/ 16 h 26331"/>
                <a:gd name="T66" fmla="*/ 15018 w 27912"/>
                <a:gd name="T67" fmla="*/ 16 h 26331"/>
                <a:gd name="T68" fmla="*/ 15422 w 27912"/>
                <a:gd name="T69" fmla="*/ 0 h 26331"/>
                <a:gd name="T70" fmla="*/ 15801 w 27912"/>
                <a:gd name="T71" fmla="*/ 0 h 26331"/>
                <a:gd name="T72" fmla="*/ 16156 w 27912"/>
                <a:gd name="T73" fmla="*/ 16 h 26331"/>
                <a:gd name="T74" fmla="*/ 16560 w 27912"/>
                <a:gd name="T75" fmla="*/ 0 h 26331"/>
                <a:gd name="T76" fmla="*/ 16952 w 27912"/>
                <a:gd name="T77" fmla="*/ 33 h 26331"/>
                <a:gd name="T78" fmla="*/ 17344 w 27912"/>
                <a:gd name="T79" fmla="*/ 16 h 26331"/>
                <a:gd name="T80" fmla="*/ 17774 w 27912"/>
                <a:gd name="T81" fmla="*/ 16 h 26331"/>
                <a:gd name="T82" fmla="*/ 18178 w 27912"/>
                <a:gd name="T83" fmla="*/ 0 h 26331"/>
                <a:gd name="T84" fmla="*/ 18557 w 27912"/>
                <a:gd name="T85" fmla="*/ 67 h 26331"/>
                <a:gd name="T86" fmla="*/ 18937 w 27912"/>
                <a:gd name="T87" fmla="*/ 50 h 26331"/>
                <a:gd name="T88" fmla="*/ 19291 w 27912"/>
                <a:gd name="T89" fmla="*/ 50 h 26331"/>
                <a:gd name="T90" fmla="*/ 19683 w 27912"/>
                <a:gd name="T91" fmla="*/ 33 h 26331"/>
                <a:gd name="T92" fmla="*/ 20100 w 27912"/>
                <a:gd name="T93" fmla="*/ 0 h 26331"/>
                <a:gd name="T94" fmla="*/ 20542 w 27912"/>
                <a:gd name="T95" fmla="*/ 16 h 26331"/>
                <a:gd name="T96" fmla="*/ 20934 w 27912"/>
                <a:gd name="T97" fmla="*/ 0 h 26331"/>
                <a:gd name="T98" fmla="*/ 21414 w 27912"/>
                <a:gd name="T99" fmla="*/ 0 h 26331"/>
                <a:gd name="T100" fmla="*/ 22021 w 27912"/>
                <a:gd name="T101" fmla="*/ 0 h 26331"/>
                <a:gd name="T102" fmla="*/ 22502 w 27912"/>
                <a:gd name="T103" fmla="*/ 50 h 26331"/>
                <a:gd name="T104" fmla="*/ 22906 w 27912"/>
                <a:gd name="T105" fmla="*/ 0 h 26331"/>
                <a:gd name="T106" fmla="*/ 23361 w 27912"/>
                <a:gd name="T107" fmla="*/ 16 h 26331"/>
                <a:gd name="T108" fmla="*/ 23791 w 27912"/>
                <a:gd name="T109" fmla="*/ 16 h 26331"/>
                <a:gd name="T110" fmla="*/ 24221 w 27912"/>
                <a:gd name="T111" fmla="*/ 0 h 26331"/>
                <a:gd name="T112" fmla="*/ 24815 w 27912"/>
                <a:gd name="T113" fmla="*/ 16 h 26331"/>
                <a:gd name="T114" fmla="*/ 25384 w 27912"/>
                <a:gd name="T115" fmla="*/ 16 h 26331"/>
                <a:gd name="T116" fmla="*/ 25864 w 27912"/>
                <a:gd name="T117" fmla="*/ 16 h 26331"/>
                <a:gd name="T118" fmla="*/ 26395 w 27912"/>
                <a:gd name="T119" fmla="*/ 0 h 26331"/>
                <a:gd name="T120" fmla="*/ 26901 w 27912"/>
                <a:gd name="T121" fmla="*/ 0 h 26331"/>
                <a:gd name="T122" fmla="*/ 27432 w 27912"/>
                <a:gd name="T123" fmla="*/ 0 h 26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912" h="26331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50" y="0"/>
                  </a:lnTo>
                  <a:lnTo>
                    <a:pt x="75" y="0"/>
                  </a:lnTo>
                  <a:lnTo>
                    <a:pt x="101" y="0"/>
                  </a:lnTo>
                  <a:lnTo>
                    <a:pt x="126" y="0"/>
                  </a:lnTo>
                  <a:lnTo>
                    <a:pt x="151" y="0"/>
                  </a:lnTo>
                  <a:lnTo>
                    <a:pt x="177" y="0"/>
                  </a:lnTo>
                  <a:lnTo>
                    <a:pt x="202" y="0"/>
                  </a:lnTo>
                  <a:lnTo>
                    <a:pt x="227" y="16"/>
                  </a:lnTo>
                  <a:lnTo>
                    <a:pt x="240" y="0"/>
                  </a:lnTo>
                  <a:lnTo>
                    <a:pt x="252" y="0"/>
                  </a:lnTo>
                  <a:lnTo>
                    <a:pt x="278" y="0"/>
                  </a:lnTo>
                  <a:lnTo>
                    <a:pt x="303" y="0"/>
                  </a:lnTo>
                  <a:lnTo>
                    <a:pt x="328" y="0"/>
                  </a:lnTo>
                  <a:lnTo>
                    <a:pt x="353" y="0"/>
                  </a:lnTo>
                  <a:lnTo>
                    <a:pt x="379" y="0"/>
                  </a:lnTo>
                  <a:lnTo>
                    <a:pt x="404" y="0"/>
                  </a:lnTo>
                  <a:lnTo>
                    <a:pt x="429" y="0"/>
                  </a:lnTo>
                  <a:lnTo>
                    <a:pt x="455" y="0"/>
                  </a:lnTo>
                  <a:lnTo>
                    <a:pt x="480" y="0"/>
                  </a:lnTo>
                  <a:lnTo>
                    <a:pt x="505" y="0"/>
                  </a:lnTo>
                  <a:lnTo>
                    <a:pt x="531" y="0"/>
                  </a:lnTo>
                  <a:lnTo>
                    <a:pt x="556" y="0"/>
                  </a:lnTo>
                  <a:lnTo>
                    <a:pt x="581" y="0"/>
                  </a:lnTo>
                  <a:lnTo>
                    <a:pt x="606" y="0"/>
                  </a:lnTo>
                  <a:lnTo>
                    <a:pt x="632" y="0"/>
                  </a:lnTo>
                  <a:lnTo>
                    <a:pt x="657" y="16"/>
                  </a:lnTo>
                  <a:lnTo>
                    <a:pt x="670" y="0"/>
                  </a:lnTo>
                  <a:lnTo>
                    <a:pt x="682" y="0"/>
                  </a:lnTo>
                  <a:lnTo>
                    <a:pt x="707" y="0"/>
                  </a:lnTo>
                  <a:lnTo>
                    <a:pt x="733" y="0"/>
                  </a:lnTo>
                  <a:lnTo>
                    <a:pt x="758" y="0"/>
                  </a:lnTo>
                  <a:lnTo>
                    <a:pt x="783" y="0"/>
                  </a:lnTo>
                  <a:lnTo>
                    <a:pt x="809" y="0"/>
                  </a:lnTo>
                  <a:lnTo>
                    <a:pt x="834" y="0"/>
                  </a:lnTo>
                  <a:lnTo>
                    <a:pt x="859" y="0"/>
                  </a:lnTo>
                  <a:lnTo>
                    <a:pt x="884" y="0"/>
                  </a:lnTo>
                  <a:lnTo>
                    <a:pt x="910" y="0"/>
                  </a:lnTo>
                  <a:lnTo>
                    <a:pt x="922" y="16"/>
                  </a:lnTo>
                  <a:lnTo>
                    <a:pt x="935" y="0"/>
                  </a:lnTo>
                  <a:lnTo>
                    <a:pt x="960" y="0"/>
                  </a:lnTo>
                  <a:lnTo>
                    <a:pt x="986" y="0"/>
                  </a:lnTo>
                  <a:lnTo>
                    <a:pt x="1011" y="0"/>
                  </a:lnTo>
                  <a:lnTo>
                    <a:pt x="1036" y="0"/>
                  </a:lnTo>
                  <a:lnTo>
                    <a:pt x="1061" y="0"/>
                  </a:lnTo>
                  <a:lnTo>
                    <a:pt x="1087" y="0"/>
                  </a:lnTo>
                  <a:lnTo>
                    <a:pt x="1112" y="0"/>
                  </a:lnTo>
                  <a:lnTo>
                    <a:pt x="1137" y="0"/>
                  </a:lnTo>
                  <a:lnTo>
                    <a:pt x="1163" y="0"/>
                  </a:lnTo>
                  <a:lnTo>
                    <a:pt x="1188" y="0"/>
                  </a:lnTo>
                  <a:lnTo>
                    <a:pt x="1213" y="0"/>
                  </a:lnTo>
                  <a:lnTo>
                    <a:pt x="1238" y="0"/>
                  </a:lnTo>
                  <a:lnTo>
                    <a:pt x="1264" y="0"/>
                  </a:lnTo>
                  <a:lnTo>
                    <a:pt x="1289" y="0"/>
                  </a:lnTo>
                  <a:lnTo>
                    <a:pt x="1314" y="0"/>
                  </a:lnTo>
                  <a:lnTo>
                    <a:pt x="1340" y="0"/>
                  </a:lnTo>
                  <a:lnTo>
                    <a:pt x="1365" y="0"/>
                  </a:lnTo>
                  <a:lnTo>
                    <a:pt x="1390" y="0"/>
                  </a:lnTo>
                  <a:lnTo>
                    <a:pt x="1415" y="0"/>
                  </a:lnTo>
                  <a:lnTo>
                    <a:pt x="1441" y="0"/>
                  </a:lnTo>
                  <a:lnTo>
                    <a:pt x="1466" y="0"/>
                  </a:lnTo>
                  <a:lnTo>
                    <a:pt x="1491" y="0"/>
                  </a:lnTo>
                  <a:lnTo>
                    <a:pt x="1517" y="0"/>
                  </a:lnTo>
                  <a:lnTo>
                    <a:pt x="1542" y="0"/>
                  </a:lnTo>
                  <a:lnTo>
                    <a:pt x="1567" y="0"/>
                  </a:lnTo>
                  <a:lnTo>
                    <a:pt x="1592" y="0"/>
                  </a:lnTo>
                  <a:lnTo>
                    <a:pt x="1618" y="0"/>
                  </a:lnTo>
                  <a:lnTo>
                    <a:pt x="1643" y="0"/>
                  </a:lnTo>
                  <a:lnTo>
                    <a:pt x="1668" y="0"/>
                  </a:lnTo>
                  <a:lnTo>
                    <a:pt x="1694" y="0"/>
                  </a:lnTo>
                  <a:lnTo>
                    <a:pt x="1719" y="0"/>
                  </a:lnTo>
                  <a:lnTo>
                    <a:pt x="1744" y="0"/>
                  </a:lnTo>
                  <a:lnTo>
                    <a:pt x="1769" y="0"/>
                  </a:lnTo>
                  <a:lnTo>
                    <a:pt x="1795" y="0"/>
                  </a:lnTo>
                  <a:lnTo>
                    <a:pt x="1820" y="0"/>
                  </a:lnTo>
                  <a:lnTo>
                    <a:pt x="1845" y="0"/>
                  </a:lnTo>
                  <a:lnTo>
                    <a:pt x="1871" y="0"/>
                  </a:lnTo>
                  <a:lnTo>
                    <a:pt x="1896" y="0"/>
                  </a:lnTo>
                  <a:lnTo>
                    <a:pt x="1921" y="16"/>
                  </a:lnTo>
                  <a:lnTo>
                    <a:pt x="1946" y="0"/>
                  </a:lnTo>
                  <a:lnTo>
                    <a:pt x="1972" y="0"/>
                  </a:lnTo>
                  <a:lnTo>
                    <a:pt x="1997" y="0"/>
                  </a:lnTo>
                  <a:lnTo>
                    <a:pt x="2022" y="0"/>
                  </a:lnTo>
                  <a:lnTo>
                    <a:pt x="2048" y="0"/>
                  </a:lnTo>
                  <a:lnTo>
                    <a:pt x="2073" y="0"/>
                  </a:lnTo>
                  <a:lnTo>
                    <a:pt x="2098" y="0"/>
                  </a:lnTo>
                  <a:lnTo>
                    <a:pt x="2123" y="16"/>
                  </a:lnTo>
                  <a:lnTo>
                    <a:pt x="2136" y="0"/>
                  </a:lnTo>
                  <a:lnTo>
                    <a:pt x="2149" y="33"/>
                  </a:lnTo>
                  <a:lnTo>
                    <a:pt x="2174" y="33"/>
                  </a:lnTo>
                  <a:lnTo>
                    <a:pt x="2187" y="16"/>
                  </a:lnTo>
                  <a:lnTo>
                    <a:pt x="2199" y="16"/>
                  </a:lnTo>
                  <a:lnTo>
                    <a:pt x="2212" y="0"/>
                  </a:lnTo>
                  <a:lnTo>
                    <a:pt x="2225" y="16"/>
                  </a:lnTo>
                  <a:lnTo>
                    <a:pt x="2237" y="0"/>
                  </a:lnTo>
                  <a:lnTo>
                    <a:pt x="2250" y="33"/>
                  </a:lnTo>
                  <a:lnTo>
                    <a:pt x="2262" y="16"/>
                  </a:lnTo>
                  <a:lnTo>
                    <a:pt x="2275" y="16"/>
                  </a:lnTo>
                  <a:lnTo>
                    <a:pt x="2288" y="0"/>
                  </a:lnTo>
                  <a:lnTo>
                    <a:pt x="2300" y="16"/>
                  </a:lnTo>
                  <a:lnTo>
                    <a:pt x="2313" y="0"/>
                  </a:lnTo>
                  <a:lnTo>
                    <a:pt x="2326" y="0"/>
                  </a:lnTo>
                  <a:lnTo>
                    <a:pt x="2338" y="33"/>
                  </a:lnTo>
                  <a:lnTo>
                    <a:pt x="2351" y="50"/>
                  </a:lnTo>
                  <a:lnTo>
                    <a:pt x="2364" y="16"/>
                  </a:lnTo>
                  <a:lnTo>
                    <a:pt x="2376" y="33"/>
                  </a:lnTo>
                  <a:lnTo>
                    <a:pt x="2389" y="16"/>
                  </a:lnTo>
                  <a:lnTo>
                    <a:pt x="2401" y="0"/>
                  </a:lnTo>
                  <a:lnTo>
                    <a:pt x="2427" y="16"/>
                  </a:lnTo>
                  <a:lnTo>
                    <a:pt x="2452" y="0"/>
                  </a:lnTo>
                  <a:lnTo>
                    <a:pt x="2477" y="16"/>
                  </a:lnTo>
                  <a:lnTo>
                    <a:pt x="2490" y="0"/>
                  </a:lnTo>
                  <a:lnTo>
                    <a:pt x="2503" y="16"/>
                  </a:lnTo>
                  <a:lnTo>
                    <a:pt x="2515" y="33"/>
                  </a:lnTo>
                  <a:lnTo>
                    <a:pt x="2528" y="16"/>
                  </a:lnTo>
                  <a:lnTo>
                    <a:pt x="2553" y="16"/>
                  </a:lnTo>
                  <a:lnTo>
                    <a:pt x="2578" y="0"/>
                  </a:lnTo>
                  <a:lnTo>
                    <a:pt x="2604" y="0"/>
                  </a:lnTo>
                  <a:lnTo>
                    <a:pt x="2629" y="0"/>
                  </a:lnTo>
                  <a:lnTo>
                    <a:pt x="2654" y="0"/>
                  </a:lnTo>
                  <a:lnTo>
                    <a:pt x="2680" y="0"/>
                  </a:lnTo>
                  <a:lnTo>
                    <a:pt x="2705" y="0"/>
                  </a:lnTo>
                  <a:lnTo>
                    <a:pt x="2730" y="0"/>
                  </a:lnTo>
                  <a:lnTo>
                    <a:pt x="2755" y="0"/>
                  </a:lnTo>
                  <a:lnTo>
                    <a:pt x="2781" y="0"/>
                  </a:lnTo>
                  <a:lnTo>
                    <a:pt x="2806" y="0"/>
                  </a:lnTo>
                  <a:lnTo>
                    <a:pt x="2831" y="0"/>
                  </a:lnTo>
                  <a:lnTo>
                    <a:pt x="2844" y="16"/>
                  </a:lnTo>
                  <a:lnTo>
                    <a:pt x="2857" y="0"/>
                  </a:lnTo>
                  <a:lnTo>
                    <a:pt x="2882" y="0"/>
                  </a:lnTo>
                  <a:lnTo>
                    <a:pt x="2907" y="0"/>
                  </a:lnTo>
                  <a:lnTo>
                    <a:pt x="2932" y="0"/>
                  </a:lnTo>
                  <a:lnTo>
                    <a:pt x="2958" y="0"/>
                  </a:lnTo>
                  <a:lnTo>
                    <a:pt x="2970" y="16"/>
                  </a:lnTo>
                  <a:lnTo>
                    <a:pt x="2983" y="0"/>
                  </a:lnTo>
                  <a:lnTo>
                    <a:pt x="3008" y="0"/>
                  </a:lnTo>
                  <a:lnTo>
                    <a:pt x="3034" y="0"/>
                  </a:lnTo>
                  <a:lnTo>
                    <a:pt x="3059" y="84"/>
                  </a:lnTo>
                  <a:lnTo>
                    <a:pt x="3072" y="101"/>
                  </a:lnTo>
                  <a:lnTo>
                    <a:pt x="3084" y="390"/>
                  </a:lnTo>
                  <a:lnTo>
                    <a:pt x="3097" y="475"/>
                  </a:lnTo>
                  <a:lnTo>
                    <a:pt x="3109" y="373"/>
                  </a:lnTo>
                  <a:lnTo>
                    <a:pt x="3122" y="492"/>
                  </a:lnTo>
                  <a:lnTo>
                    <a:pt x="3135" y="542"/>
                  </a:lnTo>
                  <a:lnTo>
                    <a:pt x="3147" y="525"/>
                  </a:lnTo>
                  <a:lnTo>
                    <a:pt x="3160" y="305"/>
                  </a:lnTo>
                  <a:lnTo>
                    <a:pt x="3173" y="288"/>
                  </a:lnTo>
                  <a:lnTo>
                    <a:pt x="3185" y="339"/>
                  </a:lnTo>
                  <a:lnTo>
                    <a:pt x="3198" y="356"/>
                  </a:lnTo>
                  <a:lnTo>
                    <a:pt x="3211" y="322"/>
                  </a:lnTo>
                  <a:lnTo>
                    <a:pt x="3223" y="390"/>
                  </a:lnTo>
                  <a:lnTo>
                    <a:pt x="3236" y="661"/>
                  </a:lnTo>
                  <a:lnTo>
                    <a:pt x="3249" y="678"/>
                  </a:lnTo>
                  <a:lnTo>
                    <a:pt x="3261" y="1017"/>
                  </a:lnTo>
                  <a:lnTo>
                    <a:pt x="3274" y="1153"/>
                  </a:lnTo>
                  <a:lnTo>
                    <a:pt x="3286" y="882"/>
                  </a:lnTo>
                  <a:lnTo>
                    <a:pt x="3299" y="1442"/>
                  </a:lnTo>
                  <a:lnTo>
                    <a:pt x="3312" y="1442"/>
                  </a:lnTo>
                  <a:lnTo>
                    <a:pt x="3324" y="1357"/>
                  </a:lnTo>
                  <a:lnTo>
                    <a:pt x="3337" y="1255"/>
                  </a:lnTo>
                  <a:lnTo>
                    <a:pt x="3350" y="1153"/>
                  </a:lnTo>
                  <a:lnTo>
                    <a:pt x="3362" y="1323"/>
                  </a:lnTo>
                  <a:lnTo>
                    <a:pt x="3375" y="1119"/>
                  </a:lnTo>
                  <a:lnTo>
                    <a:pt x="3388" y="1085"/>
                  </a:lnTo>
                  <a:lnTo>
                    <a:pt x="3400" y="1357"/>
                  </a:lnTo>
                  <a:lnTo>
                    <a:pt x="3413" y="1119"/>
                  </a:lnTo>
                  <a:lnTo>
                    <a:pt x="3425" y="950"/>
                  </a:lnTo>
                  <a:lnTo>
                    <a:pt x="3438" y="865"/>
                  </a:lnTo>
                  <a:lnTo>
                    <a:pt x="3451" y="729"/>
                  </a:lnTo>
                  <a:lnTo>
                    <a:pt x="3463" y="424"/>
                  </a:lnTo>
                  <a:lnTo>
                    <a:pt x="3476" y="644"/>
                  </a:lnTo>
                  <a:lnTo>
                    <a:pt x="3489" y="746"/>
                  </a:lnTo>
                  <a:lnTo>
                    <a:pt x="3501" y="661"/>
                  </a:lnTo>
                  <a:lnTo>
                    <a:pt x="3514" y="339"/>
                  </a:lnTo>
                  <a:lnTo>
                    <a:pt x="3527" y="322"/>
                  </a:lnTo>
                  <a:lnTo>
                    <a:pt x="3539" y="458"/>
                  </a:lnTo>
                  <a:lnTo>
                    <a:pt x="3552" y="339"/>
                  </a:lnTo>
                  <a:lnTo>
                    <a:pt x="3565" y="288"/>
                  </a:lnTo>
                  <a:lnTo>
                    <a:pt x="3577" y="339"/>
                  </a:lnTo>
                  <a:lnTo>
                    <a:pt x="3590" y="288"/>
                  </a:lnTo>
                  <a:lnTo>
                    <a:pt x="3602" y="152"/>
                  </a:lnTo>
                  <a:lnTo>
                    <a:pt x="3615" y="322"/>
                  </a:lnTo>
                  <a:lnTo>
                    <a:pt x="3628" y="305"/>
                  </a:lnTo>
                  <a:lnTo>
                    <a:pt x="3640" y="169"/>
                  </a:lnTo>
                  <a:lnTo>
                    <a:pt x="3653" y="492"/>
                  </a:lnTo>
                  <a:lnTo>
                    <a:pt x="3666" y="135"/>
                  </a:lnTo>
                  <a:lnTo>
                    <a:pt x="3678" y="254"/>
                  </a:lnTo>
                  <a:lnTo>
                    <a:pt x="3691" y="152"/>
                  </a:lnTo>
                  <a:lnTo>
                    <a:pt x="3716" y="84"/>
                  </a:lnTo>
                  <a:lnTo>
                    <a:pt x="3729" y="118"/>
                  </a:lnTo>
                  <a:lnTo>
                    <a:pt x="3741" y="186"/>
                  </a:lnTo>
                  <a:lnTo>
                    <a:pt x="3754" y="67"/>
                  </a:lnTo>
                  <a:lnTo>
                    <a:pt x="3767" y="67"/>
                  </a:lnTo>
                  <a:lnTo>
                    <a:pt x="3779" y="0"/>
                  </a:lnTo>
                  <a:lnTo>
                    <a:pt x="3792" y="0"/>
                  </a:lnTo>
                  <a:lnTo>
                    <a:pt x="3805" y="16"/>
                  </a:lnTo>
                  <a:lnTo>
                    <a:pt x="3817" y="0"/>
                  </a:lnTo>
                  <a:lnTo>
                    <a:pt x="3830" y="16"/>
                  </a:lnTo>
                  <a:lnTo>
                    <a:pt x="3843" y="16"/>
                  </a:lnTo>
                  <a:lnTo>
                    <a:pt x="3855" y="0"/>
                  </a:lnTo>
                  <a:lnTo>
                    <a:pt x="3868" y="0"/>
                  </a:lnTo>
                  <a:lnTo>
                    <a:pt x="3893" y="16"/>
                  </a:lnTo>
                  <a:lnTo>
                    <a:pt x="3906" y="0"/>
                  </a:lnTo>
                  <a:lnTo>
                    <a:pt x="3918" y="0"/>
                  </a:lnTo>
                  <a:lnTo>
                    <a:pt x="3944" y="0"/>
                  </a:lnTo>
                  <a:lnTo>
                    <a:pt x="3969" y="0"/>
                  </a:lnTo>
                  <a:lnTo>
                    <a:pt x="3994" y="0"/>
                  </a:lnTo>
                  <a:lnTo>
                    <a:pt x="4020" y="16"/>
                  </a:lnTo>
                  <a:lnTo>
                    <a:pt x="4032" y="0"/>
                  </a:lnTo>
                  <a:lnTo>
                    <a:pt x="4045" y="0"/>
                  </a:lnTo>
                  <a:lnTo>
                    <a:pt x="4070" y="0"/>
                  </a:lnTo>
                  <a:lnTo>
                    <a:pt x="4095" y="0"/>
                  </a:lnTo>
                  <a:lnTo>
                    <a:pt x="4121" y="0"/>
                  </a:lnTo>
                  <a:lnTo>
                    <a:pt x="4146" y="0"/>
                  </a:lnTo>
                  <a:lnTo>
                    <a:pt x="4159" y="16"/>
                  </a:lnTo>
                  <a:lnTo>
                    <a:pt x="4171" y="0"/>
                  </a:lnTo>
                  <a:lnTo>
                    <a:pt x="4197" y="0"/>
                  </a:lnTo>
                  <a:lnTo>
                    <a:pt x="4222" y="0"/>
                  </a:lnTo>
                  <a:lnTo>
                    <a:pt x="4247" y="0"/>
                  </a:lnTo>
                  <a:lnTo>
                    <a:pt x="4272" y="0"/>
                  </a:lnTo>
                  <a:lnTo>
                    <a:pt x="4298" y="0"/>
                  </a:lnTo>
                  <a:lnTo>
                    <a:pt x="4323" y="0"/>
                  </a:lnTo>
                  <a:lnTo>
                    <a:pt x="4348" y="0"/>
                  </a:lnTo>
                  <a:lnTo>
                    <a:pt x="4374" y="0"/>
                  </a:lnTo>
                  <a:lnTo>
                    <a:pt x="4399" y="0"/>
                  </a:lnTo>
                  <a:lnTo>
                    <a:pt x="4411" y="16"/>
                  </a:lnTo>
                  <a:lnTo>
                    <a:pt x="4424" y="0"/>
                  </a:lnTo>
                  <a:lnTo>
                    <a:pt x="4449" y="33"/>
                  </a:lnTo>
                  <a:lnTo>
                    <a:pt x="4462" y="16"/>
                  </a:lnTo>
                  <a:lnTo>
                    <a:pt x="4475" y="0"/>
                  </a:lnTo>
                  <a:lnTo>
                    <a:pt x="4487" y="16"/>
                  </a:lnTo>
                  <a:lnTo>
                    <a:pt x="4500" y="0"/>
                  </a:lnTo>
                  <a:lnTo>
                    <a:pt x="4525" y="0"/>
                  </a:lnTo>
                  <a:lnTo>
                    <a:pt x="4538" y="16"/>
                  </a:lnTo>
                  <a:lnTo>
                    <a:pt x="4551" y="0"/>
                  </a:lnTo>
                  <a:lnTo>
                    <a:pt x="4576" y="0"/>
                  </a:lnTo>
                  <a:lnTo>
                    <a:pt x="4601" y="16"/>
                  </a:lnTo>
                  <a:lnTo>
                    <a:pt x="4614" y="0"/>
                  </a:lnTo>
                  <a:lnTo>
                    <a:pt x="4626" y="16"/>
                  </a:lnTo>
                  <a:lnTo>
                    <a:pt x="4639" y="33"/>
                  </a:lnTo>
                  <a:lnTo>
                    <a:pt x="4652" y="16"/>
                  </a:lnTo>
                  <a:lnTo>
                    <a:pt x="4664" y="0"/>
                  </a:lnTo>
                  <a:lnTo>
                    <a:pt x="4677" y="0"/>
                  </a:lnTo>
                  <a:lnTo>
                    <a:pt x="4690" y="16"/>
                  </a:lnTo>
                  <a:lnTo>
                    <a:pt x="4702" y="16"/>
                  </a:lnTo>
                  <a:lnTo>
                    <a:pt x="4715" y="0"/>
                  </a:lnTo>
                  <a:lnTo>
                    <a:pt x="4727" y="16"/>
                  </a:lnTo>
                  <a:lnTo>
                    <a:pt x="4740" y="33"/>
                  </a:lnTo>
                  <a:lnTo>
                    <a:pt x="4753" y="0"/>
                  </a:lnTo>
                  <a:lnTo>
                    <a:pt x="4778" y="33"/>
                  </a:lnTo>
                  <a:lnTo>
                    <a:pt x="4791" y="16"/>
                  </a:lnTo>
                  <a:lnTo>
                    <a:pt x="4803" y="33"/>
                  </a:lnTo>
                  <a:lnTo>
                    <a:pt x="4816" y="0"/>
                  </a:lnTo>
                  <a:lnTo>
                    <a:pt x="4829" y="0"/>
                  </a:lnTo>
                  <a:lnTo>
                    <a:pt x="4854" y="0"/>
                  </a:lnTo>
                  <a:lnTo>
                    <a:pt x="4867" y="33"/>
                  </a:lnTo>
                  <a:lnTo>
                    <a:pt x="4879" y="0"/>
                  </a:lnTo>
                  <a:lnTo>
                    <a:pt x="4892" y="16"/>
                  </a:lnTo>
                  <a:lnTo>
                    <a:pt x="4905" y="0"/>
                  </a:lnTo>
                  <a:lnTo>
                    <a:pt x="4930" y="0"/>
                  </a:lnTo>
                  <a:lnTo>
                    <a:pt x="4942" y="16"/>
                  </a:lnTo>
                  <a:lnTo>
                    <a:pt x="4955" y="0"/>
                  </a:lnTo>
                  <a:lnTo>
                    <a:pt x="4980" y="0"/>
                  </a:lnTo>
                  <a:lnTo>
                    <a:pt x="5006" y="0"/>
                  </a:lnTo>
                  <a:lnTo>
                    <a:pt x="5018" y="16"/>
                  </a:lnTo>
                  <a:lnTo>
                    <a:pt x="5031" y="0"/>
                  </a:lnTo>
                  <a:lnTo>
                    <a:pt x="5056" y="16"/>
                  </a:lnTo>
                  <a:lnTo>
                    <a:pt x="5069" y="0"/>
                  </a:lnTo>
                  <a:lnTo>
                    <a:pt x="5081" y="0"/>
                  </a:lnTo>
                  <a:lnTo>
                    <a:pt x="5094" y="50"/>
                  </a:lnTo>
                  <a:lnTo>
                    <a:pt x="5107" y="16"/>
                  </a:lnTo>
                  <a:lnTo>
                    <a:pt x="5119" y="0"/>
                  </a:lnTo>
                  <a:lnTo>
                    <a:pt x="5132" y="0"/>
                  </a:lnTo>
                  <a:lnTo>
                    <a:pt x="5157" y="0"/>
                  </a:lnTo>
                  <a:lnTo>
                    <a:pt x="5170" y="16"/>
                  </a:lnTo>
                  <a:lnTo>
                    <a:pt x="5183" y="0"/>
                  </a:lnTo>
                  <a:lnTo>
                    <a:pt x="5208" y="16"/>
                  </a:lnTo>
                  <a:lnTo>
                    <a:pt x="5221" y="0"/>
                  </a:lnTo>
                  <a:lnTo>
                    <a:pt x="5233" y="0"/>
                  </a:lnTo>
                  <a:lnTo>
                    <a:pt x="5258" y="0"/>
                  </a:lnTo>
                  <a:lnTo>
                    <a:pt x="5284" y="16"/>
                  </a:lnTo>
                  <a:lnTo>
                    <a:pt x="5309" y="0"/>
                  </a:lnTo>
                  <a:lnTo>
                    <a:pt x="5334" y="16"/>
                  </a:lnTo>
                  <a:lnTo>
                    <a:pt x="5347" y="0"/>
                  </a:lnTo>
                  <a:lnTo>
                    <a:pt x="5360" y="16"/>
                  </a:lnTo>
                  <a:lnTo>
                    <a:pt x="5372" y="0"/>
                  </a:lnTo>
                  <a:lnTo>
                    <a:pt x="5385" y="0"/>
                  </a:lnTo>
                  <a:lnTo>
                    <a:pt x="5410" y="0"/>
                  </a:lnTo>
                  <a:lnTo>
                    <a:pt x="5436" y="0"/>
                  </a:lnTo>
                  <a:lnTo>
                    <a:pt x="5461" y="16"/>
                  </a:lnTo>
                  <a:lnTo>
                    <a:pt x="5473" y="0"/>
                  </a:lnTo>
                  <a:lnTo>
                    <a:pt x="5486" y="0"/>
                  </a:lnTo>
                  <a:lnTo>
                    <a:pt x="5499" y="16"/>
                  </a:lnTo>
                  <a:lnTo>
                    <a:pt x="5511" y="16"/>
                  </a:lnTo>
                  <a:lnTo>
                    <a:pt x="5524" y="0"/>
                  </a:lnTo>
                  <a:lnTo>
                    <a:pt x="5537" y="0"/>
                  </a:lnTo>
                  <a:lnTo>
                    <a:pt x="5549" y="16"/>
                  </a:lnTo>
                  <a:lnTo>
                    <a:pt x="5562" y="16"/>
                  </a:lnTo>
                  <a:lnTo>
                    <a:pt x="5575" y="0"/>
                  </a:lnTo>
                  <a:lnTo>
                    <a:pt x="5587" y="0"/>
                  </a:lnTo>
                  <a:lnTo>
                    <a:pt x="5612" y="0"/>
                  </a:lnTo>
                  <a:lnTo>
                    <a:pt x="5625" y="16"/>
                  </a:lnTo>
                  <a:lnTo>
                    <a:pt x="5638" y="16"/>
                  </a:lnTo>
                  <a:lnTo>
                    <a:pt x="5650" y="0"/>
                  </a:lnTo>
                  <a:lnTo>
                    <a:pt x="5663" y="0"/>
                  </a:lnTo>
                  <a:lnTo>
                    <a:pt x="5688" y="0"/>
                  </a:lnTo>
                  <a:lnTo>
                    <a:pt x="5714" y="33"/>
                  </a:lnTo>
                  <a:lnTo>
                    <a:pt x="5726" y="16"/>
                  </a:lnTo>
                  <a:lnTo>
                    <a:pt x="5739" y="0"/>
                  </a:lnTo>
                  <a:lnTo>
                    <a:pt x="5764" y="0"/>
                  </a:lnTo>
                  <a:lnTo>
                    <a:pt x="5789" y="0"/>
                  </a:lnTo>
                  <a:lnTo>
                    <a:pt x="5815" y="16"/>
                  </a:lnTo>
                  <a:lnTo>
                    <a:pt x="5827" y="0"/>
                  </a:lnTo>
                  <a:lnTo>
                    <a:pt x="5840" y="0"/>
                  </a:lnTo>
                  <a:lnTo>
                    <a:pt x="5865" y="0"/>
                  </a:lnTo>
                  <a:lnTo>
                    <a:pt x="5891" y="0"/>
                  </a:lnTo>
                  <a:lnTo>
                    <a:pt x="5903" y="16"/>
                  </a:lnTo>
                  <a:lnTo>
                    <a:pt x="5916" y="0"/>
                  </a:lnTo>
                  <a:lnTo>
                    <a:pt x="5941" y="0"/>
                  </a:lnTo>
                  <a:lnTo>
                    <a:pt x="5966" y="0"/>
                  </a:lnTo>
                  <a:lnTo>
                    <a:pt x="5992" y="0"/>
                  </a:lnTo>
                  <a:lnTo>
                    <a:pt x="6017" y="0"/>
                  </a:lnTo>
                  <a:lnTo>
                    <a:pt x="6030" y="16"/>
                  </a:lnTo>
                  <a:lnTo>
                    <a:pt x="6042" y="0"/>
                  </a:lnTo>
                  <a:lnTo>
                    <a:pt x="6055" y="16"/>
                  </a:lnTo>
                  <a:lnTo>
                    <a:pt x="6068" y="16"/>
                  </a:lnTo>
                  <a:lnTo>
                    <a:pt x="6080" y="0"/>
                  </a:lnTo>
                  <a:lnTo>
                    <a:pt x="6093" y="0"/>
                  </a:lnTo>
                  <a:lnTo>
                    <a:pt x="6118" y="0"/>
                  </a:lnTo>
                  <a:lnTo>
                    <a:pt x="6143" y="0"/>
                  </a:lnTo>
                  <a:lnTo>
                    <a:pt x="6169" y="0"/>
                  </a:lnTo>
                  <a:lnTo>
                    <a:pt x="6194" y="0"/>
                  </a:lnTo>
                  <a:lnTo>
                    <a:pt x="6219" y="0"/>
                  </a:lnTo>
                  <a:lnTo>
                    <a:pt x="6245" y="33"/>
                  </a:lnTo>
                  <a:lnTo>
                    <a:pt x="6257" y="0"/>
                  </a:lnTo>
                  <a:lnTo>
                    <a:pt x="6270" y="0"/>
                  </a:lnTo>
                  <a:lnTo>
                    <a:pt x="6295" y="50"/>
                  </a:lnTo>
                  <a:lnTo>
                    <a:pt x="6308" y="0"/>
                  </a:lnTo>
                  <a:lnTo>
                    <a:pt x="6320" y="0"/>
                  </a:lnTo>
                  <a:lnTo>
                    <a:pt x="6333" y="16"/>
                  </a:lnTo>
                  <a:lnTo>
                    <a:pt x="6346" y="0"/>
                  </a:lnTo>
                  <a:lnTo>
                    <a:pt x="6371" y="16"/>
                  </a:lnTo>
                  <a:lnTo>
                    <a:pt x="6384" y="0"/>
                  </a:lnTo>
                  <a:lnTo>
                    <a:pt x="6396" y="0"/>
                  </a:lnTo>
                  <a:lnTo>
                    <a:pt x="6422" y="0"/>
                  </a:lnTo>
                  <a:lnTo>
                    <a:pt x="6447" y="16"/>
                  </a:lnTo>
                  <a:lnTo>
                    <a:pt x="6459" y="0"/>
                  </a:lnTo>
                  <a:lnTo>
                    <a:pt x="6472" y="16"/>
                  </a:lnTo>
                  <a:lnTo>
                    <a:pt x="6485" y="0"/>
                  </a:lnTo>
                  <a:lnTo>
                    <a:pt x="6497" y="0"/>
                  </a:lnTo>
                  <a:lnTo>
                    <a:pt x="6510" y="16"/>
                  </a:lnTo>
                  <a:lnTo>
                    <a:pt x="6523" y="0"/>
                  </a:lnTo>
                  <a:lnTo>
                    <a:pt x="6548" y="0"/>
                  </a:lnTo>
                  <a:lnTo>
                    <a:pt x="6573" y="0"/>
                  </a:lnTo>
                  <a:lnTo>
                    <a:pt x="6598" y="0"/>
                  </a:lnTo>
                  <a:lnTo>
                    <a:pt x="6624" y="0"/>
                  </a:lnTo>
                  <a:lnTo>
                    <a:pt x="6649" y="16"/>
                  </a:lnTo>
                  <a:lnTo>
                    <a:pt x="6662" y="0"/>
                  </a:lnTo>
                  <a:lnTo>
                    <a:pt x="6674" y="0"/>
                  </a:lnTo>
                  <a:lnTo>
                    <a:pt x="6700" y="0"/>
                  </a:lnTo>
                  <a:lnTo>
                    <a:pt x="6712" y="16"/>
                  </a:lnTo>
                  <a:lnTo>
                    <a:pt x="6725" y="16"/>
                  </a:lnTo>
                  <a:lnTo>
                    <a:pt x="6738" y="0"/>
                  </a:lnTo>
                  <a:lnTo>
                    <a:pt x="6750" y="0"/>
                  </a:lnTo>
                  <a:lnTo>
                    <a:pt x="6775" y="0"/>
                  </a:lnTo>
                  <a:lnTo>
                    <a:pt x="6788" y="16"/>
                  </a:lnTo>
                  <a:lnTo>
                    <a:pt x="6801" y="0"/>
                  </a:lnTo>
                  <a:lnTo>
                    <a:pt x="6813" y="33"/>
                  </a:lnTo>
                  <a:lnTo>
                    <a:pt x="6826" y="0"/>
                  </a:lnTo>
                  <a:lnTo>
                    <a:pt x="6851" y="0"/>
                  </a:lnTo>
                  <a:lnTo>
                    <a:pt x="6877" y="0"/>
                  </a:lnTo>
                  <a:lnTo>
                    <a:pt x="6902" y="0"/>
                  </a:lnTo>
                  <a:lnTo>
                    <a:pt x="6927" y="0"/>
                  </a:lnTo>
                  <a:lnTo>
                    <a:pt x="6952" y="0"/>
                  </a:lnTo>
                  <a:lnTo>
                    <a:pt x="6978" y="0"/>
                  </a:lnTo>
                  <a:lnTo>
                    <a:pt x="7003" y="0"/>
                  </a:lnTo>
                  <a:lnTo>
                    <a:pt x="7016" y="16"/>
                  </a:lnTo>
                  <a:lnTo>
                    <a:pt x="7028" y="16"/>
                  </a:lnTo>
                  <a:lnTo>
                    <a:pt x="7041" y="0"/>
                  </a:lnTo>
                  <a:lnTo>
                    <a:pt x="7054" y="0"/>
                  </a:lnTo>
                  <a:lnTo>
                    <a:pt x="7066" y="33"/>
                  </a:lnTo>
                  <a:lnTo>
                    <a:pt x="7079" y="0"/>
                  </a:lnTo>
                  <a:lnTo>
                    <a:pt x="7092" y="16"/>
                  </a:lnTo>
                  <a:lnTo>
                    <a:pt x="7104" y="0"/>
                  </a:lnTo>
                  <a:lnTo>
                    <a:pt x="7129" y="0"/>
                  </a:lnTo>
                  <a:lnTo>
                    <a:pt x="7155" y="0"/>
                  </a:lnTo>
                  <a:lnTo>
                    <a:pt x="7180" y="0"/>
                  </a:lnTo>
                  <a:lnTo>
                    <a:pt x="7205" y="16"/>
                  </a:lnTo>
                  <a:lnTo>
                    <a:pt x="7218" y="0"/>
                  </a:lnTo>
                  <a:lnTo>
                    <a:pt x="7231" y="16"/>
                  </a:lnTo>
                  <a:lnTo>
                    <a:pt x="7243" y="0"/>
                  </a:lnTo>
                  <a:lnTo>
                    <a:pt x="7256" y="0"/>
                  </a:lnTo>
                  <a:lnTo>
                    <a:pt x="7281" y="0"/>
                  </a:lnTo>
                  <a:lnTo>
                    <a:pt x="7306" y="33"/>
                  </a:lnTo>
                  <a:lnTo>
                    <a:pt x="7319" y="16"/>
                  </a:lnTo>
                  <a:lnTo>
                    <a:pt x="7332" y="0"/>
                  </a:lnTo>
                  <a:lnTo>
                    <a:pt x="7357" y="0"/>
                  </a:lnTo>
                  <a:lnTo>
                    <a:pt x="7370" y="16"/>
                  </a:lnTo>
                  <a:lnTo>
                    <a:pt x="7382" y="0"/>
                  </a:lnTo>
                  <a:lnTo>
                    <a:pt x="7408" y="0"/>
                  </a:lnTo>
                  <a:lnTo>
                    <a:pt x="7433" y="0"/>
                  </a:lnTo>
                  <a:lnTo>
                    <a:pt x="7458" y="0"/>
                  </a:lnTo>
                  <a:lnTo>
                    <a:pt x="7483" y="0"/>
                  </a:lnTo>
                  <a:lnTo>
                    <a:pt x="7496" y="16"/>
                  </a:lnTo>
                  <a:lnTo>
                    <a:pt x="7509" y="0"/>
                  </a:lnTo>
                  <a:lnTo>
                    <a:pt x="7534" y="0"/>
                  </a:lnTo>
                  <a:lnTo>
                    <a:pt x="7559" y="0"/>
                  </a:lnTo>
                  <a:lnTo>
                    <a:pt x="7585" y="0"/>
                  </a:lnTo>
                  <a:lnTo>
                    <a:pt x="7610" y="0"/>
                  </a:lnTo>
                  <a:lnTo>
                    <a:pt x="7635" y="0"/>
                  </a:lnTo>
                  <a:lnTo>
                    <a:pt x="7660" y="0"/>
                  </a:lnTo>
                  <a:lnTo>
                    <a:pt x="7673" y="16"/>
                  </a:lnTo>
                  <a:lnTo>
                    <a:pt x="7686" y="0"/>
                  </a:lnTo>
                  <a:lnTo>
                    <a:pt x="7711" y="0"/>
                  </a:lnTo>
                  <a:lnTo>
                    <a:pt x="7736" y="0"/>
                  </a:lnTo>
                  <a:lnTo>
                    <a:pt x="7762" y="16"/>
                  </a:lnTo>
                  <a:lnTo>
                    <a:pt x="7774" y="0"/>
                  </a:lnTo>
                  <a:lnTo>
                    <a:pt x="7787" y="0"/>
                  </a:lnTo>
                  <a:lnTo>
                    <a:pt x="7799" y="16"/>
                  </a:lnTo>
                  <a:lnTo>
                    <a:pt x="7812" y="0"/>
                  </a:lnTo>
                  <a:lnTo>
                    <a:pt x="7837" y="0"/>
                  </a:lnTo>
                  <a:lnTo>
                    <a:pt x="7863" y="0"/>
                  </a:lnTo>
                  <a:lnTo>
                    <a:pt x="7888" y="0"/>
                  </a:lnTo>
                  <a:lnTo>
                    <a:pt x="7913" y="0"/>
                  </a:lnTo>
                  <a:lnTo>
                    <a:pt x="7938" y="0"/>
                  </a:lnTo>
                  <a:lnTo>
                    <a:pt x="7964" y="0"/>
                  </a:lnTo>
                  <a:lnTo>
                    <a:pt x="7989" y="0"/>
                  </a:lnTo>
                  <a:lnTo>
                    <a:pt x="8014" y="0"/>
                  </a:lnTo>
                  <a:lnTo>
                    <a:pt x="8040" y="0"/>
                  </a:lnTo>
                  <a:lnTo>
                    <a:pt x="8065" y="0"/>
                  </a:lnTo>
                  <a:lnTo>
                    <a:pt x="8090" y="0"/>
                  </a:lnTo>
                  <a:lnTo>
                    <a:pt x="8115" y="0"/>
                  </a:lnTo>
                  <a:lnTo>
                    <a:pt x="8141" y="0"/>
                  </a:lnTo>
                  <a:lnTo>
                    <a:pt x="8166" y="0"/>
                  </a:lnTo>
                  <a:lnTo>
                    <a:pt x="8191" y="0"/>
                  </a:lnTo>
                  <a:lnTo>
                    <a:pt x="8217" y="0"/>
                  </a:lnTo>
                  <a:lnTo>
                    <a:pt x="8242" y="0"/>
                  </a:lnTo>
                  <a:lnTo>
                    <a:pt x="8267" y="16"/>
                  </a:lnTo>
                  <a:lnTo>
                    <a:pt x="8280" y="0"/>
                  </a:lnTo>
                  <a:lnTo>
                    <a:pt x="8292" y="0"/>
                  </a:lnTo>
                  <a:lnTo>
                    <a:pt x="8318" y="0"/>
                  </a:lnTo>
                  <a:lnTo>
                    <a:pt x="8343" y="0"/>
                  </a:lnTo>
                  <a:lnTo>
                    <a:pt x="8368" y="0"/>
                  </a:lnTo>
                  <a:lnTo>
                    <a:pt x="8394" y="0"/>
                  </a:lnTo>
                  <a:lnTo>
                    <a:pt x="8419" y="0"/>
                  </a:lnTo>
                  <a:lnTo>
                    <a:pt x="8444" y="0"/>
                  </a:lnTo>
                  <a:lnTo>
                    <a:pt x="8457" y="16"/>
                  </a:lnTo>
                  <a:lnTo>
                    <a:pt x="8469" y="0"/>
                  </a:lnTo>
                  <a:lnTo>
                    <a:pt x="8495" y="0"/>
                  </a:lnTo>
                  <a:lnTo>
                    <a:pt x="8520" y="0"/>
                  </a:lnTo>
                  <a:lnTo>
                    <a:pt x="8545" y="0"/>
                  </a:lnTo>
                  <a:lnTo>
                    <a:pt x="8558" y="16"/>
                  </a:lnTo>
                  <a:lnTo>
                    <a:pt x="8571" y="0"/>
                  </a:lnTo>
                  <a:lnTo>
                    <a:pt x="8583" y="16"/>
                  </a:lnTo>
                  <a:lnTo>
                    <a:pt x="8596" y="0"/>
                  </a:lnTo>
                  <a:lnTo>
                    <a:pt x="8621" y="0"/>
                  </a:lnTo>
                  <a:lnTo>
                    <a:pt x="8646" y="0"/>
                  </a:lnTo>
                  <a:lnTo>
                    <a:pt x="8672" y="0"/>
                  </a:lnTo>
                  <a:lnTo>
                    <a:pt x="8697" y="0"/>
                  </a:lnTo>
                  <a:lnTo>
                    <a:pt x="8722" y="0"/>
                  </a:lnTo>
                  <a:lnTo>
                    <a:pt x="8748" y="0"/>
                  </a:lnTo>
                  <a:lnTo>
                    <a:pt x="8773" y="16"/>
                  </a:lnTo>
                  <a:lnTo>
                    <a:pt x="8785" y="0"/>
                  </a:lnTo>
                  <a:lnTo>
                    <a:pt x="8798" y="0"/>
                  </a:lnTo>
                  <a:lnTo>
                    <a:pt x="8823" y="0"/>
                  </a:lnTo>
                  <a:lnTo>
                    <a:pt x="8849" y="16"/>
                  </a:lnTo>
                  <a:lnTo>
                    <a:pt x="8861" y="0"/>
                  </a:lnTo>
                  <a:lnTo>
                    <a:pt x="8874" y="0"/>
                  </a:lnTo>
                  <a:lnTo>
                    <a:pt x="8899" y="0"/>
                  </a:lnTo>
                  <a:lnTo>
                    <a:pt x="8925" y="0"/>
                  </a:lnTo>
                  <a:lnTo>
                    <a:pt x="8950" y="0"/>
                  </a:lnTo>
                  <a:lnTo>
                    <a:pt x="8975" y="0"/>
                  </a:lnTo>
                  <a:lnTo>
                    <a:pt x="9000" y="16"/>
                  </a:lnTo>
                  <a:lnTo>
                    <a:pt x="9013" y="0"/>
                  </a:lnTo>
                  <a:lnTo>
                    <a:pt x="9026" y="0"/>
                  </a:lnTo>
                  <a:lnTo>
                    <a:pt x="9051" y="0"/>
                  </a:lnTo>
                  <a:lnTo>
                    <a:pt x="9076" y="0"/>
                  </a:lnTo>
                  <a:lnTo>
                    <a:pt x="9101" y="0"/>
                  </a:lnTo>
                  <a:lnTo>
                    <a:pt x="9127" y="0"/>
                  </a:lnTo>
                  <a:lnTo>
                    <a:pt x="9152" y="16"/>
                  </a:lnTo>
                  <a:lnTo>
                    <a:pt x="9165" y="0"/>
                  </a:lnTo>
                  <a:lnTo>
                    <a:pt x="9177" y="0"/>
                  </a:lnTo>
                  <a:lnTo>
                    <a:pt x="9203" y="0"/>
                  </a:lnTo>
                  <a:lnTo>
                    <a:pt x="9228" y="0"/>
                  </a:lnTo>
                  <a:lnTo>
                    <a:pt x="9253" y="0"/>
                  </a:lnTo>
                  <a:lnTo>
                    <a:pt x="9278" y="0"/>
                  </a:lnTo>
                  <a:lnTo>
                    <a:pt x="9304" y="0"/>
                  </a:lnTo>
                  <a:lnTo>
                    <a:pt x="9329" y="0"/>
                  </a:lnTo>
                  <a:lnTo>
                    <a:pt x="9354" y="16"/>
                  </a:lnTo>
                  <a:lnTo>
                    <a:pt x="9367" y="0"/>
                  </a:lnTo>
                  <a:lnTo>
                    <a:pt x="9380" y="0"/>
                  </a:lnTo>
                  <a:lnTo>
                    <a:pt x="9405" y="0"/>
                  </a:lnTo>
                  <a:lnTo>
                    <a:pt x="9430" y="0"/>
                  </a:lnTo>
                  <a:lnTo>
                    <a:pt x="9455" y="0"/>
                  </a:lnTo>
                  <a:lnTo>
                    <a:pt x="9481" y="0"/>
                  </a:lnTo>
                  <a:lnTo>
                    <a:pt x="9506" y="0"/>
                  </a:lnTo>
                  <a:lnTo>
                    <a:pt x="9531" y="0"/>
                  </a:lnTo>
                  <a:lnTo>
                    <a:pt x="9557" y="16"/>
                  </a:lnTo>
                  <a:lnTo>
                    <a:pt x="9569" y="0"/>
                  </a:lnTo>
                  <a:lnTo>
                    <a:pt x="9582" y="0"/>
                  </a:lnTo>
                  <a:lnTo>
                    <a:pt x="9607" y="0"/>
                  </a:lnTo>
                  <a:lnTo>
                    <a:pt x="9632" y="0"/>
                  </a:lnTo>
                  <a:lnTo>
                    <a:pt x="9658" y="0"/>
                  </a:lnTo>
                  <a:lnTo>
                    <a:pt x="9683" y="0"/>
                  </a:lnTo>
                  <a:lnTo>
                    <a:pt x="9708" y="0"/>
                  </a:lnTo>
                  <a:lnTo>
                    <a:pt x="9734" y="16"/>
                  </a:lnTo>
                  <a:lnTo>
                    <a:pt x="9746" y="0"/>
                  </a:lnTo>
                  <a:lnTo>
                    <a:pt x="9759" y="0"/>
                  </a:lnTo>
                  <a:lnTo>
                    <a:pt x="9784" y="0"/>
                  </a:lnTo>
                  <a:lnTo>
                    <a:pt x="9810" y="0"/>
                  </a:lnTo>
                  <a:lnTo>
                    <a:pt x="9835" y="0"/>
                  </a:lnTo>
                  <a:lnTo>
                    <a:pt x="9860" y="16"/>
                  </a:lnTo>
                  <a:lnTo>
                    <a:pt x="9873" y="0"/>
                  </a:lnTo>
                  <a:lnTo>
                    <a:pt x="9885" y="0"/>
                  </a:lnTo>
                  <a:lnTo>
                    <a:pt x="9911" y="0"/>
                  </a:lnTo>
                  <a:lnTo>
                    <a:pt x="9936" y="0"/>
                  </a:lnTo>
                  <a:lnTo>
                    <a:pt x="9961" y="16"/>
                  </a:lnTo>
                  <a:lnTo>
                    <a:pt x="9974" y="0"/>
                  </a:lnTo>
                  <a:lnTo>
                    <a:pt x="9986" y="0"/>
                  </a:lnTo>
                  <a:lnTo>
                    <a:pt x="10012" y="0"/>
                  </a:lnTo>
                  <a:lnTo>
                    <a:pt x="10037" y="0"/>
                  </a:lnTo>
                  <a:lnTo>
                    <a:pt x="10062" y="0"/>
                  </a:lnTo>
                  <a:lnTo>
                    <a:pt x="10088" y="0"/>
                  </a:lnTo>
                  <a:lnTo>
                    <a:pt x="10113" y="33"/>
                  </a:lnTo>
                  <a:lnTo>
                    <a:pt x="10125" y="0"/>
                  </a:lnTo>
                  <a:lnTo>
                    <a:pt x="10138" y="0"/>
                  </a:lnTo>
                  <a:lnTo>
                    <a:pt x="10163" y="0"/>
                  </a:lnTo>
                  <a:lnTo>
                    <a:pt x="10189" y="0"/>
                  </a:lnTo>
                  <a:lnTo>
                    <a:pt x="10214" y="0"/>
                  </a:lnTo>
                  <a:lnTo>
                    <a:pt x="10227" y="16"/>
                  </a:lnTo>
                  <a:lnTo>
                    <a:pt x="10239" y="0"/>
                  </a:lnTo>
                  <a:lnTo>
                    <a:pt x="10265" y="0"/>
                  </a:lnTo>
                  <a:lnTo>
                    <a:pt x="10290" y="0"/>
                  </a:lnTo>
                  <a:lnTo>
                    <a:pt x="10315" y="0"/>
                  </a:lnTo>
                  <a:lnTo>
                    <a:pt x="10328" y="16"/>
                  </a:lnTo>
                  <a:lnTo>
                    <a:pt x="10340" y="33"/>
                  </a:lnTo>
                  <a:lnTo>
                    <a:pt x="10353" y="50"/>
                  </a:lnTo>
                  <a:lnTo>
                    <a:pt x="10366" y="305"/>
                  </a:lnTo>
                  <a:lnTo>
                    <a:pt x="10378" y="695"/>
                  </a:lnTo>
                  <a:lnTo>
                    <a:pt x="10391" y="1492"/>
                  </a:lnTo>
                  <a:lnTo>
                    <a:pt x="10404" y="2663"/>
                  </a:lnTo>
                  <a:lnTo>
                    <a:pt x="10416" y="3902"/>
                  </a:lnTo>
                  <a:lnTo>
                    <a:pt x="10429" y="6972"/>
                  </a:lnTo>
                  <a:lnTo>
                    <a:pt x="10442" y="9517"/>
                  </a:lnTo>
                  <a:lnTo>
                    <a:pt x="10454" y="9908"/>
                  </a:lnTo>
                  <a:lnTo>
                    <a:pt x="10467" y="13453"/>
                  </a:lnTo>
                  <a:lnTo>
                    <a:pt x="10479" y="16694"/>
                  </a:lnTo>
                  <a:lnTo>
                    <a:pt x="10492" y="22666"/>
                  </a:lnTo>
                  <a:lnTo>
                    <a:pt x="10505" y="20019"/>
                  </a:lnTo>
                  <a:lnTo>
                    <a:pt x="10517" y="20698"/>
                  </a:lnTo>
                  <a:lnTo>
                    <a:pt x="10530" y="24057"/>
                  </a:lnTo>
                  <a:lnTo>
                    <a:pt x="10543" y="24057"/>
                  </a:lnTo>
                  <a:lnTo>
                    <a:pt x="10555" y="22734"/>
                  </a:lnTo>
                  <a:lnTo>
                    <a:pt x="10568" y="23429"/>
                  </a:lnTo>
                  <a:lnTo>
                    <a:pt x="10581" y="22988"/>
                  </a:lnTo>
                  <a:lnTo>
                    <a:pt x="10593" y="24413"/>
                  </a:lnTo>
                  <a:lnTo>
                    <a:pt x="10606" y="23277"/>
                  </a:lnTo>
                  <a:lnTo>
                    <a:pt x="10618" y="24651"/>
                  </a:lnTo>
                  <a:lnTo>
                    <a:pt x="10631" y="22038"/>
                  </a:lnTo>
                  <a:lnTo>
                    <a:pt x="10644" y="26331"/>
                  </a:lnTo>
                  <a:lnTo>
                    <a:pt x="10656" y="21614"/>
                  </a:lnTo>
                  <a:lnTo>
                    <a:pt x="10669" y="22734"/>
                  </a:lnTo>
                  <a:lnTo>
                    <a:pt x="10682" y="20817"/>
                  </a:lnTo>
                  <a:lnTo>
                    <a:pt x="10694" y="22123"/>
                  </a:lnTo>
                  <a:lnTo>
                    <a:pt x="10707" y="21801"/>
                  </a:lnTo>
                  <a:lnTo>
                    <a:pt x="10720" y="23853"/>
                  </a:lnTo>
                  <a:lnTo>
                    <a:pt x="10732" y="20002"/>
                  </a:lnTo>
                  <a:lnTo>
                    <a:pt x="10745" y="23328"/>
                  </a:lnTo>
                  <a:lnTo>
                    <a:pt x="10758" y="18866"/>
                  </a:lnTo>
                  <a:lnTo>
                    <a:pt x="10770" y="17729"/>
                  </a:lnTo>
                  <a:lnTo>
                    <a:pt x="10783" y="16931"/>
                  </a:lnTo>
                  <a:lnTo>
                    <a:pt x="10796" y="17067"/>
                  </a:lnTo>
                  <a:lnTo>
                    <a:pt x="10808" y="12435"/>
                  </a:lnTo>
                  <a:lnTo>
                    <a:pt x="10821" y="13097"/>
                  </a:lnTo>
                  <a:lnTo>
                    <a:pt x="10833" y="12215"/>
                  </a:lnTo>
                  <a:lnTo>
                    <a:pt x="10846" y="12317"/>
                  </a:lnTo>
                  <a:lnTo>
                    <a:pt x="10859" y="12062"/>
                  </a:lnTo>
                  <a:lnTo>
                    <a:pt x="10871" y="10569"/>
                  </a:lnTo>
                  <a:lnTo>
                    <a:pt x="10884" y="10366"/>
                  </a:lnTo>
                  <a:lnTo>
                    <a:pt x="10897" y="8194"/>
                  </a:lnTo>
                  <a:lnTo>
                    <a:pt x="10909" y="8109"/>
                  </a:lnTo>
                  <a:lnTo>
                    <a:pt x="10922" y="9840"/>
                  </a:lnTo>
                  <a:lnTo>
                    <a:pt x="10935" y="9704"/>
                  </a:lnTo>
                  <a:lnTo>
                    <a:pt x="10947" y="6769"/>
                  </a:lnTo>
                  <a:lnTo>
                    <a:pt x="10960" y="6480"/>
                  </a:lnTo>
                  <a:lnTo>
                    <a:pt x="10972" y="6243"/>
                  </a:lnTo>
                  <a:lnTo>
                    <a:pt x="10985" y="5208"/>
                  </a:lnTo>
                  <a:lnTo>
                    <a:pt x="10998" y="6497"/>
                  </a:lnTo>
                  <a:lnTo>
                    <a:pt x="11010" y="6311"/>
                  </a:lnTo>
                  <a:lnTo>
                    <a:pt x="11023" y="6107"/>
                  </a:lnTo>
                  <a:lnTo>
                    <a:pt x="11036" y="3851"/>
                  </a:lnTo>
                  <a:lnTo>
                    <a:pt x="11048" y="5479"/>
                  </a:lnTo>
                  <a:lnTo>
                    <a:pt x="11061" y="4512"/>
                  </a:lnTo>
                  <a:lnTo>
                    <a:pt x="11074" y="4122"/>
                  </a:lnTo>
                  <a:lnTo>
                    <a:pt x="11086" y="3766"/>
                  </a:lnTo>
                  <a:lnTo>
                    <a:pt x="11099" y="3630"/>
                  </a:lnTo>
                  <a:lnTo>
                    <a:pt x="11112" y="3936"/>
                  </a:lnTo>
                  <a:lnTo>
                    <a:pt x="11124" y="2985"/>
                  </a:lnTo>
                  <a:lnTo>
                    <a:pt x="11137" y="2273"/>
                  </a:lnTo>
                  <a:lnTo>
                    <a:pt x="11149" y="2680"/>
                  </a:lnTo>
                  <a:lnTo>
                    <a:pt x="11162" y="3053"/>
                  </a:lnTo>
                  <a:lnTo>
                    <a:pt x="11175" y="2493"/>
                  </a:lnTo>
                  <a:lnTo>
                    <a:pt x="11187" y="1560"/>
                  </a:lnTo>
                  <a:lnTo>
                    <a:pt x="11200" y="2290"/>
                  </a:lnTo>
                  <a:lnTo>
                    <a:pt x="11213" y="1459"/>
                  </a:lnTo>
                  <a:lnTo>
                    <a:pt x="11225" y="1526"/>
                  </a:lnTo>
                  <a:lnTo>
                    <a:pt x="11238" y="2239"/>
                  </a:lnTo>
                  <a:lnTo>
                    <a:pt x="11251" y="1747"/>
                  </a:lnTo>
                  <a:lnTo>
                    <a:pt x="11263" y="1662"/>
                  </a:lnTo>
                  <a:lnTo>
                    <a:pt x="11276" y="1543"/>
                  </a:lnTo>
                  <a:lnTo>
                    <a:pt x="11288" y="933"/>
                  </a:lnTo>
                  <a:lnTo>
                    <a:pt x="11301" y="1730"/>
                  </a:lnTo>
                  <a:lnTo>
                    <a:pt x="11314" y="1611"/>
                  </a:lnTo>
                  <a:lnTo>
                    <a:pt x="11326" y="1170"/>
                  </a:lnTo>
                  <a:lnTo>
                    <a:pt x="11339" y="1476"/>
                  </a:lnTo>
                  <a:lnTo>
                    <a:pt x="11352" y="1340"/>
                  </a:lnTo>
                  <a:lnTo>
                    <a:pt x="11364" y="1357"/>
                  </a:lnTo>
                  <a:lnTo>
                    <a:pt x="11377" y="1374"/>
                  </a:lnTo>
                  <a:lnTo>
                    <a:pt x="11390" y="1153"/>
                  </a:lnTo>
                  <a:lnTo>
                    <a:pt x="11402" y="882"/>
                  </a:lnTo>
                  <a:lnTo>
                    <a:pt x="11415" y="1085"/>
                  </a:lnTo>
                  <a:lnTo>
                    <a:pt x="11428" y="729"/>
                  </a:lnTo>
                  <a:lnTo>
                    <a:pt x="11440" y="1017"/>
                  </a:lnTo>
                  <a:lnTo>
                    <a:pt x="11453" y="678"/>
                  </a:lnTo>
                  <a:lnTo>
                    <a:pt x="11465" y="882"/>
                  </a:lnTo>
                  <a:lnTo>
                    <a:pt x="11478" y="865"/>
                  </a:lnTo>
                  <a:lnTo>
                    <a:pt x="11491" y="899"/>
                  </a:lnTo>
                  <a:lnTo>
                    <a:pt x="11503" y="525"/>
                  </a:lnTo>
                  <a:lnTo>
                    <a:pt x="11516" y="678"/>
                  </a:lnTo>
                  <a:lnTo>
                    <a:pt x="11529" y="729"/>
                  </a:lnTo>
                  <a:lnTo>
                    <a:pt x="11541" y="576"/>
                  </a:lnTo>
                  <a:lnTo>
                    <a:pt x="11554" y="712"/>
                  </a:lnTo>
                  <a:lnTo>
                    <a:pt x="11567" y="542"/>
                  </a:lnTo>
                  <a:lnTo>
                    <a:pt x="11579" y="882"/>
                  </a:lnTo>
                  <a:lnTo>
                    <a:pt x="11592" y="492"/>
                  </a:lnTo>
                  <a:lnTo>
                    <a:pt x="11605" y="458"/>
                  </a:lnTo>
                  <a:lnTo>
                    <a:pt x="11617" y="390"/>
                  </a:lnTo>
                  <a:lnTo>
                    <a:pt x="11630" y="424"/>
                  </a:lnTo>
                  <a:lnTo>
                    <a:pt x="11642" y="237"/>
                  </a:lnTo>
                  <a:lnTo>
                    <a:pt x="11655" y="135"/>
                  </a:lnTo>
                  <a:lnTo>
                    <a:pt x="11680" y="220"/>
                  </a:lnTo>
                  <a:lnTo>
                    <a:pt x="11693" y="288"/>
                  </a:lnTo>
                  <a:lnTo>
                    <a:pt x="11706" y="152"/>
                  </a:lnTo>
                  <a:lnTo>
                    <a:pt x="11718" y="169"/>
                  </a:lnTo>
                  <a:lnTo>
                    <a:pt x="11731" y="101"/>
                  </a:lnTo>
                  <a:lnTo>
                    <a:pt x="11744" y="254"/>
                  </a:lnTo>
                  <a:lnTo>
                    <a:pt x="11756" y="288"/>
                  </a:lnTo>
                  <a:lnTo>
                    <a:pt x="11769" y="169"/>
                  </a:lnTo>
                  <a:lnTo>
                    <a:pt x="11782" y="271"/>
                  </a:lnTo>
                  <a:lnTo>
                    <a:pt x="11794" y="186"/>
                  </a:lnTo>
                  <a:lnTo>
                    <a:pt x="11807" y="152"/>
                  </a:lnTo>
                  <a:lnTo>
                    <a:pt x="11819" y="322"/>
                  </a:lnTo>
                  <a:lnTo>
                    <a:pt x="11832" y="237"/>
                  </a:lnTo>
                  <a:lnTo>
                    <a:pt x="11845" y="254"/>
                  </a:lnTo>
                  <a:lnTo>
                    <a:pt x="11857" y="220"/>
                  </a:lnTo>
                  <a:lnTo>
                    <a:pt x="11870" y="169"/>
                  </a:lnTo>
                  <a:lnTo>
                    <a:pt x="11883" y="271"/>
                  </a:lnTo>
                  <a:lnTo>
                    <a:pt x="11895" y="203"/>
                  </a:lnTo>
                  <a:lnTo>
                    <a:pt x="11908" y="237"/>
                  </a:lnTo>
                  <a:lnTo>
                    <a:pt x="11921" y="305"/>
                  </a:lnTo>
                  <a:lnTo>
                    <a:pt x="11933" y="203"/>
                  </a:lnTo>
                  <a:lnTo>
                    <a:pt x="11946" y="220"/>
                  </a:lnTo>
                  <a:lnTo>
                    <a:pt x="11958" y="254"/>
                  </a:lnTo>
                  <a:lnTo>
                    <a:pt x="11984" y="305"/>
                  </a:lnTo>
                  <a:lnTo>
                    <a:pt x="11996" y="135"/>
                  </a:lnTo>
                  <a:lnTo>
                    <a:pt x="12009" y="169"/>
                  </a:lnTo>
                  <a:lnTo>
                    <a:pt x="12022" y="356"/>
                  </a:lnTo>
                  <a:lnTo>
                    <a:pt x="12034" y="220"/>
                  </a:lnTo>
                  <a:lnTo>
                    <a:pt x="12047" y="152"/>
                  </a:lnTo>
                  <a:lnTo>
                    <a:pt x="12060" y="169"/>
                  </a:lnTo>
                  <a:lnTo>
                    <a:pt x="12072" y="67"/>
                  </a:lnTo>
                  <a:lnTo>
                    <a:pt x="12085" y="135"/>
                  </a:lnTo>
                  <a:lnTo>
                    <a:pt x="12098" y="152"/>
                  </a:lnTo>
                  <a:lnTo>
                    <a:pt x="12110" y="101"/>
                  </a:lnTo>
                  <a:lnTo>
                    <a:pt x="12123" y="84"/>
                  </a:lnTo>
                  <a:lnTo>
                    <a:pt x="12136" y="84"/>
                  </a:lnTo>
                  <a:lnTo>
                    <a:pt x="12148" y="118"/>
                  </a:lnTo>
                  <a:lnTo>
                    <a:pt x="12161" y="84"/>
                  </a:lnTo>
                  <a:lnTo>
                    <a:pt x="12173" y="135"/>
                  </a:lnTo>
                  <a:lnTo>
                    <a:pt x="12186" y="67"/>
                  </a:lnTo>
                  <a:lnTo>
                    <a:pt x="12211" y="84"/>
                  </a:lnTo>
                  <a:lnTo>
                    <a:pt x="12237" y="169"/>
                  </a:lnTo>
                  <a:lnTo>
                    <a:pt x="12249" y="67"/>
                  </a:lnTo>
                  <a:lnTo>
                    <a:pt x="12262" y="152"/>
                  </a:lnTo>
                  <a:lnTo>
                    <a:pt x="12275" y="135"/>
                  </a:lnTo>
                  <a:lnTo>
                    <a:pt x="12287" y="33"/>
                  </a:lnTo>
                  <a:lnTo>
                    <a:pt x="12300" y="186"/>
                  </a:lnTo>
                  <a:lnTo>
                    <a:pt x="12312" y="152"/>
                  </a:lnTo>
                  <a:lnTo>
                    <a:pt x="12325" y="67"/>
                  </a:lnTo>
                  <a:lnTo>
                    <a:pt x="12338" y="84"/>
                  </a:lnTo>
                  <a:lnTo>
                    <a:pt x="12350" y="118"/>
                  </a:lnTo>
                  <a:lnTo>
                    <a:pt x="12363" y="118"/>
                  </a:lnTo>
                  <a:lnTo>
                    <a:pt x="12376" y="84"/>
                  </a:lnTo>
                  <a:lnTo>
                    <a:pt x="12388" y="135"/>
                  </a:lnTo>
                  <a:lnTo>
                    <a:pt x="12401" y="118"/>
                  </a:lnTo>
                  <a:lnTo>
                    <a:pt x="12414" y="84"/>
                  </a:lnTo>
                  <a:lnTo>
                    <a:pt x="12426" y="50"/>
                  </a:lnTo>
                  <a:lnTo>
                    <a:pt x="12439" y="50"/>
                  </a:lnTo>
                  <a:lnTo>
                    <a:pt x="12464" y="118"/>
                  </a:lnTo>
                  <a:lnTo>
                    <a:pt x="12477" y="101"/>
                  </a:lnTo>
                  <a:lnTo>
                    <a:pt x="12489" y="152"/>
                  </a:lnTo>
                  <a:lnTo>
                    <a:pt x="12502" y="84"/>
                  </a:lnTo>
                  <a:lnTo>
                    <a:pt x="12515" y="67"/>
                  </a:lnTo>
                  <a:lnTo>
                    <a:pt x="12527" y="118"/>
                  </a:lnTo>
                  <a:lnTo>
                    <a:pt x="12540" y="84"/>
                  </a:lnTo>
                  <a:lnTo>
                    <a:pt x="12553" y="67"/>
                  </a:lnTo>
                  <a:lnTo>
                    <a:pt x="12565" y="50"/>
                  </a:lnTo>
                  <a:lnTo>
                    <a:pt x="12578" y="84"/>
                  </a:lnTo>
                  <a:lnTo>
                    <a:pt x="12591" y="16"/>
                  </a:lnTo>
                  <a:lnTo>
                    <a:pt x="12603" y="67"/>
                  </a:lnTo>
                  <a:lnTo>
                    <a:pt x="12616" y="33"/>
                  </a:lnTo>
                  <a:lnTo>
                    <a:pt x="12628" y="101"/>
                  </a:lnTo>
                  <a:lnTo>
                    <a:pt x="12641" y="101"/>
                  </a:lnTo>
                  <a:lnTo>
                    <a:pt x="12654" y="50"/>
                  </a:lnTo>
                  <a:lnTo>
                    <a:pt x="12666" y="118"/>
                  </a:lnTo>
                  <a:lnTo>
                    <a:pt x="12692" y="101"/>
                  </a:lnTo>
                  <a:lnTo>
                    <a:pt x="12717" y="67"/>
                  </a:lnTo>
                  <a:lnTo>
                    <a:pt x="12742" y="84"/>
                  </a:lnTo>
                  <a:lnTo>
                    <a:pt x="12755" y="67"/>
                  </a:lnTo>
                  <a:lnTo>
                    <a:pt x="12768" y="169"/>
                  </a:lnTo>
                  <a:lnTo>
                    <a:pt x="12780" y="101"/>
                  </a:lnTo>
                  <a:lnTo>
                    <a:pt x="12793" y="33"/>
                  </a:lnTo>
                  <a:lnTo>
                    <a:pt x="12805" y="50"/>
                  </a:lnTo>
                  <a:lnTo>
                    <a:pt x="12818" y="50"/>
                  </a:lnTo>
                  <a:lnTo>
                    <a:pt x="12831" y="135"/>
                  </a:lnTo>
                  <a:lnTo>
                    <a:pt x="12843" y="84"/>
                  </a:lnTo>
                  <a:lnTo>
                    <a:pt x="12856" y="50"/>
                  </a:lnTo>
                  <a:lnTo>
                    <a:pt x="12869" y="67"/>
                  </a:lnTo>
                  <a:lnTo>
                    <a:pt x="12894" y="33"/>
                  </a:lnTo>
                  <a:lnTo>
                    <a:pt x="12907" y="101"/>
                  </a:lnTo>
                  <a:lnTo>
                    <a:pt x="12919" y="16"/>
                  </a:lnTo>
                  <a:lnTo>
                    <a:pt x="12932" y="67"/>
                  </a:lnTo>
                  <a:lnTo>
                    <a:pt x="12945" y="33"/>
                  </a:lnTo>
                  <a:lnTo>
                    <a:pt x="12957" y="84"/>
                  </a:lnTo>
                  <a:lnTo>
                    <a:pt x="12970" y="16"/>
                  </a:lnTo>
                  <a:lnTo>
                    <a:pt x="12995" y="84"/>
                  </a:lnTo>
                  <a:lnTo>
                    <a:pt x="13008" y="67"/>
                  </a:lnTo>
                  <a:lnTo>
                    <a:pt x="13020" y="0"/>
                  </a:lnTo>
                  <a:lnTo>
                    <a:pt x="13033" y="16"/>
                  </a:lnTo>
                  <a:lnTo>
                    <a:pt x="13046" y="16"/>
                  </a:lnTo>
                  <a:lnTo>
                    <a:pt x="13058" y="33"/>
                  </a:lnTo>
                  <a:lnTo>
                    <a:pt x="13071" y="16"/>
                  </a:lnTo>
                  <a:lnTo>
                    <a:pt x="13096" y="33"/>
                  </a:lnTo>
                  <a:lnTo>
                    <a:pt x="13122" y="67"/>
                  </a:lnTo>
                  <a:lnTo>
                    <a:pt x="13134" y="101"/>
                  </a:lnTo>
                  <a:lnTo>
                    <a:pt x="13147" y="16"/>
                  </a:lnTo>
                  <a:lnTo>
                    <a:pt x="13159" y="0"/>
                  </a:lnTo>
                  <a:lnTo>
                    <a:pt x="13172" y="84"/>
                  </a:lnTo>
                  <a:lnTo>
                    <a:pt x="13185" y="16"/>
                  </a:lnTo>
                  <a:lnTo>
                    <a:pt x="13197" y="33"/>
                  </a:lnTo>
                  <a:lnTo>
                    <a:pt x="13210" y="16"/>
                  </a:lnTo>
                  <a:lnTo>
                    <a:pt x="13223" y="16"/>
                  </a:lnTo>
                  <a:lnTo>
                    <a:pt x="13235" y="50"/>
                  </a:lnTo>
                  <a:lnTo>
                    <a:pt x="13248" y="33"/>
                  </a:lnTo>
                  <a:lnTo>
                    <a:pt x="13261" y="50"/>
                  </a:lnTo>
                  <a:lnTo>
                    <a:pt x="13273" y="33"/>
                  </a:lnTo>
                  <a:lnTo>
                    <a:pt x="13286" y="50"/>
                  </a:lnTo>
                  <a:lnTo>
                    <a:pt x="13299" y="33"/>
                  </a:lnTo>
                  <a:lnTo>
                    <a:pt x="13311" y="84"/>
                  </a:lnTo>
                  <a:lnTo>
                    <a:pt x="13324" y="101"/>
                  </a:lnTo>
                  <a:lnTo>
                    <a:pt x="13336" y="16"/>
                  </a:lnTo>
                  <a:lnTo>
                    <a:pt x="13349" y="33"/>
                  </a:lnTo>
                  <a:lnTo>
                    <a:pt x="13362" y="0"/>
                  </a:lnTo>
                  <a:lnTo>
                    <a:pt x="13374" y="67"/>
                  </a:lnTo>
                  <a:lnTo>
                    <a:pt x="13387" y="16"/>
                  </a:lnTo>
                  <a:lnTo>
                    <a:pt x="13400" y="67"/>
                  </a:lnTo>
                  <a:lnTo>
                    <a:pt x="13412" y="0"/>
                  </a:lnTo>
                  <a:lnTo>
                    <a:pt x="13425" y="50"/>
                  </a:lnTo>
                  <a:lnTo>
                    <a:pt x="13438" y="33"/>
                  </a:lnTo>
                  <a:lnTo>
                    <a:pt x="13450" y="16"/>
                  </a:lnTo>
                  <a:lnTo>
                    <a:pt x="13475" y="16"/>
                  </a:lnTo>
                  <a:lnTo>
                    <a:pt x="13488" y="67"/>
                  </a:lnTo>
                  <a:lnTo>
                    <a:pt x="13501" y="50"/>
                  </a:lnTo>
                  <a:lnTo>
                    <a:pt x="13513" y="0"/>
                  </a:lnTo>
                  <a:lnTo>
                    <a:pt x="13526" y="0"/>
                  </a:lnTo>
                  <a:lnTo>
                    <a:pt x="13539" y="50"/>
                  </a:lnTo>
                  <a:lnTo>
                    <a:pt x="13551" y="50"/>
                  </a:lnTo>
                  <a:lnTo>
                    <a:pt x="13564" y="16"/>
                  </a:lnTo>
                  <a:lnTo>
                    <a:pt x="13577" y="67"/>
                  </a:lnTo>
                  <a:lnTo>
                    <a:pt x="13589" y="16"/>
                  </a:lnTo>
                  <a:lnTo>
                    <a:pt x="13602" y="16"/>
                  </a:lnTo>
                  <a:lnTo>
                    <a:pt x="13615" y="33"/>
                  </a:lnTo>
                  <a:lnTo>
                    <a:pt x="13627" y="33"/>
                  </a:lnTo>
                  <a:lnTo>
                    <a:pt x="13652" y="16"/>
                  </a:lnTo>
                  <a:lnTo>
                    <a:pt x="13665" y="33"/>
                  </a:lnTo>
                  <a:lnTo>
                    <a:pt x="13678" y="33"/>
                  </a:lnTo>
                  <a:lnTo>
                    <a:pt x="13690" y="84"/>
                  </a:lnTo>
                  <a:lnTo>
                    <a:pt x="13703" y="50"/>
                  </a:lnTo>
                  <a:lnTo>
                    <a:pt x="13728" y="33"/>
                  </a:lnTo>
                  <a:lnTo>
                    <a:pt x="13741" y="16"/>
                  </a:lnTo>
                  <a:lnTo>
                    <a:pt x="13754" y="33"/>
                  </a:lnTo>
                  <a:lnTo>
                    <a:pt x="13766" y="16"/>
                  </a:lnTo>
                  <a:lnTo>
                    <a:pt x="13779" y="50"/>
                  </a:lnTo>
                  <a:lnTo>
                    <a:pt x="13792" y="16"/>
                  </a:lnTo>
                  <a:lnTo>
                    <a:pt x="13804" y="16"/>
                  </a:lnTo>
                  <a:lnTo>
                    <a:pt x="13817" y="50"/>
                  </a:lnTo>
                  <a:lnTo>
                    <a:pt x="13829" y="67"/>
                  </a:lnTo>
                  <a:lnTo>
                    <a:pt x="13842" y="33"/>
                  </a:lnTo>
                  <a:lnTo>
                    <a:pt x="13855" y="16"/>
                  </a:lnTo>
                  <a:lnTo>
                    <a:pt x="13867" y="67"/>
                  </a:lnTo>
                  <a:lnTo>
                    <a:pt x="13880" y="67"/>
                  </a:lnTo>
                  <a:lnTo>
                    <a:pt x="13893" y="16"/>
                  </a:lnTo>
                  <a:lnTo>
                    <a:pt x="13905" y="33"/>
                  </a:lnTo>
                  <a:lnTo>
                    <a:pt x="13918" y="0"/>
                  </a:lnTo>
                  <a:lnTo>
                    <a:pt x="13931" y="16"/>
                  </a:lnTo>
                  <a:lnTo>
                    <a:pt x="13943" y="33"/>
                  </a:lnTo>
                  <a:lnTo>
                    <a:pt x="13956" y="0"/>
                  </a:lnTo>
                  <a:lnTo>
                    <a:pt x="13981" y="33"/>
                  </a:lnTo>
                  <a:lnTo>
                    <a:pt x="13994" y="50"/>
                  </a:lnTo>
                  <a:lnTo>
                    <a:pt x="14006" y="50"/>
                  </a:lnTo>
                  <a:lnTo>
                    <a:pt x="14032" y="16"/>
                  </a:lnTo>
                  <a:lnTo>
                    <a:pt x="14044" y="67"/>
                  </a:lnTo>
                  <a:lnTo>
                    <a:pt x="14057" y="33"/>
                  </a:lnTo>
                  <a:lnTo>
                    <a:pt x="14070" y="16"/>
                  </a:lnTo>
                  <a:lnTo>
                    <a:pt x="14082" y="0"/>
                  </a:lnTo>
                  <a:lnTo>
                    <a:pt x="14095" y="33"/>
                  </a:lnTo>
                  <a:lnTo>
                    <a:pt x="14108" y="50"/>
                  </a:lnTo>
                  <a:lnTo>
                    <a:pt x="14120" y="16"/>
                  </a:lnTo>
                  <a:lnTo>
                    <a:pt x="14133" y="16"/>
                  </a:lnTo>
                  <a:lnTo>
                    <a:pt x="14145" y="84"/>
                  </a:lnTo>
                  <a:lnTo>
                    <a:pt x="14158" y="33"/>
                  </a:lnTo>
                  <a:lnTo>
                    <a:pt x="14171" y="16"/>
                  </a:lnTo>
                  <a:lnTo>
                    <a:pt x="14183" y="33"/>
                  </a:lnTo>
                  <a:lnTo>
                    <a:pt x="14196" y="67"/>
                  </a:lnTo>
                  <a:lnTo>
                    <a:pt x="14209" y="16"/>
                  </a:lnTo>
                  <a:lnTo>
                    <a:pt x="14234" y="16"/>
                  </a:lnTo>
                  <a:lnTo>
                    <a:pt x="14259" y="33"/>
                  </a:lnTo>
                  <a:lnTo>
                    <a:pt x="14272" y="16"/>
                  </a:lnTo>
                  <a:lnTo>
                    <a:pt x="14285" y="16"/>
                  </a:lnTo>
                  <a:lnTo>
                    <a:pt x="14297" y="33"/>
                  </a:lnTo>
                  <a:lnTo>
                    <a:pt x="14310" y="0"/>
                  </a:lnTo>
                  <a:lnTo>
                    <a:pt x="14323" y="67"/>
                  </a:lnTo>
                  <a:lnTo>
                    <a:pt x="14335" y="33"/>
                  </a:lnTo>
                  <a:lnTo>
                    <a:pt x="14348" y="16"/>
                  </a:lnTo>
                  <a:lnTo>
                    <a:pt x="14360" y="33"/>
                  </a:lnTo>
                  <a:lnTo>
                    <a:pt x="14373" y="16"/>
                  </a:lnTo>
                  <a:lnTo>
                    <a:pt x="14386" y="84"/>
                  </a:lnTo>
                  <a:lnTo>
                    <a:pt x="14398" y="16"/>
                  </a:lnTo>
                  <a:lnTo>
                    <a:pt x="14411" y="0"/>
                  </a:lnTo>
                  <a:lnTo>
                    <a:pt x="14436" y="67"/>
                  </a:lnTo>
                  <a:lnTo>
                    <a:pt x="14449" y="0"/>
                  </a:lnTo>
                  <a:lnTo>
                    <a:pt x="14462" y="33"/>
                  </a:lnTo>
                  <a:lnTo>
                    <a:pt x="14487" y="0"/>
                  </a:lnTo>
                  <a:lnTo>
                    <a:pt x="14499" y="33"/>
                  </a:lnTo>
                  <a:lnTo>
                    <a:pt x="14512" y="16"/>
                  </a:lnTo>
                  <a:lnTo>
                    <a:pt x="14525" y="67"/>
                  </a:lnTo>
                  <a:lnTo>
                    <a:pt x="14537" y="50"/>
                  </a:lnTo>
                  <a:lnTo>
                    <a:pt x="14550" y="33"/>
                  </a:lnTo>
                  <a:lnTo>
                    <a:pt x="14563" y="50"/>
                  </a:lnTo>
                  <a:lnTo>
                    <a:pt x="14575" y="0"/>
                  </a:lnTo>
                  <a:lnTo>
                    <a:pt x="14588" y="0"/>
                  </a:lnTo>
                  <a:lnTo>
                    <a:pt x="14601" y="16"/>
                  </a:lnTo>
                  <a:lnTo>
                    <a:pt x="14613" y="16"/>
                  </a:lnTo>
                  <a:lnTo>
                    <a:pt x="14626" y="101"/>
                  </a:lnTo>
                  <a:lnTo>
                    <a:pt x="14639" y="16"/>
                  </a:lnTo>
                  <a:lnTo>
                    <a:pt x="14664" y="16"/>
                  </a:lnTo>
                  <a:lnTo>
                    <a:pt x="14676" y="33"/>
                  </a:lnTo>
                  <a:lnTo>
                    <a:pt x="14689" y="50"/>
                  </a:lnTo>
                  <a:lnTo>
                    <a:pt x="14714" y="67"/>
                  </a:lnTo>
                  <a:lnTo>
                    <a:pt x="14727" y="33"/>
                  </a:lnTo>
                  <a:lnTo>
                    <a:pt x="14740" y="101"/>
                  </a:lnTo>
                  <a:lnTo>
                    <a:pt x="14752" y="33"/>
                  </a:lnTo>
                  <a:lnTo>
                    <a:pt x="14765" y="50"/>
                  </a:lnTo>
                  <a:lnTo>
                    <a:pt x="14778" y="33"/>
                  </a:lnTo>
                  <a:lnTo>
                    <a:pt x="14790" y="67"/>
                  </a:lnTo>
                  <a:lnTo>
                    <a:pt x="14803" y="16"/>
                  </a:lnTo>
                  <a:lnTo>
                    <a:pt x="14815" y="50"/>
                  </a:lnTo>
                  <a:lnTo>
                    <a:pt x="14828" y="33"/>
                  </a:lnTo>
                  <a:lnTo>
                    <a:pt x="14841" y="50"/>
                  </a:lnTo>
                  <a:lnTo>
                    <a:pt x="14866" y="33"/>
                  </a:lnTo>
                  <a:lnTo>
                    <a:pt x="14879" y="50"/>
                  </a:lnTo>
                  <a:lnTo>
                    <a:pt x="14891" y="16"/>
                  </a:lnTo>
                  <a:lnTo>
                    <a:pt x="14904" y="0"/>
                  </a:lnTo>
                  <a:lnTo>
                    <a:pt x="14917" y="33"/>
                  </a:lnTo>
                  <a:lnTo>
                    <a:pt x="14929" y="0"/>
                  </a:lnTo>
                  <a:lnTo>
                    <a:pt x="14942" y="0"/>
                  </a:lnTo>
                  <a:lnTo>
                    <a:pt x="14955" y="16"/>
                  </a:lnTo>
                  <a:lnTo>
                    <a:pt x="14967" y="0"/>
                  </a:lnTo>
                  <a:lnTo>
                    <a:pt x="14980" y="16"/>
                  </a:lnTo>
                  <a:lnTo>
                    <a:pt x="14992" y="0"/>
                  </a:lnTo>
                  <a:lnTo>
                    <a:pt x="15005" y="16"/>
                  </a:lnTo>
                  <a:lnTo>
                    <a:pt x="15018" y="16"/>
                  </a:lnTo>
                  <a:lnTo>
                    <a:pt x="15030" y="0"/>
                  </a:lnTo>
                  <a:lnTo>
                    <a:pt x="15043" y="50"/>
                  </a:lnTo>
                  <a:lnTo>
                    <a:pt x="15068" y="67"/>
                  </a:lnTo>
                  <a:lnTo>
                    <a:pt x="15081" y="16"/>
                  </a:lnTo>
                  <a:lnTo>
                    <a:pt x="15094" y="50"/>
                  </a:lnTo>
                  <a:lnTo>
                    <a:pt x="15106" y="33"/>
                  </a:lnTo>
                  <a:lnTo>
                    <a:pt x="15119" y="33"/>
                  </a:lnTo>
                  <a:lnTo>
                    <a:pt x="15144" y="33"/>
                  </a:lnTo>
                  <a:lnTo>
                    <a:pt x="15169" y="67"/>
                  </a:lnTo>
                  <a:lnTo>
                    <a:pt x="15182" y="16"/>
                  </a:lnTo>
                  <a:lnTo>
                    <a:pt x="15195" y="16"/>
                  </a:lnTo>
                  <a:lnTo>
                    <a:pt x="15207" y="33"/>
                  </a:lnTo>
                  <a:lnTo>
                    <a:pt x="15220" y="0"/>
                  </a:lnTo>
                  <a:lnTo>
                    <a:pt x="15245" y="16"/>
                  </a:lnTo>
                  <a:lnTo>
                    <a:pt x="15258" y="0"/>
                  </a:lnTo>
                  <a:lnTo>
                    <a:pt x="15271" y="33"/>
                  </a:lnTo>
                  <a:lnTo>
                    <a:pt x="15296" y="16"/>
                  </a:lnTo>
                  <a:lnTo>
                    <a:pt x="15309" y="0"/>
                  </a:lnTo>
                  <a:lnTo>
                    <a:pt x="15321" y="50"/>
                  </a:lnTo>
                  <a:lnTo>
                    <a:pt x="15334" y="16"/>
                  </a:lnTo>
                  <a:lnTo>
                    <a:pt x="15346" y="0"/>
                  </a:lnTo>
                  <a:lnTo>
                    <a:pt x="15359" y="16"/>
                  </a:lnTo>
                  <a:lnTo>
                    <a:pt x="15372" y="0"/>
                  </a:lnTo>
                  <a:lnTo>
                    <a:pt x="15397" y="0"/>
                  </a:lnTo>
                  <a:lnTo>
                    <a:pt x="15410" y="16"/>
                  </a:lnTo>
                  <a:lnTo>
                    <a:pt x="15422" y="0"/>
                  </a:lnTo>
                  <a:lnTo>
                    <a:pt x="15448" y="16"/>
                  </a:lnTo>
                  <a:lnTo>
                    <a:pt x="15473" y="33"/>
                  </a:lnTo>
                  <a:lnTo>
                    <a:pt x="15485" y="16"/>
                  </a:lnTo>
                  <a:lnTo>
                    <a:pt x="15498" y="0"/>
                  </a:lnTo>
                  <a:lnTo>
                    <a:pt x="15511" y="33"/>
                  </a:lnTo>
                  <a:lnTo>
                    <a:pt x="15523" y="33"/>
                  </a:lnTo>
                  <a:lnTo>
                    <a:pt x="15536" y="0"/>
                  </a:lnTo>
                  <a:lnTo>
                    <a:pt x="15549" y="16"/>
                  </a:lnTo>
                  <a:lnTo>
                    <a:pt x="15561" y="33"/>
                  </a:lnTo>
                  <a:lnTo>
                    <a:pt x="15574" y="0"/>
                  </a:lnTo>
                  <a:lnTo>
                    <a:pt x="15599" y="16"/>
                  </a:lnTo>
                  <a:lnTo>
                    <a:pt x="15612" y="0"/>
                  </a:lnTo>
                  <a:lnTo>
                    <a:pt x="15625" y="16"/>
                  </a:lnTo>
                  <a:lnTo>
                    <a:pt x="15637" y="33"/>
                  </a:lnTo>
                  <a:lnTo>
                    <a:pt x="15650" y="33"/>
                  </a:lnTo>
                  <a:lnTo>
                    <a:pt x="15675" y="16"/>
                  </a:lnTo>
                  <a:lnTo>
                    <a:pt x="15688" y="33"/>
                  </a:lnTo>
                  <a:lnTo>
                    <a:pt x="15700" y="16"/>
                  </a:lnTo>
                  <a:lnTo>
                    <a:pt x="15713" y="0"/>
                  </a:lnTo>
                  <a:lnTo>
                    <a:pt x="15726" y="16"/>
                  </a:lnTo>
                  <a:lnTo>
                    <a:pt x="15738" y="33"/>
                  </a:lnTo>
                  <a:lnTo>
                    <a:pt x="15751" y="0"/>
                  </a:lnTo>
                  <a:lnTo>
                    <a:pt x="15764" y="50"/>
                  </a:lnTo>
                  <a:lnTo>
                    <a:pt x="15776" y="16"/>
                  </a:lnTo>
                  <a:lnTo>
                    <a:pt x="15789" y="33"/>
                  </a:lnTo>
                  <a:lnTo>
                    <a:pt x="15801" y="0"/>
                  </a:lnTo>
                  <a:lnTo>
                    <a:pt x="15827" y="0"/>
                  </a:lnTo>
                  <a:lnTo>
                    <a:pt x="15839" y="16"/>
                  </a:lnTo>
                  <a:lnTo>
                    <a:pt x="15852" y="50"/>
                  </a:lnTo>
                  <a:lnTo>
                    <a:pt x="15865" y="33"/>
                  </a:lnTo>
                  <a:lnTo>
                    <a:pt x="15877" y="33"/>
                  </a:lnTo>
                  <a:lnTo>
                    <a:pt x="15903" y="0"/>
                  </a:lnTo>
                  <a:lnTo>
                    <a:pt x="15915" y="33"/>
                  </a:lnTo>
                  <a:lnTo>
                    <a:pt x="15928" y="67"/>
                  </a:lnTo>
                  <a:lnTo>
                    <a:pt x="15941" y="0"/>
                  </a:lnTo>
                  <a:lnTo>
                    <a:pt x="15953" y="0"/>
                  </a:lnTo>
                  <a:lnTo>
                    <a:pt x="15966" y="33"/>
                  </a:lnTo>
                  <a:lnTo>
                    <a:pt x="15979" y="33"/>
                  </a:lnTo>
                  <a:lnTo>
                    <a:pt x="15991" y="0"/>
                  </a:lnTo>
                  <a:lnTo>
                    <a:pt x="16004" y="0"/>
                  </a:lnTo>
                  <a:lnTo>
                    <a:pt x="16016" y="16"/>
                  </a:lnTo>
                  <a:lnTo>
                    <a:pt x="16029" y="0"/>
                  </a:lnTo>
                  <a:lnTo>
                    <a:pt x="16042" y="33"/>
                  </a:lnTo>
                  <a:lnTo>
                    <a:pt x="16054" y="16"/>
                  </a:lnTo>
                  <a:lnTo>
                    <a:pt x="16067" y="33"/>
                  </a:lnTo>
                  <a:lnTo>
                    <a:pt x="16080" y="33"/>
                  </a:lnTo>
                  <a:lnTo>
                    <a:pt x="16092" y="0"/>
                  </a:lnTo>
                  <a:lnTo>
                    <a:pt x="16105" y="33"/>
                  </a:lnTo>
                  <a:lnTo>
                    <a:pt x="16118" y="16"/>
                  </a:lnTo>
                  <a:lnTo>
                    <a:pt x="16130" y="50"/>
                  </a:lnTo>
                  <a:lnTo>
                    <a:pt x="16143" y="16"/>
                  </a:lnTo>
                  <a:lnTo>
                    <a:pt x="16156" y="16"/>
                  </a:lnTo>
                  <a:lnTo>
                    <a:pt x="16181" y="16"/>
                  </a:lnTo>
                  <a:lnTo>
                    <a:pt x="16193" y="0"/>
                  </a:lnTo>
                  <a:lnTo>
                    <a:pt x="16206" y="16"/>
                  </a:lnTo>
                  <a:lnTo>
                    <a:pt x="16219" y="0"/>
                  </a:lnTo>
                  <a:lnTo>
                    <a:pt x="16231" y="16"/>
                  </a:lnTo>
                  <a:lnTo>
                    <a:pt x="16244" y="0"/>
                  </a:lnTo>
                  <a:lnTo>
                    <a:pt x="16257" y="0"/>
                  </a:lnTo>
                  <a:lnTo>
                    <a:pt x="16282" y="16"/>
                  </a:lnTo>
                  <a:lnTo>
                    <a:pt x="16295" y="33"/>
                  </a:lnTo>
                  <a:lnTo>
                    <a:pt x="16307" y="16"/>
                  </a:lnTo>
                  <a:lnTo>
                    <a:pt x="16332" y="16"/>
                  </a:lnTo>
                  <a:lnTo>
                    <a:pt x="16345" y="0"/>
                  </a:lnTo>
                  <a:lnTo>
                    <a:pt x="16358" y="0"/>
                  </a:lnTo>
                  <a:lnTo>
                    <a:pt x="16383" y="16"/>
                  </a:lnTo>
                  <a:lnTo>
                    <a:pt x="16396" y="0"/>
                  </a:lnTo>
                  <a:lnTo>
                    <a:pt x="16408" y="101"/>
                  </a:lnTo>
                  <a:lnTo>
                    <a:pt x="16421" y="0"/>
                  </a:lnTo>
                  <a:lnTo>
                    <a:pt x="16434" y="0"/>
                  </a:lnTo>
                  <a:lnTo>
                    <a:pt x="16459" y="33"/>
                  </a:lnTo>
                  <a:lnTo>
                    <a:pt x="16472" y="0"/>
                  </a:lnTo>
                  <a:lnTo>
                    <a:pt x="16484" y="16"/>
                  </a:lnTo>
                  <a:lnTo>
                    <a:pt x="16497" y="67"/>
                  </a:lnTo>
                  <a:lnTo>
                    <a:pt x="16510" y="16"/>
                  </a:lnTo>
                  <a:lnTo>
                    <a:pt x="16535" y="0"/>
                  </a:lnTo>
                  <a:lnTo>
                    <a:pt x="16547" y="16"/>
                  </a:lnTo>
                  <a:lnTo>
                    <a:pt x="16560" y="0"/>
                  </a:lnTo>
                  <a:lnTo>
                    <a:pt x="16573" y="16"/>
                  </a:lnTo>
                  <a:lnTo>
                    <a:pt x="16585" y="16"/>
                  </a:lnTo>
                  <a:lnTo>
                    <a:pt x="16598" y="0"/>
                  </a:lnTo>
                  <a:lnTo>
                    <a:pt x="16611" y="0"/>
                  </a:lnTo>
                  <a:lnTo>
                    <a:pt x="16636" y="33"/>
                  </a:lnTo>
                  <a:lnTo>
                    <a:pt x="16649" y="0"/>
                  </a:lnTo>
                  <a:lnTo>
                    <a:pt x="16661" y="16"/>
                  </a:lnTo>
                  <a:lnTo>
                    <a:pt x="16686" y="16"/>
                  </a:lnTo>
                  <a:lnTo>
                    <a:pt x="16699" y="33"/>
                  </a:lnTo>
                  <a:lnTo>
                    <a:pt x="16712" y="16"/>
                  </a:lnTo>
                  <a:lnTo>
                    <a:pt x="16724" y="33"/>
                  </a:lnTo>
                  <a:lnTo>
                    <a:pt x="16737" y="33"/>
                  </a:lnTo>
                  <a:lnTo>
                    <a:pt x="16750" y="0"/>
                  </a:lnTo>
                  <a:lnTo>
                    <a:pt x="16762" y="33"/>
                  </a:lnTo>
                  <a:lnTo>
                    <a:pt x="16775" y="16"/>
                  </a:lnTo>
                  <a:lnTo>
                    <a:pt x="16788" y="16"/>
                  </a:lnTo>
                  <a:lnTo>
                    <a:pt x="16813" y="0"/>
                  </a:lnTo>
                  <a:lnTo>
                    <a:pt x="16826" y="33"/>
                  </a:lnTo>
                  <a:lnTo>
                    <a:pt x="16838" y="0"/>
                  </a:lnTo>
                  <a:lnTo>
                    <a:pt x="16851" y="33"/>
                  </a:lnTo>
                  <a:lnTo>
                    <a:pt x="16863" y="16"/>
                  </a:lnTo>
                  <a:lnTo>
                    <a:pt x="16889" y="0"/>
                  </a:lnTo>
                  <a:lnTo>
                    <a:pt x="16901" y="33"/>
                  </a:lnTo>
                  <a:lnTo>
                    <a:pt x="16914" y="16"/>
                  </a:lnTo>
                  <a:lnTo>
                    <a:pt x="16939" y="16"/>
                  </a:lnTo>
                  <a:lnTo>
                    <a:pt x="16952" y="33"/>
                  </a:lnTo>
                  <a:lnTo>
                    <a:pt x="16965" y="0"/>
                  </a:lnTo>
                  <a:lnTo>
                    <a:pt x="16977" y="50"/>
                  </a:lnTo>
                  <a:lnTo>
                    <a:pt x="16990" y="50"/>
                  </a:lnTo>
                  <a:lnTo>
                    <a:pt x="17002" y="0"/>
                  </a:lnTo>
                  <a:lnTo>
                    <a:pt x="17015" y="0"/>
                  </a:lnTo>
                  <a:lnTo>
                    <a:pt x="17040" y="16"/>
                  </a:lnTo>
                  <a:lnTo>
                    <a:pt x="17066" y="0"/>
                  </a:lnTo>
                  <a:lnTo>
                    <a:pt x="17091" y="33"/>
                  </a:lnTo>
                  <a:lnTo>
                    <a:pt x="17104" y="0"/>
                  </a:lnTo>
                  <a:lnTo>
                    <a:pt x="17116" y="16"/>
                  </a:lnTo>
                  <a:lnTo>
                    <a:pt x="17129" y="67"/>
                  </a:lnTo>
                  <a:lnTo>
                    <a:pt x="17142" y="16"/>
                  </a:lnTo>
                  <a:lnTo>
                    <a:pt x="17154" y="0"/>
                  </a:lnTo>
                  <a:lnTo>
                    <a:pt x="17167" y="16"/>
                  </a:lnTo>
                  <a:lnTo>
                    <a:pt x="17179" y="0"/>
                  </a:lnTo>
                  <a:lnTo>
                    <a:pt x="17192" y="33"/>
                  </a:lnTo>
                  <a:lnTo>
                    <a:pt x="17205" y="50"/>
                  </a:lnTo>
                  <a:lnTo>
                    <a:pt x="17217" y="16"/>
                  </a:lnTo>
                  <a:lnTo>
                    <a:pt x="17243" y="33"/>
                  </a:lnTo>
                  <a:lnTo>
                    <a:pt x="17255" y="0"/>
                  </a:lnTo>
                  <a:lnTo>
                    <a:pt x="17268" y="16"/>
                  </a:lnTo>
                  <a:lnTo>
                    <a:pt x="17281" y="0"/>
                  </a:lnTo>
                  <a:lnTo>
                    <a:pt x="17293" y="0"/>
                  </a:lnTo>
                  <a:lnTo>
                    <a:pt x="17319" y="0"/>
                  </a:lnTo>
                  <a:lnTo>
                    <a:pt x="17331" y="33"/>
                  </a:lnTo>
                  <a:lnTo>
                    <a:pt x="17344" y="16"/>
                  </a:lnTo>
                  <a:lnTo>
                    <a:pt x="17357" y="33"/>
                  </a:lnTo>
                  <a:lnTo>
                    <a:pt x="17369" y="16"/>
                  </a:lnTo>
                  <a:lnTo>
                    <a:pt x="17394" y="16"/>
                  </a:lnTo>
                  <a:lnTo>
                    <a:pt x="17407" y="33"/>
                  </a:lnTo>
                  <a:lnTo>
                    <a:pt x="17420" y="33"/>
                  </a:lnTo>
                  <a:lnTo>
                    <a:pt x="17432" y="0"/>
                  </a:lnTo>
                  <a:lnTo>
                    <a:pt x="17445" y="16"/>
                  </a:lnTo>
                  <a:lnTo>
                    <a:pt x="17470" y="0"/>
                  </a:lnTo>
                  <a:lnTo>
                    <a:pt x="17496" y="0"/>
                  </a:lnTo>
                  <a:lnTo>
                    <a:pt x="17521" y="16"/>
                  </a:lnTo>
                  <a:lnTo>
                    <a:pt x="17533" y="33"/>
                  </a:lnTo>
                  <a:lnTo>
                    <a:pt x="17546" y="33"/>
                  </a:lnTo>
                  <a:lnTo>
                    <a:pt x="17559" y="16"/>
                  </a:lnTo>
                  <a:lnTo>
                    <a:pt x="17571" y="0"/>
                  </a:lnTo>
                  <a:lnTo>
                    <a:pt x="17597" y="33"/>
                  </a:lnTo>
                  <a:lnTo>
                    <a:pt x="17609" y="0"/>
                  </a:lnTo>
                  <a:lnTo>
                    <a:pt x="17622" y="16"/>
                  </a:lnTo>
                  <a:lnTo>
                    <a:pt x="17647" y="0"/>
                  </a:lnTo>
                  <a:lnTo>
                    <a:pt x="17660" y="33"/>
                  </a:lnTo>
                  <a:lnTo>
                    <a:pt x="17673" y="0"/>
                  </a:lnTo>
                  <a:lnTo>
                    <a:pt x="17685" y="16"/>
                  </a:lnTo>
                  <a:lnTo>
                    <a:pt x="17698" y="16"/>
                  </a:lnTo>
                  <a:lnTo>
                    <a:pt x="17711" y="0"/>
                  </a:lnTo>
                  <a:lnTo>
                    <a:pt x="17723" y="33"/>
                  </a:lnTo>
                  <a:lnTo>
                    <a:pt x="17748" y="33"/>
                  </a:lnTo>
                  <a:lnTo>
                    <a:pt x="17774" y="16"/>
                  </a:lnTo>
                  <a:lnTo>
                    <a:pt x="17786" y="0"/>
                  </a:lnTo>
                  <a:lnTo>
                    <a:pt x="17799" y="16"/>
                  </a:lnTo>
                  <a:lnTo>
                    <a:pt x="17824" y="16"/>
                  </a:lnTo>
                  <a:lnTo>
                    <a:pt x="17837" y="0"/>
                  </a:lnTo>
                  <a:lnTo>
                    <a:pt x="17850" y="16"/>
                  </a:lnTo>
                  <a:lnTo>
                    <a:pt x="17862" y="0"/>
                  </a:lnTo>
                  <a:lnTo>
                    <a:pt x="17875" y="0"/>
                  </a:lnTo>
                  <a:lnTo>
                    <a:pt x="17900" y="33"/>
                  </a:lnTo>
                  <a:lnTo>
                    <a:pt x="17913" y="0"/>
                  </a:lnTo>
                  <a:lnTo>
                    <a:pt x="17925" y="33"/>
                  </a:lnTo>
                  <a:lnTo>
                    <a:pt x="17938" y="50"/>
                  </a:lnTo>
                  <a:lnTo>
                    <a:pt x="17951" y="16"/>
                  </a:lnTo>
                  <a:lnTo>
                    <a:pt x="17963" y="33"/>
                  </a:lnTo>
                  <a:lnTo>
                    <a:pt x="17976" y="16"/>
                  </a:lnTo>
                  <a:lnTo>
                    <a:pt x="17989" y="0"/>
                  </a:lnTo>
                  <a:lnTo>
                    <a:pt x="18001" y="16"/>
                  </a:lnTo>
                  <a:lnTo>
                    <a:pt x="18027" y="16"/>
                  </a:lnTo>
                  <a:lnTo>
                    <a:pt x="18052" y="50"/>
                  </a:lnTo>
                  <a:lnTo>
                    <a:pt x="18064" y="16"/>
                  </a:lnTo>
                  <a:lnTo>
                    <a:pt x="18077" y="0"/>
                  </a:lnTo>
                  <a:lnTo>
                    <a:pt x="18090" y="16"/>
                  </a:lnTo>
                  <a:lnTo>
                    <a:pt x="18102" y="16"/>
                  </a:lnTo>
                  <a:lnTo>
                    <a:pt x="18128" y="0"/>
                  </a:lnTo>
                  <a:lnTo>
                    <a:pt x="18140" y="33"/>
                  </a:lnTo>
                  <a:lnTo>
                    <a:pt x="18153" y="16"/>
                  </a:lnTo>
                  <a:lnTo>
                    <a:pt x="18178" y="0"/>
                  </a:lnTo>
                  <a:lnTo>
                    <a:pt x="18204" y="50"/>
                  </a:lnTo>
                  <a:lnTo>
                    <a:pt x="18216" y="0"/>
                  </a:lnTo>
                  <a:lnTo>
                    <a:pt x="18229" y="16"/>
                  </a:lnTo>
                  <a:lnTo>
                    <a:pt x="18241" y="33"/>
                  </a:lnTo>
                  <a:lnTo>
                    <a:pt x="18254" y="0"/>
                  </a:lnTo>
                  <a:lnTo>
                    <a:pt x="18267" y="16"/>
                  </a:lnTo>
                  <a:lnTo>
                    <a:pt x="18279" y="0"/>
                  </a:lnTo>
                  <a:lnTo>
                    <a:pt x="18292" y="16"/>
                  </a:lnTo>
                  <a:lnTo>
                    <a:pt x="18305" y="33"/>
                  </a:lnTo>
                  <a:lnTo>
                    <a:pt x="18330" y="33"/>
                  </a:lnTo>
                  <a:lnTo>
                    <a:pt x="18343" y="0"/>
                  </a:lnTo>
                  <a:lnTo>
                    <a:pt x="18355" y="16"/>
                  </a:lnTo>
                  <a:lnTo>
                    <a:pt x="18368" y="0"/>
                  </a:lnTo>
                  <a:lnTo>
                    <a:pt x="18380" y="50"/>
                  </a:lnTo>
                  <a:lnTo>
                    <a:pt x="18393" y="33"/>
                  </a:lnTo>
                  <a:lnTo>
                    <a:pt x="18406" y="16"/>
                  </a:lnTo>
                  <a:lnTo>
                    <a:pt x="18418" y="0"/>
                  </a:lnTo>
                  <a:lnTo>
                    <a:pt x="18431" y="0"/>
                  </a:lnTo>
                  <a:lnTo>
                    <a:pt x="18444" y="33"/>
                  </a:lnTo>
                  <a:lnTo>
                    <a:pt x="18456" y="0"/>
                  </a:lnTo>
                  <a:lnTo>
                    <a:pt x="18469" y="16"/>
                  </a:lnTo>
                  <a:lnTo>
                    <a:pt x="18482" y="0"/>
                  </a:lnTo>
                  <a:lnTo>
                    <a:pt x="18507" y="16"/>
                  </a:lnTo>
                  <a:lnTo>
                    <a:pt x="18532" y="33"/>
                  </a:lnTo>
                  <a:lnTo>
                    <a:pt x="18545" y="50"/>
                  </a:lnTo>
                  <a:lnTo>
                    <a:pt x="18557" y="67"/>
                  </a:lnTo>
                  <a:lnTo>
                    <a:pt x="18570" y="33"/>
                  </a:lnTo>
                  <a:lnTo>
                    <a:pt x="18583" y="0"/>
                  </a:lnTo>
                  <a:lnTo>
                    <a:pt x="18595" y="50"/>
                  </a:lnTo>
                  <a:lnTo>
                    <a:pt x="18608" y="33"/>
                  </a:lnTo>
                  <a:lnTo>
                    <a:pt x="18621" y="0"/>
                  </a:lnTo>
                  <a:lnTo>
                    <a:pt x="18633" y="33"/>
                  </a:lnTo>
                  <a:lnTo>
                    <a:pt x="18646" y="0"/>
                  </a:lnTo>
                  <a:lnTo>
                    <a:pt x="18659" y="33"/>
                  </a:lnTo>
                  <a:lnTo>
                    <a:pt x="18671" y="0"/>
                  </a:lnTo>
                  <a:lnTo>
                    <a:pt x="18684" y="0"/>
                  </a:lnTo>
                  <a:lnTo>
                    <a:pt x="18697" y="16"/>
                  </a:lnTo>
                  <a:lnTo>
                    <a:pt x="18709" y="0"/>
                  </a:lnTo>
                  <a:lnTo>
                    <a:pt x="18722" y="16"/>
                  </a:lnTo>
                  <a:lnTo>
                    <a:pt x="18734" y="0"/>
                  </a:lnTo>
                  <a:lnTo>
                    <a:pt x="18760" y="0"/>
                  </a:lnTo>
                  <a:lnTo>
                    <a:pt x="18785" y="33"/>
                  </a:lnTo>
                  <a:lnTo>
                    <a:pt x="18798" y="16"/>
                  </a:lnTo>
                  <a:lnTo>
                    <a:pt x="18810" y="16"/>
                  </a:lnTo>
                  <a:lnTo>
                    <a:pt x="18823" y="0"/>
                  </a:lnTo>
                  <a:lnTo>
                    <a:pt x="18836" y="16"/>
                  </a:lnTo>
                  <a:lnTo>
                    <a:pt x="18861" y="33"/>
                  </a:lnTo>
                  <a:lnTo>
                    <a:pt x="18873" y="16"/>
                  </a:lnTo>
                  <a:lnTo>
                    <a:pt x="18886" y="16"/>
                  </a:lnTo>
                  <a:lnTo>
                    <a:pt x="18911" y="0"/>
                  </a:lnTo>
                  <a:lnTo>
                    <a:pt x="18924" y="16"/>
                  </a:lnTo>
                  <a:lnTo>
                    <a:pt x="18937" y="50"/>
                  </a:lnTo>
                  <a:lnTo>
                    <a:pt x="18949" y="0"/>
                  </a:lnTo>
                  <a:lnTo>
                    <a:pt x="18962" y="16"/>
                  </a:lnTo>
                  <a:lnTo>
                    <a:pt x="18975" y="0"/>
                  </a:lnTo>
                  <a:lnTo>
                    <a:pt x="18987" y="50"/>
                  </a:lnTo>
                  <a:lnTo>
                    <a:pt x="19000" y="33"/>
                  </a:lnTo>
                  <a:lnTo>
                    <a:pt x="19013" y="0"/>
                  </a:lnTo>
                  <a:lnTo>
                    <a:pt x="19025" y="16"/>
                  </a:lnTo>
                  <a:lnTo>
                    <a:pt x="19038" y="33"/>
                  </a:lnTo>
                  <a:lnTo>
                    <a:pt x="19063" y="67"/>
                  </a:lnTo>
                  <a:lnTo>
                    <a:pt x="19076" y="16"/>
                  </a:lnTo>
                  <a:lnTo>
                    <a:pt x="19088" y="0"/>
                  </a:lnTo>
                  <a:lnTo>
                    <a:pt x="19101" y="33"/>
                  </a:lnTo>
                  <a:lnTo>
                    <a:pt x="19114" y="0"/>
                  </a:lnTo>
                  <a:lnTo>
                    <a:pt x="19126" y="16"/>
                  </a:lnTo>
                  <a:lnTo>
                    <a:pt x="19139" y="16"/>
                  </a:lnTo>
                  <a:lnTo>
                    <a:pt x="19152" y="0"/>
                  </a:lnTo>
                  <a:lnTo>
                    <a:pt x="19164" y="0"/>
                  </a:lnTo>
                  <a:lnTo>
                    <a:pt x="19177" y="16"/>
                  </a:lnTo>
                  <a:lnTo>
                    <a:pt x="19190" y="16"/>
                  </a:lnTo>
                  <a:lnTo>
                    <a:pt x="19202" y="0"/>
                  </a:lnTo>
                  <a:lnTo>
                    <a:pt x="19215" y="0"/>
                  </a:lnTo>
                  <a:lnTo>
                    <a:pt x="19227" y="33"/>
                  </a:lnTo>
                  <a:lnTo>
                    <a:pt x="19240" y="0"/>
                  </a:lnTo>
                  <a:lnTo>
                    <a:pt x="19265" y="33"/>
                  </a:lnTo>
                  <a:lnTo>
                    <a:pt x="19278" y="16"/>
                  </a:lnTo>
                  <a:lnTo>
                    <a:pt x="19291" y="50"/>
                  </a:lnTo>
                  <a:lnTo>
                    <a:pt x="19303" y="33"/>
                  </a:lnTo>
                  <a:lnTo>
                    <a:pt x="19316" y="16"/>
                  </a:lnTo>
                  <a:lnTo>
                    <a:pt x="19329" y="0"/>
                  </a:lnTo>
                  <a:lnTo>
                    <a:pt x="19341" y="50"/>
                  </a:lnTo>
                  <a:lnTo>
                    <a:pt x="19354" y="67"/>
                  </a:lnTo>
                  <a:lnTo>
                    <a:pt x="19366" y="50"/>
                  </a:lnTo>
                  <a:lnTo>
                    <a:pt x="19379" y="84"/>
                  </a:lnTo>
                  <a:lnTo>
                    <a:pt x="19392" y="16"/>
                  </a:lnTo>
                  <a:lnTo>
                    <a:pt x="19417" y="33"/>
                  </a:lnTo>
                  <a:lnTo>
                    <a:pt x="19442" y="16"/>
                  </a:lnTo>
                  <a:lnTo>
                    <a:pt x="19455" y="50"/>
                  </a:lnTo>
                  <a:lnTo>
                    <a:pt x="19468" y="16"/>
                  </a:lnTo>
                  <a:lnTo>
                    <a:pt x="19480" y="0"/>
                  </a:lnTo>
                  <a:lnTo>
                    <a:pt x="19493" y="16"/>
                  </a:lnTo>
                  <a:lnTo>
                    <a:pt x="19505" y="0"/>
                  </a:lnTo>
                  <a:lnTo>
                    <a:pt x="19518" y="0"/>
                  </a:lnTo>
                  <a:lnTo>
                    <a:pt x="19531" y="33"/>
                  </a:lnTo>
                  <a:lnTo>
                    <a:pt x="19543" y="0"/>
                  </a:lnTo>
                  <a:lnTo>
                    <a:pt x="19569" y="0"/>
                  </a:lnTo>
                  <a:lnTo>
                    <a:pt x="19581" y="16"/>
                  </a:lnTo>
                  <a:lnTo>
                    <a:pt x="19594" y="0"/>
                  </a:lnTo>
                  <a:lnTo>
                    <a:pt x="19619" y="0"/>
                  </a:lnTo>
                  <a:lnTo>
                    <a:pt x="19645" y="33"/>
                  </a:lnTo>
                  <a:lnTo>
                    <a:pt x="19657" y="0"/>
                  </a:lnTo>
                  <a:lnTo>
                    <a:pt x="19670" y="16"/>
                  </a:lnTo>
                  <a:lnTo>
                    <a:pt x="19683" y="33"/>
                  </a:lnTo>
                  <a:lnTo>
                    <a:pt x="19695" y="0"/>
                  </a:lnTo>
                  <a:lnTo>
                    <a:pt x="19720" y="16"/>
                  </a:lnTo>
                  <a:lnTo>
                    <a:pt x="19746" y="33"/>
                  </a:lnTo>
                  <a:lnTo>
                    <a:pt x="19758" y="0"/>
                  </a:lnTo>
                  <a:lnTo>
                    <a:pt x="19771" y="0"/>
                  </a:lnTo>
                  <a:lnTo>
                    <a:pt x="19784" y="16"/>
                  </a:lnTo>
                  <a:lnTo>
                    <a:pt x="19796" y="0"/>
                  </a:lnTo>
                  <a:lnTo>
                    <a:pt x="19822" y="0"/>
                  </a:lnTo>
                  <a:lnTo>
                    <a:pt x="19834" y="16"/>
                  </a:lnTo>
                  <a:lnTo>
                    <a:pt x="19847" y="0"/>
                  </a:lnTo>
                  <a:lnTo>
                    <a:pt x="19872" y="33"/>
                  </a:lnTo>
                  <a:lnTo>
                    <a:pt x="19885" y="16"/>
                  </a:lnTo>
                  <a:lnTo>
                    <a:pt x="19897" y="16"/>
                  </a:lnTo>
                  <a:lnTo>
                    <a:pt x="19910" y="33"/>
                  </a:lnTo>
                  <a:lnTo>
                    <a:pt x="19923" y="0"/>
                  </a:lnTo>
                  <a:lnTo>
                    <a:pt x="19948" y="0"/>
                  </a:lnTo>
                  <a:lnTo>
                    <a:pt x="19961" y="33"/>
                  </a:lnTo>
                  <a:lnTo>
                    <a:pt x="19973" y="16"/>
                  </a:lnTo>
                  <a:lnTo>
                    <a:pt x="19986" y="0"/>
                  </a:lnTo>
                  <a:lnTo>
                    <a:pt x="19999" y="0"/>
                  </a:lnTo>
                  <a:lnTo>
                    <a:pt x="20011" y="33"/>
                  </a:lnTo>
                  <a:lnTo>
                    <a:pt x="20024" y="0"/>
                  </a:lnTo>
                  <a:lnTo>
                    <a:pt x="20037" y="16"/>
                  </a:lnTo>
                  <a:lnTo>
                    <a:pt x="20049" y="0"/>
                  </a:lnTo>
                  <a:lnTo>
                    <a:pt x="20074" y="0"/>
                  </a:lnTo>
                  <a:lnTo>
                    <a:pt x="20100" y="0"/>
                  </a:lnTo>
                  <a:lnTo>
                    <a:pt x="20125" y="16"/>
                  </a:lnTo>
                  <a:lnTo>
                    <a:pt x="20138" y="0"/>
                  </a:lnTo>
                  <a:lnTo>
                    <a:pt x="20150" y="33"/>
                  </a:lnTo>
                  <a:lnTo>
                    <a:pt x="20176" y="33"/>
                  </a:lnTo>
                  <a:lnTo>
                    <a:pt x="20201" y="0"/>
                  </a:lnTo>
                  <a:lnTo>
                    <a:pt x="20226" y="16"/>
                  </a:lnTo>
                  <a:lnTo>
                    <a:pt x="20251" y="16"/>
                  </a:lnTo>
                  <a:lnTo>
                    <a:pt x="20277" y="0"/>
                  </a:lnTo>
                  <a:lnTo>
                    <a:pt x="20289" y="33"/>
                  </a:lnTo>
                  <a:lnTo>
                    <a:pt x="20302" y="0"/>
                  </a:lnTo>
                  <a:lnTo>
                    <a:pt x="20327" y="0"/>
                  </a:lnTo>
                  <a:lnTo>
                    <a:pt x="20340" y="33"/>
                  </a:lnTo>
                  <a:lnTo>
                    <a:pt x="20353" y="0"/>
                  </a:lnTo>
                  <a:lnTo>
                    <a:pt x="20365" y="50"/>
                  </a:lnTo>
                  <a:lnTo>
                    <a:pt x="20378" y="50"/>
                  </a:lnTo>
                  <a:lnTo>
                    <a:pt x="20390" y="16"/>
                  </a:lnTo>
                  <a:lnTo>
                    <a:pt x="20403" y="0"/>
                  </a:lnTo>
                  <a:lnTo>
                    <a:pt x="20416" y="16"/>
                  </a:lnTo>
                  <a:lnTo>
                    <a:pt x="20428" y="16"/>
                  </a:lnTo>
                  <a:lnTo>
                    <a:pt x="20441" y="0"/>
                  </a:lnTo>
                  <a:lnTo>
                    <a:pt x="20454" y="0"/>
                  </a:lnTo>
                  <a:lnTo>
                    <a:pt x="20479" y="0"/>
                  </a:lnTo>
                  <a:lnTo>
                    <a:pt x="20492" y="33"/>
                  </a:lnTo>
                  <a:lnTo>
                    <a:pt x="20504" y="0"/>
                  </a:lnTo>
                  <a:lnTo>
                    <a:pt x="20530" y="33"/>
                  </a:lnTo>
                  <a:lnTo>
                    <a:pt x="20542" y="16"/>
                  </a:lnTo>
                  <a:lnTo>
                    <a:pt x="20555" y="16"/>
                  </a:lnTo>
                  <a:lnTo>
                    <a:pt x="20567" y="0"/>
                  </a:lnTo>
                  <a:lnTo>
                    <a:pt x="20580" y="33"/>
                  </a:lnTo>
                  <a:lnTo>
                    <a:pt x="20593" y="0"/>
                  </a:lnTo>
                  <a:lnTo>
                    <a:pt x="20605" y="0"/>
                  </a:lnTo>
                  <a:lnTo>
                    <a:pt x="20631" y="0"/>
                  </a:lnTo>
                  <a:lnTo>
                    <a:pt x="20643" y="16"/>
                  </a:lnTo>
                  <a:lnTo>
                    <a:pt x="20656" y="16"/>
                  </a:lnTo>
                  <a:lnTo>
                    <a:pt x="20669" y="0"/>
                  </a:lnTo>
                  <a:lnTo>
                    <a:pt x="20681" y="16"/>
                  </a:lnTo>
                  <a:lnTo>
                    <a:pt x="20694" y="0"/>
                  </a:lnTo>
                  <a:lnTo>
                    <a:pt x="20706" y="0"/>
                  </a:lnTo>
                  <a:lnTo>
                    <a:pt x="20732" y="0"/>
                  </a:lnTo>
                  <a:lnTo>
                    <a:pt x="20744" y="16"/>
                  </a:lnTo>
                  <a:lnTo>
                    <a:pt x="20757" y="0"/>
                  </a:lnTo>
                  <a:lnTo>
                    <a:pt x="20782" y="0"/>
                  </a:lnTo>
                  <a:lnTo>
                    <a:pt x="20795" y="16"/>
                  </a:lnTo>
                  <a:lnTo>
                    <a:pt x="20808" y="0"/>
                  </a:lnTo>
                  <a:lnTo>
                    <a:pt x="20820" y="16"/>
                  </a:lnTo>
                  <a:lnTo>
                    <a:pt x="20833" y="0"/>
                  </a:lnTo>
                  <a:lnTo>
                    <a:pt x="20858" y="0"/>
                  </a:lnTo>
                  <a:lnTo>
                    <a:pt x="20884" y="16"/>
                  </a:lnTo>
                  <a:lnTo>
                    <a:pt x="20896" y="0"/>
                  </a:lnTo>
                  <a:lnTo>
                    <a:pt x="20909" y="16"/>
                  </a:lnTo>
                  <a:lnTo>
                    <a:pt x="20921" y="0"/>
                  </a:lnTo>
                  <a:lnTo>
                    <a:pt x="20934" y="0"/>
                  </a:lnTo>
                  <a:lnTo>
                    <a:pt x="20959" y="0"/>
                  </a:lnTo>
                  <a:lnTo>
                    <a:pt x="20985" y="0"/>
                  </a:lnTo>
                  <a:lnTo>
                    <a:pt x="21010" y="0"/>
                  </a:lnTo>
                  <a:lnTo>
                    <a:pt x="21023" y="16"/>
                  </a:lnTo>
                  <a:lnTo>
                    <a:pt x="21035" y="0"/>
                  </a:lnTo>
                  <a:lnTo>
                    <a:pt x="21060" y="0"/>
                  </a:lnTo>
                  <a:lnTo>
                    <a:pt x="21073" y="16"/>
                  </a:lnTo>
                  <a:lnTo>
                    <a:pt x="21086" y="0"/>
                  </a:lnTo>
                  <a:lnTo>
                    <a:pt x="21098" y="16"/>
                  </a:lnTo>
                  <a:lnTo>
                    <a:pt x="21111" y="0"/>
                  </a:lnTo>
                  <a:lnTo>
                    <a:pt x="21136" y="0"/>
                  </a:lnTo>
                  <a:lnTo>
                    <a:pt x="21149" y="16"/>
                  </a:lnTo>
                  <a:lnTo>
                    <a:pt x="21162" y="0"/>
                  </a:lnTo>
                  <a:lnTo>
                    <a:pt x="21174" y="16"/>
                  </a:lnTo>
                  <a:lnTo>
                    <a:pt x="21187" y="16"/>
                  </a:lnTo>
                  <a:lnTo>
                    <a:pt x="21200" y="0"/>
                  </a:lnTo>
                  <a:lnTo>
                    <a:pt x="21212" y="0"/>
                  </a:lnTo>
                  <a:lnTo>
                    <a:pt x="21237" y="0"/>
                  </a:lnTo>
                  <a:lnTo>
                    <a:pt x="21263" y="0"/>
                  </a:lnTo>
                  <a:lnTo>
                    <a:pt x="21288" y="0"/>
                  </a:lnTo>
                  <a:lnTo>
                    <a:pt x="21301" y="16"/>
                  </a:lnTo>
                  <a:lnTo>
                    <a:pt x="21313" y="0"/>
                  </a:lnTo>
                  <a:lnTo>
                    <a:pt x="21339" y="0"/>
                  </a:lnTo>
                  <a:lnTo>
                    <a:pt x="21364" y="0"/>
                  </a:lnTo>
                  <a:lnTo>
                    <a:pt x="21389" y="0"/>
                  </a:lnTo>
                  <a:lnTo>
                    <a:pt x="21414" y="0"/>
                  </a:lnTo>
                  <a:lnTo>
                    <a:pt x="21440" y="0"/>
                  </a:lnTo>
                  <a:lnTo>
                    <a:pt x="21465" y="0"/>
                  </a:lnTo>
                  <a:lnTo>
                    <a:pt x="21490" y="0"/>
                  </a:lnTo>
                  <a:lnTo>
                    <a:pt x="21516" y="16"/>
                  </a:lnTo>
                  <a:lnTo>
                    <a:pt x="21528" y="0"/>
                  </a:lnTo>
                  <a:lnTo>
                    <a:pt x="21541" y="0"/>
                  </a:lnTo>
                  <a:lnTo>
                    <a:pt x="21566" y="0"/>
                  </a:lnTo>
                  <a:lnTo>
                    <a:pt x="21591" y="0"/>
                  </a:lnTo>
                  <a:lnTo>
                    <a:pt x="21604" y="16"/>
                  </a:lnTo>
                  <a:lnTo>
                    <a:pt x="21617" y="0"/>
                  </a:lnTo>
                  <a:lnTo>
                    <a:pt x="21642" y="0"/>
                  </a:lnTo>
                  <a:lnTo>
                    <a:pt x="21667" y="0"/>
                  </a:lnTo>
                  <a:lnTo>
                    <a:pt x="21693" y="0"/>
                  </a:lnTo>
                  <a:lnTo>
                    <a:pt x="21718" y="0"/>
                  </a:lnTo>
                  <a:lnTo>
                    <a:pt x="21743" y="0"/>
                  </a:lnTo>
                  <a:lnTo>
                    <a:pt x="21768" y="0"/>
                  </a:lnTo>
                  <a:lnTo>
                    <a:pt x="21794" y="0"/>
                  </a:lnTo>
                  <a:lnTo>
                    <a:pt x="21819" y="0"/>
                  </a:lnTo>
                  <a:lnTo>
                    <a:pt x="21844" y="0"/>
                  </a:lnTo>
                  <a:lnTo>
                    <a:pt x="21870" y="0"/>
                  </a:lnTo>
                  <a:lnTo>
                    <a:pt x="21895" y="0"/>
                  </a:lnTo>
                  <a:lnTo>
                    <a:pt x="21920" y="0"/>
                  </a:lnTo>
                  <a:lnTo>
                    <a:pt x="21945" y="0"/>
                  </a:lnTo>
                  <a:lnTo>
                    <a:pt x="21971" y="0"/>
                  </a:lnTo>
                  <a:lnTo>
                    <a:pt x="21996" y="0"/>
                  </a:lnTo>
                  <a:lnTo>
                    <a:pt x="22021" y="0"/>
                  </a:lnTo>
                  <a:lnTo>
                    <a:pt x="22047" y="0"/>
                  </a:lnTo>
                  <a:lnTo>
                    <a:pt x="22072" y="0"/>
                  </a:lnTo>
                  <a:lnTo>
                    <a:pt x="22097" y="0"/>
                  </a:lnTo>
                  <a:lnTo>
                    <a:pt x="22122" y="0"/>
                  </a:lnTo>
                  <a:lnTo>
                    <a:pt x="22148" y="0"/>
                  </a:lnTo>
                  <a:lnTo>
                    <a:pt x="22160" y="16"/>
                  </a:lnTo>
                  <a:lnTo>
                    <a:pt x="22173" y="0"/>
                  </a:lnTo>
                  <a:lnTo>
                    <a:pt x="22198" y="16"/>
                  </a:lnTo>
                  <a:lnTo>
                    <a:pt x="22211" y="0"/>
                  </a:lnTo>
                  <a:lnTo>
                    <a:pt x="22224" y="0"/>
                  </a:lnTo>
                  <a:lnTo>
                    <a:pt x="22249" y="0"/>
                  </a:lnTo>
                  <a:lnTo>
                    <a:pt x="22261" y="16"/>
                  </a:lnTo>
                  <a:lnTo>
                    <a:pt x="22274" y="16"/>
                  </a:lnTo>
                  <a:lnTo>
                    <a:pt x="22299" y="16"/>
                  </a:lnTo>
                  <a:lnTo>
                    <a:pt x="22312" y="0"/>
                  </a:lnTo>
                  <a:lnTo>
                    <a:pt x="22325" y="0"/>
                  </a:lnTo>
                  <a:lnTo>
                    <a:pt x="22350" y="0"/>
                  </a:lnTo>
                  <a:lnTo>
                    <a:pt x="22363" y="50"/>
                  </a:lnTo>
                  <a:lnTo>
                    <a:pt x="22375" y="0"/>
                  </a:lnTo>
                  <a:lnTo>
                    <a:pt x="22401" y="0"/>
                  </a:lnTo>
                  <a:lnTo>
                    <a:pt x="22413" y="50"/>
                  </a:lnTo>
                  <a:lnTo>
                    <a:pt x="22426" y="0"/>
                  </a:lnTo>
                  <a:lnTo>
                    <a:pt x="22451" y="0"/>
                  </a:lnTo>
                  <a:lnTo>
                    <a:pt x="22476" y="0"/>
                  </a:lnTo>
                  <a:lnTo>
                    <a:pt x="22489" y="16"/>
                  </a:lnTo>
                  <a:lnTo>
                    <a:pt x="22502" y="50"/>
                  </a:lnTo>
                  <a:lnTo>
                    <a:pt x="22514" y="33"/>
                  </a:lnTo>
                  <a:lnTo>
                    <a:pt x="22527" y="16"/>
                  </a:lnTo>
                  <a:lnTo>
                    <a:pt x="22540" y="33"/>
                  </a:lnTo>
                  <a:lnTo>
                    <a:pt x="22552" y="16"/>
                  </a:lnTo>
                  <a:lnTo>
                    <a:pt x="22565" y="0"/>
                  </a:lnTo>
                  <a:lnTo>
                    <a:pt x="22577" y="0"/>
                  </a:lnTo>
                  <a:lnTo>
                    <a:pt x="22590" y="16"/>
                  </a:lnTo>
                  <a:lnTo>
                    <a:pt x="22603" y="33"/>
                  </a:lnTo>
                  <a:lnTo>
                    <a:pt x="22615" y="50"/>
                  </a:lnTo>
                  <a:lnTo>
                    <a:pt x="22628" y="0"/>
                  </a:lnTo>
                  <a:lnTo>
                    <a:pt x="22641" y="16"/>
                  </a:lnTo>
                  <a:lnTo>
                    <a:pt x="22653" y="16"/>
                  </a:lnTo>
                  <a:lnTo>
                    <a:pt x="22679" y="16"/>
                  </a:lnTo>
                  <a:lnTo>
                    <a:pt x="22704" y="16"/>
                  </a:lnTo>
                  <a:lnTo>
                    <a:pt x="22717" y="0"/>
                  </a:lnTo>
                  <a:lnTo>
                    <a:pt x="22729" y="16"/>
                  </a:lnTo>
                  <a:lnTo>
                    <a:pt x="22755" y="0"/>
                  </a:lnTo>
                  <a:lnTo>
                    <a:pt x="22780" y="16"/>
                  </a:lnTo>
                  <a:lnTo>
                    <a:pt x="22805" y="0"/>
                  </a:lnTo>
                  <a:lnTo>
                    <a:pt x="22818" y="16"/>
                  </a:lnTo>
                  <a:lnTo>
                    <a:pt x="22830" y="16"/>
                  </a:lnTo>
                  <a:lnTo>
                    <a:pt x="22843" y="0"/>
                  </a:lnTo>
                  <a:lnTo>
                    <a:pt x="22856" y="16"/>
                  </a:lnTo>
                  <a:lnTo>
                    <a:pt x="22868" y="33"/>
                  </a:lnTo>
                  <a:lnTo>
                    <a:pt x="22881" y="16"/>
                  </a:lnTo>
                  <a:lnTo>
                    <a:pt x="22906" y="0"/>
                  </a:lnTo>
                  <a:lnTo>
                    <a:pt x="22931" y="0"/>
                  </a:lnTo>
                  <a:lnTo>
                    <a:pt x="22957" y="0"/>
                  </a:lnTo>
                  <a:lnTo>
                    <a:pt x="22982" y="0"/>
                  </a:lnTo>
                  <a:lnTo>
                    <a:pt x="23007" y="16"/>
                  </a:lnTo>
                  <a:lnTo>
                    <a:pt x="23020" y="0"/>
                  </a:lnTo>
                  <a:lnTo>
                    <a:pt x="23033" y="0"/>
                  </a:lnTo>
                  <a:lnTo>
                    <a:pt x="23058" y="16"/>
                  </a:lnTo>
                  <a:lnTo>
                    <a:pt x="23071" y="0"/>
                  </a:lnTo>
                  <a:lnTo>
                    <a:pt x="23083" y="0"/>
                  </a:lnTo>
                  <a:lnTo>
                    <a:pt x="23108" y="0"/>
                  </a:lnTo>
                  <a:lnTo>
                    <a:pt x="23121" y="16"/>
                  </a:lnTo>
                  <a:lnTo>
                    <a:pt x="23134" y="16"/>
                  </a:lnTo>
                  <a:lnTo>
                    <a:pt x="23146" y="0"/>
                  </a:lnTo>
                  <a:lnTo>
                    <a:pt x="23159" y="0"/>
                  </a:lnTo>
                  <a:lnTo>
                    <a:pt x="23184" y="0"/>
                  </a:lnTo>
                  <a:lnTo>
                    <a:pt x="23197" y="33"/>
                  </a:lnTo>
                  <a:lnTo>
                    <a:pt x="23210" y="0"/>
                  </a:lnTo>
                  <a:lnTo>
                    <a:pt x="23222" y="16"/>
                  </a:lnTo>
                  <a:lnTo>
                    <a:pt x="23235" y="0"/>
                  </a:lnTo>
                  <a:lnTo>
                    <a:pt x="23260" y="0"/>
                  </a:lnTo>
                  <a:lnTo>
                    <a:pt x="23273" y="16"/>
                  </a:lnTo>
                  <a:lnTo>
                    <a:pt x="23285" y="0"/>
                  </a:lnTo>
                  <a:lnTo>
                    <a:pt x="23298" y="16"/>
                  </a:lnTo>
                  <a:lnTo>
                    <a:pt x="23311" y="0"/>
                  </a:lnTo>
                  <a:lnTo>
                    <a:pt x="23336" y="0"/>
                  </a:lnTo>
                  <a:lnTo>
                    <a:pt x="23361" y="16"/>
                  </a:lnTo>
                  <a:lnTo>
                    <a:pt x="23374" y="0"/>
                  </a:lnTo>
                  <a:lnTo>
                    <a:pt x="23387" y="16"/>
                  </a:lnTo>
                  <a:lnTo>
                    <a:pt x="23412" y="16"/>
                  </a:lnTo>
                  <a:lnTo>
                    <a:pt x="23424" y="0"/>
                  </a:lnTo>
                  <a:lnTo>
                    <a:pt x="23437" y="16"/>
                  </a:lnTo>
                  <a:lnTo>
                    <a:pt x="23450" y="0"/>
                  </a:lnTo>
                  <a:lnTo>
                    <a:pt x="23462" y="0"/>
                  </a:lnTo>
                  <a:lnTo>
                    <a:pt x="23488" y="0"/>
                  </a:lnTo>
                  <a:lnTo>
                    <a:pt x="23513" y="0"/>
                  </a:lnTo>
                  <a:lnTo>
                    <a:pt x="23526" y="16"/>
                  </a:lnTo>
                  <a:lnTo>
                    <a:pt x="23538" y="0"/>
                  </a:lnTo>
                  <a:lnTo>
                    <a:pt x="23551" y="16"/>
                  </a:lnTo>
                  <a:lnTo>
                    <a:pt x="23564" y="0"/>
                  </a:lnTo>
                  <a:lnTo>
                    <a:pt x="23589" y="0"/>
                  </a:lnTo>
                  <a:lnTo>
                    <a:pt x="23614" y="0"/>
                  </a:lnTo>
                  <a:lnTo>
                    <a:pt x="23639" y="0"/>
                  </a:lnTo>
                  <a:lnTo>
                    <a:pt x="23652" y="16"/>
                  </a:lnTo>
                  <a:lnTo>
                    <a:pt x="23665" y="0"/>
                  </a:lnTo>
                  <a:lnTo>
                    <a:pt x="23677" y="16"/>
                  </a:lnTo>
                  <a:lnTo>
                    <a:pt x="23690" y="0"/>
                  </a:lnTo>
                  <a:lnTo>
                    <a:pt x="23715" y="0"/>
                  </a:lnTo>
                  <a:lnTo>
                    <a:pt x="23741" y="0"/>
                  </a:lnTo>
                  <a:lnTo>
                    <a:pt x="23753" y="16"/>
                  </a:lnTo>
                  <a:lnTo>
                    <a:pt x="23766" y="16"/>
                  </a:lnTo>
                  <a:lnTo>
                    <a:pt x="23778" y="0"/>
                  </a:lnTo>
                  <a:lnTo>
                    <a:pt x="23791" y="16"/>
                  </a:lnTo>
                  <a:lnTo>
                    <a:pt x="23804" y="0"/>
                  </a:lnTo>
                  <a:lnTo>
                    <a:pt x="23816" y="16"/>
                  </a:lnTo>
                  <a:lnTo>
                    <a:pt x="23829" y="33"/>
                  </a:lnTo>
                  <a:lnTo>
                    <a:pt x="23842" y="16"/>
                  </a:lnTo>
                  <a:lnTo>
                    <a:pt x="23854" y="0"/>
                  </a:lnTo>
                  <a:lnTo>
                    <a:pt x="23867" y="16"/>
                  </a:lnTo>
                  <a:lnTo>
                    <a:pt x="23880" y="0"/>
                  </a:lnTo>
                  <a:lnTo>
                    <a:pt x="23892" y="0"/>
                  </a:lnTo>
                  <a:lnTo>
                    <a:pt x="23905" y="16"/>
                  </a:lnTo>
                  <a:lnTo>
                    <a:pt x="23917" y="16"/>
                  </a:lnTo>
                  <a:lnTo>
                    <a:pt x="23943" y="0"/>
                  </a:lnTo>
                  <a:lnTo>
                    <a:pt x="23968" y="16"/>
                  </a:lnTo>
                  <a:lnTo>
                    <a:pt x="23981" y="0"/>
                  </a:lnTo>
                  <a:lnTo>
                    <a:pt x="23993" y="0"/>
                  </a:lnTo>
                  <a:lnTo>
                    <a:pt x="24019" y="0"/>
                  </a:lnTo>
                  <a:lnTo>
                    <a:pt x="24044" y="0"/>
                  </a:lnTo>
                  <a:lnTo>
                    <a:pt x="24069" y="0"/>
                  </a:lnTo>
                  <a:lnTo>
                    <a:pt x="24094" y="0"/>
                  </a:lnTo>
                  <a:lnTo>
                    <a:pt x="24120" y="0"/>
                  </a:lnTo>
                  <a:lnTo>
                    <a:pt x="24132" y="16"/>
                  </a:lnTo>
                  <a:lnTo>
                    <a:pt x="24145" y="0"/>
                  </a:lnTo>
                  <a:lnTo>
                    <a:pt x="24170" y="16"/>
                  </a:lnTo>
                  <a:lnTo>
                    <a:pt x="24183" y="0"/>
                  </a:lnTo>
                  <a:lnTo>
                    <a:pt x="24196" y="16"/>
                  </a:lnTo>
                  <a:lnTo>
                    <a:pt x="24208" y="0"/>
                  </a:lnTo>
                  <a:lnTo>
                    <a:pt x="24221" y="0"/>
                  </a:lnTo>
                  <a:lnTo>
                    <a:pt x="24246" y="0"/>
                  </a:lnTo>
                  <a:lnTo>
                    <a:pt x="24271" y="0"/>
                  </a:lnTo>
                  <a:lnTo>
                    <a:pt x="24297" y="0"/>
                  </a:lnTo>
                  <a:lnTo>
                    <a:pt x="24322" y="0"/>
                  </a:lnTo>
                  <a:lnTo>
                    <a:pt x="24347" y="0"/>
                  </a:lnTo>
                  <a:lnTo>
                    <a:pt x="24373" y="0"/>
                  </a:lnTo>
                  <a:lnTo>
                    <a:pt x="24398" y="0"/>
                  </a:lnTo>
                  <a:lnTo>
                    <a:pt x="24423" y="0"/>
                  </a:lnTo>
                  <a:lnTo>
                    <a:pt x="24448" y="0"/>
                  </a:lnTo>
                  <a:lnTo>
                    <a:pt x="24474" y="0"/>
                  </a:lnTo>
                  <a:lnTo>
                    <a:pt x="24499" y="0"/>
                  </a:lnTo>
                  <a:lnTo>
                    <a:pt x="24524" y="0"/>
                  </a:lnTo>
                  <a:lnTo>
                    <a:pt x="24550" y="16"/>
                  </a:lnTo>
                  <a:lnTo>
                    <a:pt x="24575" y="0"/>
                  </a:lnTo>
                  <a:lnTo>
                    <a:pt x="24600" y="0"/>
                  </a:lnTo>
                  <a:lnTo>
                    <a:pt x="24625" y="0"/>
                  </a:lnTo>
                  <a:lnTo>
                    <a:pt x="24651" y="0"/>
                  </a:lnTo>
                  <a:lnTo>
                    <a:pt x="24676" y="16"/>
                  </a:lnTo>
                  <a:lnTo>
                    <a:pt x="24689" y="0"/>
                  </a:lnTo>
                  <a:lnTo>
                    <a:pt x="24701" y="0"/>
                  </a:lnTo>
                  <a:lnTo>
                    <a:pt x="24727" y="0"/>
                  </a:lnTo>
                  <a:lnTo>
                    <a:pt x="24752" y="0"/>
                  </a:lnTo>
                  <a:lnTo>
                    <a:pt x="24777" y="0"/>
                  </a:lnTo>
                  <a:lnTo>
                    <a:pt x="24790" y="16"/>
                  </a:lnTo>
                  <a:lnTo>
                    <a:pt x="24802" y="0"/>
                  </a:lnTo>
                  <a:lnTo>
                    <a:pt x="24815" y="16"/>
                  </a:lnTo>
                  <a:lnTo>
                    <a:pt x="24828" y="0"/>
                  </a:lnTo>
                  <a:lnTo>
                    <a:pt x="24853" y="0"/>
                  </a:lnTo>
                  <a:lnTo>
                    <a:pt x="24878" y="0"/>
                  </a:lnTo>
                  <a:lnTo>
                    <a:pt x="24904" y="0"/>
                  </a:lnTo>
                  <a:lnTo>
                    <a:pt x="24929" y="0"/>
                  </a:lnTo>
                  <a:lnTo>
                    <a:pt x="24954" y="0"/>
                  </a:lnTo>
                  <a:lnTo>
                    <a:pt x="24979" y="0"/>
                  </a:lnTo>
                  <a:lnTo>
                    <a:pt x="25005" y="0"/>
                  </a:lnTo>
                  <a:lnTo>
                    <a:pt x="25030" y="0"/>
                  </a:lnTo>
                  <a:lnTo>
                    <a:pt x="25055" y="0"/>
                  </a:lnTo>
                  <a:lnTo>
                    <a:pt x="25081" y="0"/>
                  </a:lnTo>
                  <a:lnTo>
                    <a:pt x="25106" y="0"/>
                  </a:lnTo>
                  <a:lnTo>
                    <a:pt x="25131" y="0"/>
                  </a:lnTo>
                  <a:lnTo>
                    <a:pt x="25156" y="0"/>
                  </a:lnTo>
                  <a:lnTo>
                    <a:pt x="25182" y="16"/>
                  </a:lnTo>
                  <a:lnTo>
                    <a:pt x="25194" y="0"/>
                  </a:lnTo>
                  <a:lnTo>
                    <a:pt x="25207" y="0"/>
                  </a:lnTo>
                  <a:lnTo>
                    <a:pt x="25232" y="0"/>
                  </a:lnTo>
                  <a:lnTo>
                    <a:pt x="25258" y="0"/>
                  </a:lnTo>
                  <a:lnTo>
                    <a:pt x="25283" y="0"/>
                  </a:lnTo>
                  <a:lnTo>
                    <a:pt x="25308" y="16"/>
                  </a:lnTo>
                  <a:lnTo>
                    <a:pt x="25321" y="0"/>
                  </a:lnTo>
                  <a:lnTo>
                    <a:pt x="25333" y="0"/>
                  </a:lnTo>
                  <a:lnTo>
                    <a:pt x="25359" y="16"/>
                  </a:lnTo>
                  <a:lnTo>
                    <a:pt x="25371" y="0"/>
                  </a:lnTo>
                  <a:lnTo>
                    <a:pt x="25384" y="16"/>
                  </a:lnTo>
                  <a:lnTo>
                    <a:pt x="25397" y="0"/>
                  </a:lnTo>
                  <a:lnTo>
                    <a:pt x="25409" y="0"/>
                  </a:lnTo>
                  <a:lnTo>
                    <a:pt x="25434" y="0"/>
                  </a:lnTo>
                  <a:lnTo>
                    <a:pt x="25460" y="0"/>
                  </a:lnTo>
                  <a:lnTo>
                    <a:pt x="25485" y="0"/>
                  </a:lnTo>
                  <a:lnTo>
                    <a:pt x="25498" y="16"/>
                  </a:lnTo>
                  <a:lnTo>
                    <a:pt x="25510" y="0"/>
                  </a:lnTo>
                  <a:lnTo>
                    <a:pt x="25536" y="0"/>
                  </a:lnTo>
                  <a:lnTo>
                    <a:pt x="25561" y="16"/>
                  </a:lnTo>
                  <a:lnTo>
                    <a:pt x="25574" y="0"/>
                  </a:lnTo>
                  <a:lnTo>
                    <a:pt x="25586" y="0"/>
                  </a:lnTo>
                  <a:lnTo>
                    <a:pt x="25611" y="0"/>
                  </a:lnTo>
                  <a:lnTo>
                    <a:pt x="25637" y="0"/>
                  </a:lnTo>
                  <a:lnTo>
                    <a:pt x="25662" y="0"/>
                  </a:lnTo>
                  <a:lnTo>
                    <a:pt x="25675" y="16"/>
                  </a:lnTo>
                  <a:lnTo>
                    <a:pt x="25687" y="0"/>
                  </a:lnTo>
                  <a:lnTo>
                    <a:pt x="25713" y="0"/>
                  </a:lnTo>
                  <a:lnTo>
                    <a:pt x="25738" y="16"/>
                  </a:lnTo>
                  <a:lnTo>
                    <a:pt x="25751" y="0"/>
                  </a:lnTo>
                  <a:lnTo>
                    <a:pt x="25763" y="0"/>
                  </a:lnTo>
                  <a:lnTo>
                    <a:pt x="25776" y="16"/>
                  </a:lnTo>
                  <a:lnTo>
                    <a:pt x="25788" y="0"/>
                  </a:lnTo>
                  <a:lnTo>
                    <a:pt x="25814" y="16"/>
                  </a:lnTo>
                  <a:lnTo>
                    <a:pt x="25826" y="0"/>
                  </a:lnTo>
                  <a:lnTo>
                    <a:pt x="25839" y="0"/>
                  </a:lnTo>
                  <a:lnTo>
                    <a:pt x="25864" y="16"/>
                  </a:lnTo>
                  <a:lnTo>
                    <a:pt x="25877" y="0"/>
                  </a:lnTo>
                  <a:lnTo>
                    <a:pt x="25890" y="0"/>
                  </a:lnTo>
                  <a:lnTo>
                    <a:pt x="25915" y="16"/>
                  </a:lnTo>
                  <a:lnTo>
                    <a:pt x="25928" y="0"/>
                  </a:lnTo>
                  <a:lnTo>
                    <a:pt x="25940" y="0"/>
                  </a:lnTo>
                  <a:lnTo>
                    <a:pt x="25965" y="0"/>
                  </a:lnTo>
                  <a:lnTo>
                    <a:pt x="25991" y="0"/>
                  </a:lnTo>
                  <a:lnTo>
                    <a:pt x="26016" y="0"/>
                  </a:lnTo>
                  <a:lnTo>
                    <a:pt x="26041" y="0"/>
                  </a:lnTo>
                  <a:lnTo>
                    <a:pt x="26067" y="0"/>
                  </a:lnTo>
                  <a:lnTo>
                    <a:pt x="26092" y="0"/>
                  </a:lnTo>
                  <a:lnTo>
                    <a:pt x="26117" y="0"/>
                  </a:lnTo>
                  <a:lnTo>
                    <a:pt x="26130" y="16"/>
                  </a:lnTo>
                  <a:lnTo>
                    <a:pt x="26142" y="0"/>
                  </a:lnTo>
                  <a:lnTo>
                    <a:pt x="26168" y="0"/>
                  </a:lnTo>
                  <a:lnTo>
                    <a:pt x="26193" y="16"/>
                  </a:lnTo>
                  <a:lnTo>
                    <a:pt x="26206" y="0"/>
                  </a:lnTo>
                  <a:lnTo>
                    <a:pt x="26218" y="0"/>
                  </a:lnTo>
                  <a:lnTo>
                    <a:pt x="26244" y="0"/>
                  </a:lnTo>
                  <a:lnTo>
                    <a:pt x="26269" y="0"/>
                  </a:lnTo>
                  <a:lnTo>
                    <a:pt x="26294" y="0"/>
                  </a:lnTo>
                  <a:lnTo>
                    <a:pt x="26319" y="0"/>
                  </a:lnTo>
                  <a:lnTo>
                    <a:pt x="26345" y="0"/>
                  </a:lnTo>
                  <a:lnTo>
                    <a:pt x="26370" y="16"/>
                  </a:lnTo>
                  <a:lnTo>
                    <a:pt x="26383" y="0"/>
                  </a:lnTo>
                  <a:lnTo>
                    <a:pt x="26395" y="0"/>
                  </a:lnTo>
                  <a:lnTo>
                    <a:pt x="26420" y="0"/>
                  </a:lnTo>
                  <a:lnTo>
                    <a:pt x="26446" y="0"/>
                  </a:lnTo>
                  <a:lnTo>
                    <a:pt x="26471" y="0"/>
                  </a:lnTo>
                  <a:lnTo>
                    <a:pt x="26496" y="16"/>
                  </a:lnTo>
                  <a:lnTo>
                    <a:pt x="26509" y="0"/>
                  </a:lnTo>
                  <a:lnTo>
                    <a:pt x="26522" y="0"/>
                  </a:lnTo>
                  <a:lnTo>
                    <a:pt x="26534" y="16"/>
                  </a:lnTo>
                  <a:lnTo>
                    <a:pt x="26547" y="0"/>
                  </a:lnTo>
                  <a:lnTo>
                    <a:pt x="26572" y="0"/>
                  </a:lnTo>
                  <a:lnTo>
                    <a:pt x="26597" y="0"/>
                  </a:lnTo>
                  <a:lnTo>
                    <a:pt x="26623" y="0"/>
                  </a:lnTo>
                  <a:lnTo>
                    <a:pt x="26635" y="16"/>
                  </a:lnTo>
                  <a:lnTo>
                    <a:pt x="26648" y="0"/>
                  </a:lnTo>
                  <a:lnTo>
                    <a:pt x="26673" y="0"/>
                  </a:lnTo>
                  <a:lnTo>
                    <a:pt x="26699" y="0"/>
                  </a:lnTo>
                  <a:lnTo>
                    <a:pt x="26724" y="0"/>
                  </a:lnTo>
                  <a:lnTo>
                    <a:pt x="26749" y="0"/>
                  </a:lnTo>
                  <a:lnTo>
                    <a:pt x="26775" y="16"/>
                  </a:lnTo>
                  <a:lnTo>
                    <a:pt x="26787" y="0"/>
                  </a:lnTo>
                  <a:lnTo>
                    <a:pt x="26800" y="0"/>
                  </a:lnTo>
                  <a:lnTo>
                    <a:pt x="26825" y="0"/>
                  </a:lnTo>
                  <a:lnTo>
                    <a:pt x="26838" y="16"/>
                  </a:lnTo>
                  <a:lnTo>
                    <a:pt x="26850" y="0"/>
                  </a:lnTo>
                  <a:lnTo>
                    <a:pt x="26876" y="0"/>
                  </a:lnTo>
                  <a:lnTo>
                    <a:pt x="26888" y="16"/>
                  </a:lnTo>
                  <a:lnTo>
                    <a:pt x="26901" y="0"/>
                  </a:lnTo>
                  <a:lnTo>
                    <a:pt x="26926" y="16"/>
                  </a:lnTo>
                  <a:lnTo>
                    <a:pt x="26939" y="0"/>
                  </a:lnTo>
                  <a:lnTo>
                    <a:pt x="26951" y="0"/>
                  </a:lnTo>
                  <a:lnTo>
                    <a:pt x="26977" y="0"/>
                  </a:lnTo>
                  <a:lnTo>
                    <a:pt x="27002" y="0"/>
                  </a:lnTo>
                  <a:lnTo>
                    <a:pt x="27027" y="0"/>
                  </a:lnTo>
                  <a:lnTo>
                    <a:pt x="27053" y="0"/>
                  </a:lnTo>
                  <a:lnTo>
                    <a:pt x="27078" y="0"/>
                  </a:lnTo>
                  <a:lnTo>
                    <a:pt x="27103" y="0"/>
                  </a:lnTo>
                  <a:lnTo>
                    <a:pt x="27128" y="0"/>
                  </a:lnTo>
                  <a:lnTo>
                    <a:pt x="27154" y="0"/>
                  </a:lnTo>
                  <a:lnTo>
                    <a:pt x="27179" y="16"/>
                  </a:lnTo>
                  <a:lnTo>
                    <a:pt x="27192" y="0"/>
                  </a:lnTo>
                  <a:lnTo>
                    <a:pt x="27204" y="0"/>
                  </a:lnTo>
                  <a:lnTo>
                    <a:pt x="27230" y="0"/>
                  </a:lnTo>
                  <a:lnTo>
                    <a:pt x="27255" y="0"/>
                  </a:lnTo>
                  <a:lnTo>
                    <a:pt x="27280" y="0"/>
                  </a:lnTo>
                  <a:lnTo>
                    <a:pt x="27305" y="0"/>
                  </a:lnTo>
                  <a:lnTo>
                    <a:pt x="27331" y="0"/>
                  </a:lnTo>
                  <a:lnTo>
                    <a:pt x="27343" y="16"/>
                  </a:lnTo>
                  <a:lnTo>
                    <a:pt x="27356" y="16"/>
                  </a:lnTo>
                  <a:lnTo>
                    <a:pt x="27369" y="0"/>
                  </a:lnTo>
                  <a:lnTo>
                    <a:pt x="27381" y="0"/>
                  </a:lnTo>
                  <a:lnTo>
                    <a:pt x="27407" y="0"/>
                  </a:lnTo>
                  <a:lnTo>
                    <a:pt x="27419" y="16"/>
                  </a:lnTo>
                  <a:lnTo>
                    <a:pt x="27432" y="0"/>
                  </a:lnTo>
                  <a:lnTo>
                    <a:pt x="27457" y="0"/>
                  </a:lnTo>
                  <a:lnTo>
                    <a:pt x="27470" y="16"/>
                  </a:lnTo>
                  <a:lnTo>
                    <a:pt x="27482" y="16"/>
                  </a:lnTo>
                  <a:lnTo>
                    <a:pt x="27495" y="0"/>
                  </a:lnTo>
                  <a:lnTo>
                    <a:pt x="27508" y="0"/>
                  </a:lnTo>
                  <a:lnTo>
                    <a:pt x="27533" y="0"/>
                  </a:lnTo>
                  <a:lnTo>
                    <a:pt x="27558" y="0"/>
                  </a:lnTo>
                  <a:lnTo>
                    <a:pt x="27584" y="0"/>
                  </a:lnTo>
                  <a:lnTo>
                    <a:pt x="27609" y="0"/>
                  </a:lnTo>
                  <a:lnTo>
                    <a:pt x="27634" y="0"/>
                  </a:lnTo>
                  <a:lnTo>
                    <a:pt x="27659" y="0"/>
                  </a:lnTo>
                  <a:lnTo>
                    <a:pt x="27685" y="0"/>
                  </a:lnTo>
                  <a:lnTo>
                    <a:pt x="27710" y="0"/>
                  </a:lnTo>
                  <a:lnTo>
                    <a:pt x="27735" y="0"/>
                  </a:lnTo>
                  <a:lnTo>
                    <a:pt x="27761" y="0"/>
                  </a:lnTo>
                  <a:lnTo>
                    <a:pt x="27786" y="0"/>
                  </a:lnTo>
                  <a:lnTo>
                    <a:pt x="27798" y="16"/>
                  </a:lnTo>
                  <a:lnTo>
                    <a:pt x="27811" y="0"/>
                  </a:lnTo>
                  <a:lnTo>
                    <a:pt x="27836" y="0"/>
                  </a:lnTo>
                  <a:lnTo>
                    <a:pt x="27862" y="0"/>
                  </a:lnTo>
                  <a:lnTo>
                    <a:pt x="27887" y="0"/>
                  </a:lnTo>
                  <a:lnTo>
                    <a:pt x="27912" y="0"/>
                  </a:lnTo>
                </a:path>
              </a:pathLst>
            </a:custGeom>
            <a:noFill/>
            <a:ln w="9525">
              <a:solidFill>
                <a:schemeClr val="accent3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265"/>
            <p:cNvSpPr>
              <a:spLocks/>
            </p:cNvSpPr>
            <p:nvPr/>
          </p:nvSpPr>
          <p:spPr bwMode="auto">
            <a:xfrm flipV="1">
              <a:off x="2552408" y="4600450"/>
              <a:ext cx="1536847" cy="15482"/>
            </a:xfrm>
            <a:custGeom>
              <a:avLst/>
              <a:gdLst>
                <a:gd name="T0" fmla="*/ 455 w 27912"/>
                <a:gd name="T1" fmla="*/ 0 h 26331"/>
                <a:gd name="T2" fmla="*/ 986 w 27912"/>
                <a:gd name="T3" fmla="*/ 0 h 26331"/>
                <a:gd name="T4" fmla="*/ 1491 w 27912"/>
                <a:gd name="T5" fmla="*/ 506 h 26331"/>
                <a:gd name="T6" fmla="*/ 1946 w 27912"/>
                <a:gd name="T7" fmla="*/ 0 h 26331"/>
                <a:gd name="T8" fmla="*/ 2351 w 27912"/>
                <a:gd name="T9" fmla="*/ 0 h 26331"/>
                <a:gd name="T10" fmla="*/ 2806 w 27912"/>
                <a:gd name="T11" fmla="*/ 0 h 26331"/>
                <a:gd name="T12" fmla="*/ 3223 w 27912"/>
                <a:gd name="T13" fmla="*/ 14684 h 26331"/>
                <a:gd name="T14" fmla="*/ 3539 w 27912"/>
                <a:gd name="T15" fmla="*/ 5570 h 26331"/>
                <a:gd name="T16" fmla="*/ 3830 w 27912"/>
                <a:gd name="T17" fmla="*/ 1012 h 26331"/>
                <a:gd name="T18" fmla="*/ 4196 w 27912"/>
                <a:gd name="T19" fmla="*/ 2025 h 26331"/>
                <a:gd name="T20" fmla="*/ 4500 w 27912"/>
                <a:gd name="T21" fmla="*/ 1012 h 26331"/>
                <a:gd name="T22" fmla="*/ 4854 w 27912"/>
                <a:gd name="T23" fmla="*/ 0 h 26331"/>
                <a:gd name="T24" fmla="*/ 5170 w 27912"/>
                <a:gd name="T25" fmla="*/ 0 h 26331"/>
                <a:gd name="T26" fmla="*/ 5511 w 27912"/>
                <a:gd name="T27" fmla="*/ 506 h 26331"/>
                <a:gd name="T28" fmla="*/ 5916 w 27912"/>
                <a:gd name="T29" fmla="*/ 0 h 26331"/>
                <a:gd name="T30" fmla="*/ 6371 w 27912"/>
                <a:gd name="T31" fmla="*/ 0 h 26331"/>
                <a:gd name="T32" fmla="*/ 6763 w 27912"/>
                <a:gd name="T33" fmla="*/ 0 h 26331"/>
                <a:gd name="T34" fmla="*/ 7129 w 27912"/>
                <a:gd name="T35" fmla="*/ 506 h 26331"/>
                <a:gd name="T36" fmla="*/ 7572 w 27912"/>
                <a:gd name="T37" fmla="*/ 506 h 26331"/>
                <a:gd name="T38" fmla="*/ 7989 w 27912"/>
                <a:gd name="T39" fmla="*/ 0 h 26331"/>
                <a:gd name="T40" fmla="*/ 8394 w 27912"/>
                <a:gd name="T41" fmla="*/ 506 h 26331"/>
                <a:gd name="T42" fmla="*/ 8798 w 27912"/>
                <a:gd name="T43" fmla="*/ 0 h 26331"/>
                <a:gd name="T44" fmla="*/ 9291 w 27912"/>
                <a:gd name="T45" fmla="*/ 506 h 26331"/>
                <a:gd name="T46" fmla="*/ 9632 w 27912"/>
                <a:gd name="T47" fmla="*/ 506 h 26331"/>
                <a:gd name="T48" fmla="*/ 10088 w 27912"/>
                <a:gd name="T49" fmla="*/ 0 h 26331"/>
                <a:gd name="T50" fmla="*/ 10492 w 27912"/>
                <a:gd name="T51" fmla="*/ 506 h 26331"/>
                <a:gd name="T52" fmla="*/ 10795 w 27912"/>
                <a:gd name="T53" fmla="*/ 1012 h 26331"/>
                <a:gd name="T54" fmla="*/ 11175 w 27912"/>
                <a:gd name="T55" fmla="*/ 0 h 26331"/>
                <a:gd name="T56" fmla="*/ 11579 w 27912"/>
                <a:gd name="T57" fmla="*/ 0 h 26331"/>
                <a:gd name="T58" fmla="*/ 12060 w 27912"/>
                <a:gd name="T59" fmla="*/ 506 h 26331"/>
                <a:gd name="T60" fmla="*/ 12565 w 27912"/>
                <a:gd name="T61" fmla="*/ 0 h 26331"/>
                <a:gd name="T62" fmla="*/ 13096 w 27912"/>
                <a:gd name="T63" fmla="*/ 1012 h 26331"/>
                <a:gd name="T64" fmla="*/ 13526 w 27912"/>
                <a:gd name="T65" fmla="*/ 0 h 26331"/>
                <a:gd name="T66" fmla="*/ 13994 w 27912"/>
                <a:gd name="T67" fmla="*/ 506 h 26331"/>
                <a:gd name="T68" fmla="*/ 14487 w 27912"/>
                <a:gd name="T69" fmla="*/ 506 h 26331"/>
                <a:gd name="T70" fmla="*/ 15043 w 27912"/>
                <a:gd name="T71" fmla="*/ 506 h 26331"/>
                <a:gd name="T72" fmla="*/ 15498 w 27912"/>
                <a:gd name="T73" fmla="*/ 0 h 26331"/>
                <a:gd name="T74" fmla="*/ 16004 w 27912"/>
                <a:gd name="T75" fmla="*/ 0 h 26331"/>
                <a:gd name="T76" fmla="*/ 16535 w 27912"/>
                <a:gd name="T77" fmla="*/ 506 h 26331"/>
                <a:gd name="T78" fmla="*/ 17015 w 27912"/>
                <a:gd name="T79" fmla="*/ 0 h 26331"/>
                <a:gd name="T80" fmla="*/ 17496 w 27912"/>
                <a:gd name="T81" fmla="*/ 0 h 26331"/>
                <a:gd name="T82" fmla="*/ 18001 w 27912"/>
                <a:gd name="T83" fmla="*/ 0 h 26331"/>
                <a:gd name="T84" fmla="*/ 18444 w 27912"/>
                <a:gd name="T85" fmla="*/ 506 h 26331"/>
                <a:gd name="T86" fmla="*/ 18937 w 27912"/>
                <a:gd name="T87" fmla="*/ 0 h 26331"/>
                <a:gd name="T88" fmla="*/ 19442 w 27912"/>
                <a:gd name="T89" fmla="*/ 0 h 26331"/>
                <a:gd name="T90" fmla="*/ 19973 w 27912"/>
                <a:gd name="T91" fmla="*/ 0 h 26331"/>
                <a:gd name="T92" fmla="*/ 20416 w 27912"/>
                <a:gd name="T93" fmla="*/ 506 h 26331"/>
                <a:gd name="T94" fmla="*/ 20732 w 27912"/>
                <a:gd name="T95" fmla="*/ 1519 h 26331"/>
                <a:gd name="T96" fmla="*/ 21035 w 27912"/>
                <a:gd name="T97" fmla="*/ 0 h 26331"/>
                <a:gd name="T98" fmla="*/ 21339 w 27912"/>
                <a:gd name="T99" fmla="*/ 0 h 26331"/>
                <a:gd name="T100" fmla="*/ 21667 w 27912"/>
                <a:gd name="T101" fmla="*/ 0 h 26331"/>
                <a:gd name="T102" fmla="*/ 22072 w 27912"/>
                <a:gd name="T103" fmla="*/ 0 h 26331"/>
                <a:gd name="T104" fmla="*/ 22502 w 27912"/>
                <a:gd name="T105" fmla="*/ 0 h 26331"/>
                <a:gd name="T106" fmla="*/ 22982 w 27912"/>
                <a:gd name="T107" fmla="*/ 506 h 26331"/>
                <a:gd name="T108" fmla="*/ 23488 w 27912"/>
                <a:gd name="T109" fmla="*/ 0 h 26331"/>
                <a:gd name="T110" fmla="*/ 23955 w 27912"/>
                <a:gd name="T111" fmla="*/ 0 h 26331"/>
                <a:gd name="T112" fmla="*/ 24499 w 27912"/>
                <a:gd name="T113" fmla="*/ 0 h 26331"/>
                <a:gd name="T114" fmla="*/ 25080 w 27912"/>
                <a:gd name="T115" fmla="*/ 0 h 26331"/>
                <a:gd name="T116" fmla="*/ 25637 w 27912"/>
                <a:gd name="T117" fmla="*/ 0 h 26331"/>
                <a:gd name="T118" fmla="*/ 26168 w 27912"/>
                <a:gd name="T119" fmla="*/ 0 h 26331"/>
                <a:gd name="T120" fmla="*/ 26673 w 27912"/>
                <a:gd name="T121" fmla="*/ 0 h 26331"/>
                <a:gd name="T122" fmla="*/ 27154 w 27912"/>
                <a:gd name="T123" fmla="*/ 0 h 26331"/>
                <a:gd name="T124" fmla="*/ 27710 w 27912"/>
                <a:gd name="T125" fmla="*/ 0 h 26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912" h="26331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50" y="0"/>
                  </a:lnTo>
                  <a:lnTo>
                    <a:pt x="75" y="0"/>
                  </a:lnTo>
                  <a:lnTo>
                    <a:pt x="101" y="0"/>
                  </a:lnTo>
                  <a:lnTo>
                    <a:pt x="113" y="506"/>
                  </a:lnTo>
                  <a:lnTo>
                    <a:pt x="126" y="0"/>
                  </a:lnTo>
                  <a:lnTo>
                    <a:pt x="151" y="0"/>
                  </a:lnTo>
                  <a:lnTo>
                    <a:pt x="177" y="0"/>
                  </a:lnTo>
                  <a:lnTo>
                    <a:pt x="202" y="0"/>
                  </a:lnTo>
                  <a:lnTo>
                    <a:pt x="227" y="0"/>
                  </a:lnTo>
                  <a:lnTo>
                    <a:pt x="252" y="0"/>
                  </a:lnTo>
                  <a:lnTo>
                    <a:pt x="265" y="506"/>
                  </a:lnTo>
                  <a:lnTo>
                    <a:pt x="278" y="0"/>
                  </a:lnTo>
                  <a:lnTo>
                    <a:pt x="303" y="0"/>
                  </a:lnTo>
                  <a:lnTo>
                    <a:pt x="316" y="506"/>
                  </a:lnTo>
                  <a:lnTo>
                    <a:pt x="328" y="0"/>
                  </a:lnTo>
                  <a:lnTo>
                    <a:pt x="353" y="0"/>
                  </a:lnTo>
                  <a:lnTo>
                    <a:pt x="379" y="0"/>
                  </a:lnTo>
                  <a:lnTo>
                    <a:pt x="404" y="0"/>
                  </a:lnTo>
                  <a:lnTo>
                    <a:pt x="429" y="0"/>
                  </a:lnTo>
                  <a:lnTo>
                    <a:pt x="455" y="0"/>
                  </a:lnTo>
                  <a:lnTo>
                    <a:pt x="480" y="0"/>
                  </a:lnTo>
                  <a:lnTo>
                    <a:pt x="505" y="0"/>
                  </a:lnTo>
                  <a:lnTo>
                    <a:pt x="530" y="506"/>
                  </a:lnTo>
                  <a:lnTo>
                    <a:pt x="543" y="0"/>
                  </a:lnTo>
                  <a:lnTo>
                    <a:pt x="556" y="0"/>
                  </a:lnTo>
                  <a:lnTo>
                    <a:pt x="581" y="0"/>
                  </a:lnTo>
                  <a:lnTo>
                    <a:pt x="606" y="0"/>
                  </a:lnTo>
                  <a:lnTo>
                    <a:pt x="632" y="0"/>
                  </a:lnTo>
                  <a:lnTo>
                    <a:pt x="657" y="0"/>
                  </a:lnTo>
                  <a:lnTo>
                    <a:pt x="682" y="0"/>
                  </a:lnTo>
                  <a:lnTo>
                    <a:pt x="707" y="0"/>
                  </a:lnTo>
                  <a:lnTo>
                    <a:pt x="733" y="0"/>
                  </a:lnTo>
                  <a:lnTo>
                    <a:pt x="745" y="506"/>
                  </a:lnTo>
                  <a:lnTo>
                    <a:pt x="758" y="0"/>
                  </a:lnTo>
                  <a:lnTo>
                    <a:pt x="783" y="0"/>
                  </a:lnTo>
                  <a:lnTo>
                    <a:pt x="809" y="0"/>
                  </a:lnTo>
                  <a:lnTo>
                    <a:pt x="834" y="0"/>
                  </a:lnTo>
                  <a:lnTo>
                    <a:pt x="859" y="0"/>
                  </a:lnTo>
                  <a:lnTo>
                    <a:pt x="884" y="0"/>
                  </a:lnTo>
                  <a:lnTo>
                    <a:pt x="910" y="0"/>
                  </a:lnTo>
                  <a:lnTo>
                    <a:pt x="935" y="0"/>
                  </a:lnTo>
                  <a:lnTo>
                    <a:pt x="960" y="0"/>
                  </a:lnTo>
                  <a:lnTo>
                    <a:pt x="986" y="0"/>
                  </a:lnTo>
                  <a:lnTo>
                    <a:pt x="1011" y="0"/>
                  </a:lnTo>
                  <a:lnTo>
                    <a:pt x="1036" y="0"/>
                  </a:lnTo>
                  <a:lnTo>
                    <a:pt x="1061" y="0"/>
                  </a:lnTo>
                  <a:lnTo>
                    <a:pt x="1087" y="0"/>
                  </a:lnTo>
                  <a:lnTo>
                    <a:pt x="1112" y="0"/>
                  </a:lnTo>
                  <a:lnTo>
                    <a:pt x="1137" y="506"/>
                  </a:lnTo>
                  <a:lnTo>
                    <a:pt x="1150" y="0"/>
                  </a:lnTo>
                  <a:lnTo>
                    <a:pt x="1163" y="0"/>
                  </a:lnTo>
                  <a:lnTo>
                    <a:pt x="1188" y="0"/>
                  </a:lnTo>
                  <a:lnTo>
                    <a:pt x="1213" y="0"/>
                  </a:lnTo>
                  <a:lnTo>
                    <a:pt x="1238" y="0"/>
                  </a:lnTo>
                  <a:lnTo>
                    <a:pt x="1264" y="0"/>
                  </a:lnTo>
                  <a:lnTo>
                    <a:pt x="1289" y="0"/>
                  </a:lnTo>
                  <a:lnTo>
                    <a:pt x="1314" y="0"/>
                  </a:lnTo>
                  <a:lnTo>
                    <a:pt x="1340" y="0"/>
                  </a:lnTo>
                  <a:lnTo>
                    <a:pt x="1365" y="506"/>
                  </a:lnTo>
                  <a:lnTo>
                    <a:pt x="1378" y="0"/>
                  </a:lnTo>
                  <a:lnTo>
                    <a:pt x="1390" y="0"/>
                  </a:lnTo>
                  <a:lnTo>
                    <a:pt x="1415" y="0"/>
                  </a:lnTo>
                  <a:lnTo>
                    <a:pt x="1428" y="506"/>
                  </a:lnTo>
                  <a:lnTo>
                    <a:pt x="1441" y="0"/>
                  </a:lnTo>
                  <a:lnTo>
                    <a:pt x="1466" y="0"/>
                  </a:lnTo>
                  <a:lnTo>
                    <a:pt x="1491" y="506"/>
                  </a:lnTo>
                  <a:lnTo>
                    <a:pt x="1504" y="0"/>
                  </a:lnTo>
                  <a:lnTo>
                    <a:pt x="1517" y="0"/>
                  </a:lnTo>
                  <a:lnTo>
                    <a:pt x="1542" y="0"/>
                  </a:lnTo>
                  <a:lnTo>
                    <a:pt x="1567" y="0"/>
                  </a:lnTo>
                  <a:lnTo>
                    <a:pt x="1592" y="0"/>
                  </a:lnTo>
                  <a:lnTo>
                    <a:pt x="1618" y="0"/>
                  </a:lnTo>
                  <a:lnTo>
                    <a:pt x="1643" y="0"/>
                  </a:lnTo>
                  <a:lnTo>
                    <a:pt x="1668" y="0"/>
                  </a:lnTo>
                  <a:lnTo>
                    <a:pt x="1694" y="0"/>
                  </a:lnTo>
                  <a:lnTo>
                    <a:pt x="1719" y="506"/>
                  </a:lnTo>
                  <a:lnTo>
                    <a:pt x="1731" y="0"/>
                  </a:lnTo>
                  <a:lnTo>
                    <a:pt x="1744" y="0"/>
                  </a:lnTo>
                  <a:lnTo>
                    <a:pt x="1769" y="0"/>
                  </a:lnTo>
                  <a:lnTo>
                    <a:pt x="1795" y="0"/>
                  </a:lnTo>
                  <a:lnTo>
                    <a:pt x="1820" y="1012"/>
                  </a:lnTo>
                  <a:lnTo>
                    <a:pt x="1833" y="0"/>
                  </a:lnTo>
                  <a:lnTo>
                    <a:pt x="1845" y="506"/>
                  </a:lnTo>
                  <a:lnTo>
                    <a:pt x="1858" y="1012"/>
                  </a:lnTo>
                  <a:lnTo>
                    <a:pt x="1870" y="0"/>
                  </a:lnTo>
                  <a:lnTo>
                    <a:pt x="1883" y="2025"/>
                  </a:lnTo>
                  <a:lnTo>
                    <a:pt x="1896" y="0"/>
                  </a:lnTo>
                  <a:lnTo>
                    <a:pt x="1921" y="0"/>
                  </a:lnTo>
                  <a:lnTo>
                    <a:pt x="1946" y="0"/>
                  </a:lnTo>
                  <a:lnTo>
                    <a:pt x="1972" y="0"/>
                  </a:lnTo>
                  <a:lnTo>
                    <a:pt x="1997" y="0"/>
                  </a:lnTo>
                  <a:lnTo>
                    <a:pt x="2022" y="506"/>
                  </a:lnTo>
                  <a:lnTo>
                    <a:pt x="2035" y="0"/>
                  </a:lnTo>
                  <a:lnTo>
                    <a:pt x="2047" y="0"/>
                  </a:lnTo>
                  <a:lnTo>
                    <a:pt x="2073" y="506"/>
                  </a:lnTo>
                  <a:lnTo>
                    <a:pt x="2085" y="1012"/>
                  </a:lnTo>
                  <a:lnTo>
                    <a:pt x="2098" y="0"/>
                  </a:lnTo>
                  <a:lnTo>
                    <a:pt x="2111" y="506"/>
                  </a:lnTo>
                  <a:lnTo>
                    <a:pt x="2123" y="0"/>
                  </a:lnTo>
                  <a:lnTo>
                    <a:pt x="2136" y="506"/>
                  </a:lnTo>
                  <a:lnTo>
                    <a:pt x="2149" y="0"/>
                  </a:lnTo>
                  <a:lnTo>
                    <a:pt x="2161" y="506"/>
                  </a:lnTo>
                  <a:lnTo>
                    <a:pt x="2174" y="1012"/>
                  </a:lnTo>
                  <a:lnTo>
                    <a:pt x="2199" y="0"/>
                  </a:lnTo>
                  <a:lnTo>
                    <a:pt x="2212" y="506"/>
                  </a:lnTo>
                  <a:lnTo>
                    <a:pt x="2224" y="506"/>
                  </a:lnTo>
                  <a:lnTo>
                    <a:pt x="2250" y="506"/>
                  </a:lnTo>
                  <a:lnTo>
                    <a:pt x="2275" y="0"/>
                  </a:lnTo>
                  <a:lnTo>
                    <a:pt x="2300" y="1012"/>
                  </a:lnTo>
                  <a:lnTo>
                    <a:pt x="2326" y="1012"/>
                  </a:lnTo>
                  <a:lnTo>
                    <a:pt x="2338" y="506"/>
                  </a:lnTo>
                  <a:lnTo>
                    <a:pt x="2351" y="0"/>
                  </a:lnTo>
                  <a:lnTo>
                    <a:pt x="2364" y="506"/>
                  </a:lnTo>
                  <a:lnTo>
                    <a:pt x="2376" y="0"/>
                  </a:lnTo>
                  <a:lnTo>
                    <a:pt x="2401" y="0"/>
                  </a:lnTo>
                  <a:lnTo>
                    <a:pt x="2427" y="0"/>
                  </a:lnTo>
                  <a:lnTo>
                    <a:pt x="2439" y="1012"/>
                  </a:lnTo>
                  <a:lnTo>
                    <a:pt x="2452" y="0"/>
                  </a:lnTo>
                  <a:lnTo>
                    <a:pt x="2477" y="0"/>
                  </a:lnTo>
                  <a:lnTo>
                    <a:pt x="2490" y="506"/>
                  </a:lnTo>
                  <a:lnTo>
                    <a:pt x="2503" y="0"/>
                  </a:lnTo>
                  <a:lnTo>
                    <a:pt x="2515" y="506"/>
                  </a:lnTo>
                  <a:lnTo>
                    <a:pt x="2528" y="0"/>
                  </a:lnTo>
                  <a:lnTo>
                    <a:pt x="2553" y="506"/>
                  </a:lnTo>
                  <a:lnTo>
                    <a:pt x="2578" y="0"/>
                  </a:lnTo>
                  <a:lnTo>
                    <a:pt x="2604" y="0"/>
                  </a:lnTo>
                  <a:lnTo>
                    <a:pt x="2616" y="1012"/>
                  </a:lnTo>
                  <a:lnTo>
                    <a:pt x="2629" y="0"/>
                  </a:lnTo>
                  <a:lnTo>
                    <a:pt x="2654" y="0"/>
                  </a:lnTo>
                  <a:lnTo>
                    <a:pt x="2680" y="0"/>
                  </a:lnTo>
                  <a:lnTo>
                    <a:pt x="2705" y="0"/>
                  </a:lnTo>
                  <a:lnTo>
                    <a:pt x="2730" y="0"/>
                  </a:lnTo>
                  <a:lnTo>
                    <a:pt x="2755" y="0"/>
                  </a:lnTo>
                  <a:lnTo>
                    <a:pt x="2781" y="0"/>
                  </a:lnTo>
                  <a:lnTo>
                    <a:pt x="2806" y="0"/>
                  </a:lnTo>
                  <a:lnTo>
                    <a:pt x="2831" y="0"/>
                  </a:lnTo>
                  <a:lnTo>
                    <a:pt x="2857" y="0"/>
                  </a:lnTo>
                  <a:lnTo>
                    <a:pt x="2882" y="0"/>
                  </a:lnTo>
                  <a:lnTo>
                    <a:pt x="2907" y="0"/>
                  </a:lnTo>
                  <a:lnTo>
                    <a:pt x="2932" y="0"/>
                  </a:lnTo>
                  <a:lnTo>
                    <a:pt x="2958" y="0"/>
                  </a:lnTo>
                  <a:lnTo>
                    <a:pt x="2983" y="0"/>
                  </a:lnTo>
                  <a:lnTo>
                    <a:pt x="3008" y="0"/>
                  </a:lnTo>
                  <a:lnTo>
                    <a:pt x="3034" y="506"/>
                  </a:lnTo>
                  <a:lnTo>
                    <a:pt x="3059" y="1519"/>
                  </a:lnTo>
                  <a:lnTo>
                    <a:pt x="3071" y="4557"/>
                  </a:lnTo>
                  <a:lnTo>
                    <a:pt x="3084" y="3038"/>
                  </a:lnTo>
                  <a:lnTo>
                    <a:pt x="3097" y="3544"/>
                  </a:lnTo>
                  <a:lnTo>
                    <a:pt x="3109" y="3038"/>
                  </a:lnTo>
                  <a:lnTo>
                    <a:pt x="3122" y="1519"/>
                  </a:lnTo>
                  <a:lnTo>
                    <a:pt x="3135" y="5063"/>
                  </a:lnTo>
                  <a:lnTo>
                    <a:pt x="3147" y="5570"/>
                  </a:lnTo>
                  <a:lnTo>
                    <a:pt x="3160" y="2531"/>
                  </a:lnTo>
                  <a:lnTo>
                    <a:pt x="3173" y="5063"/>
                  </a:lnTo>
                  <a:lnTo>
                    <a:pt x="3185" y="5570"/>
                  </a:lnTo>
                  <a:lnTo>
                    <a:pt x="3198" y="4050"/>
                  </a:lnTo>
                  <a:lnTo>
                    <a:pt x="3210" y="13671"/>
                  </a:lnTo>
                  <a:lnTo>
                    <a:pt x="3223" y="14684"/>
                  </a:lnTo>
                  <a:lnTo>
                    <a:pt x="3236" y="22786"/>
                  </a:lnTo>
                  <a:lnTo>
                    <a:pt x="3248" y="20254"/>
                  </a:lnTo>
                  <a:lnTo>
                    <a:pt x="3261" y="13671"/>
                  </a:lnTo>
                  <a:lnTo>
                    <a:pt x="3274" y="23292"/>
                  </a:lnTo>
                  <a:lnTo>
                    <a:pt x="3286" y="20760"/>
                  </a:lnTo>
                  <a:lnTo>
                    <a:pt x="3299" y="22280"/>
                  </a:lnTo>
                  <a:lnTo>
                    <a:pt x="3312" y="17722"/>
                  </a:lnTo>
                  <a:lnTo>
                    <a:pt x="3337" y="26331"/>
                  </a:lnTo>
                  <a:lnTo>
                    <a:pt x="3350" y="14684"/>
                  </a:lnTo>
                  <a:lnTo>
                    <a:pt x="3362" y="20254"/>
                  </a:lnTo>
                  <a:lnTo>
                    <a:pt x="3387" y="14178"/>
                  </a:lnTo>
                  <a:lnTo>
                    <a:pt x="3400" y="14684"/>
                  </a:lnTo>
                  <a:lnTo>
                    <a:pt x="3413" y="11140"/>
                  </a:lnTo>
                  <a:lnTo>
                    <a:pt x="3425" y="9114"/>
                  </a:lnTo>
                  <a:lnTo>
                    <a:pt x="3438" y="13165"/>
                  </a:lnTo>
                  <a:lnTo>
                    <a:pt x="3451" y="9620"/>
                  </a:lnTo>
                  <a:lnTo>
                    <a:pt x="3463" y="6076"/>
                  </a:lnTo>
                  <a:lnTo>
                    <a:pt x="3476" y="7089"/>
                  </a:lnTo>
                  <a:lnTo>
                    <a:pt x="3489" y="6582"/>
                  </a:lnTo>
                  <a:lnTo>
                    <a:pt x="3501" y="3544"/>
                  </a:lnTo>
                  <a:lnTo>
                    <a:pt x="3514" y="4557"/>
                  </a:lnTo>
                  <a:lnTo>
                    <a:pt x="3526" y="1519"/>
                  </a:lnTo>
                  <a:lnTo>
                    <a:pt x="3539" y="5570"/>
                  </a:lnTo>
                  <a:lnTo>
                    <a:pt x="3552" y="2531"/>
                  </a:lnTo>
                  <a:lnTo>
                    <a:pt x="3564" y="2531"/>
                  </a:lnTo>
                  <a:lnTo>
                    <a:pt x="3577" y="3038"/>
                  </a:lnTo>
                  <a:lnTo>
                    <a:pt x="3590" y="3544"/>
                  </a:lnTo>
                  <a:lnTo>
                    <a:pt x="3602" y="4557"/>
                  </a:lnTo>
                  <a:lnTo>
                    <a:pt x="3615" y="6582"/>
                  </a:lnTo>
                  <a:lnTo>
                    <a:pt x="3628" y="3544"/>
                  </a:lnTo>
                  <a:lnTo>
                    <a:pt x="3640" y="4557"/>
                  </a:lnTo>
                  <a:lnTo>
                    <a:pt x="3653" y="2531"/>
                  </a:lnTo>
                  <a:lnTo>
                    <a:pt x="3666" y="4557"/>
                  </a:lnTo>
                  <a:lnTo>
                    <a:pt x="3678" y="3544"/>
                  </a:lnTo>
                  <a:lnTo>
                    <a:pt x="3691" y="3544"/>
                  </a:lnTo>
                  <a:lnTo>
                    <a:pt x="3704" y="2025"/>
                  </a:lnTo>
                  <a:lnTo>
                    <a:pt x="3716" y="6076"/>
                  </a:lnTo>
                  <a:lnTo>
                    <a:pt x="3729" y="2025"/>
                  </a:lnTo>
                  <a:lnTo>
                    <a:pt x="3741" y="3544"/>
                  </a:lnTo>
                  <a:lnTo>
                    <a:pt x="3754" y="2531"/>
                  </a:lnTo>
                  <a:lnTo>
                    <a:pt x="3767" y="3544"/>
                  </a:lnTo>
                  <a:lnTo>
                    <a:pt x="3779" y="4050"/>
                  </a:lnTo>
                  <a:lnTo>
                    <a:pt x="3792" y="1519"/>
                  </a:lnTo>
                  <a:lnTo>
                    <a:pt x="3805" y="5063"/>
                  </a:lnTo>
                  <a:lnTo>
                    <a:pt x="3817" y="2531"/>
                  </a:lnTo>
                  <a:lnTo>
                    <a:pt x="3830" y="1012"/>
                  </a:lnTo>
                  <a:lnTo>
                    <a:pt x="3843" y="3038"/>
                  </a:lnTo>
                  <a:lnTo>
                    <a:pt x="3855" y="2025"/>
                  </a:lnTo>
                  <a:lnTo>
                    <a:pt x="3868" y="2025"/>
                  </a:lnTo>
                  <a:lnTo>
                    <a:pt x="3881" y="2531"/>
                  </a:lnTo>
                  <a:lnTo>
                    <a:pt x="3893" y="1012"/>
                  </a:lnTo>
                  <a:lnTo>
                    <a:pt x="3918" y="1012"/>
                  </a:lnTo>
                  <a:lnTo>
                    <a:pt x="3944" y="2531"/>
                  </a:lnTo>
                  <a:lnTo>
                    <a:pt x="3956" y="1519"/>
                  </a:lnTo>
                  <a:lnTo>
                    <a:pt x="3969" y="2531"/>
                  </a:lnTo>
                  <a:lnTo>
                    <a:pt x="3994" y="1519"/>
                  </a:lnTo>
                  <a:lnTo>
                    <a:pt x="4007" y="3544"/>
                  </a:lnTo>
                  <a:lnTo>
                    <a:pt x="4020" y="1012"/>
                  </a:lnTo>
                  <a:lnTo>
                    <a:pt x="4032" y="506"/>
                  </a:lnTo>
                  <a:lnTo>
                    <a:pt x="4045" y="1519"/>
                  </a:lnTo>
                  <a:lnTo>
                    <a:pt x="4070" y="1012"/>
                  </a:lnTo>
                  <a:lnTo>
                    <a:pt x="4095" y="1012"/>
                  </a:lnTo>
                  <a:lnTo>
                    <a:pt x="4108" y="1519"/>
                  </a:lnTo>
                  <a:lnTo>
                    <a:pt x="4121" y="1012"/>
                  </a:lnTo>
                  <a:lnTo>
                    <a:pt x="4133" y="1519"/>
                  </a:lnTo>
                  <a:lnTo>
                    <a:pt x="4146" y="1012"/>
                  </a:lnTo>
                  <a:lnTo>
                    <a:pt x="4159" y="2531"/>
                  </a:lnTo>
                  <a:lnTo>
                    <a:pt x="4171" y="2531"/>
                  </a:lnTo>
                  <a:lnTo>
                    <a:pt x="4196" y="2025"/>
                  </a:lnTo>
                  <a:lnTo>
                    <a:pt x="4209" y="506"/>
                  </a:lnTo>
                  <a:lnTo>
                    <a:pt x="4222" y="1012"/>
                  </a:lnTo>
                  <a:lnTo>
                    <a:pt x="4234" y="1519"/>
                  </a:lnTo>
                  <a:lnTo>
                    <a:pt x="4247" y="3038"/>
                  </a:lnTo>
                  <a:lnTo>
                    <a:pt x="4260" y="2025"/>
                  </a:lnTo>
                  <a:lnTo>
                    <a:pt x="4272" y="2025"/>
                  </a:lnTo>
                  <a:lnTo>
                    <a:pt x="4285" y="3038"/>
                  </a:lnTo>
                  <a:lnTo>
                    <a:pt x="4298" y="1519"/>
                  </a:lnTo>
                  <a:lnTo>
                    <a:pt x="4310" y="0"/>
                  </a:lnTo>
                  <a:lnTo>
                    <a:pt x="4323" y="0"/>
                  </a:lnTo>
                  <a:lnTo>
                    <a:pt x="4336" y="3544"/>
                  </a:lnTo>
                  <a:lnTo>
                    <a:pt x="4348" y="1012"/>
                  </a:lnTo>
                  <a:lnTo>
                    <a:pt x="4361" y="2531"/>
                  </a:lnTo>
                  <a:lnTo>
                    <a:pt x="4373" y="1519"/>
                  </a:lnTo>
                  <a:lnTo>
                    <a:pt x="4399" y="506"/>
                  </a:lnTo>
                  <a:lnTo>
                    <a:pt x="4411" y="2531"/>
                  </a:lnTo>
                  <a:lnTo>
                    <a:pt x="4424" y="1012"/>
                  </a:lnTo>
                  <a:lnTo>
                    <a:pt x="4437" y="1519"/>
                  </a:lnTo>
                  <a:lnTo>
                    <a:pt x="4449" y="1012"/>
                  </a:lnTo>
                  <a:lnTo>
                    <a:pt x="4462" y="2025"/>
                  </a:lnTo>
                  <a:lnTo>
                    <a:pt x="4475" y="1519"/>
                  </a:lnTo>
                  <a:lnTo>
                    <a:pt x="4487" y="1012"/>
                  </a:lnTo>
                  <a:lnTo>
                    <a:pt x="4500" y="1012"/>
                  </a:lnTo>
                  <a:lnTo>
                    <a:pt x="4513" y="506"/>
                  </a:lnTo>
                  <a:lnTo>
                    <a:pt x="4525" y="1012"/>
                  </a:lnTo>
                  <a:lnTo>
                    <a:pt x="4551" y="1012"/>
                  </a:lnTo>
                  <a:lnTo>
                    <a:pt x="4563" y="1519"/>
                  </a:lnTo>
                  <a:lnTo>
                    <a:pt x="4576" y="1012"/>
                  </a:lnTo>
                  <a:lnTo>
                    <a:pt x="4588" y="506"/>
                  </a:lnTo>
                  <a:lnTo>
                    <a:pt x="4601" y="2531"/>
                  </a:lnTo>
                  <a:lnTo>
                    <a:pt x="4614" y="1012"/>
                  </a:lnTo>
                  <a:lnTo>
                    <a:pt x="4626" y="506"/>
                  </a:lnTo>
                  <a:lnTo>
                    <a:pt x="4639" y="0"/>
                  </a:lnTo>
                  <a:lnTo>
                    <a:pt x="4652" y="2025"/>
                  </a:lnTo>
                  <a:lnTo>
                    <a:pt x="4664" y="506"/>
                  </a:lnTo>
                  <a:lnTo>
                    <a:pt x="4677" y="0"/>
                  </a:lnTo>
                  <a:lnTo>
                    <a:pt x="4690" y="2025"/>
                  </a:lnTo>
                  <a:lnTo>
                    <a:pt x="4702" y="506"/>
                  </a:lnTo>
                  <a:lnTo>
                    <a:pt x="4715" y="2531"/>
                  </a:lnTo>
                  <a:lnTo>
                    <a:pt x="4727" y="506"/>
                  </a:lnTo>
                  <a:lnTo>
                    <a:pt x="4753" y="1519"/>
                  </a:lnTo>
                  <a:lnTo>
                    <a:pt x="4778" y="0"/>
                  </a:lnTo>
                  <a:lnTo>
                    <a:pt x="4803" y="0"/>
                  </a:lnTo>
                  <a:lnTo>
                    <a:pt x="4829" y="506"/>
                  </a:lnTo>
                  <a:lnTo>
                    <a:pt x="4841" y="0"/>
                  </a:lnTo>
                  <a:lnTo>
                    <a:pt x="4854" y="0"/>
                  </a:lnTo>
                  <a:lnTo>
                    <a:pt x="4867" y="1012"/>
                  </a:lnTo>
                  <a:lnTo>
                    <a:pt x="4879" y="1519"/>
                  </a:lnTo>
                  <a:lnTo>
                    <a:pt x="4892" y="0"/>
                  </a:lnTo>
                  <a:lnTo>
                    <a:pt x="4904" y="0"/>
                  </a:lnTo>
                  <a:lnTo>
                    <a:pt x="4917" y="1012"/>
                  </a:lnTo>
                  <a:lnTo>
                    <a:pt x="4930" y="1012"/>
                  </a:lnTo>
                  <a:lnTo>
                    <a:pt x="4942" y="1519"/>
                  </a:lnTo>
                  <a:lnTo>
                    <a:pt x="4955" y="1012"/>
                  </a:lnTo>
                  <a:lnTo>
                    <a:pt x="4968" y="0"/>
                  </a:lnTo>
                  <a:lnTo>
                    <a:pt x="4980" y="1012"/>
                  </a:lnTo>
                  <a:lnTo>
                    <a:pt x="4993" y="1519"/>
                  </a:lnTo>
                  <a:lnTo>
                    <a:pt x="5006" y="1012"/>
                  </a:lnTo>
                  <a:lnTo>
                    <a:pt x="5018" y="506"/>
                  </a:lnTo>
                  <a:lnTo>
                    <a:pt x="5031" y="1519"/>
                  </a:lnTo>
                  <a:lnTo>
                    <a:pt x="5044" y="0"/>
                  </a:lnTo>
                  <a:lnTo>
                    <a:pt x="5056" y="506"/>
                  </a:lnTo>
                  <a:lnTo>
                    <a:pt x="5081" y="506"/>
                  </a:lnTo>
                  <a:lnTo>
                    <a:pt x="5094" y="0"/>
                  </a:lnTo>
                  <a:lnTo>
                    <a:pt x="5107" y="0"/>
                  </a:lnTo>
                  <a:lnTo>
                    <a:pt x="5119" y="506"/>
                  </a:lnTo>
                  <a:lnTo>
                    <a:pt x="5132" y="506"/>
                  </a:lnTo>
                  <a:lnTo>
                    <a:pt x="5157" y="506"/>
                  </a:lnTo>
                  <a:lnTo>
                    <a:pt x="5170" y="0"/>
                  </a:lnTo>
                  <a:lnTo>
                    <a:pt x="5183" y="0"/>
                  </a:lnTo>
                  <a:lnTo>
                    <a:pt x="5208" y="506"/>
                  </a:lnTo>
                  <a:lnTo>
                    <a:pt x="5220" y="0"/>
                  </a:lnTo>
                  <a:lnTo>
                    <a:pt x="5233" y="1519"/>
                  </a:lnTo>
                  <a:lnTo>
                    <a:pt x="5246" y="506"/>
                  </a:lnTo>
                  <a:lnTo>
                    <a:pt x="5258" y="0"/>
                  </a:lnTo>
                  <a:lnTo>
                    <a:pt x="5271" y="506"/>
                  </a:lnTo>
                  <a:lnTo>
                    <a:pt x="5284" y="0"/>
                  </a:lnTo>
                  <a:lnTo>
                    <a:pt x="5309" y="0"/>
                  </a:lnTo>
                  <a:lnTo>
                    <a:pt x="5322" y="506"/>
                  </a:lnTo>
                  <a:lnTo>
                    <a:pt x="5334" y="1519"/>
                  </a:lnTo>
                  <a:lnTo>
                    <a:pt x="5347" y="0"/>
                  </a:lnTo>
                  <a:lnTo>
                    <a:pt x="5360" y="506"/>
                  </a:lnTo>
                  <a:lnTo>
                    <a:pt x="5372" y="1012"/>
                  </a:lnTo>
                  <a:lnTo>
                    <a:pt x="5385" y="0"/>
                  </a:lnTo>
                  <a:lnTo>
                    <a:pt x="5397" y="1519"/>
                  </a:lnTo>
                  <a:lnTo>
                    <a:pt x="5410" y="0"/>
                  </a:lnTo>
                  <a:lnTo>
                    <a:pt x="5423" y="506"/>
                  </a:lnTo>
                  <a:lnTo>
                    <a:pt x="5435" y="0"/>
                  </a:lnTo>
                  <a:lnTo>
                    <a:pt x="5461" y="1012"/>
                  </a:lnTo>
                  <a:lnTo>
                    <a:pt x="5473" y="0"/>
                  </a:lnTo>
                  <a:lnTo>
                    <a:pt x="5486" y="0"/>
                  </a:lnTo>
                  <a:lnTo>
                    <a:pt x="5511" y="506"/>
                  </a:lnTo>
                  <a:lnTo>
                    <a:pt x="5537" y="1012"/>
                  </a:lnTo>
                  <a:lnTo>
                    <a:pt x="5549" y="0"/>
                  </a:lnTo>
                  <a:lnTo>
                    <a:pt x="5562" y="0"/>
                  </a:lnTo>
                  <a:lnTo>
                    <a:pt x="5587" y="506"/>
                  </a:lnTo>
                  <a:lnTo>
                    <a:pt x="5600" y="1012"/>
                  </a:lnTo>
                  <a:lnTo>
                    <a:pt x="5612" y="0"/>
                  </a:lnTo>
                  <a:lnTo>
                    <a:pt x="5638" y="0"/>
                  </a:lnTo>
                  <a:lnTo>
                    <a:pt x="5663" y="0"/>
                  </a:lnTo>
                  <a:lnTo>
                    <a:pt x="5688" y="0"/>
                  </a:lnTo>
                  <a:lnTo>
                    <a:pt x="5701" y="506"/>
                  </a:lnTo>
                  <a:lnTo>
                    <a:pt x="5713" y="0"/>
                  </a:lnTo>
                  <a:lnTo>
                    <a:pt x="5726" y="1012"/>
                  </a:lnTo>
                  <a:lnTo>
                    <a:pt x="5739" y="0"/>
                  </a:lnTo>
                  <a:lnTo>
                    <a:pt x="5751" y="1012"/>
                  </a:lnTo>
                  <a:lnTo>
                    <a:pt x="5764" y="506"/>
                  </a:lnTo>
                  <a:lnTo>
                    <a:pt x="5789" y="0"/>
                  </a:lnTo>
                  <a:lnTo>
                    <a:pt x="5802" y="506"/>
                  </a:lnTo>
                  <a:lnTo>
                    <a:pt x="5815" y="506"/>
                  </a:lnTo>
                  <a:lnTo>
                    <a:pt x="5827" y="0"/>
                  </a:lnTo>
                  <a:lnTo>
                    <a:pt x="5840" y="0"/>
                  </a:lnTo>
                  <a:lnTo>
                    <a:pt x="5865" y="0"/>
                  </a:lnTo>
                  <a:lnTo>
                    <a:pt x="5891" y="0"/>
                  </a:lnTo>
                  <a:lnTo>
                    <a:pt x="5916" y="0"/>
                  </a:lnTo>
                  <a:lnTo>
                    <a:pt x="5941" y="0"/>
                  </a:lnTo>
                  <a:lnTo>
                    <a:pt x="5966" y="0"/>
                  </a:lnTo>
                  <a:lnTo>
                    <a:pt x="5992" y="0"/>
                  </a:lnTo>
                  <a:lnTo>
                    <a:pt x="6004" y="506"/>
                  </a:lnTo>
                  <a:lnTo>
                    <a:pt x="6017" y="0"/>
                  </a:lnTo>
                  <a:lnTo>
                    <a:pt x="6042" y="0"/>
                  </a:lnTo>
                  <a:lnTo>
                    <a:pt x="6068" y="0"/>
                  </a:lnTo>
                  <a:lnTo>
                    <a:pt x="6093" y="0"/>
                  </a:lnTo>
                  <a:lnTo>
                    <a:pt x="6105" y="506"/>
                  </a:lnTo>
                  <a:lnTo>
                    <a:pt x="6118" y="506"/>
                  </a:lnTo>
                  <a:lnTo>
                    <a:pt x="6131" y="0"/>
                  </a:lnTo>
                  <a:lnTo>
                    <a:pt x="6143" y="0"/>
                  </a:lnTo>
                  <a:lnTo>
                    <a:pt x="6156" y="506"/>
                  </a:lnTo>
                  <a:lnTo>
                    <a:pt x="6169" y="0"/>
                  </a:lnTo>
                  <a:lnTo>
                    <a:pt x="6194" y="0"/>
                  </a:lnTo>
                  <a:lnTo>
                    <a:pt x="6219" y="0"/>
                  </a:lnTo>
                  <a:lnTo>
                    <a:pt x="6245" y="506"/>
                  </a:lnTo>
                  <a:lnTo>
                    <a:pt x="6257" y="0"/>
                  </a:lnTo>
                  <a:lnTo>
                    <a:pt x="6270" y="0"/>
                  </a:lnTo>
                  <a:lnTo>
                    <a:pt x="6295" y="0"/>
                  </a:lnTo>
                  <a:lnTo>
                    <a:pt x="6320" y="0"/>
                  </a:lnTo>
                  <a:lnTo>
                    <a:pt x="6346" y="0"/>
                  </a:lnTo>
                  <a:lnTo>
                    <a:pt x="6371" y="0"/>
                  </a:lnTo>
                  <a:lnTo>
                    <a:pt x="6384" y="506"/>
                  </a:lnTo>
                  <a:lnTo>
                    <a:pt x="6396" y="0"/>
                  </a:lnTo>
                  <a:lnTo>
                    <a:pt x="6422" y="0"/>
                  </a:lnTo>
                  <a:lnTo>
                    <a:pt x="6447" y="0"/>
                  </a:lnTo>
                  <a:lnTo>
                    <a:pt x="6472" y="0"/>
                  </a:lnTo>
                  <a:lnTo>
                    <a:pt x="6497" y="0"/>
                  </a:lnTo>
                  <a:lnTo>
                    <a:pt x="6523" y="506"/>
                  </a:lnTo>
                  <a:lnTo>
                    <a:pt x="6535" y="0"/>
                  </a:lnTo>
                  <a:lnTo>
                    <a:pt x="6548" y="506"/>
                  </a:lnTo>
                  <a:lnTo>
                    <a:pt x="6561" y="0"/>
                  </a:lnTo>
                  <a:lnTo>
                    <a:pt x="6573" y="0"/>
                  </a:lnTo>
                  <a:lnTo>
                    <a:pt x="6586" y="506"/>
                  </a:lnTo>
                  <a:lnTo>
                    <a:pt x="6598" y="0"/>
                  </a:lnTo>
                  <a:lnTo>
                    <a:pt x="6624" y="0"/>
                  </a:lnTo>
                  <a:lnTo>
                    <a:pt x="6636" y="506"/>
                  </a:lnTo>
                  <a:lnTo>
                    <a:pt x="6649" y="0"/>
                  </a:lnTo>
                  <a:lnTo>
                    <a:pt x="6674" y="506"/>
                  </a:lnTo>
                  <a:lnTo>
                    <a:pt x="6687" y="0"/>
                  </a:lnTo>
                  <a:lnTo>
                    <a:pt x="6700" y="0"/>
                  </a:lnTo>
                  <a:lnTo>
                    <a:pt x="6712" y="506"/>
                  </a:lnTo>
                  <a:lnTo>
                    <a:pt x="6725" y="0"/>
                  </a:lnTo>
                  <a:lnTo>
                    <a:pt x="6750" y="506"/>
                  </a:lnTo>
                  <a:lnTo>
                    <a:pt x="6763" y="0"/>
                  </a:lnTo>
                  <a:lnTo>
                    <a:pt x="6775" y="1012"/>
                  </a:lnTo>
                  <a:lnTo>
                    <a:pt x="6788" y="0"/>
                  </a:lnTo>
                  <a:lnTo>
                    <a:pt x="6801" y="0"/>
                  </a:lnTo>
                  <a:lnTo>
                    <a:pt x="6826" y="506"/>
                  </a:lnTo>
                  <a:lnTo>
                    <a:pt x="6839" y="0"/>
                  </a:lnTo>
                  <a:lnTo>
                    <a:pt x="6851" y="0"/>
                  </a:lnTo>
                  <a:lnTo>
                    <a:pt x="6864" y="506"/>
                  </a:lnTo>
                  <a:lnTo>
                    <a:pt x="6877" y="506"/>
                  </a:lnTo>
                  <a:lnTo>
                    <a:pt x="6902" y="0"/>
                  </a:lnTo>
                  <a:lnTo>
                    <a:pt x="6927" y="0"/>
                  </a:lnTo>
                  <a:lnTo>
                    <a:pt x="6940" y="506"/>
                  </a:lnTo>
                  <a:lnTo>
                    <a:pt x="6952" y="506"/>
                  </a:lnTo>
                  <a:lnTo>
                    <a:pt x="6965" y="0"/>
                  </a:lnTo>
                  <a:lnTo>
                    <a:pt x="6978" y="0"/>
                  </a:lnTo>
                  <a:lnTo>
                    <a:pt x="7003" y="0"/>
                  </a:lnTo>
                  <a:lnTo>
                    <a:pt x="7016" y="506"/>
                  </a:lnTo>
                  <a:lnTo>
                    <a:pt x="7028" y="506"/>
                  </a:lnTo>
                  <a:lnTo>
                    <a:pt x="7041" y="0"/>
                  </a:lnTo>
                  <a:lnTo>
                    <a:pt x="7054" y="0"/>
                  </a:lnTo>
                  <a:lnTo>
                    <a:pt x="7079" y="0"/>
                  </a:lnTo>
                  <a:lnTo>
                    <a:pt x="7104" y="0"/>
                  </a:lnTo>
                  <a:lnTo>
                    <a:pt x="7117" y="506"/>
                  </a:lnTo>
                  <a:lnTo>
                    <a:pt x="7129" y="506"/>
                  </a:lnTo>
                  <a:lnTo>
                    <a:pt x="7142" y="0"/>
                  </a:lnTo>
                  <a:lnTo>
                    <a:pt x="7155" y="0"/>
                  </a:lnTo>
                  <a:lnTo>
                    <a:pt x="7180" y="506"/>
                  </a:lnTo>
                  <a:lnTo>
                    <a:pt x="7193" y="0"/>
                  </a:lnTo>
                  <a:lnTo>
                    <a:pt x="7205" y="0"/>
                  </a:lnTo>
                  <a:lnTo>
                    <a:pt x="7231" y="0"/>
                  </a:lnTo>
                  <a:lnTo>
                    <a:pt x="7256" y="0"/>
                  </a:lnTo>
                  <a:lnTo>
                    <a:pt x="7281" y="0"/>
                  </a:lnTo>
                  <a:lnTo>
                    <a:pt x="7306" y="0"/>
                  </a:lnTo>
                  <a:lnTo>
                    <a:pt x="7332" y="0"/>
                  </a:lnTo>
                  <a:lnTo>
                    <a:pt x="7357" y="0"/>
                  </a:lnTo>
                  <a:lnTo>
                    <a:pt x="7382" y="0"/>
                  </a:lnTo>
                  <a:lnTo>
                    <a:pt x="7407" y="0"/>
                  </a:lnTo>
                  <a:lnTo>
                    <a:pt x="7433" y="0"/>
                  </a:lnTo>
                  <a:lnTo>
                    <a:pt x="7458" y="0"/>
                  </a:lnTo>
                  <a:lnTo>
                    <a:pt x="7483" y="0"/>
                  </a:lnTo>
                  <a:lnTo>
                    <a:pt x="7496" y="506"/>
                  </a:lnTo>
                  <a:lnTo>
                    <a:pt x="7509" y="506"/>
                  </a:lnTo>
                  <a:lnTo>
                    <a:pt x="7521" y="0"/>
                  </a:lnTo>
                  <a:lnTo>
                    <a:pt x="7534" y="0"/>
                  </a:lnTo>
                  <a:lnTo>
                    <a:pt x="7547" y="506"/>
                  </a:lnTo>
                  <a:lnTo>
                    <a:pt x="7559" y="0"/>
                  </a:lnTo>
                  <a:lnTo>
                    <a:pt x="7572" y="506"/>
                  </a:lnTo>
                  <a:lnTo>
                    <a:pt x="7584" y="0"/>
                  </a:lnTo>
                  <a:lnTo>
                    <a:pt x="7610" y="0"/>
                  </a:lnTo>
                  <a:lnTo>
                    <a:pt x="7635" y="0"/>
                  </a:lnTo>
                  <a:lnTo>
                    <a:pt x="7648" y="506"/>
                  </a:lnTo>
                  <a:lnTo>
                    <a:pt x="7660" y="0"/>
                  </a:lnTo>
                  <a:lnTo>
                    <a:pt x="7686" y="0"/>
                  </a:lnTo>
                  <a:lnTo>
                    <a:pt x="7711" y="0"/>
                  </a:lnTo>
                  <a:lnTo>
                    <a:pt x="7736" y="0"/>
                  </a:lnTo>
                  <a:lnTo>
                    <a:pt x="7749" y="1012"/>
                  </a:lnTo>
                  <a:lnTo>
                    <a:pt x="7761" y="0"/>
                  </a:lnTo>
                  <a:lnTo>
                    <a:pt x="7787" y="0"/>
                  </a:lnTo>
                  <a:lnTo>
                    <a:pt x="7799" y="506"/>
                  </a:lnTo>
                  <a:lnTo>
                    <a:pt x="7812" y="506"/>
                  </a:lnTo>
                  <a:lnTo>
                    <a:pt x="7825" y="0"/>
                  </a:lnTo>
                  <a:lnTo>
                    <a:pt x="7837" y="0"/>
                  </a:lnTo>
                  <a:lnTo>
                    <a:pt x="7863" y="506"/>
                  </a:lnTo>
                  <a:lnTo>
                    <a:pt x="7875" y="0"/>
                  </a:lnTo>
                  <a:lnTo>
                    <a:pt x="7888" y="0"/>
                  </a:lnTo>
                  <a:lnTo>
                    <a:pt x="7913" y="0"/>
                  </a:lnTo>
                  <a:lnTo>
                    <a:pt x="7938" y="506"/>
                  </a:lnTo>
                  <a:lnTo>
                    <a:pt x="7951" y="0"/>
                  </a:lnTo>
                  <a:lnTo>
                    <a:pt x="7964" y="0"/>
                  </a:lnTo>
                  <a:lnTo>
                    <a:pt x="7989" y="0"/>
                  </a:lnTo>
                  <a:lnTo>
                    <a:pt x="8014" y="0"/>
                  </a:lnTo>
                  <a:lnTo>
                    <a:pt x="8027" y="1012"/>
                  </a:lnTo>
                  <a:lnTo>
                    <a:pt x="8040" y="0"/>
                  </a:lnTo>
                  <a:lnTo>
                    <a:pt x="8065" y="0"/>
                  </a:lnTo>
                  <a:lnTo>
                    <a:pt x="8090" y="506"/>
                  </a:lnTo>
                  <a:lnTo>
                    <a:pt x="8103" y="0"/>
                  </a:lnTo>
                  <a:lnTo>
                    <a:pt x="8115" y="0"/>
                  </a:lnTo>
                  <a:lnTo>
                    <a:pt x="8141" y="0"/>
                  </a:lnTo>
                  <a:lnTo>
                    <a:pt x="8166" y="506"/>
                  </a:lnTo>
                  <a:lnTo>
                    <a:pt x="8179" y="0"/>
                  </a:lnTo>
                  <a:lnTo>
                    <a:pt x="8191" y="506"/>
                  </a:lnTo>
                  <a:lnTo>
                    <a:pt x="8204" y="0"/>
                  </a:lnTo>
                  <a:lnTo>
                    <a:pt x="8217" y="0"/>
                  </a:lnTo>
                  <a:lnTo>
                    <a:pt x="8242" y="0"/>
                  </a:lnTo>
                  <a:lnTo>
                    <a:pt x="8267" y="506"/>
                  </a:lnTo>
                  <a:lnTo>
                    <a:pt x="8280" y="0"/>
                  </a:lnTo>
                  <a:lnTo>
                    <a:pt x="8292" y="0"/>
                  </a:lnTo>
                  <a:lnTo>
                    <a:pt x="8318" y="0"/>
                  </a:lnTo>
                  <a:lnTo>
                    <a:pt x="8330" y="506"/>
                  </a:lnTo>
                  <a:lnTo>
                    <a:pt x="8343" y="506"/>
                  </a:lnTo>
                  <a:lnTo>
                    <a:pt x="8356" y="0"/>
                  </a:lnTo>
                  <a:lnTo>
                    <a:pt x="8368" y="0"/>
                  </a:lnTo>
                  <a:lnTo>
                    <a:pt x="8394" y="506"/>
                  </a:lnTo>
                  <a:lnTo>
                    <a:pt x="8406" y="0"/>
                  </a:lnTo>
                  <a:lnTo>
                    <a:pt x="8419" y="0"/>
                  </a:lnTo>
                  <a:lnTo>
                    <a:pt x="8431" y="506"/>
                  </a:lnTo>
                  <a:lnTo>
                    <a:pt x="8444" y="0"/>
                  </a:lnTo>
                  <a:lnTo>
                    <a:pt x="8469" y="0"/>
                  </a:lnTo>
                  <a:lnTo>
                    <a:pt x="8495" y="0"/>
                  </a:lnTo>
                  <a:lnTo>
                    <a:pt x="8520" y="0"/>
                  </a:lnTo>
                  <a:lnTo>
                    <a:pt x="8545" y="506"/>
                  </a:lnTo>
                  <a:lnTo>
                    <a:pt x="8570" y="506"/>
                  </a:lnTo>
                  <a:lnTo>
                    <a:pt x="8583" y="0"/>
                  </a:lnTo>
                  <a:lnTo>
                    <a:pt x="8596" y="506"/>
                  </a:lnTo>
                  <a:lnTo>
                    <a:pt x="8608" y="0"/>
                  </a:lnTo>
                  <a:lnTo>
                    <a:pt x="8621" y="0"/>
                  </a:lnTo>
                  <a:lnTo>
                    <a:pt x="8634" y="1519"/>
                  </a:lnTo>
                  <a:lnTo>
                    <a:pt x="8646" y="0"/>
                  </a:lnTo>
                  <a:lnTo>
                    <a:pt x="8672" y="506"/>
                  </a:lnTo>
                  <a:lnTo>
                    <a:pt x="8684" y="0"/>
                  </a:lnTo>
                  <a:lnTo>
                    <a:pt x="8697" y="0"/>
                  </a:lnTo>
                  <a:lnTo>
                    <a:pt x="8710" y="506"/>
                  </a:lnTo>
                  <a:lnTo>
                    <a:pt x="8722" y="0"/>
                  </a:lnTo>
                  <a:lnTo>
                    <a:pt x="8748" y="0"/>
                  </a:lnTo>
                  <a:lnTo>
                    <a:pt x="8773" y="0"/>
                  </a:lnTo>
                  <a:lnTo>
                    <a:pt x="8798" y="0"/>
                  </a:lnTo>
                  <a:lnTo>
                    <a:pt x="8823" y="0"/>
                  </a:lnTo>
                  <a:lnTo>
                    <a:pt x="8849" y="0"/>
                  </a:lnTo>
                  <a:lnTo>
                    <a:pt x="8874" y="0"/>
                  </a:lnTo>
                  <a:lnTo>
                    <a:pt x="8899" y="0"/>
                  </a:lnTo>
                  <a:lnTo>
                    <a:pt x="8925" y="0"/>
                  </a:lnTo>
                  <a:lnTo>
                    <a:pt x="8937" y="506"/>
                  </a:lnTo>
                  <a:lnTo>
                    <a:pt x="8950" y="506"/>
                  </a:lnTo>
                  <a:lnTo>
                    <a:pt x="8975" y="0"/>
                  </a:lnTo>
                  <a:lnTo>
                    <a:pt x="9000" y="0"/>
                  </a:lnTo>
                  <a:lnTo>
                    <a:pt x="9026" y="0"/>
                  </a:lnTo>
                  <a:lnTo>
                    <a:pt x="9051" y="0"/>
                  </a:lnTo>
                  <a:lnTo>
                    <a:pt x="9076" y="0"/>
                  </a:lnTo>
                  <a:lnTo>
                    <a:pt x="9101" y="506"/>
                  </a:lnTo>
                  <a:lnTo>
                    <a:pt x="9114" y="0"/>
                  </a:lnTo>
                  <a:lnTo>
                    <a:pt x="9127" y="506"/>
                  </a:lnTo>
                  <a:lnTo>
                    <a:pt x="9152" y="0"/>
                  </a:lnTo>
                  <a:lnTo>
                    <a:pt x="9177" y="1012"/>
                  </a:lnTo>
                  <a:lnTo>
                    <a:pt x="9190" y="0"/>
                  </a:lnTo>
                  <a:lnTo>
                    <a:pt x="9203" y="0"/>
                  </a:lnTo>
                  <a:lnTo>
                    <a:pt x="9228" y="0"/>
                  </a:lnTo>
                  <a:lnTo>
                    <a:pt x="9253" y="0"/>
                  </a:lnTo>
                  <a:lnTo>
                    <a:pt x="9278" y="0"/>
                  </a:lnTo>
                  <a:lnTo>
                    <a:pt x="9291" y="506"/>
                  </a:lnTo>
                  <a:lnTo>
                    <a:pt x="9304" y="0"/>
                  </a:lnTo>
                  <a:lnTo>
                    <a:pt x="9329" y="1012"/>
                  </a:lnTo>
                  <a:lnTo>
                    <a:pt x="9342" y="0"/>
                  </a:lnTo>
                  <a:lnTo>
                    <a:pt x="9354" y="506"/>
                  </a:lnTo>
                  <a:lnTo>
                    <a:pt x="9367" y="0"/>
                  </a:lnTo>
                  <a:lnTo>
                    <a:pt x="9380" y="0"/>
                  </a:lnTo>
                  <a:lnTo>
                    <a:pt x="9392" y="506"/>
                  </a:lnTo>
                  <a:lnTo>
                    <a:pt x="9405" y="0"/>
                  </a:lnTo>
                  <a:lnTo>
                    <a:pt x="9418" y="1012"/>
                  </a:lnTo>
                  <a:lnTo>
                    <a:pt x="9430" y="0"/>
                  </a:lnTo>
                  <a:lnTo>
                    <a:pt x="9455" y="0"/>
                  </a:lnTo>
                  <a:lnTo>
                    <a:pt x="9468" y="1012"/>
                  </a:lnTo>
                  <a:lnTo>
                    <a:pt x="9481" y="1012"/>
                  </a:lnTo>
                  <a:lnTo>
                    <a:pt x="9493" y="0"/>
                  </a:lnTo>
                  <a:lnTo>
                    <a:pt x="9506" y="506"/>
                  </a:lnTo>
                  <a:lnTo>
                    <a:pt x="9519" y="0"/>
                  </a:lnTo>
                  <a:lnTo>
                    <a:pt x="9531" y="0"/>
                  </a:lnTo>
                  <a:lnTo>
                    <a:pt x="9557" y="506"/>
                  </a:lnTo>
                  <a:lnTo>
                    <a:pt x="9569" y="0"/>
                  </a:lnTo>
                  <a:lnTo>
                    <a:pt x="9582" y="0"/>
                  </a:lnTo>
                  <a:lnTo>
                    <a:pt x="9607" y="506"/>
                  </a:lnTo>
                  <a:lnTo>
                    <a:pt x="9620" y="0"/>
                  </a:lnTo>
                  <a:lnTo>
                    <a:pt x="9632" y="506"/>
                  </a:lnTo>
                  <a:lnTo>
                    <a:pt x="9645" y="0"/>
                  </a:lnTo>
                  <a:lnTo>
                    <a:pt x="9658" y="0"/>
                  </a:lnTo>
                  <a:lnTo>
                    <a:pt x="9683" y="0"/>
                  </a:lnTo>
                  <a:lnTo>
                    <a:pt x="9708" y="0"/>
                  </a:lnTo>
                  <a:lnTo>
                    <a:pt x="9734" y="0"/>
                  </a:lnTo>
                  <a:lnTo>
                    <a:pt x="9759" y="0"/>
                  </a:lnTo>
                  <a:lnTo>
                    <a:pt x="9771" y="1012"/>
                  </a:lnTo>
                  <a:lnTo>
                    <a:pt x="9784" y="0"/>
                  </a:lnTo>
                  <a:lnTo>
                    <a:pt x="9809" y="0"/>
                  </a:lnTo>
                  <a:lnTo>
                    <a:pt x="9835" y="1012"/>
                  </a:lnTo>
                  <a:lnTo>
                    <a:pt x="9847" y="0"/>
                  </a:lnTo>
                  <a:lnTo>
                    <a:pt x="9860" y="0"/>
                  </a:lnTo>
                  <a:lnTo>
                    <a:pt x="9873" y="506"/>
                  </a:lnTo>
                  <a:lnTo>
                    <a:pt x="9885" y="0"/>
                  </a:lnTo>
                  <a:lnTo>
                    <a:pt x="9911" y="0"/>
                  </a:lnTo>
                  <a:lnTo>
                    <a:pt x="9936" y="0"/>
                  </a:lnTo>
                  <a:lnTo>
                    <a:pt x="9961" y="0"/>
                  </a:lnTo>
                  <a:lnTo>
                    <a:pt x="9986" y="506"/>
                  </a:lnTo>
                  <a:lnTo>
                    <a:pt x="9999" y="0"/>
                  </a:lnTo>
                  <a:lnTo>
                    <a:pt x="10012" y="0"/>
                  </a:lnTo>
                  <a:lnTo>
                    <a:pt x="10037" y="0"/>
                  </a:lnTo>
                  <a:lnTo>
                    <a:pt x="10062" y="0"/>
                  </a:lnTo>
                  <a:lnTo>
                    <a:pt x="10088" y="0"/>
                  </a:lnTo>
                  <a:lnTo>
                    <a:pt x="10113" y="0"/>
                  </a:lnTo>
                  <a:lnTo>
                    <a:pt x="10125" y="506"/>
                  </a:lnTo>
                  <a:lnTo>
                    <a:pt x="10138" y="0"/>
                  </a:lnTo>
                  <a:lnTo>
                    <a:pt x="10163" y="0"/>
                  </a:lnTo>
                  <a:lnTo>
                    <a:pt x="10189" y="0"/>
                  </a:lnTo>
                  <a:lnTo>
                    <a:pt x="10214" y="0"/>
                  </a:lnTo>
                  <a:lnTo>
                    <a:pt x="10239" y="0"/>
                  </a:lnTo>
                  <a:lnTo>
                    <a:pt x="10265" y="0"/>
                  </a:lnTo>
                  <a:lnTo>
                    <a:pt x="10277" y="506"/>
                  </a:lnTo>
                  <a:lnTo>
                    <a:pt x="10290" y="506"/>
                  </a:lnTo>
                  <a:lnTo>
                    <a:pt x="10302" y="0"/>
                  </a:lnTo>
                  <a:lnTo>
                    <a:pt x="10315" y="0"/>
                  </a:lnTo>
                  <a:lnTo>
                    <a:pt x="10340" y="506"/>
                  </a:lnTo>
                  <a:lnTo>
                    <a:pt x="10353" y="0"/>
                  </a:lnTo>
                  <a:lnTo>
                    <a:pt x="10366" y="506"/>
                  </a:lnTo>
                  <a:lnTo>
                    <a:pt x="10391" y="506"/>
                  </a:lnTo>
                  <a:lnTo>
                    <a:pt x="10404" y="0"/>
                  </a:lnTo>
                  <a:lnTo>
                    <a:pt x="10416" y="0"/>
                  </a:lnTo>
                  <a:lnTo>
                    <a:pt x="10441" y="506"/>
                  </a:lnTo>
                  <a:lnTo>
                    <a:pt x="10454" y="0"/>
                  </a:lnTo>
                  <a:lnTo>
                    <a:pt x="10467" y="0"/>
                  </a:lnTo>
                  <a:lnTo>
                    <a:pt x="10479" y="506"/>
                  </a:lnTo>
                  <a:lnTo>
                    <a:pt x="10492" y="506"/>
                  </a:lnTo>
                  <a:lnTo>
                    <a:pt x="10505" y="2025"/>
                  </a:lnTo>
                  <a:lnTo>
                    <a:pt x="10517" y="3038"/>
                  </a:lnTo>
                  <a:lnTo>
                    <a:pt x="10530" y="506"/>
                  </a:lnTo>
                  <a:lnTo>
                    <a:pt x="10543" y="506"/>
                  </a:lnTo>
                  <a:lnTo>
                    <a:pt x="10555" y="2531"/>
                  </a:lnTo>
                  <a:lnTo>
                    <a:pt x="10568" y="2531"/>
                  </a:lnTo>
                  <a:lnTo>
                    <a:pt x="10581" y="3038"/>
                  </a:lnTo>
                  <a:lnTo>
                    <a:pt x="10593" y="5063"/>
                  </a:lnTo>
                  <a:lnTo>
                    <a:pt x="10606" y="8101"/>
                  </a:lnTo>
                  <a:lnTo>
                    <a:pt x="10618" y="6582"/>
                  </a:lnTo>
                  <a:lnTo>
                    <a:pt x="10631" y="5570"/>
                  </a:lnTo>
                  <a:lnTo>
                    <a:pt x="10644" y="6582"/>
                  </a:lnTo>
                  <a:lnTo>
                    <a:pt x="10656" y="6076"/>
                  </a:lnTo>
                  <a:lnTo>
                    <a:pt x="10669" y="9620"/>
                  </a:lnTo>
                  <a:lnTo>
                    <a:pt x="10682" y="5570"/>
                  </a:lnTo>
                  <a:lnTo>
                    <a:pt x="10694" y="4050"/>
                  </a:lnTo>
                  <a:lnTo>
                    <a:pt x="10707" y="7089"/>
                  </a:lnTo>
                  <a:lnTo>
                    <a:pt x="10720" y="5063"/>
                  </a:lnTo>
                  <a:lnTo>
                    <a:pt x="10732" y="6582"/>
                  </a:lnTo>
                  <a:lnTo>
                    <a:pt x="10745" y="3544"/>
                  </a:lnTo>
                  <a:lnTo>
                    <a:pt x="10770" y="1519"/>
                  </a:lnTo>
                  <a:lnTo>
                    <a:pt x="10783" y="2531"/>
                  </a:lnTo>
                  <a:lnTo>
                    <a:pt x="10795" y="1012"/>
                  </a:lnTo>
                  <a:lnTo>
                    <a:pt x="10821" y="1012"/>
                  </a:lnTo>
                  <a:lnTo>
                    <a:pt x="10833" y="0"/>
                  </a:lnTo>
                  <a:lnTo>
                    <a:pt x="10846" y="0"/>
                  </a:lnTo>
                  <a:lnTo>
                    <a:pt x="10859" y="2025"/>
                  </a:lnTo>
                  <a:lnTo>
                    <a:pt x="10871" y="1012"/>
                  </a:lnTo>
                  <a:lnTo>
                    <a:pt x="10884" y="1519"/>
                  </a:lnTo>
                  <a:lnTo>
                    <a:pt x="10897" y="0"/>
                  </a:lnTo>
                  <a:lnTo>
                    <a:pt x="10922" y="506"/>
                  </a:lnTo>
                  <a:lnTo>
                    <a:pt x="10935" y="1519"/>
                  </a:lnTo>
                  <a:lnTo>
                    <a:pt x="10947" y="506"/>
                  </a:lnTo>
                  <a:lnTo>
                    <a:pt x="10960" y="0"/>
                  </a:lnTo>
                  <a:lnTo>
                    <a:pt x="10972" y="506"/>
                  </a:lnTo>
                  <a:lnTo>
                    <a:pt x="10998" y="506"/>
                  </a:lnTo>
                  <a:lnTo>
                    <a:pt x="11023" y="0"/>
                  </a:lnTo>
                  <a:lnTo>
                    <a:pt x="11036" y="1012"/>
                  </a:lnTo>
                  <a:lnTo>
                    <a:pt x="11048" y="0"/>
                  </a:lnTo>
                  <a:lnTo>
                    <a:pt x="11074" y="1012"/>
                  </a:lnTo>
                  <a:lnTo>
                    <a:pt x="11086" y="0"/>
                  </a:lnTo>
                  <a:lnTo>
                    <a:pt x="11099" y="506"/>
                  </a:lnTo>
                  <a:lnTo>
                    <a:pt x="11112" y="2025"/>
                  </a:lnTo>
                  <a:lnTo>
                    <a:pt x="11124" y="506"/>
                  </a:lnTo>
                  <a:lnTo>
                    <a:pt x="11149" y="0"/>
                  </a:lnTo>
                  <a:lnTo>
                    <a:pt x="11175" y="0"/>
                  </a:lnTo>
                  <a:lnTo>
                    <a:pt x="11187" y="1012"/>
                  </a:lnTo>
                  <a:lnTo>
                    <a:pt x="11200" y="0"/>
                  </a:lnTo>
                  <a:lnTo>
                    <a:pt x="11225" y="0"/>
                  </a:lnTo>
                  <a:lnTo>
                    <a:pt x="11251" y="0"/>
                  </a:lnTo>
                  <a:lnTo>
                    <a:pt x="11276" y="506"/>
                  </a:lnTo>
                  <a:lnTo>
                    <a:pt x="11288" y="0"/>
                  </a:lnTo>
                  <a:lnTo>
                    <a:pt x="11301" y="0"/>
                  </a:lnTo>
                  <a:lnTo>
                    <a:pt x="11326" y="0"/>
                  </a:lnTo>
                  <a:lnTo>
                    <a:pt x="11339" y="1012"/>
                  </a:lnTo>
                  <a:lnTo>
                    <a:pt x="11352" y="506"/>
                  </a:lnTo>
                  <a:lnTo>
                    <a:pt x="11364" y="0"/>
                  </a:lnTo>
                  <a:lnTo>
                    <a:pt x="11377" y="0"/>
                  </a:lnTo>
                  <a:lnTo>
                    <a:pt x="11402" y="0"/>
                  </a:lnTo>
                  <a:lnTo>
                    <a:pt x="11427" y="0"/>
                  </a:lnTo>
                  <a:lnTo>
                    <a:pt x="11453" y="0"/>
                  </a:lnTo>
                  <a:lnTo>
                    <a:pt x="11478" y="0"/>
                  </a:lnTo>
                  <a:lnTo>
                    <a:pt x="11503" y="1012"/>
                  </a:lnTo>
                  <a:lnTo>
                    <a:pt x="11516" y="506"/>
                  </a:lnTo>
                  <a:lnTo>
                    <a:pt x="11529" y="0"/>
                  </a:lnTo>
                  <a:lnTo>
                    <a:pt x="11541" y="506"/>
                  </a:lnTo>
                  <a:lnTo>
                    <a:pt x="11554" y="506"/>
                  </a:lnTo>
                  <a:lnTo>
                    <a:pt x="11567" y="0"/>
                  </a:lnTo>
                  <a:lnTo>
                    <a:pt x="11579" y="0"/>
                  </a:lnTo>
                  <a:lnTo>
                    <a:pt x="11605" y="0"/>
                  </a:lnTo>
                  <a:lnTo>
                    <a:pt x="11630" y="0"/>
                  </a:lnTo>
                  <a:lnTo>
                    <a:pt x="11655" y="0"/>
                  </a:lnTo>
                  <a:lnTo>
                    <a:pt x="11668" y="506"/>
                  </a:lnTo>
                  <a:lnTo>
                    <a:pt x="11680" y="0"/>
                  </a:lnTo>
                  <a:lnTo>
                    <a:pt x="11706" y="0"/>
                  </a:lnTo>
                  <a:lnTo>
                    <a:pt x="11731" y="0"/>
                  </a:lnTo>
                  <a:lnTo>
                    <a:pt x="11756" y="0"/>
                  </a:lnTo>
                  <a:lnTo>
                    <a:pt x="11769" y="506"/>
                  </a:lnTo>
                  <a:lnTo>
                    <a:pt x="11781" y="0"/>
                  </a:lnTo>
                  <a:lnTo>
                    <a:pt x="11807" y="0"/>
                  </a:lnTo>
                  <a:lnTo>
                    <a:pt x="11832" y="0"/>
                  </a:lnTo>
                  <a:lnTo>
                    <a:pt x="11857" y="0"/>
                  </a:lnTo>
                  <a:lnTo>
                    <a:pt x="11883" y="0"/>
                  </a:lnTo>
                  <a:lnTo>
                    <a:pt x="11895" y="506"/>
                  </a:lnTo>
                  <a:lnTo>
                    <a:pt x="11908" y="0"/>
                  </a:lnTo>
                  <a:lnTo>
                    <a:pt x="11933" y="0"/>
                  </a:lnTo>
                  <a:lnTo>
                    <a:pt x="11946" y="506"/>
                  </a:lnTo>
                  <a:lnTo>
                    <a:pt x="11958" y="0"/>
                  </a:lnTo>
                  <a:lnTo>
                    <a:pt x="11984" y="0"/>
                  </a:lnTo>
                  <a:lnTo>
                    <a:pt x="12009" y="506"/>
                  </a:lnTo>
                  <a:lnTo>
                    <a:pt x="12034" y="0"/>
                  </a:lnTo>
                  <a:lnTo>
                    <a:pt x="12060" y="506"/>
                  </a:lnTo>
                  <a:lnTo>
                    <a:pt x="12072" y="0"/>
                  </a:lnTo>
                  <a:lnTo>
                    <a:pt x="12085" y="0"/>
                  </a:lnTo>
                  <a:lnTo>
                    <a:pt x="12110" y="0"/>
                  </a:lnTo>
                  <a:lnTo>
                    <a:pt x="12123" y="506"/>
                  </a:lnTo>
                  <a:lnTo>
                    <a:pt x="12135" y="0"/>
                  </a:lnTo>
                  <a:lnTo>
                    <a:pt x="12161" y="506"/>
                  </a:lnTo>
                  <a:lnTo>
                    <a:pt x="12186" y="0"/>
                  </a:lnTo>
                  <a:lnTo>
                    <a:pt x="12211" y="0"/>
                  </a:lnTo>
                  <a:lnTo>
                    <a:pt x="12237" y="0"/>
                  </a:lnTo>
                  <a:lnTo>
                    <a:pt x="12262" y="0"/>
                  </a:lnTo>
                  <a:lnTo>
                    <a:pt x="12287" y="0"/>
                  </a:lnTo>
                  <a:lnTo>
                    <a:pt x="12312" y="0"/>
                  </a:lnTo>
                  <a:lnTo>
                    <a:pt x="12338" y="0"/>
                  </a:lnTo>
                  <a:lnTo>
                    <a:pt x="12363" y="0"/>
                  </a:lnTo>
                  <a:lnTo>
                    <a:pt x="12388" y="0"/>
                  </a:lnTo>
                  <a:lnTo>
                    <a:pt x="12414" y="0"/>
                  </a:lnTo>
                  <a:lnTo>
                    <a:pt x="12439" y="0"/>
                  </a:lnTo>
                  <a:lnTo>
                    <a:pt x="12452" y="506"/>
                  </a:lnTo>
                  <a:lnTo>
                    <a:pt x="12464" y="0"/>
                  </a:lnTo>
                  <a:lnTo>
                    <a:pt x="12489" y="0"/>
                  </a:lnTo>
                  <a:lnTo>
                    <a:pt x="12515" y="0"/>
                  </a:lnTo>
                  <a:lnTo>
                    <a:pt x="12540" y="0"/>
                  </a:lnTo>
                  <a:lnTo>
                    <a:pt x="12565" y="0"/>
                  </a:lnTo>
                  <a:lnTo>
                    <a:pt x="12591" y="0"/>
                  </a:lnTo>
                  <a:lnTo>
                    <a:pt x="12616" y="0"/>
                  </a:lnTo>
                  <a:lnTo>
                    <a:pt x="12641" y="0"/>
                  </a:lnTo>
                  <a:lnTo>
                    <a:pt x="12666" y="0"/>
                  </a:lnTo>
                  <a:lnTo>
                    <a:pt x="12692" y="0"/>
                  </a:lnTo>
                  <a:lnTo>
                    <a:pt x="12717" y="0"/>
                  </a:lnTo>
                  <a:lnTo>
                    <a:pt x="12742" y="0"/>
                  </a:lnTo>
                  <a:lnTo>
                    <a:pt x="12768" y="0"/>
                  </a:lnTo>
                  <a:lnTo>
                    <a:pt x="12793" y="0"/>
                  </a:lnTo>
                  <a:lnTo>
                    <a:pt x="12818" y="0"/>
                  </a:lnTo>
                  <a:lnTo>
                    <a:pt x="12843" y="0"/>
                  </a:lnTo>
                  <a:lnTo>
                    <a:pt x="12869" y="0"/>
                  </a:lnTo>
                  <a:lnTo>
                    <a:pt x="12894" y="0"/>
                  </a:lnTo>
                  <a:lnTo>
                    <a:pt x="12919" y="0"/>
                  </a:lnTo>
                  <a:lnTo>
                    <a:pt x="12945" y="0"/>
                  </a:lnTo>
                  <a:lnTo>
                    <a:pt x="12957" y="506"/>
                  </a:lnTo>
                  <a:lnTo>
                    <a:pt x="12970" y="0"/>
                  </a:lnTo>
                  <a:lnTo>
                    <a:pt x="12995" y="0"/>
                  </a:lnTo>
                  <a:lnTo>
                    <a:pt x="13020" y="506"/>
                  </a:lnTo>
                  <a:lnTo>
                    <a:pt x="13033" y="0"/>
                  </a:lnTo>
                  <a:lnTo>
                    <a:pt x="13046" y="0"/>
                  </a:lnTo>
                  <a:lnTo>
                    <a:pt x="13071" y="0"/>
                  </a:lnTo>
                  <a:lnTo>
                    <a:pt x="13096" y="1012"/>
                  </a:lnTo>
                  <a:lnTo>
                    <a:pt x="13109" y="0"/>
                  </a:lnTo>
                  <a:lnTo>
                    <a:pt x="13121" y="506"/>
                  </a:lnTo>
                  <a:lnTo>
                    <a:pt x="13134" y="0"/>
                  </a:lnTo>
                  <a:lnTo>
                    <a:pt x="13147" y="0"/>
                  </a:lnTo>
                  <a:lnTo>
                    <a:pt x="13172" y="0"/>
                  </a:lnTo>
                  <a:lnTo>
                    <a:pt x="13197" y="0"/>
                  </a:lnTo>
                  <a:lnTo>
                    <a:pt x="13223" y="0"/>
                  </a:lnTo>
                  <a:lnTo>
                    <a:pt x="13248" y="0"/>
                  </a:lnTo>
                  <a:lnTo>
                    <a:pt x="13261" y="506"/>
                  </a:lnTo>
                  <a:lnTo>
                    <a:pt x="13273" y="0"/>
                  </a:lnTo>
                  <a:lnTo>
                    <a:pt x="13298" y="0"/>
                  </a:lnTo>
                  <a:lnTo>
                    <a:pt x="13311" y="506"/>
                  </a:lnTo>
                  <a:lnTo>
                    <a:pt x="13324" y="0"/>
                  </a:lnTo>
                  <a:lnTo>
                    <a:pt x="13336" y="506"/>
                  </a:lnTo>
                  <a:lnTo>
                    <a:pt x="13349" y="0"/>
                  </a:lnTo>
                  <a:lnTo>
                    <a:pt x="13374" y="0"/>
                  </a:lnTo>
                  <a:lnTo>
                    <a:pt x="13400" y="0"/>
                  </a:lnTo>
                  <a:lnTo>
                    <a:pt x="13425" y="0"/>
                  </a:lnTo>
                  <a:lnTo>
                    <a:pt x="13450" y="506"/>
                  </a:lnTo>
                  <a:lnTo>
                    <a:pt x="13463" y="0"/>
                  </a:lnTo>
                  <a:lnTo>
                    <a:pt x="13475" y="0"/>
                  </a:lnTo>
                  <a:lnTo>
                    <a:pt x="13501" y="0"/>
                  </a:lnTo>
                  <a:lnTo>
                    <a:pt x="13526" y="0"/>
                  </a:lnTo>
                  <a:lnTo>
                    <a:pt x="13551" y="0"/>
                  </a:lnTo>
                  <a:lnTo>
                    <a:pt x="13577" y="0"/>
                  </a:lnTo>
                  <a:lnTo>
                    <a:pt x="13602" y="0"/>
                  </a:lnTo>
                  <a:lnTo>
                    <a:pt x="13627" y="0"/>
                  </a:lnTo>
                  <a:lnTo>
                    <a:pt x="13652" y="0"/>
                  </a:lnTo>
                  <a:lnTo>
                    <a:pt x="13665" y="506"/>
                  </a:lnTo>
                  <a:lnTo>
                    <a:pt x="13678" y="506"/>
                  </a:lnTo>
                  <a:lnTo>
                    <a:pt x="13690" y="0"/>
                  </a:lnTo>
                  <a:lnTo>
                    <a:pt x="13703" y="0"/>
                  </a:lnTo>
                  <a:lnTo>
                    <a:pt x="13728" y="0"/>
                  </a:lnTo>
                  <a:lnTo>
                    <a:pt x="13754" y="0"/>
                  </a:lnTo>
                  <a:lnTo>
                    <a:pt x="13779" y="0"/>
                  </a:lnTo>
                  <a:lnTo>
                    <a:pt x="13804" y="0"/>
                  </a:lnTo>
                  <a:lnTo>
                    <a:pt x="13817" y="506"/>
                  </a:lnTo>
                  <a:lnTo>
                    <a:pt x="13829" y="0"/>
                  </a:lnTo>
                  <a:lnTo>
                    <a:pt x="13855" y="0"/>
                  </a:lnTo>
                  <a:lnTo>
                    <a:pt x="13880" y="0"/>
                  </a:lnTo>
                  <a:lnTo>
                    <a:pt x="13905" y="506"/>
                  </a:lnTo>
                  <a:lnTo>
                    <a:pt x="13918" y="0"/>
                  </a:lnTo>
                  <a:lnTo>
                    <a:pt x="13931" y="0"/>
                  </a:lnTo>
                  <a:lnTo>
                    <a:pt x="13956" y="0"/>
                  </a:lnTo>
                  <a:lnTo>
                    <a:pt x="13981" y="0"/>
                  </a:lnTo>
                  <a:lnTo>
                    <a:pt x="13994" y="506"/>
                  </a:lnTo>
                  <a:lnTo>
                    <a:pt x="14006" y="0"/>
                  </a:lnTo>
                  <a:lnTo>
                    <a:pt x="14032" y="0"/>
                  </a:lnTo>
                  <a:lnTo>
                    <a:pt x="14057" y="0"/>
                  </a:lnTo>
                  <a:lnTo>
                    <a:pt x="14082" y="0"/>
                  </a:lnTo>
                  <a:lnTo>
                    <a:pt x="14108" y="0"/>
                  </a:lnTo>
                  <a:lnTo>
                    <a:pt x="14133" y="0"/>
                  </a:lnTo>
                  <a:lnTo>
                    <a:pt x="14158" y="0"/>
                  </a:lnTo>
                  <a:lnTo>
                    <a:pt x="14183" y="0"/>
                  </a:lnTo>
                  <a:lnTo>
                    <a:pt x="14209" y="0"/>
                  </a:lnTo>
                  <a:lnTo>
                    <a:pt x="14234" y="0"/>
                  </a:lnTo>
                  <a:lnTo>
                    <a:pt x="14247" y="506"/>
                  </a:lnTo>
                  <a:lnTo>
                    <a:pt x="14259" y="0"/>
                  </a:lnTo>
                  <a:lnTo>
                    <a:pt x="14285" y="0"/>
                  </a:lnTo>
                  <a:lnTo>
                    <a:pt x="14310" y="0"/>
                  </a:lnTo>
                  <a:lnTo>
                    <a:pt x="14335" y="0"/>
                  </a:lnTo>
                  <a:lnTo>
                    <a:pt x="14360" y="0"/>
                  </a:lnTo>
                  <a:lnTo>
                    <a:pt x="14386" y="0"/>
                  </a:lnTo>
                  <a:lnTo>
                    <a:pt x="14411" y="0"/>
                  </a:lnTo>
                  <a:lnTo>
                    <a:pt x="14436" y="506"/>
                  </a:lnTo>
                  <a:lnTo>
                    <a:pt x="14449" y="0"/>
                  </a:lnTo>
                  <a:lnTo>
                    <a:pt x="14462" y="1012"/>
                  </a:lnTo>
                  <a:lnTo>
                    <a:pt x="14474" y="0"/>
                  </a:lnTo>
                  <a:lnTo>
                    <a:pt x="14487" y="506"/>
                  </a:lnTo>
                  <a:lnTo>
                    <a:pt x="14512" y="0"/>
                  </a:lnTo>
                  <a:lnTo>
                    <a:pt x="14537" y="0"/>
                  </a:lnTo>
                  <a:lnTo>
                    <a:pt x="14563" y="0"/>
                  </a:lnTo>
                  <a:lnTo>
                    <a:pt x="14588" y="0"/>
                  </a:lnTo>
                  <a:lnTo>
                    <a:pt x="14613" y="0"/>
                  </a:lnTo>
                  <a:lnTo>
                    <a:pt x="14639" y="0"/>
                  </a:lnTo>
                  <a:lnTo>
                    <a:pt x="14664" y="0"/>
                  </a:lnTo>
                  <a:lnTo>
                    <a:pt x="14689" y="0"/>
                  </a:lnTo>
                  <a:lnTo>
                    <a:pt x="14714" y="506"/>
                  </a:lnTo>
                  <a:lnTo>
                    <a:pt x="14727" y="0"/>
                  </a:lnTo>
                  <a:lnTo>
                    <a:pt x="14740" y="0"/>
                  </a:lnTo>
                  <a:lnTo>
                    <a:pt x="14765" y="0"/>
                  </a:lnTo>
                  <a:lnTo>
                    <a:pt x="14790" y="0"/>
                  </a:lnTo>
                  <a:lnTo>
                    <a:pt x="14815" y="0"/>
                  </a:lnTo>
                  <a:lnTo>
                    <a:pt x="14841" y="0"/>
                  </a:lnTo>
                  <a:lnTo>
                    <a:pt x="14866" y="0"/>
                  </a:lnTo>
                  <a:lnTo>
                    <a:pt x="14891" y="0"/>
                  </a:lnTo>
                  <a:lnTo>
                    <a:pt x="14917" y="0"/>
                  </a:lnTo>
                  <a:lnTo>
                    <a:pt x="14942" y="0"/>
                  </a:lnTo>
                  <a:lnTo>
                    <a:pt x="14967" y="0"/>
                  </a:lnTo>
                  <a:lnTo>
                    <a:pt x="14992" y="0"/>
                  </a:lnTo>
                  <a:lnTo>
                    <a:pt x="15018" y="0"/>
                  </a:lnTo>
                  <a:lnTo>
                    <a:pt x="15043" y="506"/>
                  </a:lnTo>
                  <a:lnTo>
                    <a:pt x="15056" y="0"/>
                  </a:lnTo>
                  <a:lnTo>
                    <a:pt x="15068" y="0"/>
                  </a:lnTo>
                  <a:lnTo>
                    <a:pt x="15094" y="0"/>
                  </a:lnTo>
                  <a:lnTo>
                    <a:pt x="15119" y="0"/>
                  </a:lnTo>
                  <a:lnTo>
                    <a:pt x="15144" y="0"/>
                  </a:lnTo>
                  <a:lnTo>
                    <a:pt x="15169" y="0"/>
                  </a:lnTo>
                  <a:lnTo>
                    <a:pt x="15182" y="506"/>
                  </a:lnTo>
                  <a:lnTo>
                    <a:pt x="15195" y="0"/>
                  </a:lnTo>
                  <a:lnTo>
                    <a:pt x="15220" y="0"/>
                  </a:lnTo>
                  <a:lnTo>
                    <a:pt x="15245" y="0"/>
                  </a:lnTo>
                  <a:lnTo>
                    <a:pt x="15271" y="0"/>
                  </a:lnTo>
                  <a:lnTo>
                    <a:pt x="15283" y="506"/>
                  </a:lnTo>
                  <a:lnTo>
                    <a:pt x="15296" y="0"/>
                  </a:lnTo>
                  <a:lnTo>
                    <a:pt x="15321" y="506"/>
                  </a:lnTo>
                  <a:lnTo>
                    <a:pt x="15334" y="0"/>
                  </a:lnTo>
                  <a:lnTo>
                    <a:pt x="15346" y="0"/>
                  </a:lnTo>
                  <a:lnTo>
                    <a:pt x="15359" y="506"/>
                  </a:lnTo>
                  <a:lnTo>
                    <a:pt x="15372" y="0"/>
                  </a:lnTo>
                  <a:lnTo>
                    <a:pt x="15397" y="0"/>
                  </a:lnTo>
                  <a:lnTo>
                    <a:pt x="15422" y="0"/>
                  </a:lnTo>
                  <a:lnTo>
                    <a:pt x="15448" y="0"/>
                  </a:lnTo>
                  <a:lnTo>
                    <a:pt x="15473" y="0"/>
                  </a:lnTo>
                  <a:lnTo>
                    <a:pt x="15498" y="0"/>
                  </a:lnTo>
                  <a:lnTo>
                    <a:pt x="15523" y="0"/>
                  </a:lnTo>
                  <a:lnTo>
                    <a:pt x="15549" y="0"/>
                  </a:lnTo>
                  <a:lnTo>
                    <a:pt x="15574" y="0"/>
                  </a:lnTo>
                  <a:lnTo>
                    <a:pt x="15599" y="0"/>
                  </a:lnTo>
                  <a:lnTo>
                    <a:pt x="15625" y="0"/>
                  </a:lnTo>
                  <a:lnTo>
                    <a:pt x="15650" y="0"/>
                  </a:lnTo>
                  <a:lnTo>
                    <a:pt x="15675" y="506"/>
                  </a:lnTo>
                  <a:lnTo>
                    <a:pt x="15688" y="0"/>
                  </a:lnTo>
                  <a:lnTo>
                    <a:pt x="15700" y="0"/>
                  </a:lnTo>
                  <a:lnTo>
                    <a:pt x="15726" y="0"/>
                  </a:lnTo>
                  <a:lnTo>
                    <a:pt x="15751" y="0"/>
                  </a:lnTo>
                  <a:lnTo>
                    <a:pt x="15776" y="0"/>
                  </a:lnTo>
                  <a:lnTo>
                    <a:pt x="15789" y="506"/>
                  </a:lnTo>
                  <a:lnTo>
                    <a:pt x="15801" y="0"/>
                  </a:lnTo>
                  <a:lnTo>
                    <a:pt x="15827" y="0"/>
                  </a:lnTo>
                  <a:lnTo>
                    <a:pt x="15852" y="0"/>
                  </a:lnTo>
                  <a:lnTo>
                    <a:pt x="15877" y="0"/>
                  </a:lnTo>
                  <a:lnTo>
                    <a:pt x="15903" y="0"/>
                  </a:lnTo>
                  <a:lnTo>
                    <a:pt x="15928" y="0"/>
                  </a:lnTo>
                  <a:lnTo>
                    <a:pt x="15953" y="506"/>
                  </a:lnTo>
                  <a:lnTo>
                    <a:pt x="15966" y="0"/>
                  </a:lnTo>
                  <a:lnTo>
                    <a:pt x="15979" y="0"/>
                  </a:lnTo>
                  <a:lnTo>
                    <a:pt x="16004" y="0"/>
                  </a:lnTo>
                  <a:lnTo>
                    <a:pt x="16029" y="0"/>
                  </a:lnTo>
                  <a:lnTo>
                    <a:pt x="16054" y="0"/>
                  </a:lnTo>
                  <a:lnTo>
                    <a:pt x="16067" y="506"/>
                  </a:lnTo>
                  <a:lnTo>
                    <a:pt x="16080" y="0"/>
                  </a:lnTo>
                  <a:lnTo>
                    <a:pt x="16105" y="0"/>
                  </a:lnTo>
                  <a:lnTo>
                    <a:pt x="16130" y="0"/>
                  </a:lnTo>
                  <a:lnTo>
                    <a:pt x="16156" y="0"/>
                  </a:lnTo>
                  <a:lnTo>
                    <a:pt x="16181" y="0"/>
                  </a:lnTo>
                  <a:lnTo>
                    <a:pt x="16206" y="0"/>
                  </a:lnTo>
                  <a:lnTo>
                    <a:pt x="16231" y="0"/>
                  </a:lnTo>
                  <a:lnTo>
                    <a:pt x="16257" y="0"/>
                  </a:lnTo>
                  <a:lnTo>
                    <a:pt x="16282" y="0"/>
                  </a:lnTo>
                  <a:lnTo>
                    <a:pt x="16307" y="0"/>
                  </a:lnTo>
                  <a:lnTo>
                    <a:pt x="16332" y="0"/>
                  </a:lnTo>
                  <a:lnTo>
                    <a:pt x="16358" y="0"/>
                  </a:lnTo>
                  <a:lnTo>
                    <a:pt x="16383" y="0"/>
                  </a:lnTo>
                  <a:lnTo>
                    <a:pt x="16408" y="0"/>
                  </a:lnTo>
                  <a:lnTo>
                    <a:pt x="16434" y="0"/>
                  </a:lnTo>
                  <a:lnTo>
                    <a:pt x="16459" y="0"/>
                  </a:lnTo>
                  <a:lnTo>
                    <a:pt x="16484" y="506"/>
                  </a:lnTo>
                  <a:lnTo>
                    <a:pt x="16497" y="0"/>
                  </a:lnTo>
                  <a:lnTo>
                    <a:pt x="16509" y="0"/>
                  </a:lnTo>
                  <a:lnTo>
                    <a:pt x="16535" y="506"/>
                  </a:lnTo>
                  <a:lnTo>
                    <a:pt x="16547" y="0"/>
                  </a:lnTo>
                  <a:lnTo>
                    <a:pt x="16560" y="0"/>
                  </a:lnTo>
                  <a:lnTo>
                    <a:pt x="16585" y="0"/>
                  </a:lnTo>
                  <a:lnTo>
                    <a:pt x="16611" y="0"/>
                  </a:lnTo>
                  <a:lnTo>
                    <a:pt x="16636" y="0"/>
                  </a:lnTo>
                  <a:lnTo>
                    <a:pt x="16661" y="0"/>
                  </a:lnTo>
                  <a:lnTo>
                    <a:pt x="16686" y="0"/>
                  </a:lnTo>
                  <a:lnTo>
                    <a:pt x="16712" y="0"/>
                  </a:lnTo>
                  <a:lnTo>
                    <a:pt x="16737" y="0"/>
                  </a:lnTo>
                  <a:lnTo>
                    <a:pt x="16762" y="0"/>
                  </a:lnTo>
                  <a:lnTo>
                    <a:pt x="16788" y="0"/>
                  </a:lnTo>
                  <a:lnTo>
                    <a:pt x="16813" y="0"/>
                  </a:lnTo>
                  <a:lnTo>
                    <a:pt x="16838" y="506"/>
                  </a:lnTo>
                  <a:lnTo>
                    <a:pt x="16851" y="0"/>
                  </a:lnTo>
                  <a:lnTo>
                    <a:pt x="16863" y="0"/>
                  </a:lnTo>
                  <a:lnTo>
                    <a:pt x="16889" y="0"/>
                  </a:lnTo>
                  <a:lnTo>
                    <a:pt x="16901" y="506"/>
                  </a:lnTo>
                  <a:lnTo>
                    <a:pt x="16914" y="506"/>
                  </a:lnTo>
                  <a:lnTo>
                    <a:pt x="16927" y="0"/>
                  </a:lnTo>
                  <a:lnTo>
                    <a:pt x="16939" y="0"/>
                  </a:lnTo>
                  <a:lnTo>
                    <a:pt x="16965" y="0"/>
                  </a:lnTo>
                  <a:lnTo>
                    <a:pt x="16990" y="0"/>
                  </a:lnTo>
                  <a:lnTo>
                    <a:pt x="17015" y="0"/>
                  </a:lnTo>
                  <a:lnTo>
                    <a:pt x="17040" y="0"/>
                  </a:lnTo>
                  <a:lnTo>
                    <a:pt x="17066" y="0"/>
                  </a:lnTo>
                  <a:lnTo>
                    <a:pt x="17078" y="506"/>
                  </a:lnTo>
                  <a:lnTo>
                    <a:pt x="17091" y="0"/>
                  </a:lnTo>
                  <a:lnTo>
                    <a:pt x="17104" y="506"/>
                  </a:lnTo>
                  <a:lnTo>
                    <a:pt x="17116" y="0"/>
                  </a:lnTo>
                  <a:lnTo>
                    <a:pt x="17142" y="0"/>
                  </a:lnTo>
                  <a:lnTo>
                    <a:pt x="17167" y="0"/>
                  </a:lnTo>
                  <a:lnTo>
                    <a:pt x="17192" y="0"/>
                  </a:lnTo>
                  <a:lnTo>
                    <a:pt x="17217" y="0"/>
                  </a:lnTo>
                  <a:lnTo>
                    <a:pt x="17243" y="0"/>
                  </a:lnTo>
                  <a:lnTo>
                    <a:pt x="17268" y="0"/>
                  </a:lnTo>
                  <a:lnTo>
                    <a:pt x="17281" y="506"/>
                  </a:lnTo>
                  <a:lnTo>
                    <a:pt x="17293" y="0"/>
                  </a:lnTo>
                  <a:lnTo>
                    <a:pt x="17319" y="0"/>
                  </a:lnTo>
                  <a:lnTo>
                    <a:pt x="17344" y="0"/>
                  </a:lnTo>
                  <a:lnTo>
                    <a:pt x="17369" y="0"/>
                  </a:lnTo>
                  <a:lnTo>
                    <a:pt x="17394" y="0"/>
                  </a:lnTo>
                  <a:lnTo>
                    <a:pt x="17420" y="0"/>
                  </a:lnTo>
                  <a:lnTo>
                    <a:pt x="17445" y="506"/>
                  </a:lnTo>
                  <a:lnTo>
                    <a:pt x="17458" y="0"/>
                  </a:lnTo>
                  <a:lnTo>
                    <a:pt x="17470" y="0"/>
                  </a:lnTo>
                  <a:lnTo>
                    <a:pt x="17496" y="0"/>
                  </a:lnTo>
                  <a:lnTo>
                    <a:pt x="17521" y="0"/>
                  </a:lnTo>
                  <a:lnTo>
                    <a:pt x="17546" y="0"/>
                  </a:lnTo>
                  <a:lnTo>
                    <a:pt x="17571" y="506"/>
                  </a:lnTo>
                  <a:lnTo>
                    <a:pt x="17597" y="0"/>
                  </a:lnTo>
                  <a:lnTo>
                    <a:pt x="17622" y="0"/>
                  </a:lnTo>
                  <a:lnTo>
                    <a:pt x="17647" y="0"/>
                  </a:lnTo>
                  <a:lnTo>
                    <a:pt x="17673" y="0"/>
                  </a:lnTo>
                  <a:lnTo>
                    <a:pt x="17698" y="0"/>
                  </a:lnTo>
                  <a:lnTo>
                    <a:pt x="17723" y="0"/>
                  </a:lnTo>
                  <a:lnTo>
                    <a:pt x="17748" y="0"/>
                  </a:lnTo>
                  <a:lnTo>
                    <a:pt x="17761" y="506"/>
                  </a:lnTo>
                  <a:lnTo>
                    <a:pt x="17774" y="0"/>
                  </a:lnTo>
                  <a:lnTo>
                    <a:pt x="17799" y="0"/>
                  </a:lnTo>
                  <a:lnTo>
                    <a:pt x="17824" y="0"/>
                  </a:lnTo>
                  <a:lnTo>
                    <a:pt x="17837" y="506"/>
                  </a:lnTo>
                  <a:lnTo>
                    <a:pt x="17849" y="0"/>
                  </a:lnTo>
                  <a:lnTo>
                    <a:pt x="17875" y="506"/>
                  </a:lnTo>
                  <a:lnTo>
                    <a:pt x="17900" y="0"/>
                  </a:lnTo>
                  <a:lnTo>
                    <a:pt x="17925" y="506"/>
                  </a:lnTo>
                  <a:lnTo>
                    <a:pt x="17938" y="0"/>
                  </a:lnTo>
                  <a:lnTo>
                    <a:pt x="17951" y="0"/>
                  </a:lnTo>
                  <a:lnTo>
                    <a:pt x="17976" y="0"/>
                  </a:lnTo>
                  <a:lnTo>
                    <a:pt x="18001" y="0"/>
                  </a:lnTo>
                  <a:lnTo>
                    <a:pt x="18027" y="506"/>
                  </a:lnTo>
                  <a:lnTo>
                    <a:pt x="18039" y="0"/>
                  </a:lnTo>
                  <a:lnTo>
                    <a:pt x="18052" y="0"/>
                  </a:lnTo>
                  <a:lnTo>
                    <a:pt x="18077" y="0"/>
                  </a:lnTo>
                  <a:lnTo>
                    <a:pt x="18102" y="0"/>
                  </a:lnTo>
                  <a:lnTo>
                    <a:pt x="18115" y="506"/>
                  </a:lnTo>
                  <a:lnTo>
                    <a:pt x="18128" y="0"/>
                  </a:lnTo>
                  <a:lnTo>
                    <a:pt x="18153" y="0"/>
                  </a:lnTo>
                  <a:lnTo>
                    <a:pt x="18166" y="506"/>
                  </a:lnTo>
                  <a:lnTo>
                    <a:pt x="18178" y="0"/>
                  </a:lnTo>
                  <a:lnTo>
                    <a:pt x="18203" y="0"/>
                  </a:lnTo>
                  <a:lnTo>
                    <a:pt x="18229" y="0"/>
                  </a:lnTo>
                  <a:lnTo>
                    <a:pt x="18254" y="0"/>
                  </a:lnTo>
                  <a:lnTo>
                    <a:pt x="18279" y="506"/>
                  </a:lnTo>
                  <a:lnTo>
                    <a:pt x="18292" y="0"/>
                  </a:lnTo>
                  <a:lnTo>
                    <a:pt x="18305" y="0"/>
                  </a:lnTo>
                  <a:lnTo>
                    <a:pt x="18330" y="0"/>
                  </a:lnTo>
                  <a:lnTo>
                    <a:pt x="18355" y="0"/>
                  </a:lnTo>
                  <a:lnTo>
                    <a:pt x="18368" y="506"/>
                  </a:lnTo>
                  <a:lnTo>
                    <a:pt x="18380" y="0"/>
                  </a:lnTo>
                  <a:lnTo>
                    <a:pt x="18406" y="0"/>
                  </a:lnTo>
                  <a:lnTo>
                    <a:pt x="18431" y="0"/>
                  </a:lnTo>
                  <a:lnTo>
                    <a:pt x="18444" y="506"/>
                  </a:lnTo>
                  <a:lnTo>
                    <a:pt x="18456" y="0"/>
                  </a:lnTo>
                  <a:lnTo>
                    <a:pt x="18482" y="0"/>
                  </a:lnTo>
                  <a:lnTo>
                    <a:pt x="18507" y="0"/>
                  </a:lnTo>
                  <a:lnTo>
                    <a:pt x="18532" y="0"/>
                  </a:lnTo>
                  <a:lnTo>
                    <a:pt x="18557" y="0"/>
                  </a:lnTo>
                  <a:lnTo>
                    <a:pt x="18570" y="1012"/>
                  </a:lnTo>
                  <a:lnTo>
                    <a:pt x="18583" y="0"/>
                  </a:lnTo>
                  <a:lnTo>
                    <a:pt x="18608" y="0"/>
                  </a:lnTo>
                  <a:lnTo>
                    <a:pt x="18633" y="506"/>
                  </a:lnTo>
                  <a:lnTo>
                    <a:pt x="18646" y="0"/>
                  </a:lnTo>
                  <a:lnTo>
                    <a:pt x="18659" y="0"/>
                  </a:lnTo>
                  <a:lnTo>
                    <a:pt x="18684" y="0"/>
                  </a:lnTo>
                  <a:lnTo>
                    <a:pt x="18709" y="0"/>
                  </a:lnTo>
                  <a:lnTo>
                    <a:pt x="18734" y="0"/>
                  </a:lnTo>
                  <a:lnTo>
                    <a:pt x="18760" y="0"/>
                  </a:lnTo>
                  <a:lnTo>
                    <a:pt x="18785" y="506"/>
                  </a:lnTo>
                  <a:lnTo>
                    <a:pt x="18810" y="506"/>
                  </a:lnTo>
                  <a:lnTo>
                    <a:pt x="18823" y="0"/>
                  </a:lnTo>
                  <a:lnTo>
                    <a:pt x="18836" y="0"/>
                  </a:lnTo>
                  <a:lnTo>
                    <a:pt x="18861" y="0"/>
                  </a:lnTo>
                  <a:lnTo>
                    <a:pt x="18886" y="0"/>
                  </a:lnTo>
                  <a:lnTo>
                    <a:pt x="18911" y="0"/>
                  </a:lnTo>
                  <a:lnTo>
                    <a:pt x="18937" y="0"/>
                  </a:lnTo>
                  <a:lnTo>
                    <a:pt x="18962" y="0"/>
                  </a:lnTo>
                  <a:lnTo>
                    <a:pt x="18987" y="0"/>
                  </a:lnTo>
                  <a:lnTo>
                    <a:pt x="19013" y="0"/>
                  </a:lnTo>
                  <a:lnTo>
                    <a:pt x="19038" y="0"/>
                  </a:lnTo>
                  <a:lnTo>
                    <a:pt x="19063" y="0"/>
                  </a:lnTo>
                  <a:lnTo>
                    <a:pt x="19088" y="0"/>
                  </a:lnTo>
                  <a:lnTo>
                    <a:pt x="19114" y="0"/>
                  </a:lnTo>
                  <a:lnTo>
                    <a:pt x="19126" y="506"/>
                  </a:lnTo>
                  <a:lnTo>
                    <a:pt x="19139" y="0"/>
                  </a:lnTo>
                  <a:lnTo>
                    <a:pt x="19164" y="0"/>
                  </a:lnTo>
                  <a:lnTo>
                    <a:pt x="19190" y="0"/>
                  </a:lnTo>
                  <a:lnTo>
                    <a:pt x="19215" y="0"/>
                  </a:lnTo>
                  <a:lnTo>
                    <a:pt x="19240" y="0"/>
                  </a:lnTo>
                  <a:lnTo>
                    <a:pt x="19265" y="0"/>
                  </a:lnTo>
                  <a:lnTo>
                    <a:pt x="19291" y="0"/>
                  </a:lnTo>
                  <a:lnTo>
                    <a:pt x="19316" y="0"/>
                  </a:lnTo>
                  <a:lnTo>
                    <a:pt x="19341" y="506"/>
                  </a:lnTo>
                  <a:lnTo>
                    <a:pt x="19354" y="0"/>
                  </a:lnTo>
                  <a:lnTo>
                    <a:pt x="19366" y="0"/>
                  </a:lnTo>
                  <a:lnTo>
                    <a:pt x="19392" y="0"/>
                  </a:lnTo>
                  <a:lnTo>
                    <a:pt x="19417" y="506"/>
                  </a:lnTo>
                  <a:lnTo>
                    <a:pt x="19430" y="0"/>
                  </a:lnTo>
                  <a:lnTo>
                    <a:pt x="19442" y="0"/>
                  </a:lnTo>
                  <a:lnTo>
                    <a:pt x="19468" y="0"/>
                  </a:lnTo>
                  <a:lnTo>
                    <a:pt x="19493" y="0"/>
                  </a:lnTo>
                  <a:lnTo>
                    <a:pt x="19518" y="0"/>
                  </a:lnTo>
                  <a:lnTo>
                    <a:pt x="19543" y="0"/>
                  </a:lnTo>
                  <a:lnTo>
                    <a:pt x="19569" y="0"/>
                  </a:lnTo>
                  <a:lnTo>
                    <a:pt x="19581" y="506"/>
                  </a:lnTo>
                  <a:lnTo>
                    <a:pt x="19594" y="0"/>
                  </a:lnTo>
                  <a:lnTo>
                    <a:pt x="19619" y="0"/>
                  </a:lnTo>
                  <a:lnTo>
                    <a:pt x="19645" y="0"/>
                  </a:lnTo>
                  <a:lnTo>
                    <a:pt x="19670" y="0"/>
                  </a:lnTo>
                  <a:lnTo>
                    <a:pt x="19695" y="0"/>
                  </a:lnTo>
                  <a:lnTo>
                    <a:pt x="19720" y="0"/>
                  </a:lnTo>
                  <a:lnTo>
                    <a:pt x="19746" y="0"/>
                  </a:lnTo>
                  <a:lnTo>
                    <a:pt x="19771" y="506"/>
                  </a:lnTo>
                  <a:lnTo>
                    <a:pt x="19784" y="0"/>
                  </a:lnTo>
                  <a:lnTo>
                    <a:pt x="19796" y="0"/>
                  </a:lnTo>
                  <a:lnTo>
                    <a:pt x="19822" y="0"/>
                  </a:lnTo>
                  <a:lnTo>
                    <a:pt x="19847" y="0"/>
                  </a:lnTo>
                  <a:lnTo>
                    <a:pt x="19872" y="0"/>
                  </a:lnTo>
                  <a:lnTo>
                    <a:pt x="19897" y="0"/>
                  </a:lnTo>
                  <a:lnTo>
                    <a:pt x="19923" y="0"/>
                  </a:lnTo>
                  <a:lnTo>
                    <a:pt x="19948" y="0"/>
                  </a:lnTo>
                  <a:lnTo>
                    <a:pt x="19973" y="0"/>
                  </a:lnTo>
                  <a:lnTo>
                    <a:pt x="19999" y="0"/>
                  </a:lnTo>
                  <a:lnTo>
                    <a:pt x="20024" y="0"/>
                  </a:lnTo>
                  <a:lnTo>
                    <a:pt x="20049" y="0"/>
                  </a:lnTo>
                  <a:lnTo>
                    <a:pt x="20062" y="506"/>
                  </a:lnTo>
                  <a:lnTo>
                    <a:pt x="20074" y="0"/>
                  </a:lnTo>
                  <a:lnTo>
                    <a:pt x="20100" y="506"/>
                  </a:lnTo>
                  <a:lnTo>
                    <a:pt x="20112" y="0"/>
                  </a:lnTo>
                  <a:lnTo>
                    <a:pt x="20125" y="0"/>
                  </a:lnTo>
                  <a:lnTo>
                    <a:pt x="20138" y="506"/>
                  </a:lnTo>
                  <a:lnTo>
                    <a:pt x="20150" y="0"/>
                  </a:lnTo>
                  <a:lnTo>
                    <a:pt x="20176" y="0"/>
                  </a:lnTo>
                  <a:lnTo>
                    <a:pt x="20188" y="506"/>
                  </a:lnTo>
                  <a:lnTo>
                    <a:pt x="20201" y="0"/>
                  </a:lnTo>
                  <a:lnTo>
                    <a:pt x="20226" y="0"/>
                  </a:lnTo>
                  <a:lnTo>
                    <a:pt x="20251" y="0"/>
                  </a:lnTo>
                  <a:lnTo>
                    <a:pt x="20277" y="0"/>
                  </a:lnTo>
                  <a:lnTo>
                    <a:pt x="20302" y="0"/>
                  </a:lnTo>
                  <a:lnTo>
                    <a:pt x="20315" y="506"/>
                  </a:lnTo>
                  <a:lnTo>
                    <a:pt x="20327" y="0"/>
                  </a:lnTo>
                  <a:lnTo>
                    <a:pt x="20352" y="0"/>
                  </a:lnTo>
                  <a:lnTo>
                    <a:pt x="20378" y="0"/>
                  </a:lnTo>
                  <a:lnTo>
                    <a:pt x="20403" y="1519"/>
                  </a:lnTo>
                  <a:lnTo>
                    <a:pt x="20416" y="506"/>
                  </a:lnTo>
                  <a:lnTo>
                    <a:pt x="20428" y="506"/>
                  </a:lnTo>
                  <a:lnTo>
                    <a:pt x="20441" y="1012"/>
                  </a:lnTo>
                  <a:lnTo>
                    <a:pt x="20454" y="506"/>
                  </a:lnTo>
                  <a:lnTo>
                    <a:pt x="20479" y="506"/>
                  </a:lnTo>
                  <a:lnTo>
                    <a:pt x="20492" y="1012"/>
                  </a:lnTo>
                  <a:lnTo>
                    <a:pt x="20504" y="1012"/>
                  </a:lnTo>
                  <a:lnTo>
                    <a:pt x="20517" y="506"/>
                  </a:lnTo>
                  <a:lnTo>
                    <a:pt x="20530" y="1012"/>
                  </a:lnTo>
                  <a:lnTo>
                    <a:pt x="20542" y="506"/>
                  </a:lnTo>
                  <a:lnTo>
                    <a:pt x="20555" y="506"/>
                  </a:lnTo>
                  <a:lnTo>
                    <a:pt x="20567" y="1012"/>
                  </a:lnTo>
                  <a:lnTo>
                    <a:pt x="20580" y="0"/>
                  </a:lnTo>
                  <a:lnTo>
                    <a:pt x="20593" y="1012"/>
                  </a:lnTo>
                  <a:lnTo>
                    <a:pt x="20605" y="506"/>
                  </a:lnTo>
                  <a:lnTo>
                    <a:pt x="20618" y="0"/>
                  </a:lnTo>
                  <a:lnTo>
                    <a:pt x="20631" y="1012"/>
                  </a:lnTo>
                  <a:lnTo>
                    <a:pt x="20643" y="506"/>
                  </a:lnTo>
                  <a:lnTo>
                    <a:pt x="20656" y="1012"/>
                  </a:lnTo>
                  <a:lnTo>
                    <a:pt x="20681" y="1519"/>
                  </a:lnTo>
                  <a:lnTo>
                    <a:pt x="20694" y="1012"/>
                  </a:lnTo>
                  <a:lnTo>
                    <a:pt x="20706" y="1519"/>
                  </a:lnTo>
                  <a:lnTo>
                    <a:pt x="20719" y="506"/>
                  </a:lnTo>
                  <a:lnTo>
                    <a:pt x="20732" y="1519"/>
                  </a:lnTo>
                  <a:lnTo>
                    <a:pt x="20744" y="3038"/>
                  </a:lnTo>
                  <a:lnTo>
                    <a:pt x="20757" y="506"/>
                  </a:lnTo>
                  <a:lnTo>
                    <a:pt x="20770" y="0"/>
                  </a:lnTo>
                  <a:lnTo>
                    <a:pt x="20782" y="1012"/>
                  </a:lnTo>
                  <a:lnTo>
                    <a:pt x="20795" y="506"/>
                  </a:lnTo>
                  <a:lnTo>
                    <a:pt x="20808" y="506"/>
                  </a:lnTo>
                  <a:lnTo>
                    <a:pt x="20820" y="1519"/>
                  </a:lnTo>
                  <a:lnTo>
                    <a:pt x="20833" y="506"/>
                  </a:lnTo>
                  <a:lnTo>
                    <a:pt x="20846" y="1012"/>
                  </a:lnTo>
                  <a:lnTo>
                    <a:pt x="20858" y="506"/>
                  </a:lnTo>
                  <a:lnTo>
                    <a:pt x="20871" y="2025"/>
                  </a:lnTo>
                  <a:lnTo>
                    <a:pt x="20883" y="1519"/>
                  </a:lnTo>
                  <a:lnTo>
                    <a:pt x="20896" y="1012"/>
                  </a:lnTo>
                  <a:lnTo>
                    <a:pt x="20909" y="3038"/>
                  </a:lnTo>
                  <a:lnTo>
                    <a:pt x="20921" y="506"/>
                  </a:lnTo>
                  <a:lnTo>
                    <a:pt x="20934" y="1012"/>
                  </a:lnTo>
                  <a:lnTo>
                    <a:pt x="20959" y="1519"/>
                  </a:lnTo>
                  <a:lnTo>
                    <a:pt x="20972" y="2025"/>
                  </a:lnTo>
                  <a:lnTo>
                    <a:pt x="20985" y="2025"/>
                  </a:lnTo>
                  <a:lnTo>
                    <a:pt x="20997" y="1519"/>
                  </a:lnTo>
                  <a:lnTo>
                    <a:pt x="21010" y="1519"/>
                  </a:lnTo>
                  <a:lnTo>
                    <a:pt x="21023" y="2025"/>
                  </a:lnTo>
                  <a:lnTo>
                    <a:pt x="21035" y="0"/>
                  </a:lnTo>
                  <a:lnTo>
                    <a:pt x="21048" y="506"/>
                  </a:lnTo>
                  <a:lnTo>
                    <a:pt x="21060" y="1012"/>
                  </a:lnTo>
                  <a:lnTo>
                    <a:pt x="21073" y="1519"/>
                  </a:lnTo>
                  <a:lnTo>
                    <a:pt x="21086" y="2531"/>
                  </a:lnTo>
                  <a:lnTo>
                    <a:pt x="21098" y="1012"/>
                  </a:lnTo>
                  <a:lnTo>
                    <a:pt x="21111" y="0"/>
                  </a:lnTo>
                  <a:lnTo>
                    <a:pt x="21124" y="1012"/>
                  </a:lnTo>
                  <a:lnTo>
                    <a:pt x="21136" y="1012"/>
                  </a:lnTo>
                  <a:lnTo>
                    <a:pt x="21149" y="506"/>
                  </a:lnTo>
                  <a:lnTo>
                    <a:pt x="21162" y="1519"/>
                  </a:lnTo>
                  <a:lnTo>
                    <a:pt x="21174" y="2531"/>
                  </a:lnTo>
                  <a:lnTo>
                    <a:pt x="21187" y="506"/>
                  </a:lnTo>
                  <a:lnTo>
                    <a:pt x="21200" y="1519"/>
                  </a:lnTo>
                  <a:lnTo>
                    <a:pt x="21212" y="0"/>
                  </a:lnTo>
                  <a:lnTo>
                    <a:pt x="21225" y="1012"/>
                  </a:lnTo>
                  <a:lnTo>
                    <a:pt x="21237" y="506"/>
                  </a:lnTo>
                  <a:lnTo>
                    <a:pt x="21250" y="1519"/>
                  </a:lnTo>
                  <a:lnTo>
                    <a:pt x="21263" y="506"/>
                  </a:lnTo>
                  <a:lnTo>
                    <a:pt x="21275" y="1012"/>
                  </a:lnTo>
                  <a:lnTo>
                    <a:pt x="21288" y="1012"/>
                  </a:lnTo>
                  <a:lnTo>
                    <a:pt x="21313" y="506"/>
                  </a:lnTo>
                  <a:lnTo>
                    <a:pt x="21326" y="0"/>
                  </a:lnTo>
                  <a:lnTo>
                    <a:pt x="21339" y="0"/>
                  </a:lnTo>
                  <a:lnTo>
                    <a:pt x="21351" y="506"/>
                  </a:lnTo>
                  <a:lnTo>
                    <a:pt x="21364" y="1519"/>
                  </a:lnTo>
                  <a:lnTo>
                    <a:pt x="21376" y="2025"/>
                  </a:lnTo>
                  <a:lnTo>
                    <a:pt x="21389" y="2025"/>
                  </a:lnTo>
                  <a:lnTo>
                    <a:pt x="21402" y="506"/>
                  </a:lnTo>
                  <a:lnTo>
                    <a:pt x="21414" y="1519"/>
                  </a:lnTo>
                  <a:lnTo>
                    <a:pt x="21427" y="1012"/>
                  </a:lnTo>
                  <a:lnTo>
                    <a:pt x="21440" y="506"/>
                  </a:lnTo>
                  <a:lnTo>
                    <a:pt x="21452" y="2025"/>
                  </a:lnTo>
                  <a:lnTo>
                    <a:pt x="21465" y="0"/>
                  </a:lnTo>
                  <a:lnTo>
                    <a:pt x="21478" y="506"/>
                  </a:lnTo>
                  <a:lnTo>
                    <a:pt x="21490" y="506"/>
                  </a:lnTo>
                  <a:lnTo>
                    <a:pt x="21516" y="1012"/>
                  </a:lnTo>
                  <a:lnTo>
                    <a:pt x="21528" y="0"/>
                  </a:lnTo>
                  <a:lnTo>
                    <a:pt x="21541" y="506"/>
                  </a:lnTo>
                  <a:lnTo>
                    <a:pt x="21553" y="0"/>
                  </a:lnTo>
                  <a:lnTo>
                    <a:pt x="21566" y="506"/>
                  </a:lnTo>
                  <a:lnTo>
                    <a:pt x="21579" y="2025"/>
                  </a:lnTo>
                  <a:lnTo>
                    <a:pt x="21591" y="0"/>
                  </a:lnTo>
                  <a:lnTo>
                    <a:pt x="21617" y="0"/>
                  </a:lnTo>
                  <a:lnTo>
                    <a:pt x="21642" y="0"/>
                  </a:lnTo>
                  <a:lnTo>
                    <a:pt x="21655" y="506"/>
                  </a:lnTo>
                  <a:lnTo>
                    <a:pt x="21667" y="0"/>
                  </a:lnTo>
                  <a:lnTo>
                    <a:pt x="21692" y="0"/>
                  </a:lnTo>
                  <a:lnTo>
                    <a:pt x="21718" y="506"/>
                  </a:lnTo>
                  <a:lnTo>
                    <a:pt x="21731" y="1012"/>
                  </a:lnTo>
                  <a:lnTo>
                    <a:pt x="21743" y="0"/>
                  </a:lnTo>
                  <a:lnTo>
                    <a:pt x="21768" y="1012"/>
                  </a:lnTo>
                  <a:lnTo>
                    <a:pt x="21794" y="0"/>
                  </a:lnTo>
                  <a:lnTo>
                    <a:pt x="21806" y="506"/>
                  </a:lnTo>
                  <a:lnTo>
                    <a:pt x="21819" y="0"/>
                  </a:lnTo>
                  <a:lnTo>
                    <a:pt x="21844" y="0"/>
                  </a:lnTo>
                  <a:lnTo>
                    <a:pt x="21857" y="506"/>
                  </a:lnTo>
                  <a:lnTo>
                    <a:pt x="21870" y="1012"/>
                  </a:lnTo>
                  <a:lnTo>
                    <a:pt x="21882" y="0"/>
                  </a:lnTo>
                  <a:lnTo>
                    <a:pt x="21895" y="0"/>
                  </a:lnTo>
                  <a:lnTo>
                    <a:pt x="21920" y="0"/>
                  </a:lnTo>
                  <a:lnTo>
                    <a:pt x="21933" y="506"/>
                  </a:lnTo>
                  <a:lnTo>
                    <a:pt x="21945" y="0"/>
                  </a:lnTo>
                  <a:lnTo>
                    <a:pt x="21971" y="0"/>
                  </a:lnTo>
                  <a:lnTo>
                    <a:pt x="21983" y="506"/>
                  </a:lnTo>
                  <a:lnTo>
                    <a:pt x="21996" y="0"/>
                  </a:lnTo>
                  <a:lnTo>
                    <a:pt x="22021" y="0"/>
                  </a:lnTo>
                  <a:lnTo>
                    <a:pt x="22046" y="506"/>
                  </a:lnTo>
                  <a:lnTo>
                    <a:pt x="22059" y="0"/>
                  </a:lnTo>
                  <a:lnTo>
                    <a:pt x="22072" y="0"/>
                  </a:lnTo>
                  <a:lnTo>
                    <a:pt x="22097" y="0"/>
                  </a:lnTo>
                  <a:lnTo>
                    <a:pt x="22110" y="1012"/>
                  </a:lnTo>
                  <a:lnTo>
                    <a:pt x="22122" y="0"/>
                  </a:lnTo>
                  <a:lnTo>
                    <a:pt x="22148" y="0"/>
                  </a:lnTo>
                  <a:lnTo>
                    <a:pt x="22160" y="506"/>
                  </a:lnTo>
                  <a:lnTo>
                    <a:pt x="22173" y="0"/>
                  </a:lnTo>
                  <a:lnTo>
                    <a:pt x="22186" y="506"/>
                  </a:lnTo>
                  <a:lnTo>
                    <a:pt x="22198" y="0"/>
                  </a:lnTo>
                  <a:lnTo>
                    <a:pt x="22224" y="1012"/>
                  </a:lnTo>
                  <a:lnTo>
                    <a:pt x="22236" y="0"/>
                  </a:lnTo>
                  <a:lnTo>
                    <a:pt x="22249" y="0"/>
                  </a:lnTo>
                  <a:lnTo>
                    <a:pt x="22274" y="0"/>
                  </a:lnTo>
                  <a:lnTo>
                    <a:pt x="22299" y="0"/>
                  </a:lnTo>
                  <a:lnTo>
                    <a:pt x="22312" y="506"/>
                  </a:lnTo>
                  <a:lnTo>
                    <a:pt x="22325" y="0"/>
                  </a:lnTo>
                  <a:lnTo>
                    <a:pt x="22350" y="506"/>
                  </a:lnTo>
                  <a:lnTo>
                    <a:pt x="22363" y="0"/>
                  </a:lnTo>
                  <a:lnTo>
                    <a:pt x="22375" y="0"/>
                  </a:lnTo>
                  <a:lnTo>
                    <a:pt x="22400" y="0"/>
                  </a:lnTo>
                  <a:lnTo>
                    <a:pt x="22426" y="0"/>
                  </a:lnTo>
                  <a:lnTo>
                    <a:pt x="22451" y="0"/>
                  </a:lnTo>
                  <a:lnTo>
                    <a:pt x="22476" y="0"/>
                  </a:lnTo>
                  <a:lnTo>
                    <a:pt x="22502" y="0"/>
                  </a:lnTo>
                  <a:lnTo>
                    <a:pt x="22514" y="506"/>
                  </a:lnTo>
                  <a:lnTo>
                    <a:pt x="22527" y="0"/>
                  </a:lnTo>
                  <a:lnTo>
                    <a:pt x="22552" y="0"/>
                  </a:lnTo>
                  <a:lnTo>
                    <a:pt x="22577" y="0"/>
                  </a:lnTo>
                  <a:lnTo>
                    <a:pt x="22603" y="0"/>
                  </a:lnTo>
                  <a:lnTo>
                    <a:pt x="22628" y="0"/>
                  </a:lnTo>
                  <a:lnTo>
                    <a:pt x="22653" y="0"/>
                  </a:lnTo>
                  <a:lnTo>
                    <a:pt x="22679" y="0"/>
                  </a:lnTo>
                  <a:lnTo>
                    <a:pt x="22704" y="0"/>
                  </a:lnTo>
                  <a:lnTo>
                    <a:pt x="22729" y="0"/>
                  </a:lnTo>
                  <a:lnTo>
                    <a:pt x="22754" y="506"/>
                  </a:lnTo>
                  <a:lnTo>
                    <a:pt x="22767" y="0"/>
                  </a:lnTo>
                  <a:lnTo>
                    <a:pt x="22780" y="0"/>
                  </a:lnTo>
                  <a:lnTo>
                    <a:pt x="22805" y="0"/>
                  </a:lnTo>
                  <a:lnTo>
                    <a:pt x="22830" y="0"/>
                  </a:lnTo>
                  <a:lnTo>
                    <a:pt x="22856" y="0"/>
                  </a:lnTo>
                  <a:lnTo>
                    <a:pt x="22881" y="0"/>
                  </a:lnTo>
                  <a:lnTo>
                    <a:pt x="22893" y="506"/>
                  </a:lnTo>
                  <a:lnTo>
                    <a:pt x="22906" y="0"/>
                  </a:lnTo>
                  <a:lnTo>
                    <a:pt x="22931" y="506"/>
                  </a:lnTo>
                  <a:lnTo>
                    <a:pt x="22944" y="0"/>
                  </a:lnTo>
                  <a:lnTo>
                    <a:pt x="22957" y="0"/>
                  </a:lnTo>
                  <a:lnTo>
                    <a:pt x="22982" y="506"/>
                  </a:lnTo>
                  <a:lnTo>
                    <a:pt x="22995" y="0"/>
                  </a:lnTo>
                  <a:lnTo>
                    <a:pt x="23007" y="0"/>
                  </a:lnTo>
                  <a:lnTo>
                    <a:pt x="23033" y="0"/>
                  </a:lnTo>
                  <a:lnTo>
                    <a:pt x="23058" y="0"/>
                  </a:lnTo>
                  <a:lnTo>
                    <a:pt x="23083" y="506"/>
                  </a:lnTo>
                  <a:lnTo>
                    <a:pt x="23096" y="0"/>
                  </a:lnTo>
                  <a:lnTo>
                    <a:pt x="23108" y="0"/>
                  </a:lnTo>
                  <a:lnTo>
                    <a:pt x="23134" y="1012"/>
                  </a:lnTo>
                  <a:lnTo>
                    <a:pt x="23146" y="0"/>
                  </a:lnTo>
                  <a:lnTo>
                    <a:pt x="23159" y="0"/>
                  </a:lnTo>
                  <a:lnTo>
                    <a:pt x="23184" y="0"/>
                  </a:lnTo>
                  <a:lnTo>
                    <a:pt x="23210" y="0"/>
                  </a:lnTo>
                  <a:lnTo>
                    <a:pt x="23235" y="0"/>
                  </a:lnTo>
                  <a:lnTo>
                    <a:pt x="23260" y="0"/>
                  </a:lnTo>
                  <a:lnTo>
                    <a:pt x="23285" y="0"/>
                  </a:lnTo>
                  <a:lnTo>
                    <a:pt x="23311" y="0"/>
                  </a:lnTo>
                  <a:lnTo>
                    <a:pt x="23336" y="0"/>
                  </a:lnTo>
                  <a:lnTo>
                    <a:pt x="23361" y="0"/>
                  </a:lnTo>
                  <a:lnTo>
                    <a:pt x="23387" y="0"/>
                  </a:lnTo>
                  <a:lnTo>
                    <a:pt x="23412" y="0"/>
                  </a:lnTo>
                  <a:lnTo>
                    <a:pt x="23437" y="0"/>
                  </a:lnTo>
                  <a:lnTo>
                    <a:pt x="23462" y="0"/>
                  </a:lnTo>
                  <a:lnTo>
                    <a:pt x="23488" y="0"/>
                  </a:lnTo>
                  <a:lnTo>
                    <a:pt x="23513" y="0"/>
                  </a:lnTo>
                  <a:lnTo>
                    <a:pt x="23538" y="0"/>
                  </a:lnTo>
                  <a:lnTo>
                    <a:pt x="23563" y="0"/>
                  </a:lnTo>
                  <a:lnTo>
                    <a:pt x="23589" y="0"/>
                  </a:lnTo>
                  <a:lnTo>
                    <a:pt x="23614" y="0"/>
                  </a:lnTo>
                  <a:lnTo>
                    <a:pt x="23639" y="506"/>
                  </a:lnTo>
                  <a:lnTo>
                    <a:pt x="23652" y="0"/>
                  </a:lnTo>
                  <a:lnTo>
                    <a:pt x="23665" y="0"/>
                  </a:lnTo>
                  <a:lnTo>
                    <a:pt x="23690" y="0"/>
                  </a:lnTo>
                  <a:lnTo>
                    <a:pt x="23715" y="0"/>
                  </a:lnTo>
                  <a:lnTo>
                    <a:pt x="23740" y="0"/>
                  </a:lnTo>
                  <a:lnTo>
                    <a:pt x="23753" y="506"/>
                  </a:lnTo>
                  <a:lnTo>
                    <a:pt x="23766" y="506"/>
                  </a:lnTo>
                  <a:lnTo>
                    <a:pt x="23778" y="0"/>
                  </a:lnTo>
                  <a:lnTo>
                    <a:pt x="23791" y="0"/>
                  </a:lnTo>
                  <a:lnTo>
                    <a:pt x="23816" y="0"/>
                  </a:lnTo>
                  <a:lnTo>
                    <a:pt x="23829" y="506"/>
                  </a:lnTo>
                  <a:lnTo>
                    <a:pt x="23842" y="0"/>
                  </a:lnTo>
                  <a:lnTo>
                    <a:pt x="23867" y="0"/>
                  </a:lnTo>
                  <a:lnTo>
                    <a:pt x="23892" y="0"/>
                  </a:lnTo>
                  <a:lnTo>
                    <a:pt x="23917" y="0"/>
                  </a:lnTo>
                  <a:lnTo>
                    <a:pt x="23943" y="506"/>
                  </a:lnTo>
                  <a:lnTo>
                    <a:pt x="23955" y="0"/>
                  </a:lnTo>
                  <a:lnTo>
                    <a:pt x="23968" y="0"/>
                  </a:lnTo>
                  <a:lnTo>
                    <a:pt x="23993" y="0"/>
                  </a:lnTo>
                  <a:lnTo>
                    <a:pt x="24019" y="0"/>
                  </a:lnTo>
                  <a:lnTo>
                    <a:pt x="24044" y="0"/>
                  </a:lnTo>
                  <a:lnTo>
                    <a:pt x="24069" y="0"/>
                  </a:lnTo>
                  <a:lnTo>
                    <a:pt x="24094" y="0"/>
                  </a:lnTo>
                  <a:lnTo>
                    <a:pt x="24120" y="0"/>
                  </a:lnTo>
                  <a:lnTo>
                    <a:pt x="24145" y="506"/>
                  </a:lnTo>
                  <a:lnTo>
                    <a:pt x="24158" y="0"/>
                  </a:lnTo>
                  <a:lnTo>
                    <a:pt x="24170" y="0"/>
                  </a:lnTo>
                  <a:lnTo>
                    <a:pt x="24196" y="0"/>
                  </a:lnTo>
                  <a:lnTo>
                    <a:pt x="24221" y="0"/>
                  </a:lnTo>
                  <a:lnTo>
                    <a:pt x="24246" y="0"/>
                  </a:lnTo>
                  <a:lnTo>
                    <a:pt x="24271" y="0"/>
                  </a:lnTo>
                  <a:lnTo>
                    <a:pt x="24297" y="0"/>
                  </a:lnTo>
                  <a:lnTo>
                    <a:pt x="24322" y="0"/>
                  </a:lnTo>
                  <a:lnTo>
                    <a:pt x="24347" y="0"/>
                  </a:lnTo>
                  <a:lnTo>
                    <a:pt x="24373" y="0"/>
                  </a:lnTo>
                  <a:lnTo>
                    <a:pt x="24398" y="0"/>
                  </a:lnTo>
                  <a:lnTo>
                    <a:pt x="24423" y="0"/>
                  </a:lnTo>
                  <a:lnTo>
                    <a:pt x="24448" y="0"/>
                  </a:lnTo>
                  <a:lnTo>
                    <a:pt x="24474" y="0"/>
                  </a:lnTo>
                  <a:lnTo>
                    <a:pt x="24499" y="0"/>
                  </a:lnTo>
                  <a:lnTo>
                    <a:pt x="24524" y="0"/>
                  </a:lnTo>
                  <a:lnTo>
                    <a:pt x="24550" y="0"/>
                  </a:lnTo>
                  <a:lnTo>
                    <a:pt x="24575" y="0"/>
                  </a:lnTo>
                  <a:lnTo>
                    <a:pt x="24600" y="0"/>
                  </a:lnTo>
                  <a:lnTo>
                    <a:pt x="24625" y="0"/>
                  </a:lnTo>
                  <a:lnTo>
                    <a:pt x="24651" y="0"/>
                  </a:lnTo>
                  <a:lnTo>
                    <a:pt x="24676" y="0"/>
                  </a:lnTo>
                  <a:lnTo>
                    <a:pt x="24701" y="0"/>
                  </a:lnTo>
                  <a:lnTo>
                    <a:pt x="24726" y="0"/>
                  </a:lnTo>
                  <a:lnTo>
                    <a:pt x="24752" y="0"/>
                  </a:lnTo>
                  <a:lnTo>
                    <a:pt x="24777" y="0"/>
                  </a:lnTo>
                  <a:lnTo>
                    <a:pt x="24802" y="0"/>
                  </a:lnTo>
                  <a:lnTo>
                    <a:pt x="24828" y="0"/>
                  </a:lnTo>
                  <a:lnTo>
                    <a:pt x="24853" y="0"/>
                  </a:lnTo>
                  <a:lnTo>
                    <a:pt x="24878" y="0"/>
                  </a:lnTo>
                  <a:lnTo>
                    <a:pt x="24904" y="0"/>
                  </a:lnTo>
                  <a:lnTo>
                    <a:pt x="24929" y="0"/>
                  </a:lnTo>
                  <a:lnTo>
                    <a:pt x="24954" y="0"/>
                  </a:lnTo>
                  <a:lnTo>
                    <a:pt x="24979" y="0"/>
                  </a:lnTo>
                  <a:lnTo>
                    <a:pt x="25005" y="0"/>
                  </a:lnTo>
                  <a:lnTo>
                    <a:pt x="25030" y="0"/>
                  </a:lnTo>
                  <a:lnTo>
                    <a:pt x="25055" y="0"/>
                  </a:lnTo>
                  <a:lnTo>
                    <a:pt x="25080" y="0"/>
                  </a:lnTo>
                  <a:lnTo>
                    <a:pt x="25106" y="0"/>
                  </a:lnTo>
                  <a:lnTo>
                    <a:pt x="25131" y="0"/>
                  </a:lnTo>
                  <a:lnTo>
                    <a:pt x="25156" y="0"/>
                  </a:lnTo>
                  <a:lnTo>
                    <a:pt x="25182" y="0"/>
                  </a:lnTo>
                  <a:lnTo>
                    <a:pt x="25207" y="0"/>
                  </a:lnTo>
                  <a:lnTo>
                    <a:pt x="25220" y="506"/>
                  </a:lnTo>
                  <a:lnTo>
                    <a:pt x="25232" y="0"/>
                  </a:lnTo>
                  <a:lnTo>
                    <a:pt x="25257" y="0"/>
                  </a:lnTo>
                  <a:lnTo>
                    <a:pt x="25283" y="0"/>
                  </a:lnTo>
                  <a:lnTo>
                    <a:pt x="25308" y="0"/>
                  </a:lnTo>
                  <a:lnTo>
                    <a:pt x="25333" y="0"/>
                  </a:lnTo>
                  <a:lnTo>
                    <a:pt x="25359" y="0"/>
                  </a:lnTo>
                  <a:lnTo>
                    <a:pt x="25384" y="0"/>
                  </a:lnTo>
                  <a:lnTo>
                    <a:pt x="25409" y="0"/>
                  </a:lnTo>
                  <a:lnTo>
                    <a:pt x="25434" y="0"/>
                  </a:lnTo>
                  <a:lnTo>
                    <a:pt x="25460" y="0"/>
                  </a:lnTo>
                  <a:lnTo>
                    <a:pt x="25485" y="0"/>
                  </a:lnTo>
                  <a:lnTo>
                    <a:pt x="25510" y="0"/>
                  </a:lnTo>
                  <a:lnTo>
                    <a:pt x="25536" y="0"/>
                  </a:lnTo>
                  <a:lnTo>
                    <a:pt x="25561" y="0"/>
                  </a:lnTo>
                  <a:lnTo>
                    <a:pt x="25586" y="0"/>
                  </a:lnTo>
                  <a:lnTo>
                    <a:pt x="25611" y="0"/>
                  </a:lnTo>
                  <a:lnTo>
                    <a:pt x="25637" y="0"/>
                  </a:lnTo>
                  <a:lnTo>
                    <a:pt x="25662" y="0"/>
                  </a:lnTo>
                  <a:lnTo>
                    <a:pt x="25687" y="0"/>
                  </a:lnTo>
                  <a:lnTo>
                    <a:pt x="25713" y="0"/>
                  </a:lnTo>
                  <a:lnTo>
                    <a:pt x="25738" y="0"/>
                  </a:lnTo>
                  <a:lnTo>
                    <a:pt x="25763" y="0"/>
                  </a:lnTo>
                  <a:lnTo>
                    <a:pt x="25788" y="0"/>
                  </a:lnTo>
                  <a:lnTo>
                    <a:pt x="25814" y="0"/>
                  </a:lnTo>
                  <a:lnTo>
                    <a:pt x="25839" y="0"/>
                  </a:lnTo>
                  <a:lnTo>
                    <a:pt x="25864" y="0"/>
                  </a:lnTo>
                  <a:lnTo>
                    <a:pt x="25890" y="0"/>
                  </a:lnTo>
                  <a:lnTo>
                    <a:pt x="25902" y="506"/>
                  </a:lnTo>
                  <a:lnTo>
                    <a:pt x="25915" y="0"/>
                  </a:lnTo>
                  <a:lnTo>
                    <a:pt x="25940" y="0"/>
                  </a:lnTo>
                  <a:lnTo>
                    <a:pt x="25965" y="0"/>
                  </a:lnTo>
                  <a:lnTo>
                    <a:pt x="25991" y="0"/>
                  </a:lnTo>
                  <a:lnTo>
                    <a:pt x="26016" y="506"/>
                  </a:lnTo>
                  <a:lnTo>
                    <a:pt x="26029" y="0"/>
                  </a:lnTo>
                  <a:lnTo>
                    <a:pt x="26041" y="0"/>
                  </a:lnTo>
                  <a:lnTo>
                    <a:pt x="26067" y="0"/>
                  </a:lnTo>
                  <a:lnTo>
                    <a:pt x="26092" y="0"/>
                  </a:lnTo>
                  <a:lnTo>
                    <a:pt x="26117" y="0"/>
                  </a:lnTo>
                  <a:lnTo>
                    <a:pt x="26142" y="0"/>
                  </a:lnTo>
                  <a:lnTo>
                    <a:pt x="26168" y="0"/>
                  </a:lnTo>
                  <a:lnTo>
                    <a:pt x="26193" y="0"/>
                  </a:lnTo>
                  <a:lnTo>
                    <a:pt x="26218" y="0"/>
                  </a:lnTo>
                  <a:lnTo>
                    <a:pt x="26244" y="0"/>
                  </a:lnTo>
                  <a:lnTo>
                    <a:pt x="26269" y="0"/>
                  </a:lnTo>
                  <a:lnTo>
                    <a:pt x="26294" y="506"/>
                  </a:lnTo>
                  <a:lnTo>
                    <a:pt x="26307" y="0"/>
                  </a:lnTo>
                  <a:lnTo>
                    <a:pt x="26319" y="0"/>
                  </a:lnTo>
                  <a:lnTo>
                    <a:pt x="26345" y="0"/>
                  </a:lnTo>
                  <a:lnTo>
                    <a:pt x="26370" y="0"/>
                  </a:lnTo>
                  <a:lnTo>
                    <a:pt x="26395" y="0"/>
                  </a:lnTo>
                  <a:lnTo>
                    <a:pt x="26420" y="0"/>
                  </a:lnTo>
                  <a:lnTo>
                    <a:pt x="26446" y="0"/>
                  </a:lnTo>
                  <a:lnTo>
                    <a:pt x="26471" y="0"/>
                  </a:lnTo>
                  <a:lnTo>
                    <a:pt x="26496" y="0"/>
                  </a:lnTo>
                  <a:lnTo>
                    <a:pt x="26522" y="0"/>
                  </a:lnTo>
                  <a:lnTo>
                    <a:pt x="26547" y="506"/>
                  </a:lnTo>
                  <a:lnTo>
                    <a:pt x="26560" y="0"/>
                  </a:lnTo>
                  <a:lnTo>
                    <a:pt x="26572" y="0"/>
                  </a:lnTo>
                  <a:lnTo>
                    <a:pt x="26597" y="0"/>
                  </a:lnTo>
                  <a:lnTo>
                    <a:pt x="26623" y="0"/>
                  </a:lnTo>
                  <a:lnTo>
                    <a:pt x="26635" y="506"/>
                  </a:lnTo>
                  <a:lnTo>
                    <a:pt x="26648" y="0"/>
                  </a:lnTo>
                  <a:lnTo>
                    <a:pt x="26673" y="0"/>
                  </a:lnTo>
                  <a:lnTo>
                    <a:pt x="26699" y="0"/>
                  </a:lnTo>
                  <a:lnTo>
                    <a:pt x="26711" y="506"/>
                  </a:lnTo>
                  <a:lnTo>
                    <a:pt x="26724" y="0"/>
                  </a:lnTo>
                  <a:lnTo>
                    <a:pt x="26749" y="0"/>
                  </a:lnTo>
                  <a:lnTo>
                    <a:pt x="26774" y="0"/>
                  </a:lnTo>
                  <a:lnTo>
                    <a:pt x="26800" y="0"/>
                  </a:lnTo>
                  <a:lnTo>
                    <a:pt x="26825" y="0"/>
                  </a:lnTo>
                  <a:lnTo>
                    <a:pt x="26850" y="506"/>
                  </a:lnTo>
                  <a:lnTo>
                    <a:pt x="26863" y="0"/>
                  </a:lnTo>
                  <a:lnTo>
                    <a:pt x="26876" y="0"/>
                  </a:lnTo>
                  <a:lnTo>
                    <a:pt x="26901" y="0"/>
                  </a:lnTo>
                  <a:lnTo>
                    <a:pt x="26926" y="0"/>
                  </a:lnTo>
                  <a:lnTo>
                    <a:pt x="26951" y="0"/>
                  </a:lnTo>
                  <a:lnTo>
                    <a:pt x="26977" y="506"/>
                  </a:lnTo>
                  <a:lnTo>
                    <a:pt x="26989" y="0"/>
                  </a:lnTo>
                  <a:lnTo>
                    <a:pt x="27002" y="0"/>
                  </a:lnTo>
                  <a:lnTo>
                    <a:pt x="27027" y="0"/>
                  </a:lnTo>
                  <a:lnTo>
                    <a:pt x="27040" y="506"/>
                  </a:lnTo>
                  <a:lnTo>
                    <a:pt x="27052" y="0"/>
                  </a:lnTo>
                  <a:lnTo>
                    <a:pt x="27078" y="0"/>
                  </a:lnTo>
                  <a:lnTo>
                    <a:pt x="27103" y="0"/>
                  </a:lnTo>
                  <a:lnTo>
                    <a:pt x="27128" y="0"/>
                  </a:lnTo>
                  <a:lnTo>
                    <a:pt x="27154" y="0"/>
                  </a:lnTo>
                  <a:lnTo>
                    <a:pt x="27179" y="0"/>
                  </a:lnTo>
                  <a:lnTo>
                    <a:pt x="27204" y="0"/>
                  </a:lnTo>
                  <a:lnTo>
                    <a:pt x="27230" y="0"/>
                  </a:lnTo>
                  <a:lnTo>
                    <a:pt x="27255" y="0"/>
                  </a:lnTo>
                  <a:lnTo>
                    <a:pt x="27267" y="506"/>
                  </a:lnTo>
                  <a:lnTo>
                    <a:pt x="27280" y="0"/>
                  </a:lnTo>
                  <a:lnTo>
                    <a:pt x="27305" y="0"/>
                  </a:lnTo>
                  <a:lnTo>
                    <a:pt x="27331" y="0"/>
                  </a:lnTo>
                  <a:lnTo>
                    <a:pt x="27356" y="0"/>
                  </a:lnTo>
                  <a:lnTo>
                    <a:pt x="27381" y="0"/>
                  </a:lnTo>
                  <a:lnTo>
                    <a:pt x="27407" y="0"/>
                  </a:lnTo>
                  <a:lnTo>
                    <a:pt x="27432" y="0"/>
                  </a:lnTo>
                  <a:lnTo>
                    <a:pt x="27457" y="0"/>
                  </a:lnTo>
                  <a:lnTo>
                    <a:pt x="27482" y="0"/>
                  </a:lnTo>
                  <a:lnTo>
                    <a:pt x="27508" y="0"/>
                  </a:lnTo>
                  <a:lnTo>
                    <a:pt x="27533" y="0"/>
                  </a:lnTo>
                  <a:lnTo>
                    <a:pt x="27558" y="0"/>
                  </a:lnTo>
                  <a:lnTo>
                    <a:pt x="27584" y="0"/>
                  </a:lnTo>
                  <a:lnTo>
                    <a:pt x="27609" y="0"/>
                  </a:lnTo>
                  <a:lnTo>
                    <a:pt x="27634" y="0"/>
                  </a:lnTo>
                  <a:lnTo>
                    <a:pt x="27659" y="0"/>
                  </a:lnTo>
                  <a:lnTo>
                    <a:pt x="27685" y="0"/>
                  </a:lnTo>
                  <a:lnTo>
                    <a:pt x="27710" y="0"/>
                  </a:lnTo>
                  <a:lnTo>
                    <a:pt x="27735" y="0"/>
                  </a:lnTo>
                  <a:lnTo>
                    <a:pt x="27761" y="0"/>
                  </a:lnTo>
                  <a:lnTo>
                    <a:pt x="27773" y="506"/>
                  </a:lnTo>
                  <a:lnTo>
                    <a:pt x="27786" y="0"/>
                  </a:lnTo>
                  <a:lnTo>
                    <a:pt x="27811" y="0"/>
                  </a:lnTo>
                  <a:lnTo>
                    <a:pt x="27836" y="0"/>
                  </a:lnTo>
                  <a:lnTo>
                    <a:pt x="27849" y="506"/>
                  </a:lnTo>
                  <a:lnTo>
                    <a:pt x="27862" y="0"/>
                  </a:lnTo>
                  <a:lnTo>
                    <a:pt x="27887" y="506"/>
                  </a:lnTo>
                  <a:lnTo>
                    <a:pt x="27900" y="0"/>
                  </a:lnTo>
                  <a:lnTo>
                    <a:pt x="27912" y="0"/>
                  </a:lnTo>
                </a:path>
              </a:pathLst>
            </a:custGeom>
            <a:noFill/>
            <a:ln w="9525">
              <a:solidFill>
                <a:schemeClr val="accent3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548102" y="5946915"/>
              <a:ext cx="1539000" cy="1323703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8" name="Group 87"/>
            <p:cNvGrpSpPr/>
            <p:nvPr/>
          </p:nvGrpSpPr>
          <p:grpSpPr>
            <a:xfrm>
              <a:off x="2548102" y="7269620"/>
              <a:ext cx="1539000" cy="58838"/>
              <a:chOff x="605731" y="9273480"/>
              <a:chExt cx="1620000" cy="72008"/>
            </a:xfrm>
          </p:grpSpPr>
          <p:cxnSp>
            <p:nvCxnSpPr>
              <p:cNvPr id="89" name="Straight Connector 88"/>
              <p:cNvCxnSpPr/>
              <p:nvPr/>
            </p:nvCxnSpPr>
            <p:spPr>
              <a:xfrm>
                <a:off x="605731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2225731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1762876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1531447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>
                <a:off x="1300018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/>
              <p:cNvCxnSpPr/>
              <p:nvPr/>
            </p:nvCxnSpPr>
            <p:spPr>
              <a:xfrm>
                <a:off x="1068589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/>
              <p:cNvCxnSpPr/>
              <p:nvPr/>
            </p:nvCxnSpPr>
            <p:spPr>
              <a:xfrm>
                <a:off x="837160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/>
            </p:nvCxnSpPr>
            <p:spPr>
              <a:xfrm>
                <a:off x="1994305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7" name="Group 156"/>
            <p:cNvGrpSpPr/>
            <p:nvPr/>
          </p:nvGrpSpPr>
          <p:grpSpPr>
            <a:xfrm>
              <a:off x="2429068" y="7319850"/>
              <a:ext cx="1781374" cy="215444"/>
              <a:chOff x="798924" y="9474989"/>
              <a:chExt cx="1781374" cy="250485"/>
            </a:xfrm>
          </p:grpSpPr>
          <p:sp>
            <p:nvSpPr>
              <p:cNvPr id="158" name="TextBox 157"/>
              <p:cNvSpPr txBox="1"/>
              <p:nvPr/>
            </p:nvSpPr>
            <p:spPr>
              <a:xfrm>
                <a:off x="798924" y="9474989"/>
                <a:ext cx="242374" cy="250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9" name="TextBox 158"/>
              <p:cNvSpPr txBox="1"/>
              <p:nvPr/>
            </p:nvSpPr>
            <p:spPr>
              <a:xfrm>
                <a:off x="1018782" y="9474989"/>
                <a:ext cx="242374" cy="250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0" name="TextBox 159"/>
              <p:cNvSpPr txBox="1"/>
              <p:nvPr/>
            </p:nvSpPr>
            <p:spPr>
              <a:xfrm>
                <a:off x="1238639" y="9474989"/>
                <a:ext cx="242374" cy="250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" name="TextBox 173"/>
              <p:cNvSpPr txBox="1"/>
              <p:nvPr/>
            </p:nvSpPr>
            <p:spPr>
              <a:xfrm>
                <a:off x="1458497" y="9474989"/>
                <a:ext cx="242374" cy="250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1" name="TextBox 180"/>
              <p:cNvSpPr txBox="1"/>
              <p:nvPr/>
            </p:nvSpPr>
            <p:spPr>
              <a:xfrm>
                <a:off x="1678354" y="9474989"/>
                <a:ext cx="242374" cy="250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1898212" y="9474989"/>
                <a:ext cx="242374" cy="250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3" name="TextBox 182"/>
              <p:cNvSpPr txBox="1"/>
              <p:nvPr/>
            </p:nvSpPr>
            <p:spPr>
              <a:xfrm>
                <a:off x="2118069" y="9474989"/>
                <a:ext cx="242374" cy="250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4" name="TextBox 183"/>
              <p:cNvSpPr txBox="1"/>
              <p:nvPr/>
            </p:nvSpPr>
            <p:spPr>
              <a:xfrm>
                <a:off x="2337924" y="9474989"/>
                <a:ext cx="242374" cy="250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85" name="Rectangle 184"/>
            <p:cNvSpPr/>
            <p:nvPr/>
          </p:nvSpPr>
          <p:spPr>
            <a:xfrm>
              <a:off x="2548102" y="1979389"/>
              <a:ext cx="1539000" cy="1323703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2548102" y="655686"/>
              <a:ext cx="1539000" cy="1323703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7" name="Group 186"/>
            <p:cNvGrpSpPr/>
            <p:nvPr/>
          </p:nvGrpSpPr>
          <p:grpSpPr>
            <a:xfrm>
              <a:off x="2548102" y="5946915"/>
              <a:ext cx="1539000" cy="58838"/>
              <a:chOff x="605731" y="9273480"/>
              <a:chExt cx="1620000" cy="72008"/>
            </a:xfrm>
          </p:grpSpPr>
          <p:cxnSp>
            <p:nvCxnSpPr>
              <p:cNvPr id="188" name="Straight Connector 187"/>
              <p:cNvCxnSpPr/>
              <p:nvPr/>
            </p:nvCxnSpPr>
            <p:spPr>
              <a:xfrm>
                <a:off x="605731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>
              <a:xfrm>
                <a:off x="2225731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>
              <a:xfrm>
                <a:off x="1762876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190"/>
              <p:cNvCxnSpPr/>
              <p:nvPr/>
            </p:nvCxnSpPr>
            <p:spPr>
              <a:xfrm>
                <a:off x="1531447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/>
              <p:cNvCxnSpPr/>
              <p:nvPr/>
            </p:nvCxnSpPr>
            <p:spPr>
              <a:xfrm>
                <a:off x="1300018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/>
              <p:cNvCxnSpPr/>
              <p:nvPr/>
            </p:nvCxnSpPr>
            <p:spPr>
              <a:xfrm>
                <a:off x="1068589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/>
              <p:cNvCxnSpPr/>
              <p:nvPr/>
            </p:nvCxnSpPr>
            <p:spPr>
              <a:xfrm>
                <a:off x="837160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194"/>
              <p:cNvCxnSpPr/>
              <p:nvPr/>
            </p:nvCxnSpPr>
            <p:spPr>
              <a:xfrm>
                <a:off x="1994305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6" name="Group 195"/>
            <p:cNvGrpSpPr/>
            <p:nvPr/>
          </p:nvGrpSpPr>
          <p:grpSpPr>
            <a:xfrm>
              <a:off x="2548102" y="4623212"/>
              <a:ext cx="1539000" cy="58838"/>
              <a:chOff x="605731" y="9273480"/>
              <a:chExt cx="1620000" cy="72008"/>
            </a:xfrm>
          </p:grpSpPr>
          <p:cxnSp>
            <p:nvCxnSpPr>
              <p:cNvPr id="197" name="Straight Connector 196"/>
              <p:cNvCxnSpPr/>
              <p:nvPr/>
            </p:nvCxnSpPr>
            <p:spPr>
              <a:xfrm>
                <a:off x="605731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>
              <a:xfrm>
                <a:off x="2225731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>
              <a:xfrm>
                <a:off x="1762876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>
              <a:xfrm>
                <a:off x="1531447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/>
              <p:cNvCxnSpPr/>
              <p:nvPr/>
            </p:nvCxnSpPr>
            <p:spPr>
              <a:xfrm>
                <a:off x="1300018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/>
              <p:cNvCxnSpPr/>
              <p:nvPr/>
            </p:nvCxnSpPr>
            <p:spPr>
              <a:xfrm>
                <a:off x="1068589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>
              <a:xfrm>
                <a:off x="837160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>
              <a:xfrm>
                <a:off x="1994305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5" name="Group 204"/>
            <p:cNvGrpSpPr/>
            <p:nvPr/>
          </p:nvGrpSpPr>
          <p:grpSpPr>
            <a:xfrm>
              <a:off x="2548102" y="3303091"/>
              <a:ext cx="1539000" cy="58838"/>
              <a:chOff x="605731" y="9273480"/>
              <a:chExt cx="1620000" cy="72008"/>
            </a:xfrm>
          </p:grpSpPr>
          <p:cxnSp>
            <p:nvCxnSpPr>
              <p:cNvPr id="206" name="Straight Connector 205"/>
              <p:cNvCxnSpPr/>
              <p:nvPr/>
            </p:nvCxnSpPr>
            <p:spPr>
              <a:xfrm>
                <a:off x="605731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/>
              <p:cNvCxnSpPr/>
              <p:nvPr/>
            </p:nvCxnSpPr>
            <p:spPr>
              <a:xfrm>
                <a:off x="2225731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/>
              <p:cNvCxnSpPr/>
              <p:nvPr/>
            </p:nvCxnSpPr>
            <p:spPr>
              <a:xfrm>
                <a:off x="1762876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Connector 208"/>
              <p:cNvCxnSpPr/>
              <p:nvPr/>
            </p:nvCxnSpPr>
            <p:spPr>
              <a:xfrm>
                <a:off x="1531447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Connector 209"/>
              <p:cNvCxnSpPr/>
              <p:nvPr/>
            </p:nvCxnSpPr>
            <p:spPr>
              <a:xfrm>
                <a:off x="1300018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Connector 210"/>
              <p:cNvCxnSpPr/>
              <p:nvPr/>
            </p:nvCxnSpPr>
            <p:spPr>
              <a:xfrm>
                <a:off x="1068589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/>
              <p:cNvCxnSpPr/>
              <p:nvPr/>
            </p:nvCxnSpPr>
            <p:spPr>
              <a:xfrm>
                <a:off x="837160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/>
              <p:cNvCxnSpPr/>
              <p:nvPr/>
            </p:nvCxnSpPr>
            <p:spPr>
              <a:xfrm>
                <a:off x="1994305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4" name="Group 213"/>
            <p:cNvGrpSpPr/>
            <p:nvPr/>
          </p:nvGrpSpPr>
          <p:grpSpPr>
            <a:xfrm>
              <a:off x="2548102" y="1979389"/>
              <a:ext cx="1539000" cy="58838"/>
              <a:chOff x="605731" y="9273480"/>
              <a:chExt cx="1620000" cy="72008"/>
            </a:xfrm>
          </p:grpSpPr>
          <p:cxnSp>
            <p:nvCxnSpPr>
              <p:cNvPr id="215" name="Straight Connector 214"/>
              <p:cNvCxnSpPr/>
              <p:nvPr/>
            </p:nvCxnSpPr>
            <p:spPr>
              <a:xfrm>
                <a:off x="605731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/>
              <p:cNvCxnSpPr/>
              <p:nvPr/>
            </p:nvCxnSpPr>
            <p:spPr>
              <a:xfrm>
                <a:off x="2225731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/>
              <p:cNvCxnSpPr/>
              <p:nvPr/>
            </p:nvCxnSpPr>
            <p:spPr>
              <a:xfrm>
                <a:off x="1762876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/>
              <p:cNvCxnSpPr/>
              <p:nvPr/>
            </p:nvCxnSpPr>
            <p:spPr>
              <a:xfrm>
                <a:off x="1531447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Connector 218"/>
              <p:cNvCxnSpPr/>
              <p:nvPr/>
            </p:nvCxnSpPr>
            <p:spPr>
              <a:xfrm>
                <a:off x="1300018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/>
              <p:cNvCxnSpPr/>
              <p:nvPr/>
            </p:nvCxnSpPr>
            <p:spPr>
              <a:xfrm>
                <a:off x="1068589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/>
              <p:cNvCxnSpPr/>
              <p:nvPr/>
            </p:nvCxnSpPr>
            <p:spPr>
              <a:xfrm>
                <a:off x="837160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/>
              <p:cNvCxnSpPr/>
              <p:nvPr/>
            </p:nvCxnSpPr>
            <p:spPr>
              <a:xfrm>
                <a:off x="1994305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3" name="Group 222"/>
            <p:cNvGrpSpPr/>
            <p:nvPr/>
          </p:nvGrpSpPr>
          <p:grpSpPr>
            <a:xfrm>
              <a:off x="2474007" y="864480"/>
              <a:ext cx="72000" cy="5285205"/>
              <a:chOff x="836720" y="416496"/>
              <a:chExt cx="72000" cy="6144832"/>
            </a:xfrm>
          </p:grpSpPr>
          <p:cxnSp>
            <p:nvCxnSpPr>
              <p:cNvPr id="224" name="Straight Connector 223"/>
              <p:cNvCxnSpPr/>
              <p:nvPr/>
            </p:nvCxnSpPr>
            <p:spPr>
              <a:xfrm>
                <a:off x="836720" y="416496"/>
                <a:ext cx="72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/>
              <p:cNvCxnSpPr/>
              <p:nvPr/>
            </p:nvCxnSpPr>
            <p:spPr>
              <a:xfrm>
                <a:off x="836720" y="3488912"/>
                <a:ext cx="72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/>
              <p:cNvCxnSpPr/>
              <p:nvPr/>
            </p:nvCxnSpPr>
            <p:spPr>
              <a:xfrm>
                <a:off x="836720" y="1952704"/>
                <a:ext cx="72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/>
              <p:cNvCxnSpPr/>
              <p:nvPr/>
            </p:nvCxnSpPr>
            <p:spPr>
              <a:xfrm>
                <a:off x="836720" y="5025120"/>
                <a:ext cx="72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/>
              <p:cNvCxnSpPr/>
              <p:nvPr/>
            </p:nvCxnSpPr>
            <p:spPr>
              <a:xfrm>
                <a:off x="836720" y="6561328"/>
                <a:ext cx="72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9" name="Group 228"/>
            <p:cNvGrpSpPr/>
            <p:nvPr/>
          </p:nvGrpSpPr>
          <p:grpSpPr>
            <a:xfrm>
              <a:off x="2060848" y="758592"/>
              <a:ext cx="478016" cy="5496981"/>
              <a:chOff x="392397" y="293385"/>
              <a:chExt cx="478016" cy="6391053"/>
            </a:xfrm>
          </p:grpSpPr>
          <p:sp>
            <p:nvSpPr>
              <p:cNvPr id="230" name="TextBox 229"/>
              <p:cNvSpPr txBox="1"/>
              <p:nvPr/>
            </p:nvSpPr>
            <p:spPr>
              <a:xfrm>
                <a:off x="392397" y="293385"/>
                <a:ext cx="47801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000" dirty="0" smtClean="0"/>
                  <a:t>3.7e5</a:t>
                </a:r>
                <a:endParaRPr lang="en-US" sz="1000" dirty="0"/>
              </a:p>
            </p:txBody>
          </p:sp>
          <p:sp>
            <p:nvSpPr>
              <p:cNvPr id="231" name="TextBox 230"/>
              <p:cNvSpPr txBox="1"/>
              <p:nvPr/>
            </p:nvSpPr>
            <p:spPr>
              <a:xfrm>
                <a:off x="392397" y="6438217"/>
                <a:ext cx="47801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000" dirty="0" smtClean="0"/>
                  <a:t>3.7e5</a:t>
                </a:r>
                <a:endParaRPr lang="en-US" sz="1000" dirty="0"/>
              </a:p>
            </p:txBody>
          </p:sp>
          <p:sp>
            <p:nvSpPr>
              <p:cNvPr id="232" name="TextBox 231"/>
              <p:cNvSpPr txBox="1"/>
              <p:nvPr/>
            </p:nvSpPr>
            <p:spPr>
              <a:xfrm>
                <a:off x="392397" y="4902009"/>
                <a:ext cx="47801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000" dirty="0" smtClean="0"/>
                  <a:t>3.7e5</a:t>
                </a:r>
                <a:endParaRPr lang="en-US" sz="1000" dirty="0"/>
              </a:p>
            </p:txBody>
          </p:sp>
          <p:sp>
            <p:nvSpPr>
              <p:cNvPr id="233" name="TextBox 232"/>
              <p:cNvSpPr txBox="1"/>
              <p:nvPr/>
            </p:nvSpPr>
            <p:spPr>
              <a:xfrm>
                <a:off x="392397" y="3365801"/>
                <a:ext cx="47801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000" dirty="0" smtClean="0"/>
                  <a:t>3.7e5</a:t>
                </a:r>
                <a:endParaRPr lang="en-US" sz="1000" dirty="0"/>
              </a:p>
            </p:txBody>
          </p:sp>
          <p:sp>
            <p:nvSpPr>
              <p:cNvPr id="234" name="TextBox 233"/>
              <p:cNvSpPr txBox="1"/>
              <p:nvPr/>
            </p:nvSpPr>
            <p:spPr>
              <a:xfrm>
                <a:off x="392397" y="1829593"/>
                <a:ext cx="47801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000" dirty="0" smtClean="0"/>
                  <a:t>3.7e5</a:t>
                </a:r>
                <a:endParaRPr lang="en-US" sz="1000" dirty="0"/>
              </a:p>
            </p:txBody>
          </p:sp>
        </p:grpSp>
        <p:sp>
          <p:nvSpPr>
            <p:cNvPr id="235" name="TextBox 234"/>
            <p:cNvSpPr txBox="1"/>
            <p:nvPr/>
          </p:nvSpPr>
          <p:spPr>
            <a:xfrm rot="16200000">
              <a:off x="1849497" y="4039474"/>
              <a:ext cx="9284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Intensity, cps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" name="TextBox 235"/>
            <p:cNvSpPr txBox="1"/>
            <p:nvPr/>
          </p:nvSpPr>
          <p:spPr>
            <a:xfrm>
              <a:off x="2651947" y="7443083"/>
              <a:ext cx="133562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Retention time (min)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" name="Rectangle 236"/>
            <p:cNvSpPr/>
            <p:nvPr/>
          </p:nvSpPr>
          <p:spPr>
            <a:xfrm>
              <a:off x="2548102" y="4623212"/>
              <a:ext cx="1539000" cy="1323703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2548102" y="3299510"/>
              <a:ext cx="1539000" cy="1323703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Freeform 738"/>
            <p:cNvSpPr>
              <a:spLocks/>
            </p:cNvSpPr>
            <p:nvPr/>
          </p:nvSpPr>
          <p:spPr bwMode="auto">
            <a:xfrm flipV="1">
              <a:off x="2552408" y="868695"/>
              <a:ext cx="1536847" cy="1105408"/>
            </a:xfrm>
            <a:custGeom>
              <a:avLst/>
              <a:gdLst>
                <a:gd name="T0" fmla="*/ 449 w 27908"/>
                <a:gd name="T1" fmla="*/ 0 h 26331"/>
                <a:gd name="T2" fmla="*/ 958 w 27908"/>
                <a:gd name="T3" fmla="*/ 0 h 26331"/>
                <a:gd name="T4" fmla="*/ 1467 w 27908"/>
                <a:gd name="T5" fmla="*/ 0 h 26331"/>
                <a:gd name="T6" fmla="*/ 1856 w 27908"/>
                <a:gd name="T7" fmla="*/ 181 h 26331"/>
                <a:gd name="T8" fmla="*/ 2245 w 27908"/>
                <a:gd name="T9" fmla="*/ 0 h 26331"/>
                <a:gd name="T10" fmla="*/ 2695 w 27908"/>
                <a:gd name="T11" fmla="*/ 0 h 26331"/>
                <a:gd name="T12" fmla="*/ 3204 w 27908"/>
                <a:gd name="T13" fmla="*/ 0 h 26331"/>
                <a:gd name="T14" fmla="*/ 3683 w 27908"/>
                <a:gd name="T15" fmla="*/ 0 h 26331"/>
                <a:gd name="T16" fmla="*/ 4132 w 27908"/>
                <a:gd name="T17" fmla="*/ 0 h 26331"/>
                <a:gd name="T18" fmla="*/ 4581 w 27908"/>
                <a:gd name="T19" fmla="*/ 0 h 26331"/>
                <a:gd name="T20" fmla="*/ 5060 w 27908"/>
                <a:gd name="T21" fmla="*/ 0 h 26331"/>
                <a:gd name="T22" fmla="*/ 5569 w 27908"/>
                <a:gd name="T23" fmla="*/ 0 h 26331"/>
                <a:gd name="T24" fmla="*/ 6048 w 27908"/>
                <a:gd name="T25" fmla="*/ 0 h 26331"/>
                <a:gd name="T26" fmla="*/ 6527 w 27908"/>
                <a:gd name="T27" fmla="*/ 181 h 26331"/>
                <a:gd name="T28" fmla="*/ 6977 w 27908"/>
                <a:gd name="T29" fmla="*/ 0 h 26331"/>
                <a:gd name="T30" fmla="*/ 7426 w 27908"/>
                <a:gd name="T31" fmla="*/ 0 h 26331"/>
                <a:gd name="T32" fmla="*/ 7935 w 27908"/>
                <a:gd name="T33" fmla="*/ 0 h 26331"/>
                <a:gd name="T34" fmla="*/ 8414 w 27908"/>
                <a:gd name="T35" fmla="*/ 0 h 26331"/>
                <a:gd name="T36" fmla="*/ 8893 w 27908"/>
                <a:gd name="T37" fmla="*/ 0 h 26331"/>
                <a:gd name="T38" fmla="*/ 9402 w 27908"/>
                <a:gd name="T39" fmla="*/ 0 h 26331"/>
                <a:gd name="T40" fmla="*/ 9881 w 27908"/>
                <a:gd name="T41" fmla="*/ 0 h 26331"/>
                <a:gd name="T42" fmla="*/ 10360 w 27908"/>
                <a:gd name="T43" fmla="*/ 0 h 26331"/>
                <a:gd name="T44" fmla="*/ 10710 w 27908"/>
                <a:gd name="T45" fmla="*/ 26331 h 26331"/>
                <a:gd name="T46" fmla="*/ 10959 w 27908"/>
                <a:gd name="T47" fmla="*/ 1271 h 26331"/>
                <a:gd name="T48" fmla="*/ 11229 w 27908"/>
                <a:gd name="T49" fmla="*/ 181 h 26331"/>
                <a:gd name="T50" fmla="*/ 11528 w 27908"/>
                <a:gd name="T51" fmla="*/ 0 h 26331"/>
                <a:gd name="T52" fmla="*/ 11947 w 27908"/>
                <a:gd name="T53" fmla="*/ 0 h 26331"/>
                <a:gd name="T54" fmla="*/ 12367 w 27908"/>
                <a:gd name="T55" fmla="*/ 0 h 26331"/>
                <a:gd name="T56" fmla="*/ 12796 w 27908"/>
                <a:gd name="T57" fmla="*/ 181 h 26331"/>
                <a:gd name="T58" fmla="*/ 13265 w 27908"/>
                <a:gd name="T59" fmla="*/ 0 h 26331"/>
                <a:gd name="T60" fmla="*/ 13774 w 27908"/>
                <a:gd name="T61" fmla="*/ 0 h 26331"/>
                <a:gd name="T62" fmla="*/ 14223 w 27908"/>
                <a:gd name="T63" fmla="*/ 0 h 26331"/>
                <a:gd name="T64" fmla="*/ 14702 w 27908"/>
                <a:gd name="T65" fmla="*/ 0 h 26331"/>
                <a:gd name="T66" fmla="*/ 15151 w 27908"/>
                <a:gd name="T67" fmla="*/ 0 h 26331"/>
                <a:gd name="T68" fmla="*/ 15591 w 27908"/>
                <a:gd name="T69" fmla="*/ 181 h 26331"/>
                <a:gd name="T70" fmla="*/ 16050 w 27908"/>
                <a:gd name="T71" fmla="*/ 0 h 26331"/>
                <a:gd name="T72" fmla="*/ 16499 w 27908"/>
                <a:gd name="T73" fmla="*/ 0 h 26331"/>
                <a:gd name="T74" fmla="*/ 16948 w 27908"/>
                <a:gd name="T75" fmla="*/ 0 h 26331"/>
                <a:gd name="T76" fmla="*/ 17417 w 27908"/>
                <a:gd name="T77" fmla="*/ 181 h 26331"/>
                <a:gd name="T78" fmla="*/ 17876 w 27908"/>
                <a:gd name="T79" fmla="*/ 181 h 26331"/>
                <a:gd name="T80" fmla="*/ 18355 w 27908"/>
                <a:gd name="T81" fmla="*/ 0 h 26331"/>
                <a:gd name="T82" fmla="*/ 18835 w 27908"/>
                <a:gd name="T83" fmla="*/ 0 h 26331"/>
                <a:gd name="T84" fmla="*/ 19344 w 27908"/>
                <a:gd name="T85" fmla="*/ 0 h 26331"/>
                <a:gd name="T86" fmla="*/ 19823 w 27908"/>
                <a:gd name="T87" fmla="*/ 0 h 26331"/>
                <a:gd name="T88" fmla="*/ 20302 w 27908"/>
                <a:gd name="T89" fmla="*/ 0 h 26331"/>
                <a:gd name="T90" fmla="*/ 20811 w 27908"/>
                <a:gd name="T91" fmla="*/ 0 h 26331"/>
                <a:gd name="T92" fmla="*/ 21290 w 27908"/>
                <a:gd name="T93" fmla="*/ 0 h 26331"/>
                <a:gd name="T94" fmla="*/ 21799 w 27908"/>
                <a:gd name="T95" fmla="*/ 0 h 26331"/>
                <a:gd name="T96" fmla="*/ 22308 w 27908"/>
                <a:gd name="T97" fmla="*/ 0 h 26331"/>
                <a:gd name="T98" fmla="*/ 22817 w 27908"/>
                <a:gd name="T99" fmla="*/ 0 h 26331"/>
                <a:gd name="T100" fmla="*/ 23326 w 27908"/>
                <a:gd name="T101" fmla="*/ 0 h 26331"/>
                <a:gd name="T102" fmla="*/ 23805 w 27908"/>
                <a:gd name="T103" fmla="*/ 181 h 26331"/>
                <a:gd name="T104" fmla="*/ 24284 w 27908"/>
                <a:gd name="T105" fmla="*/ 0 h 26331"/>
                <a:gd name="T106" fmla="*/ 24704 w 27908"/>
                <a:gd name="T107" fmla="*/ 0 h 26331"/>
                <a:gd name="T108" fmla="*/ 25063 w 27908"/>
                <a:gd name="T109" fmla="*/ 0 h 26331"/>
                <a:gd name="T110" fmla="*/ 25572 w 27908"/>
                <a:gd name="T111" fmla="*/ 0 h 26331"/>
                <a:gd name="T112" fmla="*/ 26021 w 27908"/>
                <a:gd name="T113" fmla="*/ 0 h 26331"/>
                <a:gd name="T114" fmla="*/ 26500 w 27908"/>
                <a:gd name="T115" fmla="*/ 0 h 26331"/>
                <a:gd name="T116" fmla="*/ 26979 w 27908"/>
                <a:gd name="T117" fmla="*/ 0 h 26331"/>
                <a:gd name="T118" fmla="*/ 27488 w 27908"/>
                <a:gd name="T119" fmla="*/ 0 h 26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08" h="26331">
                  <a:moveTo>
                    <a:pt x="0" y="0"/>
                  </a:moveTo>
                  <a:lnTo>
                    <a:pt x="0" y="0"/>
                  </a:lnTo>
                  <a:lnTo>
                    <a:pt x="29" y="0"/>
                  </a:lnTo>
                  <a:lnTo>
                    <a:pt x="59" y="0"/>
                  </a:lnTo>
                  <a:lnTo>
                    <a:pt x="89" y="0"/>
                  </a:lnTo>
                  <a:lnTo>
                    <a:pt x="119" y="0"/>
                  </a:lnTo>
                  <a:lnTo>
                    <a:pt x="149" y="0"/>
                  </a:lnTo>
                  <a:lnTo>
                    <a:pt x="179" y="0"/>
                  </a:lnTo>
                  <a:lnTo>
                    <a:pt x="209" y="0"/>
                  </a:lnTo>
                  <a:lnTo>
                    <a:pt x="239" y="0"/>
                  </a:lnTo>
                  <a:lnTo>
                    <a:pt x="269" y="0"/>
                  </a:lnTo>
                  <a:lnTo>
                    <a:pt x="299" y="0"/>
                  </a:lnTo>
                  <a:lnTo>
                    <a:pt x="329" y="0"/>
                  </a:lnTo>
                  <a:lnTo>
                    <a:pt x="359" y="0"/>
                  </a:lnTo>
                  <a:lnTo>
                    <a:pt x="389" y="0"/>
                  </a:lnTo>
                  <a:lnTo>
                    <a:pt x="419" y="0"/>
                  </a:lnTo>
                  <a:lnTo>
                    <a:pt x="449" y="0"/>
                  </a:lnTo>
                  <a:lnTo>
                    <a:pt x="479" y="0"/>
                  </a:lnTo>
                  <a:lnTo>
                    <a:pt x="509" y="0"/>
                  </a:lnTo>
                  <a:lnTo>
                    <a:pt x="539" y="0"/>
                  </a:lnTo>
                  <a:lnTo>
                    <a:pt x="568" y="0"/>
                  </a:lnTo>
                  <a:lnTo>
                    <a:pt x="598" y="0"/>
                  </a:lnTo>
                  <a:lnTo>
                    <a:pt x="628" y="0"/>
                  </a:lnTo>
                  <a:lnTo>
                    <a:pt x="658" y="0"/>
                  </a:lnTo>
                  <a:lnTo>
                    <a:pt x="688" y="0"/>
                  </a:lnTo>
                  <a:lnTo>
                    <a:pt x="718" y="0"/>
                  </a:lnTo>
                  <a:lnTo>
                    <a:pt x="748" y="0"/>
                  </a:lnTo>
                  <a:lnTo>
                    <a:pt x="778" y="0"/>
                  </a:lnTo>
                  <a:lnTo>
                    <a:pt x="808" y="0"/>
                  </a:lnTo>
                  <a:lnTo>
                    <a:pt x="838" y="0"/>
                  </a:lnTo>
                  <a:lnTo>
                    <a:pt x="868" y="0"/>
                  </a:lnTo>
                  <a:lnTo>
                    <a:pt x="898" y="0"/>
                  </a:lnTo>
                  <a:lnTo>
                    <a:pt x="928" y="0"/>
                  </a:lnTo>
                  <a:lnTo>
                    <a:pt x="958" y="0"/>
                  </a:lnTo>
                  <a:lnTo>
                    <a:pt x="988" y="0"/>
                  </a:lnTo>
                  <a:lnTo>
                    <a:pt x="1018" y="0"/>
                  </a:lnTo>
                  <a:lnTo>
                    <a:pt x="1048" y="0"/>
                  </a:lnTo>
                  <a:lnTo>
                    <a:pt x="1078" y="0"/>
                  </a:lnTo>
                  <a:lnTo>
                    <a:pt x="1108" y="0"/>
                  </a:lnTo>
                  <a:lnTo>
                    <a:pt x="1137" y="0"/>
                  </a:lnTo>
                  <a:lnTo>
                    <a:pt x="1167" y="0"/>
                  </a:lnTo>
                  <a:lnTo>
                    <a:pt x="1197" y="0"/>
                  </a:lnTo>
                  <a:lnTo>
                    <a:pt x="1227" y="0"/>
                  </a:lnTo>
                  <a:lnTo>
                    <a:pt x="1257" y="0"/>
                  </a:lnTo>
                  <a:lnTo>
                    <a:pt x="1287" y="0"/>
                  </a:lnTo>
                  <a:lnTo>
                    <a:pt x="1317" y="0"/>
                  </a:lnTo>
                  <a:lnTo>
                    <a:pt x="1347" y="0"/>
                  </a:lnTo>
                  <a:lnTo>
                    <a:pt x="1377" y="0"/>
                  </a:lnTo>
                  <a:lnTo>
                    <a:pt x="1407" y="0"/>
                  </a:lnTo>
                  <a:lnTo>
                    <a:pt x="1437" y="0"/>
                  </a:lnTo>
                  <a:lnTo>
                    <a:pt x="1467" y="0"/>
                  </a:lnTo>
                  <a:lnTo>
                    <a:pt x="1497" y="181"/>
                  </a:lnTo>
                  <a:lnTo>
                    <a:pt x="1507" y="0"/>
                  </a:lnTo>
                  <a:lnTo>
                    <a:pt x="1527" y="0"/>
                  </a:lnTo>
                  <a:lnTo>
                    <a:pt x="1557" y="0"/>
                  </a:lnTo>
                  <a:lnTo>
                    <a:pt x="1567" y="181"/>
                  </a:lnTo>
                  <a:lnTo>
                    <a:pt x="1587" y="0"/>
                  </a:lnTo>
                  <a:lnTo>
                    <a:pt x="1617" y="181"/>
                  </a:lnTo>
                  <a:lnTo>
                    <a:pt x="1627" y="0"/>
                  </a:lnTo>
                  <a:lnTo>
                    <a:pt x="1647" y="0"/>
                  </a:lnTo>
                  <a:lnTo>
                    <a:pt x="1676" y="0"/>
                  </a:lnTo>
                  <a:lnTo>
                    <a:pt x="1706" y="0"/>
                  </a:lnTo>
                  <a:lnTo>
                    <a:pt x="1736" y="0"/>
                  </a:lnTo>
                  <a:lnTo>
                    <a:pt x="1766" y="0"/>
                  </a:lnTo>
                  <a:lnTo>
                    <a:pt x="1796" y="0"/>
                  </a:lnTo>
                  <a:lnTo>
                    <a:pt x="1826" y="0"/>
                  </a:lnTo>
                  <a:lnTo>
                    <a:pt x="1846" y="181"/>
                  </a:lnTo>
                  <a:lnTo>
                    <a:pt x="1856" y="181"/>
                  </a:lnTo>
                  <a:lnTo>
                    <a:pt x="1866" y="0"/>
                  </a:lnTo>
                  <a:lnTo>
                    <a:pt x="1886" y="0"/>
                  </a:lnTo>
                  <a:lnTo>
                    <a:pt x="1906" y="181"/>
                  </a:lnTo>
                  <a:lnTo>
                    <a:pt x="1916" y="0"/>
                  </a:lnTo>
                  <a:lnTo>
                    <a:pt x="1946" y="0"/>
                  </a:lnTo>
                  <a:lnTo>
                    <a:pt x="1976" y="0"/>
                  </a:lnTo>
                  <a:lnTo>
                    <a:pt x="2006" y="181"/>
                  </a:lnTo>
                  <a:lnTo>
                    <a:pt x="2016" y="0"/>
                  </a:lnTo>
                  <a:lnTo>
                    <a:pt x="2036" y="181"/>
                  </a:lnTo>
                  <a:lnTo>
                    <a:pt x="2046" y="0"/>
                  </a:lnTo>
                  <a:lnTo>
                    <a:pt x="2066" y="0"/>
                  </a:lnTo>
                  <a:lnTo>
                    <a:pt x="2096" y="0"/>
                  </a:lnTo>
                  <a:lnTo>
                    <a:pt x="2126" y="0"/>
                  </a:lnTo>
                  <a:lnTo>
                    <a:pt x="2156" y="0"/>
                  </a:lnTo>
                  <a:lnTo>
                    <a:pt x="2185" y="0"/>
                  </a:lnTo>
                  <a:lnTo>
                    <a:pt x="2215" y="0"/>
                  </a:lnTo>
                  <a:lnTo>
                    <a:pt x="2245" y="0"/>
                  </a:lnTo>
                  <a:lnTo>
                    <a:pt x="2275" y="0"/>
                  </a:lnTo>
                  <a:lnTo>
                    <a:pt x="2305" y="0"/>
                  </a:lnTo>
                  <a:lnTo>
                    <a:pt x="2335" y="0"/>
                  </a:lnTo>
                  <a:lnTo>
                    <a:pt x="2365" y="0"/>
                  </a:lnTo>
                  <a:lnTo>
                    <a:pt x="2395" y="0"/>
                  </a:lnTo>
                  <a:lnTo>
                    <a:pt x="2425" y="0"/>
                  </a:lnTo>
                  <a:lnTo>
                    <a:pt x="2455" y="0"/>
                  </a:lnTo>
                  <a:lnTo>
                    <a:pt x="2485" y="0"/>
                  </a:lnTo>
                  <a:lnTo>
                    <a:pt x="2515" y="0"/>
                  </a:lnTo>
                  <a:lnTo>
                    <a:pt x="2545" y="0"/>
                  </a:lnTo>
                  <a:lnTo>
                    <a:pt x="2555" y="181"/>
                  </a:lnTo>
                  <a:lnTo>
                    <a:pt x="2575" y="0"/>
                  </a:lnTo>
                  <a:lnTo>
                    <a:pt x="2605" y="0"/>
                  </a:lnTo>
                  <a:lnTo>
                    <a:pt x="2625" y="181"/>
                  </a:lnTo>
                  <a:lnTo>
                    <a:pt x="2635" y="0"/>
                  </a:lnTo>
                  <a:lnTo>
                    <a:pt x="2665" y="0"/>
                  </a:lnTo>
                  <a:lnTo>
                    <a:pt x="2695" y="0"/>
                  </a:lnTo>
                  <a:lnTo>
                    <a:pt x="2724" y="0"/>
                  </a:lnTo>
                  <a:lnTo>
                    <a:pt x="2754" y="0"/>
                  </a:lnTo>
                  <a:lnTo>
                    <a:pt x="2784" y="0"/>
                  </a:lnTo>
                  <a:lnTo>
                    <a:pt x="2814" y="0"/>
                  </a:lnTo>
                  <a:lnTo>
                    <a:pt x="2844" y="0"/>
                  </a:lnTo>
                  <a:lnTo>
                    <a:pt x="2874" y="0"/>
                  </a:lnTo>
                  <a:lnTo>
                    <a:pt x="2904" y="0"/>
                  </a:lnTo>
                  <a:lnTo>
                    <a:pt x="2934" y="0"/>
                  </a:lnTo>
                  <a:lnTo>
                    <a:pt x="2964" y="0"/>
                  </a:lnTo>
                  <a:lnTo>
                    <a:pt x="2994" y="0"/>
                  </a:lnTo>
                  <a:lnTo>
                    <a:pt x="3024" y="0"/>
                  </a:lnTo>
                  <a:lnTo>
                    <a:pt x="3054" y="0"/>
                  </a:lnTo>
                  <a:lnTo>
                    <a:pt x="3084" y="0"/>
                  </a:lnTo>
                  <a:lnTo>
                    <a:pt x="3114" y="0"/>
                  </a:lnTo>
                  <a:lnTo>
                    <a:pt x="3144" y="0"/>
                  </a:lnTo>
                  <a:lnTo>
                    <a:pt x="3174" y="0"/>
                  </a:lnTo>
                  <a:lnTo>
                    <a:pt x="3204" y="0"/>
                  </a:lnTo>
                  <a:lnTo>
                    <a:pt x="3234" y="0"/>
                  </a:lnTo>
                  <a:lnTo>
                    <a:pt x="3264" y="0"/>
                  </a:lnTo>
                  <a:lnTo>
                    <a:pt x="3293" y="0"/>
                  </a:lnTo>
                  <a:lnTo>
                    <a:pt x="3323" y="0"/>
                  </a:lnTo>
                  <a:lnTo>
                    <a:pt x="3353" y="0"/>
                  </a:lnTo>
                  <a:lnTo>
                    <a:pt x="3383" y="0"/>
                  </a:lnTo>
                  <a:lnTo>
                    <a:pt x="3413" y="0"/>
                  </a:lnTo>
                  <a:lnTo>
                    <a:pt x="3443" y="0"/>
                  </a:lnTo>
                  <a:lnTo>
                    <a:pt x="3463" y="181"/>
                  </a:lnTo>
                  <a:lnTo>
                    <a:pt x="3473" y="0"/>
                  </a:lnTo>
                  <a:lnTo>
                    <a:pt x="3503" y="0"/>
                  </a:lnTo>
                  <a:lnTo>
                    <a:pt x="3533" y="0"/>
                  </a:lnTo>
                  <a:lnTo>
                    <a:pt x="3563" y="0"/>
                  </a:lnTo>
                  <a:lnTo>
                    <a:pt x="3593" y="0"/>
                  </a:lnTo>
                  <a:lnTo>
                    <a:pt x="3623" y="0"/>
                  </a:lnTo>
                  <a:lnTo>
                    <a:pt x="3653" y="0"/>
                  </a:lnTo>
                  <a:lnTo>
                    <a:pt x="3683" y="0"/>
                  </a:lnTo>
                  <a:lnTo>
                    <a:pt x="3713" y="0"/>
                  </a:lnTo>
                  <a:lnTo>
                    <a:pt x="3743" y="181"/>
                  </a:lnTo>
                  <a:lnTo>
                    <a:pt x="3753" y="0"/>
                  </a:lnTo>
                  <a:lnTo>
                    <a:pt x="3772" y="0"/>
                  </a:lnTo>
                  <a:lnTo>
                    <a:pt x="3802" y="0"/>
                  </a:lnTo>
                  <a:lnTo>
                    <a:pt x="3833" y="0"/>
                  </a:lnTo>
                  <a:lnTo>
                    <a:pt x="3862" y="0"/>
                  </a:lnTo>
                  <a:lnTo>
                    <a:pt x="3892" y="0"/>
                  </a:lnTo>
                  <a:lnTo>
                    <a:pt x="3922" y="0"/>
                  </a:lnTo>
                  <a:lnTo>
                    <a:pt x="3952" y="0"/>
                  </a:lnTo>
                  <a:lnTo>
                    <a:pt x="3982" y="0"/>
                  </a:lnTo>
                  <a:lnTo>
                    <a:pt x="4012" y="0"/>
                  </a:lnTo>
                  <a:lnTo>
                    <a:pt x="4042" y="0"/>
                  </a:lnTo>
                  <a:lnTo>
                    <a:pt x="4072" y="0"/>
                  </a:lnTo>
                  <a:lnTo>
                    <a:pt x="4102" y="181"/>
                  </a:lnTo>
                  <a:lnTo>
                    <a:pt x="4112" y="0"/>
                  </a:lnTo>
                  <a:lnTo>
                    <a:pt x="4132" y="0"/>
                  </a:lnTo>
                  <a:lnTo>
                    <a:pt x="4162" y="0"/>
                  </a:lnTo>
                  <a:lnTo>
                    <a:pt x="4182" y="181"/>
                  </a:lnTo>
                  <a:lnTo>
                    <a:pt x="4192" y="0"/>
                  </a:lnTo>
                  <a:lnTo>
                    <a:pt x="4222" y="0"/>
                  </a:lnTo>
                  <a:lnTo>
                    <a:pt x="4252" y="0"/>
                  </a:lnTo>
                  <a:lnTo>
                    <a:pt x="4282" y="0"/>
                  </a:lnTo>
                  <a:lnTo>
                    <a:pt x="4312" y="0"/>
                  </a:lnTo>
                  <a:lnTo>
                    <a:pt x="4342" y="0"/>
                  </a:lnTo>
                  <a:lnTo>
                    <a:pt x="4371" y="0"/>
                  </a:lnTo>
                  <a:lnTo>
                    <a:pt x="4401" y="181"/>
                  </a:lnTo>
                  <a:lnTo>
                    <a:pt x="4411" y="0"/>
                  </a:lnTo>
                  <a:lnTo>
                    <a:pt x="4431" y="0"/>
                  </a:lnTo>
                  <a:lnTo>
                    <a:pt x="4461" y="0"/>
                  </a:lnTo>
                  <a:lnTo>
                    <a:pt x="4491" y="0"/>
                  </a:lnTo>
                  <a:lnTo>
                    <a:pt x="4521" y="0"/>
                  </a:lnTo>
                  <a:lnTo>
                    <a:pt x="4551" y="0"/>
                  </a:lnTo>
                  <a:lnTo>
                    <a:pt x="4581" y="0"/>
                  </a:lnTo>
                  <a:lnTo>
                    <a:pt x="4611" y="0"/>
                  </a:lnTo>
                  <a:lnTo>
                    <a:pt x="4641" y="0"/>
                  </a:lnTo>
                  <a:lnTo>
                    <a:pt x="4671" y="0"/>
                  </a:lnTo>
                  <a:lnTo>
                    <a:pt x="4701" y="0"/>
                  </a:lnTo>
                  <a:lnTo>
                    <a:pt x="4731" y="0"/>
                  </a:lnTo>
                  <a:lnTo>
                    <a:pt x="4751" y="181"/>
                  </a:lnTo>
                  <a:lnTo>
                    <a:pt x="4761" y="0"/>
                  </a:lnTo>
                  <a:lnTo>
                    <a:pt x="4791" y="0"/>
                  </a:lnTo>
                  <a:lnTo>
                    <a:pt x="4821" y="0"/>
                  </a:lnTo>
                  <a:lnTo>
                    <a:pt x="4851" y="0"/>
                  </a:lnTo>
                  <a:lnTo>
                    <a:pt x="4881" y="0"/>
                  </a:lnTo>
                  <a:lnTo>
                    <a:pt x="4910" y="0"/>
                  </a:lnTo>
                  <a:lnTo>
                    <a:pt x="4940" y="0"/>
                  </a:lnTo>
                  <a:lnTo>
                    <a:pt x="4970" y="0"/>
                  </a:lnTo>
                  <a:lnTo>
                    <a:pt x="5000" y="0"/>
                  </a:lnTo>
                  <a:lnTo>
                    <a:pt x="5030" y="0"/>
                  </a:lnTo>
                  <a:lnTo>
                    <a:pt x="5060" y="0"/>
                  </a:lnTo>
                  <a:lnTo>
                    <a:pt x="5090" y="0"/>
                  </a:lnTo>
                  <a:lnTo>
                    <a:pt x="5120" y="0"/>
                  </a:lnTo>
                  <a:lnTo>
                    <a:pt x="5150" y="0"/>
                  </a:lnTo>
                  <a:lnTo>
                    <a:pt x="5180" y="0"/>
                  </a:lnTo>
                  <a:lnTo>
                    <a:pt x="5210" y="0"/>
                  </a:lnTo>
                  <a:lnTo>
                    <a:pt x="5240" y="0"/>
                  </a:lnTo>
                  <a:lnTo>
                    <a:pt x="5270" y="0"/>
                  </a:lnTo>
                  <a:lnTo>
                    <a:pt x="5300" y="0"/>
                  </a:lnTo>
                  <a:lnTo>
                    <a:pt x="5330" y="0"/>
                  </a:lnTo>
                  <a:lnTo>
                    <a:pt x="5360" y="0"/>
                  </a:lnTo>
                  <a:lnTo>
                    <a:pt x="5390" y="0"/>
                  </a:lnTo>
                  <a:lnTo>
                    <a:pt x="5420" y="0"/>
                  </a:lnTo>
                  <a:lnTo>
                    <a:pt x="5449" y="0"/>
                  </a:lnTo>
                  <a:lnTo>
                    <a:pt x="5479" y="0"/>
                  </a:lnTo>
                  <a:lnTo>
                    <a:pt x="5509" y="0"/>
                  </a:lnTo>
                  <a:lnTo>
                    <a:pt x="5539" y="0"/>
                  </a:lnTo>
                  <a:lnTo>
                    <a:pt x="5569" y="0"/>
                  </a:lnTo>
                  <a:lnTo>
                    <a:pt x="5599" y="0"/>
                  </a:lnTo>
                  <a:lnTo>
                    <a:pt x="5629" y="0"/>
                  </a:lnTo>
                  <a:lnTo>
                    <a:pt x="5659" y="0"/>
                  </a:lnTo>
                  <a:lnTo>
                    <a:pt x="5689" y="0"/>
                  </a:lnTo>
                  <a:lnTo>
                    <a:pt x="5719" y="0"/>
                  </a:lnTo>
                  <a:lnTo>
                    <a:pt x="5749" y="0"/>
                  </a:lnTo>
                  <a:lnTo>
                    <a:pt x="5779" y="0"/>
                  </a:lnTo>
                  <a:lnTo>
                    <a:pt x="5809" y="0"/>
                  </a:lnTo>
                  <a:lnTo>
                    <a:pt x="5839" y="0"/>
                  </a:lnTo>
                  <a:lnTo>
                    <a:pt x="5849" y="181"/>
                  </a:lnTo>
                  <a:lnTo>
                    <a:pt x="5869" y="0"/>
                  </a:lnTo>
                  <a:lnTo>
                    <a:pt x="5899" y="0"/>
                  </a:lnTo>
                  <a:lnTo>
                    <a:pt x="5929" y="0"/>
                  </a:lnTo>
                  <a:lnTo>
                    <a:pt x="5959" y="0"/>
                  </a:lnTo>
                  <a:lnTo>
                    <a:pt x="5988" y="0"/>
                  </a:lnTo>
                  <a:lnTo>
                    <a:pt x="6018" y="0"/>
                  </a:lnTo>
                  <a:lnTo>
                    <a:pt x="6048" y="0"/>
                  </a:lnTo>
                  <a:lnTo>
                    <a:pt x="6078" y="0"/>
                  </a:lnTo>
                  <a:lnTo>
                    <a:pt x="6108" y="0"/>
                  </a:lnTo>
                  <a:lnTo>
                    <a:pt x="6138" y="0"/>
                  </a:lnTo>
                  <a:lnTo>
                    <a:pt x="6168" y="0"/>
                  </a:lnTo>
                  <a:lnTo>
                    <a:pt x="6198" y="0"/>
                  </a:lnTo>
                  <a:lnTo>
                    <a:pt x="6228" y="0"/>
                  </a:lnTo>
                  <a:lnTo>
                    <a:pt x="6258" y="0"/>
                  </a:lnTo>
                  <a:lnTo>
                    <a:pt x="6288" y="0"/>
                  </a:lnTo>
                  <a:lnTo>
                    <a:pt x="6298" y="181"/>
                  </a:lnTo>
                  <a:lnTo>
                    <a:pt x="6318" y="0"/>
                  </a:lnTo>
                  <a:lnTo>
                    <a:pt x="6348" y="0"/>
                  </a:lnTo>
                  <a:lnTo>
                    <a:pt x="6378" y="0"/>
                  </a:lnTo>
                  <a:lnTo>
                    <a:pt x="6408" y="0"/>
                  </a:lnTo>
                  <a:lnTo>
                    <a:pt x="6438" y="0"/>
                  </a:lnTo>
                  <a:lnTo>
                    <a:pt x="6468" y="0"/>
                  </a:lnTo>
                  <a:lnTo>
                    <a:pt x="6497" y="0"/>
                  </a:lnTo>
                  <a:lnTo>
                    <a:pt x="6527" y="181"/>
                  </a:lnTo>
                  <a:lnTo>
                    <a:pt x="6537" y="0"/>
                  </a:lnTo>
                  <a:lnTo>
                    <a:pt x="6557" y="0"/>
                  </a:lnTo>
                  <a:lnTo>
                    <a:pt x="6587" y="0"/>
                  </a:lnTo>
                  <a:lnTo>
                    <a:pt x="6617" y="0"/>
                  </a:lnTo>
                  <a:lnTo>
                    <a:pt x="6647" y="0"/>
                  </a:lnTo>
                  <a:lnTo>
                    <a:pt x="6677" y="0"/>
                  </a:lnTo>
                  <a:lnTo>
                    <a:pt x="6707" y="0"/>
                  </a:lnTo>
                  <a:lnTo>
                    <a:pt x="6737" y="0"/>
                  </a:lnTo>
                  <a:lnTo>
                    <a:pt x="6747" y="181"/>
                  </a:lnTo>
                  <a:lnTo>
                    <a:pt x="6767" y="0"/>
                  </a:lnTo>
                  <a:lnTo>
                    <a:pt x="6797" y="0"/>
                  </a:lnTo>
                  <a:lnTo>
                    <a:pt x="6827" y="0"/>
                  </a:lnTo>
                  <a:lnTo>
                    <a:pt x="6857" y="0"/>
                  </a:lnTo>
                  <a:lnTo>
                    <a:pt x="6887" y="0"/>
                  </a:lnTo>
                  <a:lnTo>
                    <a:pt x="6917" y="0"/>
                  </a:lnTo>
                  <a:lnTo>
                    <a:pt x="6947" y="0"/>
                  </a:lnTo>
                  <a:lnTo>
                    <a:pt x="6977" y="0"/>
                  </a:lnTo>
                  <a:lnTo>
                    <a:pt x="7007" y="0"/>
                  </a:lnTo>
                  <a:lnTo>
                    <a:pt x="7037" y="0"/>
                  </a:lnTo>
                  <a:lnTo>
                    <a:pt x="7066" y="0"/>
                  </a:lnTo>
                  <a:lnTo>
                    <a:pt x="7096" y="0"/>
                  </a:lnTo>
                  <a:lnTo>
                    <a:pt x="7126" y="0"/>
                  </a:lnTo>
                  <a:lnTo>
                    <a:pt x="7156" y="0"/>
                  </a:lnTo>
                  <a:lnTo>
                    <a:pt x="7186" y="0"/>
                  </a:lnTo>
                  <a:lnTo>
                    <a:pt x="7216" y="0"/>
                  </a:lnTo>
                  <a:lnTo>
                    <a:pt x="7246" y="0"/>
                  </a:lnTo>
                  <a:lnTo>
                    <a:pt x="7276" y="0"/>
                  </a:lnTo>
                  <a:lnTo>
                    <a:pt x="7286" y="181"/>
                  </a:lnTo>
                  <a:lnTo>
                    <a:pt x="7306" y="0"/>
                  </a:lnTo>
                  <a:lnTo>
                    <a:pt x="7336" y="0"/>
                  </a:lnTo>
                  <a:lnTo>
                    <a:pt x="7366" y="0"/>
                  </a:lnTo>
                  <a:lnTo>
                    <a:pt x="7396" y="0"/>
                  </a:lnTo>
                  <a:lnTo>
                    <a:pt x="7406" y="181"/>
                  </a:lnTo>
                  <a:lnTo>
                    <a:pt x="7426" y="0"/>
                  </a:lnTo>
                  <a:lnTo>
                    <a:pt x="7456" y="0"/>
                  </a:lnTo>
                  <a:lnTo>
                    <a:pt x="7486" y="0"/>
                  </a:lnTo>
                  <a:lnTo>
                    <a:pt x="7516" y="0"/>
                  </a:lnTo>
                  <a:lnTo>
                    <a:pt x="7545" y="0"/>
                  </a:lnTo>
                  <a:lnTo>
                    <a:pt x="7575" y="0"/>
                  </a:lnTo>
                  <a:lnTo>
                    <a:pt x="7605" y="0"/>
                  </a:lnTo>
                  <a:lnTo>
                    <a:pt x="7635" y="0"/>
                  </a:lnTo>
                  <a:lnTo>
                    <a:pt x="7665" y="0"/>
                  </a:lnTo>
                  <a:lnTo>
                    <a:pt x="7695" y="0"/>
                  </a:lnTo>
                  <a:lnTo>
                    <a:pt x="7725" y="0"/>
                  </a:lnTo>
                  <a:lnTo>
                    <a:pt x="7755" y="0"/>
                  </a:lnTo>
                  <a:lnTo>
                    <a:pt x="7785" y="0"/>
                  </a:lnTo>
                  <a:lnTo>
                    <a:pt x="7815" y="0"/>
                  </a:lnTo>
                  <a:lnTo>
                    <a:pt x="7845" y="0"/>
                  </a:lnTo>
                  <a:lnTo>
                    <a:pt x="7875" y="0"/>
                  </a:lnTo>
                  <a:lnTo>
                    <a:pt x="7905" y="0"/>
                  </a:lnTo>
                  <a:lnTo>
                    <a:pt x="7935" y="0"/>
                  </a:lnTo>
                  <a:lnTo>
                    <a:pt x="7965" y="0"/>
                  </a:lnTo>
                  <a:lnTo>
                    <a:pt x="7995" y="0"/>
                  </a:lnTo>
                  <a:lnTo>
                    <a:pt x="8025" y="0"/>
                  </a:lnTo>
                  <a:lnTo>
                    <a:pt x="8055" y="0"/>
                  </a:lnTo>
                  <a:lnTo>
                    <a:pt x="8085" y="0"/>
                  </a:lnTo>
                  <a:lnTo>
                    <a:pt x="8114" y="0"/>
                  </a:lnTo>
                  <a:lnTo>
                    <a:pt x="8144" y="0"/>
                  </a:lnTo>
                  <a:lnTo>
                    <a:pt x="8174" y="0"/>
                  </a:lnTo>
                  <a:lnTo>
                    <a:pt x="8204" y="0"/>
                  </a:lnTo>
                  <a:lnTo>
                    <a:pt x="8234" y="0"/>
                  </a:lnTo>
                  <a:lnTo>
                    <a:pt x="8264" y="0"/>
                  </a:lnTo>
                  <a:lnTo>
                    <a:pt x="8294" y="0"/>
                  </a:lnTo>
                  <a:lnTo>
                    <a:pt x="8314" y="181"/>
                  </a:lnTo>
                  <a:lnTo>
                    <a:pt x="8324" y="0"/>
                  </a:lnTo>
                  <a:lnTo>
                    <a:pt x="8354" y="0"/>
                  </a:lnTo>
                  <a:lnTo>
                    <a:pt x="8384" y="0"/>
                  </a:lnTo>
                  <a:lnTo>
                    <a:pt x="8414" y="0"/>
                  </a:lnTo>
                  <a:lnTo>
                    <a:pt x="8444" y="0"/>
                  </a:lnTo>
                  <a:lnTo>
                    <a:pt x="8474" y="0"/>
                  </a:lnTo>
                  <a:lnTo>
                    <a:pt x="8504" y="0"/>
                  </a:lnTo>
                  <a:lnTo>
                    <a:pt x="8534" y="0"/>
                  </a:lnTo>
                  <a:lnTo>
                    <a:pt x="8564" y="0"/>
                  </a:lnTo>
                  <a:lnTo>
                    <a:pt x="8594" y="0"/>
                  </a:lnTo>
                  <a:lnTo>
                    <a:pt x="8624" y="0"/>
                  </a:lnTo>
                  <a:lnTo>
                    <a:pt x="8654" y="0"/>
                  </a:lnTo>
                  <a:lnTo>
                    <a:pt x="8683" y="0"/>
                  </a:lnTo>
                  <a:lnTo>
                    <a:pt x="8713" y="0"/>
                  </a:lnTo>
                  <a:lnTo>
                    <a:pt x="8743" y="0"/>
                  </a:lnTo>
                  <a:lnTo>
                    <a:pt x="8773" y="0"/>
                  </a:lnTo>
                  <a:lnTo>
                    <a:pt x="8803" y="0"/>
                  </a:lnTo>
                  <a:lnTo>
                    <a:pt x="8813" y="181"/>
                  </a:lnTo>
                  <a:lnTo>
                    <a:pt x="8833" y="0"/>
                  </a:lnTo>
                  <a:lnTo>
                    <a:pt x="8863" y="0"/>
                  </a:lnTo>
                  <a:lnTo>
                    <a:pt x="8893" y="0"/>
                  </a:lnTo>
                  <a:lnTo>
                    <a:pt x="8923" y="0"/>
                  </a:lnTo>
                  <a:lnTo>
                    <a:pt x="8953" y="0"/>
                  </a:lnTo>
                  <a:lnTo>
                    <a:pt x="8983" y="0"/>
                  </a:lnTo>
                  <a:lnTo>
                    <a:pt x="9013" y="0"/>
                  </a:lnTo>
                  <a:lnTo>
                    <a:pt x="9043" y="0"/>
                  </a:lnTo>
                  <a:lnTo>
                    <a:pt x="9073" y="0"/>
                  </a:lnTo>
                  <a:lnTo>
                    <a:pt x="9103" y="0"/>
                  </a:lnTo>
                  <a:lnTo>
                    <a:pt x="9133" y="0"/>
                  </a:lnTo>
                  <a:lnTo>
                    <a:pt x="9163" y="0"/>
                  </a:lnTo>
                  <a:lnTo>
                    <a:pt x="9192" y="0"/>
                  </a:lnTo>
                  <a:lnTo>
                    <a:pt x="9222" y="0"/>
                  </a:lnTo>
                  <a:lnTo>
                    <a:pt x="9252" y="0"/>
                  </a:lnTo>
                  <a:lnTo>
                    <a:pt x="9282" y="0"/>
                  </a:lnTo>
                  <a:lnTo>
                    <a:pt x="9312" y="0"/>
                  </a:lnTo>
                  <a:lnTo>
                    <a:pt x="9342" y="0"/>
                  </a:lnTo>
                  <a:lnTo>
                    <a:pt x="9372" y="0"/>
                  </a:lnTo>
                  <a:lnTo>
                    <a:pt x="9402" y="0"/>
                  </a:lnTo>
                  <a:lnTo>
                    <a:pt x="9432" y="0"/>
                  </a:lnTo>
                  <a:lnTo>
                    <a:pt x="9462" y="181"/>
                  </a:lnTo>
                  <a:lnTo>
                    <a:pt x="9472" y="0"/>
                  </a:lnTo>
                  <a:lnTo>
                    <a:pt x="9492" y="0"/>
                  </a:lnTo>
                  <a:lnTo>
                    <a:pt x="9522" y="0"/>
                  </a:lnTo>
                  <a:lnTo>
                    <a:pt x="9552" y="0"/>
                  </a:lnTo>
                  <a:lnTo>
                    <a:pt x="9582" y="0"/>
                  </a:lnTo>
                  <a:lnTo>
                    <a:pt x="9612" y="0"/>
                  </a:lnTo>
                  <a:lnTo>
                    <a:pt x="9642" y="0"/>
                  </a:lnTo>
                  <a:lnTo>
                    <a:pt x="9672" y="0"/>
                  </a:lnTo>
                  <a:lnTo>
                    <a:pt x="9702" y="0"/>
                  </a:lnTo>
                  <a:lnTo>
                    <a:pt x="9731" y="0"/>
                  </a:lnTo>
                  <a:lnTo>
                    <a:pt x="9761" y="0"/>
                  </a:lnTo>
                  <a:lnTo>
                    <a:pt x="9791" y="0"/>
                  </a:lnTo>
                  <a:lnTo>
                    <a:pt x="9821" y="0"/>
                  </a:lnTo>
                  <a:lnTo>
                    <a:pt x="9851" y="0"/>
                  </a:lnTo>
                  <a:lnTo>
                    <a:pt x="9881" y="0"/>
                  </a:lnTo>
                  <a:lnTo>
                    <a:pt x="9911" y="0"/>
                  </a:lnTo>
                  <a:lnTo>
                    <a:pt x="9941" y="0"/>
                  </a:lnTo>
                  <a:lnTo>
                    <a:pt x="9971" y="0"/>
                  </a:lnTo>
                  <a:lnTo>
                    <a:pt x="10001" y="0"/>
                  </a:lnTo>
                  <a:lnTo>
                    <a:pt x="10031" y="0"/>
                  </a:lnTo>
                  <a:lnTo>
                    <a:pt x="10061" y="0"/>
                  </a:lnTo>
                  <a:lnTo>
                    <a:pt x="10091" y="0"/>
                  </a:lnTo>
                  <a:lnTo>
                    <a:pt x="10121" y="0"/>
                  </a:lnTo>
                  <a:lnTo>
                    <a:pt x="10131" y="181"/>
                  </a:lnTo>
                  <a:lnTo>
                    <a:pt x="10151" y="0"/>
                  </a:lnTo>
                  <a:lnTo>
                    <a:pt x="10181" y="0"/>
                  </a:lnTo>
                  <a:lnTo>
                    <a:pt x="10211" y="0"/>
                  </a:lnTo>
                  <a:lnTo>
                    <a:pt x="10241" y="0"/>
                  </a:lnTo>
                  <a:lnTo>
                    <a:pt x="10270" y="0"/>
                  </a:lnTo>
                  <a:lnTo>
                    <a:pt x="10300" y="0"/>
                  </a:lnTo>
                  <a:lnTo>
                    <a:pt x="10330" y="0"/>
                  </a:lnTo>
                  <a:lnTo>
                    <a:pt x="10360" y="0"/>
                  </a:lnTo>
                  <a:lnTo>
                    <a:pt x="10390" y="0"/>
                  </a:lnTo>
                  <a:lnTo>
                    <a:pt x="10420" y="0"/>
                  </a:lnTo>
                  <a:lnTo>
                    <a:pt x="10450" y="0"/>
                  </a:lnTo>
                  <a:lnTo>
                    <a:pt x="10480" y="0"/>
                  </a:lnTo>
                  <a:lnTo>
                    <a:pt x="10510" y="0"/>
                  </a:lnTo>
                  <a:lnTo>
                    <a:pt x="10540" y="0"/>
                  </a:lnTo>
                  <a:lnTo>
                    <a:pt x="10560" y="181"/>
                  </a:lnTo>
                  <a:lnTo>
                    <a:pt x="10570" y="544"/>
                  </a:lnTo>
                  <a:lnTo>
                    <a:pt x="10590" y="181"/>
                  </a:lnTo>
                  <a:lnTo>
                    <a:pt x="10600" y="1271"/>
                  </a:lnTo>
                  <a:lnTo>
                    <a:pt x="10610" y="3813"/>
                  </a:lnTo>
                  <a:lnTo>
                    <a:pt x="10630" y="5447"/>
                  </a:lnTo>
                  <a:lnTo>
                    <a:pt x="10640" y="13256"/>
                  </a:lnTo>
                  <a:lnTo>
                    <a:pt x="10660" y="17251"/>
                  </a:lnTo>
                  <a:lnTo>
                    <a:pt x="10680" y="26149"/>
                  </a:lnTo>
                  <a:lnTo>
                    <a:pt x="10700" y="23243"/>
                  </a:lnTo>
                  <a:lnTo>
                    <a:pt x="10710" y="26331"/>
                  </a:lnTo>
                  <a:lnTo>
                    <a:pt x="10720" y="26331"/>
                  </a:lnTo>
                  <a:lnTo>
                    <a:pt x="10740" y="22335"/>
                  </a:lnTo>
                  <a:lnTo>
                    <a:pt x="10750" y="21064"/>
                  </a:lnTo>
                  <a:lnTo>
                    <a:pt x="10770" y="11621"/>
                  </a:lnTo>
                  <a:lnTo>
                    <a:pt x="10780" y="15253"/>
                  </a:lnTo>
                  <a:lnTo>
                    <a:pt x="10799" y="9442"/>
                  </a:lnTo>
                  <a:lnTo>
                    <a:pt x="10819" y="8171"/>
                  </a:lnTo>
                  <a:lnTo>
                    <a:pt x="10829" y="4721"/>
                  </a:lnTo>
                  <a:lnTo>
                    <a:pt x="10839" y="6900"/>
                  </a:lnTo>
                  <a:lnTo>
                    <a:pt x="10849" y="4176"/>
                  </a:lnTo>
                  <a:lnTo>
                    <a:pt x="10869" y="3813"/>
                  </a:lnTo>
                  <a:lnTo>
                    <a:pt x="10879" y="2542"/>
                  </a:lnTo>
                  <a:lnTo>
                    <a:pt x="10909" y="2723"/>
                  </a:lnTo>
                  <a:lnTo>
                    <a:pt x="10919" y="2179"/>
                  </a:lnTo>
                  <a:lnTo>
                    <a:pt x="10929" y="1997"/>
                  </a:lnTo>
                  <a:lnTo>
                    <a:pt x="10949" y="907"/>
                  </a:lnTo>
                  <a:lnTo>
                    <a:pt x="10959" y="1271"/>
                  </a:lnTo>
                  <a:lnTo>
                    <a:pt x="10969" y="907"/>
                  </a:lnTo>
                  <a:lnTo>
                    <a:pt x="10989" y="1634"/>
                  </a:lnTo>
                  <a:lnTo>
                    <a:pt x="10999" y="907"/>
                  </a:lnTo>
                  <a:lnTo>
                    <a:pt x="11019" y="1271"/>
                  </a:lnTo>
                  <a:lnTo>
                    <a:pt x="11029" y="181"/>
                  </a:lnTo>
                  <a:lnTo>
                    <a:pt x="11049" y="544"/>
                  </a:lnTo>
                  <a:lnTo>
                    <a:pt x="11059" y="181"/>
                  </a:lnTo>
                  <a:lnTo>
                    <a:pt x="11079" y="181"/>
                  </a:lnTo>
                  <a:lnTo>
                    <a:pt x="11089" y="907"/>
                  </a:lnTo>
                  <a:lnTo>
                    <a:pt x="11109" y="181"/>
                  </a:lnTo>
                  <a:lnTo>
                    <a:pt x="11119" y="363"/>
                  </a:lnTo>
                  <a:lnTo>
                    <a:pt x="11139" y="544"/>
                  </a:lnTo>
                  <a:lnTo>
                    <a:pt x="11149" y="0"/>
                  </a:lnTo>
                  <a:lnTo>
                    <a:pt x="11179" y="0"/>
                  </a:lnTo>
                  <a:lnTo>
                    <a:pt x="11189" y="363"/>
                  </a:lnTo>
                  <a:lnTo>
                    <a:pt x="11199" y="0"/>
                  </a:lnTo>
                  <a:lnTo>
                    <a:pt x="11229" y="181"/>
                  </a:lnTo>
                  <a:lnTo>
                    <a:pt x="11239" y="0"/>
                  </a:lnTo>
                  <a:lnTo>
                    <a:pt x="11259" y="0"/>
                  </a:lnTo>
                  <a:lnTo>
                    <a:pt x="11269" y="363"/>
                  </a:lnTo>
                  <a:lnTo>
                    <a:pt x="11289" y="0"/>
                  </a:lnTo>
                  <a:lnTo>
                    <a:pt x="11309" y="363"/>
                  </a:lnTo>
                  <a:lnTo>
                    <a:pt x="11319" y="181"/>
                  </a:lnTo>
                  <a:lnTo>
                    <a:pt x="11329" y="0"/>
                  </a:lnTo>
                  <a:lnTo>
                    <a:pt x="11358" y="544"/>
                  </a:lnTo>
                  <a:lnTo>
                    <a:pt x="11368" y="0"/>
                  </a:lnTo>
                  <a:lnTo>
                    <a:pt x="11378" y="181"/>
                  </a:lnTo>
                  <a:lnTo>
                    <a:pt x="11398" y="0"/>
                  </a:lnTo>
                  <a:lnTo>
                    <a:pt x="11408" y="0"/>
                  </a:lnTo>
                  <a:lnTo>
                    <a:pt x="11428" y="181"/>
                  </a:lnTo>
                  <a:lnTo>
                    <a:pt x="11438" y="0"/>
                  </a:lnTo>
                  <a:lnTo>
                    <a:pt x="11468" y="0"/>
                  </a:lnTo>
                  <a:lnTo>
                    <a:pt x="11498" y="0"/>
                  </a:lnTo>
                  <a:lnTo>
                    <a:pt x="11528" y="0"/>
                  </a:lnTo>
                  <a:lnTo>
                    <a:pt x="11558" y="0"/>
                  </a:lnTo>
                  <a:lnTo>
                    <a:pt x="11588" y="0"/>
                  </a:lnTo>
                  <a:lnTo>
                    <a:pt x="11608" y="181"/>
                  </a:lnTo>
                  <a:lnTo>
                    <a:pt x="11618" y="181"/>
                  </a:lnTo>
                  <a:lnTo>
                    <a:pt x="11628" y="0"/>
                  </a:lnTo>
                  <a:lnTo>
                    <a:pt x="11648" y="0"/>
                  </a:lnTo>
                  <a:lnTo>
                    <a:pt x="11678" y="0"/>
                  </a:lnTo>
                  <a:lnTo>
                    <a:pt x="11708" y="0"/>
                  </a:lnTo>
                  <a:lnTo>
                    <a:pt x="11738" y="0"/>
                  </a:lnTo>
                  <a:lnTo>
                    <a:pt x="11768" y="0"/>
                  </a:lnTo>
                  <a:lnTo>
                    <a:pt x="11788" y="181"/>
                  </a:lnTo>
                  <a:lnTo>
                    <a:pt x="11798" y="0"/>
                  </a:lnTo>
                  <a:lnTo>
                    <a:pt x="11828" y="0"/>
                  </a:lnTo>
                  <a:lnTo>
                    <a:pt x="11858" y="0"/>
                  </a:lnTo>
                  <a:lnTo>
                    <a:pt x="11887" y="0"/>
                  </a:lnTo>
                  <a:lnTo>
                    <a:pt x="11917" y="0"/>
                  </a:lnTo>
                  <a:lnTo>
                    <a:pt x="11947" y="0"/>
                  </a:lnTo>
                  <a:lnTo>
                    <a:pt x="11977" y="0"/>
                  </a:lnTo>
                  <a:lnTo>
                    <a:pt x="11987" y="181"/>
                  </a:lnTo>
                  <a:lnTo>
                    <a:pt x="12007" y="0"/>
                  </a:lnTo>
                  <a:lnTo>
                    <a:pt x="12037" y="0"/>
                  </a:lnTo>
                  <a:lnTo>
                    <a:pt x="12047" y="181"/>
                  </a:lnTo>
                  <a:lnTo>
                    <a:pt x="12067" y="0"/>
                  </a:lnTo>
                  <a:lnTo>
                    <a:pt x="12097" y="0"/>
                  </a:lnTo>
                  <a:lnTo>
                    <a:pt x="12127" y="0"/>
                  </a:lnTo>
                  <a:lnTo>
                    <a:pt x="12157" y="0"/>
                  </a:lnTo>
                  <a:lnTo>
                    <a:pt x="12187" y="0"/>
                  </a:lnTo>
                  <a:lnTo>
                    <a:pt x="12217" y="0"/>
                  </a:lnTo>
                  <a:lnTo>
                    <a:pt x="12247" y="0"/>
                  </a:lnTo>
                  <a:lnTo>
                    <a:pt x="12277" y="0"/>
                  </a:lnTo>
                  <a:lnTo>
                    <a:pt x="12297" y="181"/>
                  </a:lnTo>
                  <a:lnTo>
                    <a:pt x="12307" y="0"/>
                  </a:lnTo>
                  <a:lnTo>
                    <a:pt x="12337" y="0"/>
                  </a:lnTo>
                  <a:lnTo>
                    <a:pt x="12367" y="0"/>
                  </a:lnTo>
                  <a:lnTo>
                    <a:pt x="12397" y="0"/>
                  </a:lnTo>
                  <a:lnTo>
                    <a:pt x="12426" y="0"/>
                  </a:lnTo>
                  <a:lnTo>
                    <a:pt x="12456" y="0"/>
                  </a:lnTo>
                  <a:lnTo>
                    <a:pt x="12486" y="0"/>
                  </a:lnTo>
                  <a:lnTo>
                    <a:pt x="12516" y="0"/>
                  </a:lnTo>
                  <a:lnTo>
                    <a:pt x="12546" y="0"/>
                  </a:lnTo>
                  <a:lnTo>
                    <a:pt x="12576" y="0"/>
                  </a:lnTo>
                  <a:lnTo>
                    <a:pt x="12586" y="181"/>
                  </a:lnTo>
                  <a:lnTo>
                    <a:pt x="12606" y="0"/>
                  </a:lnTo>
                  <a:lnTo>
                    <a:pt x="12636" y="0"/>
                  </a:lnTo>
                  <a:lnTo>
                    <a:pt x="12666" y="0"/>
                  </a:lnTo>
                  <a:lnTo>
                    <a:pt x="12696" y="0"/>
                  </a:lnTo>
                  <a:lnTo>
                    <a:pt x="12726" y="0"/>
                  </a:lnTo>
                  <a:lnTo>
                    <a:pt x="12756" y="0"/>
                  </a:lnTo>
                  <a:lnTo>
                    <a:pt x="12766" y="181"/>
                  </a:lnTo>
                  <a:lnTo>
                    <a:pt x="12786" y="0"/>
                  </a:lnTo>
                  <a:lnTo>
                    <a:pt x="12796" y="181"/>
                  </a:lnTo>
                  <a:lnTo>
                    <a:pt x="12816" y="0"/>
                  </a:lnTo>
                  <a:lnTo>
                    <a:pt x="12826" y="181"/>
                  </a:lnTo>
                  <a:lnTo>
                    <a:pt x="12846" y="0"/>
                  </a:lnTo>
                  <a:lnTo>
                    <a:pt x="12876" y="0"/>
                  </a:lnTo>
                  <a:lnTo>
                    <a:pt x="12906" y="0"/>
                  </a:lnTo>
                  <a:lnTo>
                    <a:pt x="12936" y="0"/>
                  </a:lnTo>
                  <a:lnTo>
                    <a:pt x="12965" y="0"/>
                  </a:lnTo>
                  <a:lnTo>
                    <a:pt x="12995" y="0"/>
                  </a:lnTo>
                  <a:lnTo>
                    <a:pt x="13025" y="0"/>
                  </a:lnTo>
                  <a:lnTo>
                    <a:pt x="13055" y="0"/>
                  </a:lnTo>
                  <a:lnTo>
                    <a:pt x="13085" y="0"/>
                  </a:lnTo>
                  <a:lnTo>
                    <a:pt x="13115" y="0"/>
                  </a:lnTo>
                  <a:lnTo>
                    <a:pt x="13145" y="0"/>
                  </a:lnTo>
                  <a:lnTo>
                    <a:pt x="13175" y="0"/>
                  </a:lnTo>
                  <a:lnTo>
                    <a:pt x="13205" y="0"/>
                  </a:lnTo>
                  <a:lnTo>
                    <a:pt x="13235" y="0"/>
                  </a:lnTo>
                  <a:lnTo>
                    <a:pt x="13265" y="0"/>
                  </a:lnTo>
                  <a:lnTo>
                    <a:pt x="13295" y="0"/>
                  </a:lnTo>
                  <a:lnTo>
                    <a:pt x="13325" y="0"/>
                  </a:lnTo>
                  <a:lnTo>
                    <a:pt x="13355" y="0"/>
                  </a:lnTo>
                  <a:lnTo>
                    <a:pt x="13385" y="0"/>
                  </a:lnTo>
                  <a:lnTo>
                    <a:pt x="13415" y="0"/>
                  </a:lnTo>
                  <a:lnTo>
                    <a:pt x="13445" y="0"/>
                  </a:lnTo>
                  <a:lnTo>
                    <a:pt x="13475" y="0"/>
                  </a:lnTo>
                  <a:lnTo>
                    <a:pt x="13504" y="0"/>
                  </a:lnTo>
                  <a:lnTo>
                    <a:pt x="13534" y="0"/>
                  </a:lnTo>
                  <a:lnTo>
                    <a:pt x="13564" y="0"/>
                  </a:lnTo>
                  <a:lnTo>
                    <a:pt x="13594" y="0"/>
                  </a:lnTo>
                  <a:lnTo>
                    <a:pt x="13624" y="0"/>
                  </a:lnTo>
                  <a:lnTo>
                    <a:pt x="13654" y="0"/>
                  </a:lnTo>
                  <a:lnTo>
                    <a:pt x="13684" y="0"/>
                  </a:lnTo>
                  <a:lnTo>
                    <a:pt x="13714" y="0"/>
                  </a:lnTo>
                  <a:lnTo>
                    <a:pt x="13744" y="0"/>
                  </a:lnTo>
                  <a:lnTo>
                    <a:pt x="13774" y="0"/>
                  </a:lnTo>
                  <a:lnTo>
                    <a:pt x="13794" y="181"/>
                  </a:lnTo>
                  <a:lnTo>
                    <a:pt x="13804" y="0"/>
                  </a:lnTo>
                  <a:lnTo>
                    <a:pt x="13834" y="0"/>
                  </a:lnTo>
                  <a:lnTo>
                    <a:pt x="13864" y="0"/>
                  </a:lnTo>
                  <a:lnTo>
                    <a:pt x="13894" y="0"/>
                  </a:lnTo>
                  <a:lnTo>
                    <a:pt x="13924" y="0"/>
                  </a:lnTo>
                  <a:lnTo>
                    <a:pt x="13954" y="0"/>
                  </a:lnTo>
                  <a:lnTo>
                    <a:pt x="13984" y="0"/>
                  </a:lnTo>
                  <a:lnTo>
                    <a:pt x="14013" y="0"/>
                  </a:lnTo>
                  <a:lnTo>
                    <a:pt x="14043" y="0"/>
                  </a:lnTo>
                  <a:lnTo>
                    <a:pt x="14073" y="0"/>
                  </a:lnTo>
                  <a:lnTo>
                    <a:pt x="14083" y="181"/>
                  </a:lnTo>
                  <a:lnTo>
                    <a:pt x="14103" y="0"/>
                  </a:lnTo>
                  <a:lnTo>
                    <a:pt x="14133" y="0"/>
                  </a:lnTo>
                  <a:lnTo>
                    <a:pt x="14163" y="0"/>
                  </a:lnTo>
                  <a:lnTo>
                    <a:pt x="14193" y="0"/>
                  </a:lnTo>
                  <a:lnTo>
                    <a:pt x="14223" y="0"/>
                  </a:lnTo>
                  <a:lnTo>
                    <a:pt x="14253" y="0"/>
                  </a:lnTo>
                  <a:lnTo>
                    <a:pt x="14283" y="0"/>
                  </a:lnTo>
                  <a:lnTo>
                    <a:pt x="14313" y="0"/>
                  </a:lnTo>
                  <a:lnTo>
                    <a:pt x="14343" y="0"/>
                  </a:lnTo>
                  <a:lnTo>
                    <a:pt x="14373" y="0"/>
                  </a:lnTo>
                  <a:lnTo>
                    <a:pt x="14403" y="0"/>
                  </a:lnTo>
                  <a:lnTo>
                    <a:pt x="14433" y="0"/>
                  </a:lnTo>
                  <a:lnTo>
                    <a:pt x="14463" y="0"/>
                  </a:lnTo>
                  <a:lnTo>
                    <a:pt x="14493" y="0"/>
                  </a:lnTo>
                  <a:lnTo>
                    <a:pt x="14503" y="181"/>
                  </a:lnTo>
                  <a:lnTo>
                    <a:pt x="14523" y="0"/>
                  </a:lnTo>
                  <a:lnTo>
                    <a:pt x="14553" y="0"/>
                  </a:lnTo>
                  <a:lnTo>
                    <a:pt x="14582" y="0"/>
                  </a:lnTo>
                  <a:lnTo>
                    <a:pt x="14612" y="0"/>
                  </a:lnTo>
                  <a:lnTo>
                    <a:pt x="14642" y="0"/>
                  </a:lnTo>
                  <a:lnTo>
                    <a:pt x="14672" y="0"/>
                  </a:lnTo>
                  <a:lnTo>
                    <a:pt x="14702" y="0"/>
                  </a:lnTo>
                  <a:lnTo>
                    <a:pt x="14732" y="0"/>
                  </a:lnTo>
                  <a:lnTo>
                    <a:pt x="14742" y="181"/>
                  </a:lnTo>
                  <a:lnTo>
                    <a:pt x="14762" y="0"/>
                  </a:lnTo>
                  <a:lnTo>
                    <a:pt x="14792" y="0"/>
                  </a:lnTo>
                  <a:lnTo>
                    <a:pt x="14822" y="0"/>
                  </a:lnTo>
                  <a:lnTo>
                    <a:pt x="14852" y="0"/>
                  </a:lnTo>
                  <a:lnTo>
                    <a:pt x="14882" y="0"/>
                  </a:lnTo>
                  <a:lnTo>
                    <a:pt x="14912" y="0"/>
                  </a:lnTo>
                  <a:lnTo>
                    <a:pt x="14942" y="0"/>
                  </a:lnTo>
                  <a:lnTo>
                    <a:pt x="14972" y="0"/>
                  </a:lnTo>
                  <a:lnTo>
                    <a:pt x="15002" y="0"/>
                  </a:lnTo>
                  <a:lnTo>
                    <a:pt x="15032" y="181"/>
                  </a:lnTo>
                  <a:lnTo>
                    <a:pt x="15042" y="0"/>
                  </a:lnTo>
                  <a:lnTo>
                    <a:pt x="15062" y="0"/>
                  </a:lnTo>
                  <a:lnTo>
                    <a:pt x="15092" y="0"/>
                  </a:lnTo>
                  <a:lnTo>
                    <a:pt x="15121" y="0"/>
                  </a:lnTo>
                  <a:lnTo>
                    <a:pt x="15151" y="0"/>
                  </a:lnTo>
                  <a:lnTo>
                    <a:pt x="15171" y="181"/>
                  </a:lnTo>
                  <a:lnTo>
                    <a:pt x="15181" y="0"/>
                  </a:lnTo>
                  <a:lnTo>
                    <a:pt x="15211" y="0"/>
                  </a:lnTo>
                  <a:lnTo>
                    <a:pt x="15241" y="0"/>
                  </a:lnTo>
                  <a:lnTo>
                    <a:pt x="15271" y="0"/>
                  </a:lnTo>
                  <a:lnTo>
                    <a:pt x="15301" y="0"/>
                  </a:lnTo>
                  <a:lnTo>
                    <a:pt x="15331" y="0"/>
                  </a:lnTo>
                  <a:lnTo>
                    <a:pt x="15361" y="0"/>
                  </a:lnTo>
                  <a:lnTo>
                    <a:pt x="15391" y="181"/>
                  </a:lnTo>
                  <a:lnTo>
                    <a:pt x="15401" y="0"/>
                  </a:lnTo>
                  <a:lnTo>
                    <a:pt x="15421" y="0"/>
                  </a:lnTo>
                  <a:lnTo>
                    <a:pt x="15451" y="0"/>
                  </a:lnTo>
                  <a:lnTo>
                    <a:pt x="15481" y="0"/>
                  </a:lnTo>
                  <a:lnTo>
                    <a:pt x="15511" y="0"/>
                  </a:lnTo>
                  <a:lnTo>
                    <a:pt x="15541" y="0"/>
                  </a:lnTo>
                  <a:lnTo>
                    <a:pt x="15571" y="0"/>
                  </a:lnTo>
                  <a:lnTo>
                    <a:pt x="15591" y="181"/>
                  </a:lnTo>
                  <a:lnTo>
                    <a:pt x="15601" y="0"/>
                  </a:lnTo>
                  <a:lnTo>
                    <a:pt x="15630" y="0"/>
                  </a:lnTo>
                  <a:lnTo>
                    <a:pt x="15660" y="0"/>
                  </a:lnTo>
                  <a:lnTo>
                    <a:pt x="15690" y="0"/>
                  </a:lnTo>
                  <a:lnTo>
                    <a:pt x="15720" y="0"/>
                  </a:lnTo>
                  <a:lnTo>
                    <a:pt x="15750" y="0"/>
                  </a:lnTo>
                  <a:lnTo>
                    <a:pt x="15780" y="0"/>
                  </a:lnTo>
                  <a:lnTo>
                    <a:pt x="15810" y="0"/>
                  </a:lnTo>
                  <a:lnTo>
                    <a:pt x="15840" y="0"/>
                  </a:lnTo>
                  <a:lnTo>
                    <a:pt x="15870" y="0"/>
                  </a:lnTo>
                  <a:lnTo>
                    <a:pt x="15880" y="181"/>
                  </a:lnTo>
                  <a:lnTo>
                    <a:pt x="15900" y="0"/>
                  </a:lnTo>
                  <a:lnTo>
                    <a:pt x="15930" y="0"/>
                  </a:lnTo>
                  <a:lnTo>
                    <a:pt x="15960" y="0"/>
                  </a:lnTo>
                  <a:lnTo>
                    <a:pt x="15990" y="0"/>
                  </a:lnTo>
                  <a:lnTo>
                    <a:pt x="16020" y="0"/>
                  </a:lnTo>
                  <a:lnTo>
                    <a:pt x="16050" y="0"/>
                  </a:lnTo>
                  <a:lnTo>
                    <a:pt x="16080" y="0"/>
                  </a:lnTo>
                  <a:lnTo>
                    <a:pt x="16110" y="181"/>
                  </a:lnTo>
                  <a:lnTo>
                    <a:pt x="16120" y="0"/>
                  </a:lnTo>
                  <a:lnTo>
                    <a:pt x="16140" y="0"/>
                  </a:lnTo>
                  <a:lnTo>
                    <a:pt x="16169" y="0"/>
                  </a:lnTo>
                  <a:lnTo>
                    <a:pt x="16199" y="0"/>
                  </a:lnTo>
                  <a:lnTo>
                    <a:pt x="16229" y="0"/>
                  </a:lnTo>
                  <a:lnTo>
                    <a:pt x="16259" y="0"/>
                  </a:lnTo>
                  <a:lnTo>
                    <a:pt x="16289" y="0"/>
                  </a:lnTo>
                  <a:lnTo>
                    <a:pt x="16309" y="181"/>
                  </a:lnTo>
                  <a:lnTo>
                    <a:pt x="16319" y="0"/>
                  </a:lnTo>
                  <a:lnTo>
                    <a:pt x="16349" y="0"/>
                  </a:lnTo>
                  <a:lnTo>
                    <a:pt x="16379" y="0"/>
                  </a:lnTo>
                  <a:lnTo>
                    <a:pt x="16409" y="0"/>
                  </a:lnTo>
                  <a:lnTo>
                    <a:pt x="16439" y="0"/>
                  </a:lnTo>
                  <a:lnTo>
                    <a:pt x="16469" y="0"/>
                  </a:lnTo>
                  <a:lnTo>
                    <a:pt x="16499" y="0"/>
                  </a:lnTo>
                  <a:lnTo>
                    <a:pt x="16509" y="181"/>
                  </a:lnTo>
                  <a:lnTo>
                    <a:pt x="16529" y="0"/>
                  </a:lnTo>
                  <a:lnTo>
                    <a:pt x="16559" y="0"/>
                  </a:lnTo>
                  <a:lnTo>
                    <a:pt x="16589" y="181"/>
                  </a:lnTo>
                  <a:lnTo>
                    <a:pt x="16599" y="0"/>
                  </a:lnTo>
                  <a:lnTo>
                    <a:pt x="16619" y="0"/>
                  </a:lnTo>
                  <a:lnTo>
                    <a:pt x="16649" y="0"/>
                  </a:lnTo>
                  <a:lnTo>
                    <a:pt x="16678" y="0"/>
                  </a:lnTo>
                  <a:lnTo>
                    <a:pt x="16708" y="0"/>
                  </a:lnTo>
                  <a:lnTo>
                    <a:pt x="16738" y="0"/>
                  </a:lnTo>
                  <a:lnTo>
                    <a:pt x="16768" y="0"/>
                  </a:lnTo>
                  <a:lnTo>
                    <a:pt x="16798" y="0"/>
                  </a:lnTo>
                  <a:lnTo>
                    <a:pt x="16828" y="0"/>
                  </a:lnTo>
                  <a:lnTo>
                    <a:pt x="16858" y="0"/>
                  </a:lnTo>
                  <a:lnTo>
                    <a:pt x="16888" y="0"/>
                  </a:lnTo>
                  <a:lnTo>
                    <a:pt x="16918" y="0"/>
                  </a:lnTo>
                  <a:lnTo>
                    <a:pt x="16948" y="0"/>
                  </a:lnTo>
                  <a:lnTo>
                    <a:pt x="16978" y="0"/>
                  </a:lnTo>
                  <a:lnTo>
                    <a:pt x="17008" y="0"/>
                  </a:lnTo>
                  <a:lnTo>
                    <a:pt x="17038" y="0"/>
                  </a:lnTo>
                  <a:lnTo>
                    <a:pt x="17068" y="0"/>
                  </a:lnTo>
                  <a:lnTo>
                    <a:pt x="17098" y="0"/>
                  </a:lnTo>
                  <a:lnTo>
                    <a:pt x="17128" y="0"/>
                  </a:lnTo>
                  <a:lnTo>
                    <a:pt x="17158" y="0"/>
                  </a:lnTo>
                  <a:lnTo>
                    <a:pt x="17188" y="0"/>
                  </a:lnTo>
                  <a:lnTo>
                    <a:pt x="17218" y="0"/>
                  </a:lnTo>
                  <a:lnTo>
                    <a:pt x="17247" y="0"/>
                  </a:lnTo>
                  <a:lnTo>
                    <a:pt x="17277" y="0"/>
                  </a:lnTo>
                  <a:lnTo>
                    <a:pt x="17307" y="0"/>
                  </a:lnTo>
                  <a:lnTo>
                    <a:pt x="17337" y="0"/>
                  </a:lnTo>
                  <a:lnTo>
                    <a:pt x="17367" y="181"/>
                  </a:lnTo>
                  <a:lnTo>
                    <a:pt x="17387" y="0"/>
                  </a:lnTo>
                  <a:lnTo>
                    <a:pt x="17397" y="0"/>
                  </a:lnTo>
                  <a:lnTo>
                    <a:pt x="17417" y="181"/>
                  </a:lnTo>
                  <a:lnTo>
                    <a:pt x="17427" y="0"/>
                  </a:lnTo>
                  <a:lnTo>
                    <a:pt x="17457" y="0"/>
                  </a:lnTo>
                  <a:lnTo>
                    <a:pt x="17487" y="0"/>
                  </a:lnTo>
                  <a:lnTo>
                    <a:pt x="17517" y="0"/>
                  </a:lnTo>
                  <a:lnTo>
                    <a:pt x="17547" y="0"/>
                  </a:lnTo>
                  <a:lnTo>
                    <a:pt x="17577" y="0"/>
                  </a:lnTo>
                  <a:lnTo>
                    <a:pt x="17607" y="0"/>
                  </a:lnTo>
                  <a:lnTo>
                    <a:pt x="17637" y="181"/>
                  </a:lnTo>
                  <a:lnTo>
                    <a:pt x="17647" y="0"/>
                  </a:lnTo>
                  <a:lnTo>
                    <a:pt x="17667" y="0"/>
                  </a:lnTo>
                  <a:lnTo>
                    <a:pt x="17697" y="0"/>
                  </a:lnTo>
                  <a:lnTo>
                    <a:pt x="17727" y="0"/>
                  </a:lnTo>
                  <a:lnTo>
                    <a:pt x="17757" y="0"/>
                  </a:lnTo>
                  <a:lnTo>
                    <a:pt x="17786" y="0"/>
                  </a:lnTo>
                  <a:lnTo>
                    <a:pt x="17816" y="0"/>
                  </a:lnTo>
                  <a:lnTo>
                    <a:pt x="17846" y="0"/>
                  </a:lnTo>
                  <a:lnTo>
                    <a:pt x="17876" y="181"/>
                  </a:lnTo>
                  <a:lnTo>
                    <a:pt x="17886" y="0"/>
                  </a:lnTo>
                  <a:lnTo>
                    <a:pt x="17906" y="0"/>
                  </a:lnTo>
                  <a:lnTo>
                    <a:pt x="17936" y="0"/>
                  </a:lnTo>
                  <a:lnTo>
                    <a:pt x="17966" y="0"/>
                  </a:lnTo>
                  <a:lnTo>
                    <a:pt x="17996" y="0"/>
                  </a:lnTo>
                  <a:lnTo>
                    <a:pt x="18026" y="0"/>
                  </a:lnTo>
                  <a:lnTo>
                    <a:pt x="18056" y="0"/>
                  </a:lnTo>
                  <a:lnTo>
                    <a:pt x="18086" y="0"/>
                  </a:lnTo>
                  <a:lnTo>
                    <a:pt x="18116" y="0"/>
                  </a:lnTo>
                  <a:lnTo>
                    <a:pt x="18146" y="0"/>
                  </a:lnTo>
                  <a:lnTo>
                    <a:pt x="18176" y="0"/>
                  </a:lnTo>
                  <a:lnTo>
                    <a:pt x="18206" y="0"/>
                  </a:lnTo>
                  <a:lnTo>
                    <a:pt x="18236" y="0"/>
                  </a:lnTo>
                  <a:lnTo>
                    <a:pt x="18266" y="0"/>
                  </a:lnTo>
                  <a:lnTo>
                    <a:pt x="18296" y="0"/>
                  </a:lnTo>
                  <a:lnTo>
                    <a:pt x="18326" y="0"/>
                  </a:lnTo>
                  <a:lnTo>
                    <a:pt x="18355" y="0"/>
                  </a:lnTo>
                  <a:lnTo>
                    <a:pt x="18385" y="0"/>
                  </a:lnTo>
                  <a:lnTo>
                    <a:pt x="18415" y="0"/>
                  </a:lnTo>
                  <a:lnTo>
                    <a:pt x="18445" y="0"/>
                  </a:lnTo>
                  <a:lnTo>
                    <a:pt x="18475" y="0"/>
                  </a:lnTo>
                  <a:lnTo>
                    <a:pt x="18505" y="0"/>
                  </a:lnTo>
                  <a:lnTo>
                    <a:pt x="18535" y="0"/>
                  </a:lnTo>
                  <a:lnTo>
                    <a:pt x="18555" y="181"/>
                  </a:lnTo>
                  <a:lnTo>
                    <a:pt x="18565" y="0"/>
                  </a:lnTo>
                  <a:lnTo>
                    <a:pt x="18595" y="0"/>
                  </a:lnTo>
                  <a:lnTo>
                    <a:pt x="18625" y="0"/>
                  </a:lnTo>
                  <a:lnTo>
                    <a:pt x="18655" y="0"/>
                  </a:lnTo>
                  <a:lnTo>
                    <a:pt x="18685" y="0"/>
                  </a:lnTo>
                  <a:lnTo>
                    <a:pt x="18715" y="0"/>
                  </a:lnTo>
                  <a:lnTo>
                    <a:pt x="18745" y="0"/>
                  </a:lnTo>
                  <a:lnTo>
                    <a:pt x="18775" y="0"/>
                  </a:lnTo>
                  <a:lnTo>
                    <a:pt x="18805" y="0"/>
                  </a:lnTo>
                  <a:lnTo>
                    <a:pt x="18835" y="0"/>
                  </a:lnTo>
                  <a:lnTo>
                    <a:pt x="18865" y="0"/>
                  </a:lnTo>
                  <a:lnTo>
                    <a:pt x="18894" y="0"/>
                  </a:lnTo>
                  <a:lnTo>
                    <a:pt x="18924" y="0"/>
                  </a:lnTo>
                  <a:lnTo>
                    <a:pt x="18954" y="0"/>
                  </a:lnTo>
                  <a:lnTo>
                    <a:pt x="18984" y="0"/>
                  </a:lnTo>
                  <a:lnTo>
                    <a:pt x="19014" y="0"/>
                  </a:lnTo>
                  <a:lnTo>
                    <a:pt x="19044" y="0"/>
                  </a:lnTo>
                  <a:lnTo>
                    <a:pt x="19074" y="0"/>
                  </a:lnTo>
                  <a:lnTo>
                    <a:pt x="19104" y="0"/>
                  </a:lnTo>
                  <a:lnTo>
                    <a:pt x="19134" y="0"/>
                  </a:lnTo>
                  <a:lnTo>
                    <a:pt x="19164" y="0"/>
                  </a:lnTo>
                  <a:lnTo>
                    <a:pt x="19194" y="0"/>
                  </a:lnTo>
                  <a:lnTo>
                    <a:pt x="19224" y="0"/>
                  </a:lnTo>
                  <a:lnTo>
                    <a:pt x="19254" y="0"/>
                  </a:lnTo>
                  <a:lnTo>
                    <a:pt x="19284" y="0"/>
                  </a:lnTo>
                  <a:lnTo>
                    <a:pt x="19314" y="0"/>
                  </a:lnTo>
                  <a:lnTo>
                    <a:pt x="19344" y="0"/>
                  </a:lnTo>
                  <a:lnTo>
                    <a:pt x="19374" y="0"/>
                  </a:lnTo>
                  <a:lnTo>
                    <a:pt x="19403" y="0"/>
                  </a:lnTo>
                  <a:lnTo>
                    <a:pt x="19433" y="0"/>
                  </a:lnTo>
                  <a:lnTo>
                    <a:pt x="19443" y="181"/>
                  </a:lnTo>
                  <a:lnTo>
                    <a:pt x="19463" y="0"/>
                  </a:lnTo>
                  <a:lnTo>
                    <a:pt x="19493" y="0"/>
                  </a:lnTo>
                  <a:lnTo>
                    <a:pt x="19523" y="0"/>
                  </a:lnTo>
                  <a:lnTo>
                    <a:pt x="19553" y="0"/>
                  </a:lnTo>
                  <a:lnTo>
                    <a:pt x="19583" y="0"/>
                  </a:lnTo>
                  <a:lnTo>
                    <a:pt x="19613" y="0"/>
                  </a:lnTo>
                  <a:lnTo>
                    <a:pt x="19643" y="0"/>
                  </a:lnTo>
                  <a:lnTo>
                    <a:pt x="19673" y="0"/>
                  </a:lnTo>
                  <a:lnTo>
                    <a:pt x="19703" y="0"/>
                  </a:lnTo>
                  <a:lnTo>
                    <a:pt x="19733" y="0"/>
                  </a:lnTo>
                  <a:lnTo>
                    <a:pt x="19763" y="0"/>
                  </a:lnTo>
                  <a:lnTo>
                    <a:pt x="19793" y="0"/>
                  </a:lnTo>
                  <a:lnTo>
                    <a:pt x="19823" y="0"/>
                  </a:lnTo>
                  <a:lnTo>
                    <a:pt x="19853" y="0"/>
                  </a:lnTo>
                  <a:lnTo>
                    <a:pt x="19883" y="0"/>
                  </a:lnTo>
                  <a:lnTo>
                    <a:pt x="19913" y="0"/>
                  </a:lnTo>
                  <a:lnTo>
                    <a:pt x="19943" y="0"/>
                  </a:lnTo>
                  <a:lnTo>
                    <a:pt x="19972" y="0"/>
                  </a:lnTo>
                  <a:lnTo>
                    <a:pt x="20002" y="0"/>
                  </a:lnTo>
                  <a:lnTo>
                    <a:pt x="20032" y="0"/>
                  </a:lnTo>
                  <a:lnTo>
                    <a:pt x="20062" y="0"/>
                  </a:lnTo>
                  <a:lnTo>
                    <a:pt x="20092" y="0"/>
                  </a:lnTo>
                  <a:lnTo>
                    <a:pt x="20122" y="0"/>
                  </a:lnTo>
                  <a:lnTo>
                    <a:pt x="20152" y="0"/>
                  </a:lnTo>
                  <a:lnTo>
                    <a:pt x="20162" y="181"/>
                  </a:lnTo>
                  <a:lnTo>
                    <a:pt x="20182" y="0"/>
                  </a:lnTo>
                  <a:lnTo>
                    <a:pt x="20212" y="0"/>
                  </a:lnTo>
                  <a:lnTo>
                    <a:pt x="20242" y="0"/>
                  </a:lnTo>
                  <a:lnTo>
                    <a:pt x="20272" y="0"/>
                  </a:lnTo>
                  <a:lnTo>
                    <a:pt x="20302" y="0"/>
                  </a:lnTo>
                  <a:lnTo>
                    <a:pt x="20332" y="0"/>
                  </a:lnTo>
                  <a:lnTo>
                    <a:pt x="20362" y="0"/>
                  </a:lnTo>
                  <a:lnTo>
                    <a:pt x="20392" y="0"/>
                  </a:lnTo>
                  <a:lnTo>
                    <a:pt x="20422" y="0"/>
                  </a:lnTo>
                  <a:lnTo>
                    <a:pt x="20452" y="0"/>
                  </a:lnTo>
                  <a:lnTo>
                    <a:pt x="20482" y="0"/>
                  </a:lnTo>
                  <a:lnTo>
                    <a:pt x="20511" y="0"/>
                  </a:lnTo>
                  <a:lnTo>
                    <a:pt x="20541" y="0"/>
                  </a:lnTo>
                  <a:lnTo>
                    <a:pt x="20571" y="0"/>
                  </a:lnTo>
                  <a:lnTo>
                    <a:pt x="20601" y="0"/>
                  </a:lnTo>
                  <a:lnTo>
                    <a:pt x="20631" y="0"/>
                  </a:lnTo>
                  <a:lnTo>
                    <a:pt x="20661" y="0"/>
                  </a:lnTo>
                  <a:lnTo>
                    <a:pt x="20691" y="0"/>
                  </a:lnTo>
                  <a:lnTo>
                    <a:pt x="20721" y="0"/>
                  </a:lnTo>
                  <a:lnTo>
                    <a:pt x="20751" y="0"/>
                  </a:lnTo>
                  <a:lnTo>
                    <a:pt x="20781" y="0"/>
                  </a:lnTo>
                  <a:lnTo>
                    <a:pt x="20811" y="0"/>
                  </a:lnTo>
                  <a:lnTo>
                    <a:pt x="20841" y="0"/>
                  </a:lnTo>
                  <a:lnTo>
                    <a:pt x="20871" y="0"/>
                  </a:lnTo>
                  <a:lnTo>
                    <a:pt x="20901" y="0"/>
                  </a:lnTo>
                  <a:lnTo>
                    <a:pt x="20931" y="0"/>
                  </a:lnTo>
                  <a:lnTo>
                    <a:pt x="20961" y="0"/>
                  </a:lnTo>
                  <a:lnTo>
                    <a:pt x="20990" y="0"/>
                  </a:lnTo>
                  <a:lnTo>
                    <a:pt x="21020" y="0"/>
                  </a:lnTo>
                  <a:lnTo>
                    <a:pt x="21050" y="0"/>
                  </a:lnTo>
                  <a:lnTo>
                    <a:pt x="21060" y="181"/>
                  </a:lnTo>
                  <a:lnTo>
                    <a:pt x="21080" y="0"/>
                  </a:lnTo>
                  <a:lnTo>
                    <a:pt x="21110" y="0"/>
                  </a:lnTo>
                  <a:lnTo>
                    <a:pt x="21140" y="0"/>
                  </a:lnTo>
                  <a:lnTo>
                    <a:pt x="21170" y="0"/>
                  </a:lnTo>
                  <a:lnTo>
                    <a:pt x="21200" y="0"/>
                  </a:lnTo>
                  <a:lnTo>
                    <a:pt x="21230" y="0"/>
                  </a:lnTo>
                  <a:lnTo>
                    <a:pt x="21260" y="0"/>
                  </a:lnTo>
                  <a:lnTo>
                    <a:pt x="21290" y="0"/>
                  </a:lnTo>
                  <a:lnTo>
                    <a:pt x="21320" y="0"/>
                  </a:lnTo>
                  <a:lnTo>
                    <a:pt x="21350" y="0"/>
                  </a:lnTo>
                  <a:lnTo>
                    <a:pt x="21380" y="0"/>
                  </a:lnTo>
                  <a:lnTo>
                    <a:pt x="21410" y="0"/>
                  </a:lnTo>
                  <a:lnTo>
                    <a:pt x="21440" y="0"/>
                  </a:lnTo>
                  <a:lnTo>
                    <a:pt x="21470" y="0"/>
                  </a:lnTo>
                  <a:lnTo>
                    <a:pt x="21500" y="0"/>
                  </a:lnTo>
                  <a:lnTo>
                    <a:pt x="21530" y="0"/>
                  </a:lnTo>
                  <a:lnTo>
                    <a:pt x="21559" y="0"/>
                  </a:lnTo>
                  <a:lnTo>
                    <a:pt x="21589" y="0"/>
                  </a:lnTo>
                  <a:lnTo>
                    <a:pt x="21619" y="0"/>
                  </a:lnTo>
                  <a:lnTo>
                    <a:pt x="21649" y="0"/>
                  </a:lnTo>
                  <a:lnTo>
                    <a:pt x="21679" y="0"/>
                  </a:lnTo>
                  <a:lnTo>
                    <a:pt x="21709" y="0"/>
                  </a:lnTo>
                  <a:lnTo>
                    <a:pt x="21739" y="0"/>
                  </a:lnTo>
                  <a:lnTo>
                    <a:pt x="21769" y="0"/>
                  </a:lnTo>
                  <a:lnTo>
                    <a:pt x="21799" y="0"/>
                  </a:lnTo>
                  <a:lnTo>
                    <a:pt x="21829" y="0"/>
                  </a:lnTo>
                  <a:lnTo>
                    <a:pt x="21859" y="0"/>
                  </a:lnTo>
                  <a:lnTo>
                    <a:pt x="21889" y="0"/>
                  </a:lnTo>
                  <a:lnTo>
                    <a:pt x="21919" y="0"/>
                  </a:lnTo>
                  <a:lnTo>
                    <a:pt x="21949" y="0"/>
                  </a:lnTo>
                  <a:lnTo>
                    <a:pt x="21979" y="0"/>
                  </a:lnTo>
                  <a:lnTo>
                    <a:pt x="22009" y="0"/>
                  </a:lnTo>
                  <a:lnTo>
                    <a:pt x="22039" y="0"/>
                  </a:lnTo>
                  <a:lnTo>
                    <a:pt x="22069" y="0"/>
                  </a:lnTo>
                  <a:lnTo>
                    <a:pt x="22098" y="0"/>
                  </a:lnTo>
                  <a:lnTo>
                    <a:pt x="22128" y="0"/>
                  </a:lnTo>
                  <a:lnTo>
                    <a:pt x="22158" y="0"/>
                  </a:lnTo>
                  <a:lnTo>
                    <a:pt x="22188" y="0"/>
                  </a:lnTo>
                  <a:lnTo>
                    <a:pt x="22218" y="0"/>
                  </a:lnTo>
                  <a:lnTo>
                    <a:pt x="22248" y="0"/>
                  </a:lnTo>
                  <a:lnTo>
                    <a:pt x="22278" y="0"/>
                  </a:lnTo>
                  <a:lnTo>
                    <a:pt x="22308" y="0"/>
                  </a:lnTo>
                  <a:lnTo>
                    <a:pt x="22338" y="0"/>
                  </a:lnTo>
                  <a:lnTo>
                    <a:pt x="22368" y="0"/>
                  </a:lnTo>
                  <a:lnTo>
                    <a:pt x="22398" y="0"/>
                  </a:lnTo>
                  <a:lnTo>
                    <a:pt x="22428" y="0"/>
                  </a:lnTo>
                  <a:lnTo>
                    <a:pt x="22458" y="0"/>
                  </a:lnTo>
                  <a:lnTo>
                    <a:pt x="22488" y="0"/>
                  </a:lnTo>
                  <a:lnTo>
                    <a:pt x="22518" y="0"/>
                  </a:lnTo>
                  <a:lnTo>
                    <a:pt x="22548" y="0"/>
                  </a:lnTo>
                  <a:lnTo>
                    <a:pt x="22578" y="0"/>
                  </a:lnTo>
                  <a:lnTo>
                    <a:pt x="22607" y="0"/>
                  </a:lnTo>
                  <a:lnTo>
                    <a:pt x="22637" y="0"/>
                  </a:lnTo>
                  <a:lnTo>
                    <a:pt x="22667" y="0"/>
                  </a:lnTo>
                  <a:lnTo>
                    <a:pt x="22697" y="0"/>
                  </a:lnTo>
                  <a:lnTo>
                    <a:pt x="22727" y="0"/>
                  </a:lnTo>
                  <a:lnTo>
                    <a:pt x="22757" y="0"/>
                  </a:lnTo>
                  <a:lnTo>
                    <a:pt x="22787" y="0"/>
                  </a:lnTo>
                  <a:lnTo>
                    <a:pt x="22817" y="0"/>
                  </a:lnTo>
                  <a:lnTo>
                    <a:pt x="22847" y="0"/>
                  </a:lnTo>
                  <a:lnTo>
                    <a:pt x="22877" y="0"/>
                  </a:lnTo>
                  <a:lnTo>
                    <a:pt x="22907" y="0"/>
                  </a:lnTo>
                  <a:lnTo>
                    <a:pt x="22937" y="0"/>
                  </a:lnTo>
                  <a:lnTo>
                    <a:pt x="22967" y="0"/>
                  </a:lnTo>
                  <a:lnTo>
                    <a:pt x="22997" y="0"/>
                  </a:lnTo>
                  <a:lnTo>
                    <a:pt x="23027" y="0"/>
                  </a:lnTo>
                  <a:lnTo>
                    <a:pt x="23057" y="0"/>
                  </a:lnTo>
                  <a:lnTo>
                    <a:pt x="23087" y="0"/>
                  </a:lnTo>
                  <a:lnTo>
                    <a:pt x="23117" y="0"/>
                  </a:lnTo>
                  <a:lnTo>
                    <a:pt x="23146" y="0"/>
                  </a:lnTo>
                  <a:lnTo>
                    <a:pt x="23176" y="0"/>
                  </a:lnTo>
                  <a:lnTo>
                    <a:pt x="23206" y="0"/>
                  </a:lnTo>
                  <a:lnTo>
                    <a:pt x="23236" y="0"/>
                  </a:lnTo>
                  <a:lnTo>
                    <a:pt x="23266" y="0"/>
                  </a:lnTo>
                  <a:lnTo>
                    <a:pt x="23296" y="0"/>
                  </a:lnTo>
                  <a:lnTo>
                    <a:pt x="23326" y="0"/>
                  </a:lnTo>
                  <a:lnTo>
                    <a:pt x="23356" y="0"/>
                  </a:lnTo>
                  <a:lnTo>
                    <a:pt x="23386" y="0"/>
                  </a:lnTo>
                  <a:lnTo>
                    <a:pt x="23416" y="0"/>
                  </a:lnTo>
                  <a:lnTo>
                    <a:pt x="23446" y="0"/>
                  </a:lnTo>
                  <a:lnTo>
                    <a:pt x="23476" y="0"/>
                  </a:lnTo>
                  <a:lnTo>
                    <a:pt x="23506" y="0"/>
                  </a:lnTo>
                  <a:lnTo>
                    <a:pt x="23536" y="0"/>
                  </a:lnTo>
                  <a:lnTo>
                    <a:pt x="23566" y="0"/>
                  </a:lnTo>
                  <a:lnTo>
                    <a:pt x="23596" y="0"/>
                  </a:lnTo>
                  <a:lnTo>
                    <a:pt x="23626" y="0"/>
                  </a:lnTo>
                  <a:lnTo>
                    <a:pt x="23656" y="0"/>
                  </a:lnTo>
                  <a:lnTo>
                    <a:pt x="23685" y="0"/>
                  </a:lnTo>
                  <a:lnTo>
                    <a:pt x="23715" y="0"/>
                  </a:lnTo>
                  <a:lnTo>
                    <a:pt x="23725" y="181"/>
                  </a:lnTo>
                  <a:lnTo>
                    <a:pt x="23745" y="0"/>
                  </a:lnTo>
                  <a:lnTo>
                    <a:pt x="23775" y="0"/>
                  </a:lnTo>
                  <a:lnTo>
                    <a:pt x="23805" y="181"/>
                  </a:lnTo>
                  <a:lnTo>
                    <a:pt x="23815" y="0"/>
                  </a:lnTo>
                  <a:lnTo>
                    <a:pt x="23835" y="0"/>
                  </a:lnTo>
                  <a:lnTo>
                    <a:pt x="23865" y="0"/>
                  </a:lnTo>
                  <a:lnTo>
                    <a:pt x="23895" y="0"/>
                  </a:lnTo>
                  <a:lnTo>
                    <a:pt x="23925" y="0"/>
                  </a:lnTo>
                  <a:lnTo>
                    <a:pt x="23955" y="0"/>
                  </a:lnTo>
                  <a:lnTo>
                    <a:pt x="23985" y="0"/>
                  </a:lnTo>
                  <a:lnTo>
                    <a:pt x="24015" y="0"/>
                  </a:lnTo>
                  <a:lnTo>
                    <a:pt x="24045" y="0"/>
                  </a:lnTo>
                  <a:lnTo>
                    <a:pt x="24075" y="0"/>
                  </a:lnTo>
                  <a:lnTo>
                    <a:pt x="24105" y="0"/>
                  </a:lnTo>
                  <a:lnTo>
                    <a:pt x="24135" y="0"/>
                  </a:lnTo>
                  <a:lnTo>
                    <a:pt x="24165" y="0"/>
                  </a:lnTo>
                  <a:lnTo>
                    <a:pt x="24195" y="0"/>
                  </a:lnTo>
                  <a:lnTo>
                    <a:pt x="24225" y="0"/>
                  </a:lnTo>
                  <a:lnTo>
                    <a:pt x="24254" y="0"/>
                  </a:lnTo>
                  <a:lnTo>
                    <a:pt x="24284" y="0"/>
                  </a:lnTo>
                  <a:lnTo>
                    <a:pt x="24304" y="181"/>
                  </a:lnTo>
                  <a:lnTo>
                    <a:pt x="24314" y="0"/>
                  </a:lnTo>
                  <a:lnTo>
                    <a:pt x="24344" y="181"/>
                  </a:lnTo>
                  <a:lnTo>
                    <a:pt x="24354" y="0"/>
                  </a:lnTo>
                  <a:lnTo>
                    <a:pt x="24374" y="0"/>
                  </a:lnTo>
                  <a:lnTo>
                    <a:pt x="24404" y="0"/>
                  </a:lnTo>
                  <a:lnTo>
                    <a:pt x="24434" y="0"/>
                  </a:lnTo>
                  <a:lnTo>
                    <a:pt x="24464" y="0"/>
                  </a:lnTo>
                  <a:lnTo>
                    <a:pt x="24494" y="0"/>
                  </a:lnTo>
                  <a:lnTo>
                    <a:pt x="24524" y="0"/>
                  </a:lnTo>
                  <a:lnTo>
                    <a:pt x="24554" y="181"/>
                  </a:lnTo>
                  <a:lnTo>
                    <a:pt x="24564" y="0"/>
                  </a:lnTo>
                  <a:lnTo>
                    <a:pt x="24584" y="0"/>
                  </a:lnTo>
                  <a:lnTo>
                    <a:pt x="24614" y="0"/>
                  </a:lnTo>
                  <a:lnTo>
                    <a:pt x="24644" y="0"/>
                  </a:lnTo>
                  <a:lnTo>
                    <a:pt x="24674" y="0"/>
                  </a:lnTo>
                  <a:lnTo>
                    <a:pt x="24704" y="0"/>
                  </a:lnTo>
                  <a:lnTo>
                    <a:pt x="24714" y="363"/>
                  </a:lnTo>
                  <a:lnTo>
                    <a:pt x="24734" y="0"/>
                  </a:lnTo>
                  <a:lnTo>
                    <a:pt x="24744" y="181"/>
                  </a:lnTo>
                  <a:lnTo>
                    <a:pt x="24763" y="0"/>
                  </a:lnTo>
                  <a:lnTo>
                    <a:pt x="24773" y="181"/>
                  </a:lnTo>
                  <a:lnTo>
                    <a:pt x="24793" y="0"/>
                  </a:lnTo>
                  <a:lnTo>
                    <a:pt x="24823" y="0"/>
                  </a:lnTo>
                  <a:lnTo>
                    <a:pt x="24853" y="0"/>
                  </a:lnTo>
                  <a:lnTo>
                    <a:pt x="24883" y="0"/>
                  </a:lnTo>
                  <a:lnTo>
                    <a:pt x="24913" y="0"/>
                  </a:lnTo>
                  <a:lnTo>
                    <a:pt x="24943" y="0"/>
                  </a:lnTo>
                  <a:lnTo>
                    <a:pt x="24973" y="0"/>
                  </a:lnTo>
                  <a:lnTo>
                    <a:pt x="25003" y="181"/>
                  </a:lnTo>
                  <a:lnTo>
                    <a:pt x="25013" y="0"/>
                  </a:lnTo>
                  <a:lnTo>
                    <a:pt x="25033" y="0"/>
                  </a:lnTo>
                  <a:lnTo>
                    <a:pt x="25043" y="181"/>
                  </a:lnTo>
                  <a:lnTo>
                    <a:pt x="25063" y="0"/>
                  </a:lnTo>
                  <a:lnTo>
                    <a:pt x="25093" y="0"/>
                  </a:lnTo>
                  <a:lnTo>
                    <a:pt x="25123" y="0"/>
                  </a:lnTo>
                  <a:lnTo>
                    <a:pt x="25153" y="0"/>
                  </a:lnTo>
                  <a:lnTo>
                    <a:pt x="25183" y="0"/>
                  </a:lnTo>
                  <a:lnTo>
                    <a:pt x="25213" y="0"/>
                  </a:lnTo>
                  <a:lnTo>
                    <a:pt x="25243" y="0"/>
                  </a:lnTo>
                  <a:lnTo>
                    <a:pt x="25273" y="0"/>
                  </a:lnTo>
                  <a:lnTo>
                    <a:pt x="25302" y="0"/>
                  </a:lnTo>
                  <a:lnTo>
                    <a:pt x="25332" y="0"/>
                  </a:lnTo>
                  <a:lnTo>
                    <a:pt x="25362" y="0"/>
                  </a:lnTo>
                  <a:lnTo>
                    <a:pt x="25392" y="0"/>
                  </a:lnTo>
                  <a:lnTo>
                    <a:pt x="25422" y="0"/>
                  </a:lnTo>
                  <a:lnTo>
                    <a:pt x="25452" y="0"/>
                  </a:lnTo>
                  <a:lnTo>
                    <a:pt x="25482" y="0"/>
                  </a:lnTo>
                  <a:lnTo>
                    <a:pt x="25512" y="0"/>
                  </a:lnTo>
                  <a:lnTo>
                    <a:pt x="25542" y="0"/>
                  </a:lnTo>
                  <a:lnTo>
                    <a:pt x="25572" y="0"/>
                  </a:lnTo>
                  <a:lnTo>
                    <a:pt x="25602" y="181"/>
                  </a:lnTo>
                  <a:lnTo>
                    <a:pt x="25612" y="0"/>
                  </a:lnTo>
                  <a:lnTo>
                    <a:pt x="25632" y="0"/>
                  </a:lnTo>
                  <a:lnTo>
                    <a:pt x="25662" y="0"/>
                  </a:lnTo>
                  <a:lnTo>
                    <a:pt x="25692" y="0"/>
                  </a:lnTo>
                  <a:lnTo>
                    <a:pt x="25722" y="0"/>
                  </a:lnTo>
                  <a:lnTo>
                    <a:pt x="25752" y="0"/>
                  </a:lnTo>
                  <a:lnTo>
                    <a:pt x="25782" y="0"/>
                  </a:lnTo>
                  <a:lnTo>
                    <a:pt x="25812" y="0"/>
                  </a:lnTo>
                  <a:lnTo>
                    <a:pt x="25841" y="0"/>
                  </a:lnTo>
                  <a:lnTo>
                    <a:pt x="25871" y="0"/>
                  </a:lnTo>
                  <a:lnTo>
                    <a:pt x="25901" y="0"/>
                  </a:lnTo>
                  <a:lnTo>
                    <a:pt x="25921" y="181"/>
                  </a:lnTo>
                  <a:lnTo>
                    <a:pt x="25931" y="0"/>
                  </a:lnTo>
                  <a:lnTo>
                    <a:pt x="25961" y="0"/>
                  </a:lnTo>
                  <a:lnTo>
                    <a:pt x="25991" y="0"/>
                  </a:lnTo>
                  <a:lnTo>
                    <a:pt x="26021" y="0"/>
                  </a:lnTo>
                  <a:lnTo>
                    <a:pt x="26051" y="0"/>
                  </a:lnTo>
                  <a:lnTo>
                    <a:pt x="26081" y="0"/>
                  </a:lnTo>
                  <a:lnTo>
                    <a:pt x="26111" y="0"/>
                  </a:lnTo>
                  <a:lnTo>
                    <a:pt x="26141" y="0"/>
                  </a:lnTo>
                  <a:lnTo>
                    <a:pt x="26171" y="0"/>
                  </a:lnTo>
                  <a:lnTo>
                    <a:pt x="26201" y="0"/>
                  </a:lnTo>
                  <a:lnTo>
                    <a:pt x="26231" y="0"/>
                  </a:lnTo>
                  <a:lnTo>
                    <a:pt x="26241" y="181"/>
                  </a:lnTo>
                  <a:lnTo>
                    <a:pt x="26261" y="0"/>
                  </a:lnTo>
                  <a:lnTo>
                    <a:pt x="26291" y="0"/>
                  </a:lnTo>
                  <a:lnTo>
                    <a:pt x="26321" y="0"/>
                  </a:lnTo>
                  <a:lnTo>
                    <a:pt x="26351" y="0"/>
                  </a:lnTo>
                  <a:lnTo>
                    <a:pt x="26381" y="0"/>
                  </a:lnTo>
                  <a:lnTo>
                    <a:pt x="26410" y="0"/>
                  </a:lnTo>
                  <a:lnTo>
                    <a:pt x="26440" y="0"/>
                  </a:lnTo>
                  <a:lnTo>
                    <a:pt x="26470" y="0"/>
                  </a:lnTo>
                  <a:lnTo>
                    <a:pt x="26500" y="0"/>
                  </a:lnTo>
                  <a:lnTo>
                    <a:pt x="26530" y="0"/>
                  </a:lnTo>
                  <a:lnTo>
                    <a:pt x="26560" y="0"/>
                  </a:lnTo>
                  <a:lnTo>
                    <a:pt x="26590" y="0"/>
                  </a:lnTo>
                  <a:lnTo>
                    <a:pt x="26620" y="0"/>
                  </a:lnTo>
                  <a:lnTo>
                    <a:pt x="26650" y="0"/>
                  </a:lnTo>
                  <a:lnTo>
                    <a:pt x="26680" y="0"/>
                  </a:lnTo>
                  <a:lnTo>
                    <a:pt x="26710" y="0"/>
                  </a:lnTo>
                  <a:lnTo>
                    <a:pt x="26740" y="0"/>
                  </a:lnTo>
                  <a:lnTo>
                    <a:pt x="26770" y="0"/>
                  </a:lnTo>
                  <a:lnTo>
                    <a:pt x="26800" y="0"/>
                  </a:lnTo>
                  <a:lnTo>
                    <a:pt x="26830" y="0"/>
                  </a:lnTo>
                  <a:lnTo>
                    <a:pt x="26860" y="0"/>
                  </a:lnTo>
                  <a:lnTo>
                    <a:pt x="26889" y="0"/>
                  </a:lnTo>
                  <a:lnTo>
                    <a:pt x="26919" y="0"/>
                  </a:lnTo>
                  <a:lnTo>
                    <a:pt x="26949" y="0"/>
                  </a:lnTo>
                  <a:lnTo>
                    <a:pt x="26969" y="181"/>
                  </a:lnTo>
                  <a:lnTo>
                    <a:pt x="26979" y="0"/>
                  </a:lnTo>
                  <a:lnTo>
                    <a:pt x="27009" y="0"/>
                  </a:lnTo>
                  <a:lnTo>
                    <a:pt x="27039" y="0"/>
                  </a:lnTo>
                  <a:lnTo>
                    <a:pt x="27069" y="0"/>
                  </a:lnTo>
                  <a:lnTo>
                    <a:pt x="27099" y="0"/>
                  </a:lnTo>
                  <a:lnTo>
                    <a:pt x="27129" y="0"/>
                  </a:lnTo>
                  <a:lnTo>
                    <a:pt x="27159" y="0"/>
                  </a:lnTo>
                  <a:lnTo>
                    <a:pt x="27189" y="0"/>
                  </a:lnTo>
                  <a:lnTo>
                    <a:pt x="27219" y="0"/>
                  </a:lnTo>
                  <a:lnTo>
                    <a:pt x="27249" y="0"/>
                  </a:lnTo>
                  <a:lnTo>
                    <a:pt x="27279" y="0"/>
                  </a:lnTo>
                  <a:lnTo>
                    <a:pt x="27309" y="0"/>
                  </a:lnTo>
                  <a:lnTo>
                    <a:pt x="27339" y="0"/>
                  </a:lnTo>
                  <a:lnTo>
                    <a:pt x="27369" y="0"/>
                  </a:lnTo>
                  <a:lnTo>
                    <a:pt x="27399" y="0"/>
                  </a:lnTo>
                  <a:lnTo>
                    <a:pt x="27429" y="0"/>
                  </a:lnTo>
                  <a:lnTo>
                    <a:pt x="27458" y="0"/>
                  </a:lnTo>
                  <a:lnTo>
                    <a:pt x="27488" y="0"/>
                  </a:lnTo>
                  <a:lnTo>
                    <a:pt x="27518" y="0"/>
                  </a:lnTo>
                  <a:lnTo>
                    <a:pt x="27548" y="0"/>
                  </a:lnTo>
                  <a:lnTo>
                    <a:pt x="27578" y="0"/>
                  </a:lnTo>
                  <a:lnTo>
                    <a:pt x="27608" y="0"/>
                  </a:lnTo>
                  <a:lnTo>
                    <a:pt x="27638" y="0"/>
                  </a:lnTo>
                  <a:lnTo>
                    <a:pt x="27668" y="0"/>
                  </a:lnTo>
                  <a:lnTo>
                    <a:pt x="27698" y="0"/>
                  </a:lnTo>
                  <a:lnTo>
                    <a:pt x="27728" y="0"/>
                  </a:lnTo>
                  <a:lnTo>
                    <a:pt x="27758" y="0"/>
                  </a:lnTo>
                  <a:lnTo>
                    <a:pt x="27788" y="0"/>
                  </a:lnTo>
                  <a:lnTo>
                    <a:pt x="27818" y="0"/>
                  </a:lnTo>
                  <a:lnTo>
                    <a:pt x="27848" y="0"/>
                  </a:lnTo>
                  <a:lnTo>
                    <a:pt x="27878" y="0"/>
                  </a:lnTo>
                  <a:lnTo>
                    <a:pt x="27908" y="0"/>
                  </a:lnTo>
                </a:path>
              </a:pathLst>
            </a:custGeom>
            <a:noFill/>
            <a:ln w="9525">
              <a:solidFill>
                <a:schemeClr val="accent3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" name="Freeform 199"/>
            <p:cNvSpPr>
              <a:spLocks/>
            </p:cNvSpPr>
            <p:nvPr/>
          </p:nvSpPr>
          <p:spPr bwMode="auto">
            <a:xfrm flipV="1">
              <a:off x="4707934" y="7246258"/>
              <a:ext cx="1535400" cy="25178"/>
            </a:xfrm>
            <a:custGeom>
              <a:avLst/>
              <a:gdLst>
                <a:gd name="T0" fmla="*/ 449 w 27918"/>
                <a:gd name="T1" fmla="*/ 0 h 26331"/>
                <a:gd name="T2" fmla="*/ 988 w 27918"/>
                <a:gd name="T3" fmla="*/ 0 h 26331"/>
                <a:gd name="T4" fmla="*/ 1497 w 27918"/>
                <a:gd name="T5" fmla="*/ 0 h 26331"/>
                <a:gd name="T6" fmla="*/ 1946 w 27918"/>
                <a:gd name="T7" fmla="*/ 0 h 26331"/>
                <a:gd name="T8" fmla="*/ 2285 w 27918"/>
                <a:gd name="T9" fmla="*/ 0 h 26331"/>
                <a:gd name="T10" fmla="*/ 2635 w 27918"/>
                <a:gd name="T11" fmla="*/ 0 h 26331"/>
                <a:gd name="T12" fmla="*/ 3024 w 27918"/>
                <a:gd name="T13" fmla="*/ 0 h 26331"/>
                <a:gd name="T14" fmla="*/ 3443 w 27918"/>
                <a:gd name="T15" fmla="*/ 0 h 26331"/>
                <a:gd name="T16" fmla="*/ 3982 w 27918"/>
                <a:gd name="T17" fmla="*/ 0 h 26331"/>
                <a:gd name="T18" fmla="*/ 4491 w 27918"/>
                <a:gd name="T19" fmla="*/ 0 h 26331"/>
                <a:gd name="T20" fmla="*/ 5000 w 27918"/>
                <a:gd name="T21" fmla="*/ 0 h 26331"/>
                <a:gd name="T22" fmla="*/ 5479 w 27918"/>
                <a:gd name="T23" fmla="*/ 0 h 26331"/>
                <a:gd name="T24" fmla="*/ 5988 w 27918"/>
                <a:gd name="T25" fmla="*/ 0 h 26331"/>
                <a:gd name="T26" fmla="*/ 6497 w 27918"/>
                <a:gd name="T27" fmla="*/ 2633 h 26331"/>
                <a:gd name="T28" fmla="*/ 6977 w 27918"/>
                <a:gd name="T29" fmla="*/ 0 h 26331"/>
                <a:gd name="T30" fmla="*/ 7456 w 27918"/>
                <a:gd name="T31" fmla="*/ 0 h 26331"/>
                <a:gd name="T32" fmla="*/ 7935 w 27918"/>
                <a:gd name="T33" fmla="*/ 0 h 26331"/>
                <a:gd name="T34" fmla="*/ 8444 w 27918"/>
                <a:gd name="T35" fmla="*/ 0 h 26331"/>
                <a:gd name="T36" fmla="*/ 8953 w 27918"/>
                <a:gd name="T37" fmla="*/ 0 h 26331"/>
                <a:gd name="T38" fmla="*/ 9252 w 27918"/>
                <a:gd name="T39" fmla="*/ 0 h 26331"/>
                <a:gd name="T40" fmla="*/ 9572 w 27918"/>
                <a:gd name="T41" fmla="*/ 0 h 26331"/>
                <a:gd name="T42" fmla="*/ 9841 w 27918"/>
                <a:gd name="T43" fmla="*/ 0 h 26331"/>
                <a:gd name="T44" fmla="*/ 10141 w 27918"/>
                <a:gd name="T45" fmla="*/ 0 h 26331"/>
                <a:gd name="T46" fmla="*/ 10490 w 27918"/>
                <a:gd name="T47" fmla="*/ 2633 h 26331"/>
                <a:gd name="T48" fmla="*/ 10899 w 27918"/>
                <a:gd name="T49" fmla="*/ 0 h 26331"/>
                <a:gd name="T50" fmla="*/ 11239 w 27918"/>
                <a:gd name="T51" fmla="*/ 2633 h 26331"/>
                <a:gd name="T52" fmla="*/ 11528 w 27918"/>
                <a:gd name="T53" fmla="*/ 0 h 26331"/>
                <a:gd name="T54" fmla="*/ 11808 w 27918"/>
                <a:gd name="T55" fmla="*/ 2633 h 26331"/>
                <a:gd name="T56" fmla="*/ 12077 w 27918"/>
                <a:gd name="T57" fmla="*/ 5266 h 26331"/>
                <a:gd name="T58" fmla="*/ 12516 w 27918"/>
                <a:gd name="T59" fmla="*/ 0 h 26331"/>
                <a:gd name="T60" fmla="*/ 12995 w 27918"/>
                <a:gd name="T61" fmla="*/ 0 h 26331"/>
                <a:gd name="T62" fmla="*/ 13494 w 27918"/>
                <a:gd name="T63" fmla="*/ 2633 h 26331"/>
                <a:gd name="T64" fmla="*/ 13924 w 27918"/>
                <a:gd name="T65" fmla="*/ 0 h 26331"/>
                <a:gd name="T66" fmla="*/ 14403 w 27918"/>
                <a:gd name="T67" fmla="*/ 0 h 26331"/>
                <a:gd name="T68" fmla="*/ 14912 w 27918"/>
                <a:gd name="T69" fmla="*/ 0 h 26331"/>
                <a:gd name="T70" fmla="*/ 15391 w 27918"/>
                <a:gd name="T71" fmla="*/ 0 h 26331"/>
                <a:gd name="T72" fmla="*/ 15900 w 27918"/>
                <a:gd name="T73" fmla="*/ 0 h 26331"/>
                <a:gd name="T74" fmla="*/ 16379 w 27918"/>
                <a:gd name="T75" fmla="*/ 0 h 26331"/>
                <a:gd name="T76" fmla="*/ 16858 w 27918"/>
                <a:gd name="T77" fmla="*/ 0 h 26331"/>
                <a:gd name="T78" fmla="*/ 17367 w 27918"/>
                <a:gd name="T79" fmla="*/ 0 h 26331"/>
                <a:gd name="T80" fmla="*/ 17786 w 27918"/>
                <a:gd name="T81" fmla="*/ 0 h 26331"/>
                <a:gd name="T82" fmla="*/ 18236 w 27918"/>
                <a:gd name="T83" fmla="*/ 0 h 26331"/>
                <a:gd name="T84" fmla="*/ 18745 w 27918"/>
                <a:gd name="T85" fmla="*/ 0 h 26331"/>
                <a:gd name="T86" fmla="*/ 19194 w 27918"/>
                <a:gd name="T87" fmla="*/ 0 h 26331"/>
                <a:gd name="T88" fmla="*/ 19693 w 27918"/>
                <a:gd name="T89" fmla="*/ 2633 h 26331"/>
                <a:gd name="T90" fmla="*/ 20212 w 27918"/>
                <a:gd name="T91" fmla="*/ 0 h 26331"/>
                <a:gd name="T92" fmla="*/ 20721 w 27918"/>
                <a:gd name="T93" fmla="*/ 0 h 26331"/>
                <a:gd name="T94" fmla="*/ 21230 w 27918"/>
                <a:gd name="T95" fmla="*/ 0 h 26331"/>
                <a:gd name="T96" fmla="*/ 21699 w 27918"/>
                <a:gd name="T97" fmla="*/ 0 h 26331"/>
                <a:gd name="T98" fmla="*/ 22188 w 27918"/>
                <a:gd name="T99" fmla="*/ 0 h 26331"/>
                <a:gd name="T100" fmla="*/ 22607 w 27918"/>
                <a:gd name="T101" fmla="*/ 0 h 26331"/>
                <a:gd name="T102" fmla="*/ 23057 w 27918"/>
                <a:gd name="T103" fmla="*/ 0 h 26331"/>
                <a:gd name="T104" fmla="*/ 23566 w 27918"/>
                <a:gd name="T105" fmla="*/ 0 h 26331"/>
                <a:gd name="T106" fmla="*/ 24015 w 27918"/>
                <a:gd name="T107" fmla="*/ 0 h 26331"/>
                <a:gd name="T108" fmla="*/ 24464 w 27918"/>
                <a:gd name="T109" fmla="*/ 0 h 26331"/>
                <a:gd name="T110" fmla="*/ 24943 w 27918"/>
                <a:gd name="T111" fmla="*/ 0 h 26331"/>
                <a:gd name="T112" fmla="*/ 25452 w 27918"/>
                <a:gd name="T113" fmla="*/ 0 h 26331"/>
                <a:gd name="T114" fmla="*/ 25931 w 27918"/>
                <a:gd name="T115" fmla="*/ 0 h 26331"/>
                <a:gd name="T116" fmla="*/ 26440 w 27918"/>
                <a:gd name="T117" fmla="*/ 0 h 26331"/>
                <a:gd name="T118" fmla="*/ 26979 w 27918"/>
                <a:gd name="T119" fmla="*/ 0 h 26331"/>
                <a:gd name="T120" fmla="*/ 27488 w 27918"/>
                <a:gd name="T121" fmla="*/ 0 h 26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918" h="26331">
                  <a:moveTo>
                    <a:pt x="0" y="0"/>
                  </a:moveTo>
                  <a:lnTo>
                    <a:pt x="0" y="0"/>
                  </a:lnTo>
                  <a:lnTo>
                    <a:pt x="29" y="0"/>
                  </a:lnTo>
                  <a:lnTo>
                    <a:pt x="59" y="0"/>
                  </a:lnTo>
                  <a:lnTo>
                    <a:pt x="89" y="0"/>
                  </a:lnTo>
                  <a:lnTo>
                    <a:pt x="119" y="0"/>
                  </a:lnTo>
                  <a:lnTo>
                    <a:pt x="149" y="0"/>
                  </a:lnTo>
                  <a:lnTo>
                    <a:pt x="179" y="0"/>
                  </a:lnTo>
                  <a:lnTo>
                    <a:pt x="209" y="0"/>
                  </a:lnTo>
                  <a:lnTo>
                    <a:pt x="239" y="0"/>
                  </a:lnTo>
                  <a:lnTo>
                    <a:pt x="269" y="0"/>
                  </a:lnTo>
                  <a:lnTo>
                    <a:pt x="299" y="0"/>
                  </a:lnTo>
                  <a:lnTo>
                    <a:pt x="319" y="2633"/>
                  </a:lnTo>
                  <a:lnTo>
                    <a:pt x="329" y="0"/>
                  </a:lnTo>
                  <a:lnTo>
                    <a:pt x="359" y="0"/>
                  </a:lnTo>
                  <a:lnTo>
                    <a:pt x="389" y="0"/>
                  </a:lnTo>
                  <a:lnTo>
                    <a:pt x="419" y="0"/>
                  </a:lnTo>
                  <a:lnTo>
                    <a:pt x="449" y="0"/>
                  </a:lnTo>
                  <a:lnTo>
                    <a:pt x="479" y="0"/>
                  </a:lnTo>
                  <a:lnTo>
                    <a:pt x="509" y="0"/>
                  </a:lnTo>
                  <a:lnTo>
                    <a:pt x="539" y="0"/>
                  </a:lnTo>
                  <a:lnTo>
                    <a:pt x="569" y="0"/>
                  </a:lnTo>
                  <a:lnTo>
                    <a:pt x="598" y="0"/>
                  </a:lnTo>
                  <a:lnTo>
                    <a:pt x="628" y="0"/>
                  </a:lnTo>
                  <a:lnTo>
                    <a:pt x="658" y="0"/>
                  </a:lnTo>
                  <a:lnTo>
                    <a:pt x="688" y="0"/>
                  </a:lnTo>
                  <a:lnTo>
                    <a:pt x="718" y="0"/>
                  </a:lnTo>
                  <a:lnTo>
                    <a:pt x="748" y="0"/>
                  </a:lnTo>
                  <a:lnTo>
                    <a:pt x="778" y="0"/>
                  </a:lnTo>
                  <a:lnTo>
                    <a:pt x="808" y="0"/>
                  </a:lnTo>
                  <a:lnTo>
                    <a:pt x="838" y="0"/>
                  </a:lnTo>
                  <a:lnTo>
                    <a:pt x="868" y="0"/>
                  </a:lnTo>
                  <a:lnTo>
                    <a:pt x="898" y="0"/>
                  </a:lnTo>
                  <a:lnTo>
                    <a:pt x="928" y="0"/>
                  </a:lnTo>
                  <a:lnTo>
                    <a:pt x="958" y="0"/>
                  </a:lnTo>
                  <a:lnTo>
                    <a:pt x="988" y="0"/>
                  </a:lnTo>
                  <a:lnTo>
                    <a:pt x="1018" y="0"/>
                  </a:lnTo>
                  <a:lnTo>
                    <a:pt x="1028" y="2633"/>
                  </a:lnTo>
                  <a:lnTo>
                    <a:pt x="1048" y="0"/>
                  </a:lnTo>
                  <a:lnTo>
                    <a:pt x="1077" y="0"/>
                  </a:lnTo>
                  <a:lnTo>
                    <a:pt x="1107" y="0"/>
                  </a:lnTo>
                  <a:lnTo>
                    <a:pt x="1137" y="0"/>
                  </a:lnTo>
                  <a:lnTo>
                    <a:pt x="1167" y="0"/>
                  </a:lnTo>
                  <a:lnTo>
                    <a:pt x="1197" y="0"/>
                  </a:lnTo>
                  <a:lnTo>
                    <a:pt x="1227" y="0"/>
                  </a:lnTo>
                  <a:lnTo>
                    <a:pt x="1257" y="0"/>
                  </a:lnTo>
                  <a:lnTo>
                    <a:pt x="1287" y="0"/>
                  </a:lnTo>
                  <a:lnTo>
                    <a:pt x="1317" y="0"/>
                  </a:lnTo>
                  <a:lnTo>
                    <a:pt x="1347" y="0"/>
                  </a:lnTo>
                  <a:lnTo>
                    <a:pt x="1377" y="0"/>
                  </a:lnTo>
                  <a:lnTo>
                    <a:pt x="1407" y="0"/>
                  </a:lnTo>
                  <a:lnTo>
                    <a:pt x="1437" y="0"/>
                  </a:lnTo>
                  <a:lnTo>
                    <a:pt x="1467" y="0"/>
                  </a:lnTo>
                  <a:lnTo>
                    <a:pt x="1497" y="0"/>
                  </a:lnTo>
                  <a:lnTo>
                    <a:pt x="1527" y="0"/>
                  </a:lnTo>
                  <a:lnTo>
                    <a:pt x="1557" y="0"/>
                  </a:lnTo>
                  <a:lnTo>
                    <a:pt x="1587" y="0"/>
                  </a:lnTo>
                  <a:lnTo>
                    <a:pt x="1617" y="0"/>
                  </a:lnTo>
                  <a:lnTo>
                    <a:pt x="1646" y="0"/>
                  </a:lnTo>
                  <a:lnTo>
                    <a:pt x="1676" y="0"/>
                  </a:lnTo>
                  <a:lnTo>
                    <a:pt x="1706" y="0"/>
                  </a:lnTo>
                  <a:lnTo>
                    <a:pt x="1736" y="0"/>
                  </a:lnTo>
                  <a:lnTo>
                    <a:pt x="1766" y="0"/>
                  </a:lnTo>
                  <a:lnTo>
                    <a:pt x="1796" y="0"/>
                  </a:lnTo>
                  <a:lnTo>
                    <a:pt x="1826" y="0"/>
                  </a:lnTo>
                  <a:lnTo>
                    <a:pt x="1856" y="0"/>
                  </a:lnTo>
                  <a:lnTo>
                    <a:pt x="1876" y="7899"/>
                  </a:lnTo>
                  <a:lnTo>
                    <a:pt x="1886" y="0"/>
                  </a:lnTo>
                  <a:lnTo>
                    <a:pt x="1896" y="5266"/>
                  </a:lnTo>
                  <a:lnTo>
                    <a:pt x="1916" y="0"/>
                  </a:lnTo>
                  <a:lnTo>
                    <a:pt x="1926" y="7899"/>
                  </a:lnTo>
                  <a:lnTo>
                    <a:pt x="1946" y="0"/>
                  </a:lnTo>
                  <a:lnTo>
                    <a:pt x="1956" y="5266"/>
                  </a:lnTo>
                  <a:lnTo>
                    <a:pt x="1976" y="0"/>
                  </a:lnTo>
                  <a:lnTo>
                    <a:pt x="2006" y="0"/>
                  </a:lnTo>
                  <a:lnTo>
                    <a:pt x="2036" y="2633"/>
                  </a:lnTo>
                  <a:lnTo>
                    <a:pt x="2056" y="0"/>
                  </a:lnTo>
                  <a:lnTo>
                    <a:pt x="2066" y="0"/>
                  </a:lnTo>
                  <a:lnTo>
                    <a:pt x="2096" y="2633"/>
                  </a:lnTo>
                  <a:lnTo>
                    <a:pt x="2126" y="0"/>
                  </a:lnTo>
                  <a:lnTo>
                    <a:pt x="2136" y="2633"/>
                  </a:lnTo>
                  <a:lnTo>
                    <a:pt x="2156" y="2633"/>
                  </a:lnTo>
                  <a:lnTo>
                    <a:pt x="2185" y="2633"/>
                  </a:lnTo>
                  <a:lnTo>
                    <a:pt x="2195" y="5266"/>
                  </a:lnTo>
                  <a:lnTo>
                    <a:pt x="2215" y="0"/>
                  </a:lnTo>
                  <a:lnTo>
                    <a:pt x="2235" y="2633"/>
                  </a:lnTo>
                  <a:lnTo>
                    <a:pt x="2245" y="2633"/>
                  </a:lnTo>
                  <a:lnTo>
                    <a:pt x="2255" y="0"/>
                  </a:lnTo>
                  <a:lnTo>
                    <a:pt x="2275" y="5266"/>
                  </a:lnTo>
                  <a:lnTo>
                    <a:pt x="2285" y="0"/>
                  </a:lnTo>
                  <a:lnTo>
                    <a:pt x="2305" y="2633"/>
                  </a:lnTo>
                  <a:lnTo>
                    <a:pt x="2315" y="0"/>
                  </a:lnTo>
                  <a:lnTo>
                    <a:pt x="2345" y="0"/>
                  </a:lnTo>
                  <a:lnTo>
                    <a:pt x="2355" y="7899"/>
                  </a:lnTo>
                  <a:lnTo>
                    <a:pt x="2365" y="2633"/>
                  </a:lnTo>
                  <a:lnTo>
                    <a:pt x="2375" y="0"/>
                  </a:lnTo>
                  <a:lnTo>
                    <a:pt x="2395" y="5266"/>
                  </a:lnTo>
                  <a:lnTo>
                    <a:pt x="2405" y="0"/>
                  </a:lnTo>
                  <a:lnTo>
                    <a:pt x="2425" y="0"/>
                  </a:lnTo>
                  <a:lnTo>
                    <a:pt x="2455" y="0"/>
                  </a:lnTo>
                  <a:lnTo>
                    <a:pt x="2465" y="5266"/>
                  </a:lnTo>
                  <a:lnTo>
                    <a:pt x="2485" y="0"/>
                  </a:lnTo>
                  <a:lnTo>
                    <a:pt x="2515" y="0"/>
                  </a:lnTo>
                  <a:lnTo>
                    <a:pt x="2545" y="0"/>
                  </a:lnTo>
                  <a:lnTo>
                    <a:pt x="2575" y="2633"/>
                  </a:lnTo>
                  <a:lnTo>
                    <a:pt x="2585" y="0"/>
                  </a:lnTo>
                  <a:lnTo>
                    <a:pt x="2605" y="0"/>
                  </a:lnTo>
                  <a:lnTo>
                    <a:pt x="2635" y="0"/>
                  </a:lnTo>
                  <a:lnTo>
                    <a:pt x="2665" y="0"/>
                  </a:lnTo>
                  <a:lnTo>
                    <a:pt x="2695" y="0"/>
                  </a:lnTo>
                  <a:lnTo>
                    <a:pt x="2724" y="0"/>
                  </a:lnTo>
                  <a:lnTo>
                    <a:pt x="2754" y="0"/>
                  </a:lnTo>
                  <a:lnTo>
                    <a:pt x="2784" y="2633"/>
                  </a:lnTo>
                  <a:lnTo>
                    <a:pt x="2814" y="0"/>
                  </a:lnTo>
                  <a:lnTo>
                    <a:pt x="2844" y="0"/>
                  </a:lnTo>
                  <a:lnTo>
                    <a:pt x="2854" y="2633"/>
                  </a:lnTo>
                  <a:lnTo>
                    <a:pt x="2874" y="0"/>
                  </a:lnTo>
                  <a:lnTo>
                    <a:pt x="2894" y="2633"/>
                  </a:lnTo>
                  <a:lnTo>
                    <a:pt x="2904" y="0"/>
                  </a:lnTo>
                  <a:lnTo>
                    <a:pt x="2934" y="0"/>
                  </a:lnTo>
                  <a:lnTo>
                    <a:pt x="2944" y="2633"/>
                  </a:lnTo>
                  <a:lnTo>
                    <a:pt x="2964" y="0"/>
                  </a:lnTo>
                  <a:lnTo>
                    <a:pt x="2984" y="2633"/>
                  </a:lnTo>
                  <a:lnTo>
                    <a:pt x="2994" y="2633"/>
                  </a:lnTo>
                  <a:lnTo>
                    <a:pt x="3004" y="0"/>
                  </a:lnTo>
                  <a:lnTo>
                    <a:pt x="3024" y="0"/>
                  </a:lnTo>
                  <a:lnTo>
                    <a:pt x="3054" y="0"/>
                  </a:lnTo>
                  <a:lnTo>
                    <a:pt x="3084" y="0"/>
                  </a:lnTo>
                  <a:lnTo>
                    <a:pt x="3114" y="2633"/>
                  </a:lnTo>
                  <a:lnTo>
                    <a:pt x="3124" y="0"/>
                  </a:lnTo>
                  <a:lnTo>
                    <a:pt x="3144" y="0"/>
                  </a:lnTo>
                  <a:lnTo>
                    <a:pt x="3174" y="0"/>
                  </a:lnTo>
                  <a:lnTo>
                    <a:pt x="3204" y="0"/>
                  </a:lnTo>
                  <a:lnTo>
                    <a:pt x="3234" y="0"/>
                  </a:lnTo>
                  <a:lnTo>
                    <a:pt x="3243" y="2633"/>
                  </a:lnTo>
                  <a:lnTo>
                    <a:pt x="3263" y="0"/>
                  </a:lnTo>
                  <a:lnTo>
                    <a:pt x="3293" y="2633"/>
                  </a:lnTo>
                  <a:lnTo>
                    <a:pt x="3303" y="0"/>
                  </a:lnTo>
                  <a:lnTo>
                    <a:pt x="3323" y="0"/>
                  </a:lnTo>
                  <a:lnTo>
                    <a:pt x="3333" y="2633"/>
                  </a:lnTo>
                  <a:lnTo>
                    <a:pt x="3353" y="0"/>
                  </a:lnTo>
                  <a:lnTo>
                    <a:pt x="3383" y="0"/>
                  </a:lnTo>
                  <a:lnTo>
                    <a:pt x="3413" y="0"/>
                  </a:lnTo>
                  <a:lnTo>
                    <a:pt x="3443" y="0"/>
                  </a:lnTo>
                  <a:lnTo>
                    <a:pt x="3473" y="0"/>
                  </a:lnTo>
                  <a:lnTo>
                    <a:pt x="3503" y="0"/>
                  </a:lnTo>
                  <a:lnTo>
                    <a:pt x="3533" y="0"/>
                  </a:lnTo>
                  <a:lnTo>
                    <a:pt x="3563" y="0"/>
                  </a:lnTo>
                  <a:lnTo>
                    <a:pt x="3593" y="0"/>
                  </a:lnTo>
                  <a:lnTo>
                    <a:pt x="3623" y="0"/>
                  </a:lnTo>
                  <a:lnTo>
                    <a:pt x="3653" y="0"/>
                  </a:lnTo>
                  <a:lnTo>
                    <a:pt x="3683" y="0"/>
                  </a:lnTo>
                  <a:lnTo>
                    <a:pt x="3713" y="0"/>
                  </a:lnTo>
                  <a:lnTo>
                    <a:pt x="3743" y="0"/>
                  </a:lnTo>
                  <a:lnTo>
                    <a:pt x="3772" y="0"/>
                  </a:lnTo>
                  <a:lnTo>
                    <a:pt x="3802" y="0"/>
                  </a:lnTo>
                  <a:lnTo>
                    <a:pt x="3832" y="0"/>
                  </a:lnTo>
                  <a:lnTo>
                    <a:pt x="3862" y="0"/>
                  </a:lnTo>
                  <a:lnTo>
                    <a:pt x="3892" y="0"/>
                  </a:lnTo>
                  <a:lnTo>
                    <a:pt x="3922" y="0"/>
                  </a:lnTo>
                  <a:lnTo>
                    <a:pt x="3952" y="0"/>
                  </a:lnTo>
                  <a:lnTo>
                    <a:pt x="3982" y="0"/>
                  </a:lnTo>
                  <a:lnTo>
                    <a:pt x="4012" y="0"/>
                  </a:lnTo>
                  <a:lnTo>
                    <a:pt x="4042" y="0"/>
                  </a:lnTo>
                  <a:lnTo>
                    <a:pt x="4072" y="0"/>
                  </a:lnTo>
                  <a:lnTo>
                    <a:pt x="4102" y="0"/>
                  </a:lnTo>
                  <a:lnTo>
                    <a:pt x="4132" y="0"/>
                  </a:lnTo>
                  <a:lnTo>
                    <a:pt x="4162" y="2633"/>
                  </a:lnTo>
                  <a:lnTo>
                    <a:pt x="4172" y="0"/>
                  </a:lnTo>
                  <a:lnTo>
                    <a:pt x="4192" y="0"/>
                  </a:lnTo>
                  <a:lnTo>
                    <a:pt x="4222" y="0"/>
                  </a:lnTo>
                  <a:lnTo>
                    <a:pt x="4252" y="0"/>
                  </a:lnTo>
                  <a:lnTo>
                    <a:pt x="4282" y="0"/>
                  </a:lnTo>
                  <a:lnTo>
                    <a:pt x="4311" y="0"/>
                  </a:lnTo>
                  <a:lnTo>
                    <a:pt x="4341" y="0"/>
                  </a:lnTo>
                  <a:lnTo>
                    <a:pt x="4371" y="0"/>
                  </a:lnTo>
                  <a:lnTo>
                    <a:pt x="4401" y="0"/>
                  </a:lnTo>
                  <a:lnTo>
                    <a:pt x="4431" y="0"/>
                  </a:lnTo>
                  <a:lnTo>
                    <a:pt x="4461" y="0"/>
                  </a:lnTo>
                  <a:lnTo>
                    <a:pt x="4491" y="0"/>
                  </a:lnTo>
                  <a:lnTo>
                    <a:pt x="4521" y="0"/>
                  </a:lnTo>
                  <a:lnTo>
                    <a:pt x="4551" y="0"/>
                  </a:lnTo>
                  <a:lnTo>
                    <a:pt x="4581" y="0"/>
                  </a:lnTo>
                  <a:lnTo>
                    <a:pt x="4611" y="0"/>
                  </a:lnTo>
                  <a:lnTo>
                    <a:pt x="4621" y="2633"/>
                  </a:lnTo>
                  <a:lnTo>
                    <a:pt x="4641" y="0"/>
                  </a:lnTo>
                  <a:lnTo>
                    <a:pt x="4671" y="0"/>
                  </a:lnTo>
                  <a:lnTo>
                    <a:pt x="4701" y="0"/>
                  </a:lnTo>
                  <a:lnTo>
                    <a:pt x="4731" y="0"/>
                  </a:lnTo>
                  <a:lnTo>
                    <a:pt x="4761" y="0"/>
                  </a:lnTo>
                  <a:lnTo>
                    <a:pt x="4791" y="0"/>
                  </a:lnTo>
                  <a:lnTo>
                    <a:pt x="4820" y="0"/>
                  </a:lnTo>
                  <a:lnTo>
                    <a:pt x="4850" y="0"/>
                  </a:lnTo>
                  <a:lnTo>
                    <a:pt x="4880" y="0"/>
                  </a:lnTo>
                  <a:lnTo>
                    <a:pt x="4910" y="0"/>
                  </a:lnTo>
                  <a:lnTo>
                    <a:pt x="4940" y="0"/>
                  </a:lnTo>
                  <a:lnTo>
                    <a:pt x="4970" y="0"/>
                  </a:lnTo>
                  <a:lnTo>
                    <a:pt x="5000" y="0"/>
                  </a:lnTo>
                  <a:lnTo>
                    <a:pt x="5030" y="0"/>
                  </a:lnTo>
                  <a:lnTo>
                    <a:pt x="5060" y="0"/>
                  </a:lnTo>
                  <a:lnTo>
                    <a:pt x="5090" y="0"/>
                  </a:lnTo>
                  <a:lnTo>
                    <a:pt x="5120" y="0"/>
                  </a:lnTo>
                  <a:lnTo>
                    <a:pt x="5150" y="2633"/>
                  </a:lnTo>
                  <a:lnTo>
                    <a:pt x="5160" y="0"/>
                  </a:lnTo>
                  <a:lnTo>
                    <a:pt x="5180" y="0"/>
                  </a:lnTo>
                  <a:lnTo>
                    <a:pt x="5210" y="0"/>
                  </a:lnTo>
                  <a:lnTo>
                    <a:pt x="5240" y="0"/>
                  </a:lnTo>
                  <a:lnTo>
                    <a:pt x="5270" y="0"/>
                  </a:lnTo>
                  <a:lnTo>
                    <a:pt x="5300" y="2633"/>
                  </a:lnTo>
                  <a:lnTo>
                    <a:pt x="5310" y="0"/>
                  </a:lnTo>
                  <a:lnTo>
                    <a:pt x="5330" y="0"/>
                  </a:lnTo>
                  <a:lnTo>
                    <a:pt x="5359" y="0"/>
                  </a:lnTo>
                  <a:lnTo>
                    <a:pt x="5389" y="0"/>
                  </a:lnTo>
                  <a:lnTo>
                    <a:pt x="5419" y="0"/>
                  </a:lnTo>
                  <a:lnTo>
                    <a:pt x="5449" y="0"/>
                  </a:lnTo>
                  <a:lnTo>
                    <a:pt x="5479" y="0"/>
                  </a:lnTo>
                  <a:lnTo>
                    <a:pt x="5509" y="0"/>
                  </a:lnTo>
                  <a:lnTo>
                    <a:pt x="5539" y="0"/>
                  </a:lnTo>
                  <a:lnTo>
                    <a:pt x="5569" y="0"/>
                  </a:lnTo>
                  <a:lnTo>
                    <a:pt x="5599" y="0"/>
                  </a:lnTo>
                  <a:lnTo>
                    <a:pt x="5629" y="0"/>
                  </a:lnTo>
                  <a:lnTo>
                    <a:pt x="5659" y="0"/>
                  </a:lnTo>
                  <a:lnTo>
                    <a:pt x="5689" y="0"/>
                  </a:lnTo>
                  <a:lnTo>
                    <a:pt x="5719" y="0"/>
                  </a:lnTo>
                  <a:lnTo>
                    <a:pt x="5749" y="0"/>
                  </a:lnTo>
                  <a:lnTo>
                    <a:pt x="5779" y="0"/>
                  </a:lnTo>
                  <a:lnTo>
                    <a:pt x="5809" y="0"/>
                  </a:lnTo>
                  <a:lnTo>
                    <a:pt x="5839" y="0"/>
                  </a:lnTo>
                  <a:lnTo>
                    <a:pt x="5869" y="0"/>
                  </a:lnTo>
                  <a:lnTo>
                    <a:pt x="5899" y="0"/>
                  </a:lnTo>
                  <a:lnTo>
                    <a:pt x="5928" y="0"/>
                  </a:lnTo>
                  <a:lnTo>
                    <a:pt x="5938" y="2633"/>
                  </a:lnTo>
                  <a:lnTo>
                    <a:pt x="5958" y="0"/>
                  </a:lnTo>
                  <a:lnTo>
                    <a:pt x="5988" y="0"/>
                  </a:lnTo>
                  <a:lnTo>
                    <a:pt x="6018" y="0"/>
                  </a:lnTo>
                  <a:lnTo>
                    <a:pt x="6048" y="0"/>
                  </a:lnTo>
                  <a:lnTo>
                    <a:pt x="6078" y="0"/>
                  </a:lnTo>
                  <a:lnTo>
                    <a:pt x="6098" y="2633"/>
                  </a:lnTo>
                  <a:lnTo>
                    <a:pt x="6108" y="0"/>
                  </a:lnTo>
                  <a:lnTo>
                    <a:pt x="6138" y="0"/>
                  </a:lnTo>
                  <a:lnTo>
                    <a:pt x="6168" y="0"/>
                  </a:lnTo>
                  <a:lnTo>
                    <a:pt x="6198" y="0"/>
                  </a:lnTo>
                  <a:lnTo>
                    <a:pt x="6228" y="0"/>
                  </a:lnTo>
                  <a:lnTo>
                    <a:pt x="6258" y="0"/>
                  </a:lnTo>
                  <a:lnTo>
                    <a:pt x="6288" y="0"/>
                  </a:lnTo>
                  <a:lnTo>
                    <a:pt x="6318" y="0"/>
                  </a:lnTo>
                  <a:lnTo>
                    <a:pt x="6348" y="0"/>
                  </a:lnTo>
                  <a:lnTo>
                    <a:pt x="6378" y="0"/>
                  </a:lnTo>
                  <a:lnTo>
                    <a:pt x="6408" y="0"/>
                  </a:lnTo>
                  <a:lnTo>
                    <a:pt x="6437" y="0"/>
                  </a:lnTo>
                  <a:lnTo>
                    <a:pt x="6467" y="0"/>
                  </a:lnTo>
                  <a:lnTo>
                    <a:pt x="6497" y="2633"/>
                  </a:lnTo>
                  <a:lnTo>
                    <a:pt x="6507" y="0"/>
                  </a:lnTo>
                  <a:lnTo>
                    <a:pt x="6527" y="0"/>
                  </a:lnTo>
                  <a:lnTo>
                    <a:pt x="6557" y="0"/>
                  </a:lnTo>
                  <a:lnTo>
                    <a:pt x="6587" y="0"/>
                  </a:lnTo>
                  <a:lnTo>
                    <a:pt x="6617" y="0"/>
                  </a:lnTo>
                  <a:lnTo>
                    <a:pt x="6647" y="0"/>
                  </a:lnTo>
                  <a:lnTo>
                    <a:pt x="6677" y="0"/>
                  </a:lnTo>
                  <a:lnTo>
                    <a:pt x="6697" y="2633"/>
                  </a:lnTo>
                  <a:lnTo>
                    <a:pt x="6707" y="0"/>
                  </a:lnTo>
                  <a:lnTo>
                    <a:pt x="6737" y="0"/>
                  </a:lnTo>
                  <a:lnTo>
                    <a:pt x="6767" y="0"/>
                  </a:lnTo>
                  <a:lnTo>
                    <a:pt x="6797" y="0"/>
                  </a:lnTo>
                  <a:lnTo>
                    <a:pt x="6827" y="0"/>
                  </a:lnTo>
                  <a:lnTo>
                    <a:pt x="6857" y="0"/>
                  </a:lnTo>
                  <a:lnTo>
                    <a:pt x="6887" y="0"/>
                  </a:lnTo>
                  <a:lnTo>
                    <a:pt x="6917" y="0"/>
                  </a:lnTo>
                  <a:lnTo>
                    <a:pt x="6947" y="0"/>
                  </a:lnTo>
                  <a:lnTo>
                    <a:pt x="6977" y="0"/>
                  </a:lnTo>
                  <a:lnTo>
                    <a:pt x="7006" y="0"/>
                  </a:lnTo>
                  <a:lnTo>
                    <a:pt x="7016" y="2633"/>
                  </a:lnTo>
                  <a:lnTo>
                    <a:pt x="7036" y="0"/>
                  </a:lnTo>
                  <a:lnTo>
                    <a:pt x="7066" y="0"/>
                  </a:lnTo>
                  <a:lnTo>
                    <a:pt x="7096" y="0"/>
                  </a:lnTo>
                  <a:lnTo>
                    <a:pt x="7126" y="0"/>
                  </a:lnTo>
                  <a:lnTo>
                    <a:pt x="7156" y="0"/>
                  </a:lnTo>
                  <a:lnTo>
                    <a:pt x="7186" y="2633"/>
                  </a:lnTo>
                  <a:lnTo>
                    <a:pt x="7196" y="0"/>
                  </a:lnTo>
                  <a:lnTo>
                    <a:pt x="7216" y="0"/>
                  </a:lnTo>
                  <a:lnTo>
                    <a:pt x="7246" y="0"/>
                  </a:lnTo>
                  <a:lnTo>
                    <a:pt x="7276" y="0"/>
                  </a:lnTo>
                  <a:lnTo>
                    <a:pt x="7306" y="0"/>
                  </a:lnTo>
                  <a:lnTo>
                    <a:pt x="7336" y="0"/>
                  </a:lnTo>
                  <a:lnTo>
                    <a:pt x="7366" y="0"/>
                  </a:lnTo>
                  <a:lnTo>
                    <a:pt x="7396" y="0"/>
                  </a:lnTo>
                  <a:lnTo>
                    <a:pt x="7426" y="0"/>
                  </a:lnTo>
                  <a:lnTo>
                    <a:pt x="7456" y="0"/>
                  </a:lnTo>
                  <a:lnTo>
                    <a:pt x="7466" y="2633"/>
                  </a:lnTo>
                  <a:lnTo>
                    <a:pt x="7486" y="0"/>
                  </a:lnTo>
                  <a:lnTo>
                    <a:pt x="7516" y="0"/>
                  </a:lnTo>
                  <a:lnTo>
                    <a:pt x="7545" y="0"/>
                  </a:lnTo>
                  <a:lnTo>
                    <a:pt x="7575" y="0"/>
                  </a:lnTo>
                  <a:lnTo>
                    <a:pt x="7605" y="0"/>
                  </a:lnTo>
                  <a:lnTo>
                    <a:pt x="7635" y="0"/>
                  </a:lnTo>
                  <a:lnTo>
                    <a:pt x="7665" y="0"/>
                  </a:lnTo>
                  <a:lnTo>
                    <a:pt x="7695" y="0"/>
                  </a:lnTo>
                  <a:lnTo>
                    <a:pt x="7725" y="0"/>
                  </a:lnTo>
                  <a:lnTo>
                    <a:pt x="7755" y="0"/>
                  </a:lnTo>
                  <a:lnTo>
                    <a:pt x="7785" y="0"/>
                  </a:lnTo>
                  <a:lnTo>
                    <a:pt x="7815" y="0"/>
                  </a:lnTo>
                  <a:lnTo>
                    <a:pt x="7845" y="0"/>
                  </a:lnTo>
                  <a:lnTo>
                    <a:pt x="7875" y="0"/>
                  </a:lnTo>
                  <a:lnTo>
                    <a:pt x="7905" y="0"/>
                  </a:lnTo>
                  <a:lnTo>
                    <a:pt x="7925" y="2633"/>
                  </a:lnTo>
                  <a:lnTo>
                    <a:pt x="7935" y="0"/>
                  </a:lnTo>
                  <a:lnTo>
                    <a:pt x="7965" y="0"/>
                  </a:lnTo>
                  <a:lnTo>
                    <a:pt x="7995" y="0"/>
                  </a:lnTo>
                  <a:lnTo>
                    <a:pt x="8005" y="2633"/>
                  </a:lnTo>
                  <a:lnTo>
                    <a:pt x="8025" y="0"/>
                  </a:lnTo>
                  <a:lnTo>
                    <a:pt x="8055" y="0"/>
                  </a:lnTo>
                  <a:lnTo>
                    <a:pt x="8084" y="0"/>
                  </a:lnTo>
                  <a:lnTo>
                    <a:pt x="8114" y="0"/>
                  </a:lnTo>
                  <a:lnTo>
                    <a:pt x="8144" y="0"/>
                  </a:lnTo>
                  <a:lnTo>
                    <a:pt x="8174" y="0"/>
                  </a:lnTo>
                  <a:lnTo>
                    <a:pt x="8204" y="0"/>
                  </a:lnTo>
                  <a:lnTo>
                    <a:pt x="8234" y="0"/>
                  </a:lnTo>
                  <a:lnTo>
                    <a:pt x="8264" y="0"/>
                  </a:lnTo>
                  <a:lnTo>
                    <a:pt x="8294" y="0"/>
                  </a:lnTo>
                  <a:lnTo>
                    <a:pt x="8324" y="0"/>
                  </a:lnTo>
                  <a:lnTo>
                    <a:pt x="8354" y="0"/>
                  </a:lnTo>
                  <a:lnTo>
                    <a:pt x="8384" y="0"/>
                  </a:lnTo>
                  <a:lnTo>
                    <a:pt x="8414" y="0"/>
                  </a:lnTo>
                  <a:lnTo>
                    <a:pt x="8444" y="0"/>
                  </a:lnTo>
                  <a:lnTo>
                    <a:pt x="8474" y="0"/>
                  </a:lnTo>
                  <a:lnTo>
                    <a:pt x="8504" y="0"/>
                  </a:lnTo>
                  <a:lnTo>
                    <a:pt x="8534" y="0"/>
                  </a:lnTo>
                  <a:lnTo>
                    <a:pt x="8564" y="0"/>
                  </a:lnTo>
                  <a:lnTo>
                    <a:pt x="8593" y="0"/>
                  </a:lnTo>
                  <a:lnTo>
                    <a:pt x="8623" y="0"/>
                  </a:lnTo>
                  <a:lnTo>
                    <a:pt x="8653" y="0"/>
                  </a:lnTo>
                  <a:lnTo>
                    <a:pt x="8683" y="0"/>
                  </a:lnTo>
                  <a:lnTo>
                    <a:pt x="8713" y="0"/>
                  </a:lnTo>
                  <a:lnTo>
                    <a:pt x="8743" y="0"/>
                  </a:lnTo>
                  <a:lnTo>
                    <a:pt x="8773" y="0"/>
                  </a:lnTo>
                  <a:lnTo>
                    <a:pt x="8803" y="0"/>
                  </a:lnTo>
                  <a:lnTo>
                    <a:pt x="8833" y="0"/>
                  </a:lnTo>
                  <a:lnTo>
                    <a:pt x="8863" y="0"/>
                  </a:lnTo>
                  <a:lnTo>
                    <a:pt x="8893" y="0"/>
                  </a:lnTo>
                  <a:lnTo>
                    <a:pt x="8923" y="0"/>
                  </a:lnTo>
                  <a:lnTo>
                    <a:pt x="8943" y="2633"/>
                  </a:lnTo>
                  <a:lnTo>
                    <a:pt x="8953" y="0"/>
                  </a:lnTo>
                  <a:lnTo>
                    <a:pt x="8983" y="0"/>
                  </a:lnTo>
                  <a:lnTo>
                    <a:pt x="9013" y="2633"/>
                  </a:lnTo>
                  <a:lnTo>
                    <a:pt x="9023" y="7899"/>
                  </a:lnTo>
                  <a:lnTo>
                    <a:pt x="9043" y="5266"/>
                  </a:lnTo>
                  <a:lnTo>
                    <a:pt x="9053" y="0"/>
                  </a:lnTo>
                  <a:lnTo>
                    <a:pt x="9073" y="2633"/>
                  </a:lnTo>
                  <a:lnTo>
                    <a:pt x="9093" y="0"/>
                  </a:lnTo>
                  <a:lnTo>
                    <a:pt x="9103" y="7899"/>
                  </a:lnTo>
                  <a:lnTo>
                    <a:pt x="9113" y="0"/>
                  </a:lnTo>
                  <a:lnTo>
                    <a:pt x="9133" y="0"/>
                  </a:lnTo>
                  <a:lnTo>
                    <a:pt x="9143" y="2633"/>
                  </a:lnTo>
                  <a:lnTo>
                    <a:pt x="9162" y="0"/>
                  </a:lnTo>
                  <a:lnTo>
                    <a:pt x="9182" y="5266"/>
                  </a:lnTo>
                  <a:lnTo>
                    <a:pt x="9192" y="0"/>
                  </a:lnTo>
                  <a:lnTo>
                    <a:pt x="9202" y="5266"/>
                  </a:lnTo>
                  <a:lnTo>
                    <a:pt x="9222" y="0"/>
                  </a:lnTo>
                  <a:lnTo>
                    <a:pt x="9232" y="7899"/>
                  </a:lnTo>
                  <a:lnTo>
                    <a:pt x="9252" y="0"/>
                  </a:lnTo>
                  <a:lnTo>
                    <a:pt x="9262" y="5266"/>
                  </a:lnTo>
                  <a:lnTo>
                    <a:pt x="9292" y="0"/>
                  </a:lnTo>
                  <a:lnTo>
                    <a:pt x="9302" y="7899"/>
                  </a:lnTo>
                  <a:lnTo>
                    <a:pt x="9312" y="0"/>
                  </a:lnTo>
                  <a:lnTo>
                    <a:pt x="9332" y="2633"/>
                  </a:lnTo>
                  <a:lnTo>
                    <a:pt x="9342" y="0"/>
                  </a:lnTo>
                  <a:lnTo>
                    <a:pt x="9352" y="13165"/>
                  </a:lnTo>
                  <a:lnTo>
                    <a:pt x="9372" y="2633"/>
                  </a:lnTo>
                  <a:lnTo>
                    <a:pt x="9402" y="5266"/>
                  </a:lnTo>
                  <a:lnTo>
                    <a:pt x="9412" y="0"/>
                  </a:lnTo>
                  <a:lnTo>
                    <a:pt x="9432" y="2633"/>
                  </a:lnTo>
                  <a:lnTo>
                    <a:pt x="9452" y="5266"/>
                  </a:lnTo>
                  <a:lnTo>
                    <a:pt x="9462" y="2633"/>
                  </a:lnTo>
                  <a:lnTo>
                    <a:pt x="9472" y="0"/>
                  </a:lnTo>
                  <a:lnTo>
                    <a:pt x="9492" y="0"/>
                  </a:lnTo>
                  <a:lnTo>
                    <a:pt x="9522" y="0"/>
                  </a:lnTo>
                  <a:lnTo>
                    <a:pt x="9562" y="7899"/>
                  </a:lnTo>
                  <a:lnTo>
                    <a:pt x="9572" y="0"/>
                  </a:lnTo>
                  <a:lnTo>
                    <a:pt x="9582" y="5266"/>
                  </a:lnTo>
                  <a:lnTo>
                    <a:pt x="9592" y="0"/>
                  </a:lnTo>
                  <a:lnTo>
                    <a:pt x="9612" y="2633"/>
                  </a:lnTo>
                  <a:lnTo>
                    <a:pt x="9632" y="5266"/>
                  </a:lnTo>
                  <a:lnTo>
                    <a:pt x="9642" y="5266"/>
                  </a:lnTo>
                  <a:lnTo>
                    <a:pt x="9652" y="7899"/>
                  </a:lnTo>
                  <a:lnTo>
                    <a:pt x="9682" y="10532"/>
                  </a:lnTo>
                  <a:lnTo>
                    <a:pt x="9691" y="2633"/>
                  </a:lnTo>
                  <a:lnTo>
                    <a:pt x="9711" y="23697"/>
                  </a:lnTo>
                  <a:lnTo>
                    <a:pt x="9721" y="15798"/>
                  </a:lnTo>
                  <a:lnTo>
                    <a:pt x="9731" y="7899"/>
                  </a:lnTo>
                  <a:lnTo>
                    <a:pt x="9751" y="15798"/>
                  </a:lnTo>
                  <a:lnTo>
                    <a:pt x="9761" y="7899"/>
                  </a:lnTo>
                  <a:lnTo>
                    <a:pt x="9771" y="23697"/>
                  </a:lnTo>
                  <a:lnTo>
                    <a:pt x="9791" y="15798"/>
                  </a:lnTo>
                  <a:lnTo>
                    <a:pt x="9801" y="5266"/>
                  </a:lnTo>
                  <a:lnTo>
                    <a:pt x="9821" y="5266"/>
                  </a:lnTo>
                  <a:lnTo>
                    <a:pt x="9841" y="0"/>
                  </a:lnTo>
                  <a:lnTo>
                    <a:pt x="9851" y="2633"/>
                  </a:lnTo>
                  <a:lnTo>
                    <a:pt x="9861" y="5266"/>
                  </a:lnTo>
                  <a:lnTo>
                    <a:pt x="9881" y="0"/>
                  </a:lnTo>
                  <a:lnTo>
                    <a:pt x="9891" y="2633"/>
                  </a:lnTo>
                  <a:lnTo>
                    <a:pt x="9911" y="5266"/>
                  </a:lnTo>
                  <a:lnTo>
                    <a:pt x="9921" y="0"/>
                  </a:lnTo>
                  <a:lnTo>
                    <a:pt x="9941" y="0"/>
                  </a:lnTo>
                  <a:lnTo>
                    <a:pt x="9961" y="2633"/>
                  </a:lnTo>
                  <a:lnTo>
                    <a:pt x="9971" y="0"/>
                  </a:lnTo>
                  <a:lnTo>
                    <a:pt x="10001" y="0"/>
                  </a:lnTo>
                  <a:lnTo>
                    <a:pt x="10031" y="7899"/>
                  </a:lnTo>
                  <a:lnTo>
                    <a:pt x="10051" y="0"/>
                  </a:lnTo>
                  <a:lnTo>
                    <a:pt x="10061" y="0"/>
                  </a:lnTo>
                  <a:lnTo>
                    <a:pt x="10081" y="2633"/>
                  </a:lnTo>
                  <a:lnTo>
                    <a:pt x="10091" y="2633"/>
                  </a:lnTo>
                  <a:lnTo>
                    <a:pt x="10111" y="0"/>
                  </a:lnTo>
                  <a:lnTo>
                    <a:pt x="10121" y="7899"/>
                  </a:lnTo>
                  <a:lnTo>
                    <a:pt x="10141" y="0"/>
                  </a:lnTo>
                  <a:lnTo>
                    <a:pt x="10151" y="2633"/>
                  </a:lnTo>
                  <a:lnTo>
                    <a:pt x="10171" y="5266"/>
                  </a:lnTo>
                  <a:lnTo>
                    <a:pt x="10181" y="2633"/>
                  </a:lnTo>
                  <a:lnTo>
                    <a:pt x="10200" y="0"/>
                  </a:lnTo>
                  <a:lnTo>
                    <a:pt x="10210" y="2633"/>
                  </a:lnTo>
                  <a:lnTo>
                    <a:pt x="10220" y="0"/>
                  </a:lnTo>
                  <a:lnTo>
                    <a:pt x="10241" y="0"/>
                  </a:lnTo>
                  <a:lnTo>
                    <a:pt x="10260" y="7899"/>
                  </a:lnTo>
                  <a:lnTo>
                    <a:pt x="10270" y="0"/>
                  </a:lnTo>
                  <a:lnTo>
                    <a:pt x="10300" y="0"/>
                  </a:lnTo>
                  <a:lnTo>
                    <a:pt x="10330" y="0"/>
                  </a:lnTo>
                  <a:lnTo>
                    <a:pt x="10360" y="0"/>
                  </a:lnTo>
                  <a:lnTo>
                    <a:pt x="10390" y="0"/>
                  </a:lnTo>
                  <a:lnTo>
                    <a:pt x="10420" y="0"/>
                  </a:lnTo>
                  <a:lnTo>
                    <a:pt x="10430" y="2633"/>
                  </a:lnTo>
                  <a:lnTo>
                    <a:pt x="10450" y="0"/>
                  </a:lnTo>
                  <a:lnTo>
                    <a:pt x="10480" y="0"/>
                  </a:lnTo>
                  <a:lnTo>
                    <a:pt x="10490" y="2633"/>
                  </a:lnTo>
                  <a:lnTo>
                    <a:pt x="10510" y="0"/>
                  </a:lnTo>
                  <a:lnTo>
                    <a:pt x="10540" y="0"/>
                  </a:lnTo>
                  <a:lnTo>
                    <a:pt x="10570" y="0"/>
                  </a:lnTo>
                  <a:lnTo>
                    <a:pt x="10590" y="5266"/>
                  </a:lnTo>
                  <a:lnTo>
                    <a:pt x="10600" y="0"/>
                  </a:lnTo>
                  <a:lnTo>
                    <a:pt x="10610" y="2633"/>
                  </a:lnTo>
                  <a:lnTo>
                    <a:pt x="10630" y="0"/>
                  </a:lnTo>
                  <a:lnTo>
                    <a:pt x="10650" y="2633"/>
                  </a:lnTo>
                  <a:lnTo>
                    <a:pt x="10660" y="0"/>
                  </a:lnTo>
                  <a:lnTo>
                    <a:pt x="10690" y="0"/>
                  </a:lnTo>
                  <a:lnTo>
                    <a:pt x="10720" y="0"/>
                  </a:lnTo>
                  <a:lnTo>
                    <a:pt x="10749" y="0"/>
                  </a:lnTo>
                  <a:lnTo>
                    <a:pt x="10779" y="0"/>
                  </a:lnTo>
                  <a:lnTo>
                    <a:pt x="10809" y="0"/>
                  </a:lnTo>
                  <a:lnTo>
                    <a:pt x="10829" y="2633"/>
                  </a:lnTo>
                  <a:lnTo>
                    <a:pt x="10839" y="0"/>
                  </a:lnTo>
                  <a:lnTo>
                    <a:pt x="10869" y="0"/>
                  </a:lnTo>
                  <a:lnTo>
                    <a:pt x="10899" y="0"/>
                  </a:lnTo>
                  <a:lnTo>
                    <a:pt x="10909" y="2633"/>
                  </a:lnTo>
                  <a:lnTo>
                    <a:pt x="10929" y="0"/>
                  </a:lnTo>
                  <a:lnTo>
                    <a:pt x="10939" y="2633"/>
                  </a:lnTo>
                  <a:lnTo>
                    <a:pt x="10959" y="0"/>
                  </a:lnTo>
                  <a:lnTo>
                    <a:pt x="10989" y="0"/>
                  </a:lnTo>
                  <a:lnTo>
                    <a:pt x="11019" y="0"/>
                  </a:lnTo>
                  <a:lnTo>
                    <a:pt x="11029" y="2633"/>
                  </a:lnTo>
                  <a:lnTo>
                    <a:pt x="11049" y="0"/>
                  </a:lnTo>
                  <a:lnTo>
                    <a:pt x="11079" y="0"/>
                  </a:lnTo>
                  <a:lnTo>
                    <a:pt x="11109" y="2633"/>
                  </a:lnTo>
                  <a:lnTo>
                    <a:pt x="11129" y="0"/>
                  </a:lnTo>
                  <a:lnTo>
                    <a:pt x="11139" y="0"/>
                  </a:lnTo>
                  <a:lnTo>
                    <a:pt x="11169" y="2633"/>
                  </a:lnTo>
                  <a:lnTo>
                    <a:pt x="11179" y="0"/>
                  </a:lnTo>
                  <a:lnTo>
                    <a:pt x="11199" y="0"/>
                  </a:lnTo>
                  <a:lnTo>
                    <a:pt x="11209" y="2633"/>
                  </a:lnTo>
                  <a:lnTo>
                    <a:pt x="11229" y="5266"/>
                  </a:lnTo>
                  <a:lnTo>
                    <a:pt x="11239" y="2633"/>
                  </a:lnTo>
                  <a:lnTo>
                    <a:pt x="11269" y="0"/>
                  </a:lnTo>
                  <a:lnTo>
                    <a:pt x="11279" y="7899"/>
                  </a:lnTo>
                  <a:lnTo>
                    <a:pt x="11289" y="5266"/>
                  </a:lnTo>
                  <a:lnTo>
                    <a:pt x="11308" y="0"/>
                  </a:lnTo>
                  <a:lnTo>
                    <a:pt x="11318" y="0"/>
                  </a:lnTo>
                  <a:lnTo>
                    <a:pt x="11338" y="2633"/>
                  </a:lnTo>
                  <a:lnTo>
                    <a:pt x="11348" y="0"/>
                  </a:lnTo>
                  <a:lnTo>
                    <a:pt x="11358" y="2633"/>
                  </a:lnTo>
                  <a:lnTo>
                    <a:pt x="11378" y="2633"/>
                  </a:lnTo>
                  <a:lnTo>
                    <a:pt x="11408" y="15798"/>
                  </a:lnTo>
                  <a:lnTo>
                    <a:pt x="11418" y="2633"/>
                  </a:lnTo>
                  <a:lnTo>
                    <a:pt x="11448" y="13165"/>
                  </a:lnTo>
                  <a:lnTo>
                    <a:pt x="11458" y="23697"/>
                  </a:lnTo>
                  <a:lnTo>
                    <a:pt x="11468" y="26331"/>
                  </a:lnTo>
                  <a:lnTo>
                    <a:pt x="11478" y="15798"/>
                  </a:lnTo>
                  <a:lnTo>
                    <a:pt x="11498" y="7899"/>
                  </a:lnTo>
                  <a:lnTo>
                    <a:pt x="11518" y="10532"/>
                  </a:lnTo>
                  <a:lnTo>
                    <a:pt x="11528" y="0"/>
                  </a:lnTo>
                  <a:lnTo>
                    <a:pt x="11538" y="5266"/>
                  </a:lnTo>
                  <a:lnTo>
                    <a:pt x="11568" y="0"/>
                  </a:lnTo>
                  <a:lnTo>
                    <a:pt x="11578" y="5266"/>
                  </a:lnTo>
                  <a:lnTo>
                    <a:pt x="11598" y="5266"/>
                  </a:lnTo>
                  <a:lnTo>
                    <a:pt x="11608" y="0"/>
                  </a:lnTo>
                  <a:lnTo>
                    <a:pt x="11618" y="0"/>
                  </a:lnTo>
                  <a:lnTo>
                    <a:pt x="11648" y="0"/>
                  </a:lnTo>
                  <a:lnTo>
                    <a:pt x="11668" y="2633"/>
                  </a:lnTo>
                  <a:lnTo>
                    <a:pt x="11678" y="2633"/>
                  </a:lnTo>
                  <a:lnTo>
                    <a:pt x="11698" y="13165"/>
                  </a:lnTo>
                  <a:lnTo>
                    <a:pt x="11708" y="2633"/>
                  </a:lnTo>
                  <a:lnTo>
                    <a:pt x="11728" y="7899"/>
                  </a:lnTo>
                  <a:lnTo>
                    <a:pt x="11738" y="7899"/>
                  </a:lnTo>
                  <a:lnTo>
                    <a:pt x="11758" y="15798"/>
                  </a:lnTo>
                  <a:lnTo>
                    <a:pt x="11768" y="18431"/>
                  </a:lnTo>
                  <a:lnTo>
                    <a:pt x="11787" y="2633"/>
                  </a:lnTo>
                  <a:lnTo>
                    <a:pt x="11797" y="10532"/>
                  </a:lnTo>
                  <a:lnTo>
                    <a:pt x="11808" y="2633"/>
                  </a:lnTo>
                  <a:lnTo>
                    <a:pt x="11827" y="5266"/>
                  </a:lnTo>
                  <a:lnTo>
                    <a:pt x="11847" y="0"/>
                  </a:lnTo>
                  <a:lnTo>
                    <a:pt x="11857" y="5266"/>
                  </a:lnTo>
                  <a:lnTo>
                    <a:pt x="11867" y="2633"/>
                  </a:lnTo>
                  <a:lnTo>
                    <a:pt x="11887" y="2633"/>
                  </a:lnTo>
                  <a:lnTo>
                    <a:pt x="11907" y="5266"/>
                  </a:lnTo>
                  <a:lnTo>
                    <a:pt x="11917" y="5266"/>
                  </a:lnTo>
                  <a:lnTo>
                    <a:pt x="11927" y="2633"/>
                  </a:lnTo>
                  <a:lnTo>
                    <a:pt x="11947" y="10532"/>
                  </a:lnTo>
                  <a:lnTo>
                    <a:pt x="11967" y="5266"/>
                  </a:lnTo>
                  <a:lnTo>
                    <a:pt x="11977" y="5266"/>
                  </a:lnTo>
                  <a:lnTo>
                    <a:pt x="11997" y="2633"/>
                  </a:lnTo>
                  <a:lnTo>
                    <a:pt x="12007" y="7899"/>
                  </a:lnTo>
                  <a:lnTo>
                    <a:pt x="12017" y="2633"/>
                  </a:lnTo>
                  <a:lnTo>
                    <a:pt x="12037" y="5266"/>
                  </a:lnTo>
                  <a:lnTo>
                    <a:pt x="12047" y="0"/>
                  </a:lnTo>
                  <a:lnTo>
                    <a:pt x="12067" y="0"/>
                  </a:lnTo>
                  <a:lnTo>
                    <a:pt x="12077" y="5266"/>
                  </a:lnTo>
                  <a:lnTo>
                    <a:pt x="12097" y="0"/>
                  </a:lnTo>
                  <a:lnTo>
                    <a:pt x="12107" y="5266"/>
                  </a:lnTo>
                  <a:lnTo>
                    <a:pt x="12127" y="0"/>
                  </a:lnTo>
                  <a:lnTo>
                    <a:pt x="12157" y="0"/>
                  </a:lnTo>
                  <a:lnTo>
                    <a:pt x="12187" y="0"/>
                  </a:lnTo>
                  <a:lnTo>
                    <a:pt x="12217" y="0"/>
                  </a:lnTo>
                  <a:lnTo>
                    <a:pt x="12237" y="2633"/>
                  </a:lnTo>
                  <a:lnTo>
                    <a:pt x="12247" y="0"/>
                  </a:lnTo>
                  <a:lnTo>
                    <a:pt x="12277" y="0"/>
                  </a:lnTo>
                  <a:lnTo>
                    <a:pt x="12297" y="2633"/>
                  </a:lnTo>
                  <a:lnTo>
                    <a:pt x="12307" y="0"/>
                  </a:lnTo>
                  <a:lnTo>
                    <a:pt x="12337" y="0"/>
                  </a:lnTo>
                  <a:lnTo>
                    <a:pt x="12366" y="0"/>
                  </a:lnTo>
                  <a:lnTo>
                    <a:pt x="12396" y="0"/>
                  </a:lnTo>
                  <a:lnTo>
                    <a:pt x="12426" y="0"/>
                  </a:lnTo>
                  <a:lnTo>
                    <a:pt x="12456" y="0"/>
                  </a:lnTo>
                  <a:lnTo>
                    <a:pt x="12486" y="0"/>
                  </a:lnTo>
                  <a:lnTo>
                    <a:pt x="12516" y="0"/>
                  </a:lnTo>
                  <a:lnTo>
                    <a:pt x="12546" y="0"/>
                  </a:lnTo>
                  <a:lnTo>
                    <a:pt x="12576" y="0"/>
                  </a:lnTo>
                  <a:lnTo>
                    <a:pt x="12606" y="0"/>
                  </a:lnTo>
                  <a:lnTo>
                    <a:pt x="12636" y="0"/>
                  </a:lnTo>
                  <a:lnTo>
                    <a:pt x="12666" y="0"/>
                  </a:lnTo>
                  <a:lnTo>
                    <a:pt x="12696" y="0"/>
                  </a:lnTo>
                  <a:lnTo>
                    <a:pt x="12716" y="2633"/>
                  </a:lnTo>
                  <a:lnTo>
                    <a:pt x="12726" y="2633"/>
                  </a:lnTo>
                  <a:lnTo>
                    <a:pt x="12736" y="0"/>
                  </a:lnTo>
                  <a:lnTo>
                    <a:pt x="12756" y="0"/>
                  </a:lnTo>
                  <a:lnTo>
                    <a:pt x="12786" y="0"/>
                  </a:lnTo>
                  <a:lnTo>
                    <a:pt x="12816" y="0"/>
                  </a:lnTo>
                  <a:lnTo>
                    <a:pt x="12846" y="0"/>
                  </a:lnTo>
                  <a:lnTo>
                    <a:pt x="12876" y="0"/>
                  </a:lnTo>
                  <a:lnTo>
                    <a:pt x="12905" y="0"/>
                  </a:lnTo>
                  <a:lnTo>
                    <a:pt x="12935" y="0"/>
                  </a:lnTo>
                  <a:lnTo>
                    <a:pt x="12965" y="0"/>
                  </a:lnTo>
                  <a:lnTo>
                    <a:pt x="12995" y="0"/>
                  </a:lnTo>
                  <a:lnTo>
                    <a:pt x="13025" y="0"/>
                  </a:lnTo>
                  <a:lnTo>
                    <a:pt x="13055" y="0"/>
                  </a:lnTo>
                  <a:lnTo>
                    <a:pt x="13085" y="0"/>
                  </a:lnTo>
                  <a:lnTo>
                    <a:pt x="13115" y="0"/>
                  </a:lnTo>
                  <a:lnTo>
                    <a:pt x="13145" y="0"/>
                  </a:lnTo>
                  <a:lnTo>
                    <a:pt x="13175" y="0"/>
                  </a:lnTo>
                  <a:lnTo>
                    <a:pt x="13205" y="0"/>
                  </a:lnTo>
                  <a:lnTo>
                    <a:pt x="13225" y="2633"/>
                  </a:lnTo>
                  <a:lnTo>
                    <a:pt x="13235" y="0"/>
                  </a:lnTo>
                  <a:lnTo>
                    <a:pt x="13265" y="0"/>
                  </a:lnTo>
                  <a:lnTo>
                    <a:pt x="13295" y="0"/>
                  </a:lnTo>
                  <a:lnTo>
                    <a:pt x="13325" y="0"/>
                  </a:lnTo>
                  <a:lnTo>
                    <a:pt x="13355" y="0"/>
                  </a:lnTo>
                  <a:lnTo>
                    <a:pt x="13385" y="0"/>
                  </a:lnTo>
                  <a:lnTo>
                    <a:pt x="13415" y="0"/>
                  </a:lnTo>
                  <a:lnTo>
                    <a:pt x="13445" y="0"/>
                  </a:lnTo>
                  <a:lnTo>
                    <a:pt x="13474" y="0"/>
                  </a:lnTo>
                  <a:lnTo>
                    <a:pt x="13494" y="2633"/>
                  </a:lnTo>
                  <a:lnTo>
                    <a:pt x="13504" y="0"/>
                  </a:lnTo>
                  <a:lnTo>
                    <a:pt x="13534" y="0"/>
                  </a:lnTo>
                  <a:lnTo>
                    <a:pt x="13564" y="0"/>
                  </a:lnTo>
                  <a:lnTo>
                    <a:pt x="13574" y="2633"/>
                  </a:lnTo>
                  <a:lnTo>
                    <a:pt x="13594" y="0"/>
                  </a:lnTo>
                  <a:lnTo>
                    <a:pt x="13624" y="0"/>
                  </a:lnTo>
                  <a:lnTo>
                    <a:pt x="13654" y="0"/>
                  </a:lnTo>
                  <a:lnTo>
                    <a:pt x="13684" y="0"/>
                  </a:lnTo>
                  <a:lnTo>
                    <a:pt x="13704" y="2633"/>
                  </a:lnTo>
                  <a:lnTo>
                    <a:pt x="13714" y="0"/>
                  </a:lnTo>
                  <a:lnTo>
                    <a:pt x="13744" y="0"/>
                  </a:lnTo>
                  <a:lnTo>
                    <a:pt x="13774" y="0"/>
                  </a:lnTo>
                  <a:lnTo>
                    <a:pt x="13804" y="0"/>
                  </a:lnTo>
                  <a:lnTo>
                    <a:pt x="13834" y="0"/>
                  </a:lnTo>
                  <a:lnTo>
                    <a:pt x="13864" y="0"/>
                  </a:lnTo>
                  <a:lnTo>
                    <a:pt x="13884" y="2633"/>
                  </a:lnTo>
                  <a:lnTo>
                    <a:pt x="13894" y="0"/>
                  </a:lnTo>
                  <a:lnTo>
                    <a:pt x="13924" y="0"/>
                  </a:lnTo>
                  <a:lnTo>
                    <a:pt x="13953" y="0"/>
                  </a:lnTo>
                  <a:lnTo>
                    <a:pt x="13984" y="0"/>
                  </a:lnTo>
                  <a:lnTo>
                    <a:pt x="14013" y="0"/>
                  </a:lnTo>
                  <a:lnTo>
                    <a:pt x="14043" y="0"/>
                  </a:lnTo>
                  <a:lnTo>
                    <a:pt x="14073" y="0"/>
                  </a:lnTo>
                  <a:lnTo>
                    <a:pt x="14083" y="2633"/>
                  </a:lnTo>
                  <a:lnTo>
                    <a:pt x="14103" y="0"/>
                  </a:lnTo>
                  <a:lnTo>
                    <a:pt x="14133" y="0"/>
                  </a:lnTo>
                  <a:lnTo>
                    <a:pt x="14163" y="0"/>
                  </a:lnTo>
                  <a:lnTo>
                    <a:pt x="14193" y="0"/>
                  </a:lnTo>
                  <a:lnTo>
                    <a:pt x="14223" y="0"/>
                  </a:lnTo>
                  <a:lnTo>
                    <a:pt x="14253" y="0"/>
                  </a:lnTo>
                  <a:lnTo>
                    <a:pt x="14283" y="0"/>
                  </a:lnTo>
                  <a:lnTo>
                    <a:pt x="14313" y="0"/>
                  </a:lnTo>
                  <a:lnTo>
                    <a:pt x="14343" y="2633"/>
                  </a:lnTo>
                  <a:lnTo>
                    <a:pt x="14353" y="0"/>
                  </a:lnTo>
                  <a:lnTo>
                    <a:pt x="14373" y="0"/>
                  </a:lnTo>
                  <a:lnTo>
                    <a:pt x="14403" y="0"/>
                  </a:lnTo>
                  <a:lnTo>
                    <a:pt x="14433" y="0"/>
                  </a:lnTo>
                  <a:lnTo>
                    <a:pt x="14463" y="0"/>
                  </a:lnTo>
                  <a:lnTo>
                    <a:pt x="14493" y="0"/>
                  </a:lnTo>
                  <a:lnTo>
                    <a:pt x="14522" y="0"/>
                  </a:lnTo>
                  <a:lnTo>
                    <a:pt x="14552" y="0"/>
                  </a:lnTo>
                  <a:lnTo>
                    <a:pt x="14582" y="0"/>
                  </a:lnTo>
                  <a:lnTo>
                    <a:pt x="14612" y="0"/>
                  </a:lnTo>
                  <a:lnTo>
                    <a:pt x="14642" y="0"/>
                  </a:lnTo>
                  <a:lnTo>
                    <a:pt x="14672" y="0"/>
                  </a:lnTo>
                  <a:lnTo>
                    <a:pt x="14692" y="2633"/>
                  </a:lnTo>
                  <a:lnTo>
                    <a:pt x="14702" y="0"/>
                  </a:lnTo>
                  <a:lnTo>
                    <a:pt x="14732" y="0"/>
                  </a:lnTo>
                  <a:lnTo>
                    <a:pt x="14762" y="0"/>
                  </a:lnTo>
                  <a:lnTo>
                    <a:pt x="14792" y="0"/>
                  </a:lnTo>
                  <a:lnTo>
                    <a:pt x="14822" y="0"/>
                  </a:lnTo>
                  <a:lnTo>
                    <a:pt x="14852" y="0"/>
                  </a:lnTo>
                  <a:lnTo>
                    <a:pt x="14882" y="0"/>
                  </a:lnTo>
                  <a:lnTo>
                    <a:pt x="14912" y="0"/>
                  </a:lnTo>
                  <a:lnTo>
                    <a:pt x="14942" y="0"/>
                  </a:lnTo>
                  <a:lnTo>
                    <a:pt x="14972" y="0"/>
                  </a:lnTo>
                  <a:lnTo>
                    <a:pt x="15002" y="0"/>
                  </a:lnTo>
                  <a:lnTo>
                    <a:pt x="15032" y="0"/>
                  </a:lnTo>
                  <a:lnTo>
                    <a:pt x="15061" y="0"/>
                  </a:lnTo>
                  <a:lnTo>
                    <a:pt x="15091" y="0"/>
                  </a:lnTo>
                  <a:lnTo>
                    <a:pt x="15121" y="0"/>
                  </a:lnTo>
                  <a:lnTo>
                    <a:pt x="15151" y="0"/>
                  </a:lnTo>
                  <a:lnTo>
                    <a:pt x="15171" y="2633"/>
                  </a:lnTo>
                  <a:lnTo>
                    <a:pt x="15181" y="0"/>
                  </a:lnTo>
                  <a:lnTo>
                    <a:pt x="15211" y="0"/>
                  </a:lnTo>
                  <a:lnTo>
                    <a:pt x="15241" y="0"/>
                  </a:lnTo>
                  <a:lnTo>
                    <a:pt x="15261" y="2633"/>
                  </a:lnTo>
                  <a:lnTo>
                    <a:pt x="15271" y="0"/>
                  </a:lnTo>
                  <a:lnTo>
                    <a:pt x="15301" y="0"/>
                  </a:lnTo>
                  <a:lnTo>
                    <a:pt x="15331" y="0"/>
                  </a:lnTo>
                  <a:lnTo>
                    <a:pt x="15361" y="0"/>
                  </a:lnTo>
                  <a:lnTo>
                    <a:pt x="15391" y="0"/>
                  </a:lnTo>
                  <a:lnTo>
                    <a:pt x="15421" y="0"/>
                  </a:lnTo>
                  <a:lnTo>
                    <a:pt x="15451" y="0"/>
                  </a:lnTo>
                  <a:lnTo>
                    <a:pt x="15481" y="0"/>
                  </a:lnTo>
                  <a:lnTo>
                    <a:pt x="15511" y="0"/>
                  </a:lnTo>
                  <a:lnTo>
                    <a:pt x="15541" y="0"/>
                  </a:lnTo>
                  <a:lnTo>
                    <a:pt x="15571" y="0"/>
                  </a:lnTo>
                  <a:lnTo>
                    <a:pt x="15600" y="0"/>
                  </a:lnTo>
                  <a:lnTo>
                    <a:pt x="15630" y="0"/>
                  </a:lnTo>
                  <a:lnTo>
                    <a:pt x="15660" y="0"/>
                  </a:lnTo>
                  <a:lnTo>
                    <a:pt x="15690" y="0"/>
                  </a:lnTo>
                  <a:lnTo>
                    <a:pt x="15720" y="0"/>
                  </a:lnTo>
                  <a:lnTo>
                    <a:pt x="15750" y="0"/>
                  </a:lnTo>
                  <a:lnTo>
                    <a:pt x="15770" y="2633"/>
                  </a:lnTo>
                  <a:lnTo>
                    <a:pt x="15780" y="0"/>
                  </a:lnTo>
                  <a:lnTo>
                    <a:pt x="15810" y="0"/>
                  </a:lnTo>
                  <a:lnTo>
                    <a:pt x="15840" y="0"/>
                  </a:lnTo>
                  <a:lnTo>
                    <a:pt x="15870" y="0"/>
                  </a:lnTo>
                  <a:lnTo>
                    <a:pt x="15900" y="0"/>
                  </a:lnTo>
                  <a:lnTo>
                    <a:pt x="15930" y="0"/>
                  </a:lnTo>
                  <a:lnTo>
                    <a:pt x="15960" y="0"/>
                  </a:lnTo>
                  <a:lnTo>
                    <a:pt x="15980" y="2633"/>
                  </a:lnTo>
                  <a:lnTo>
                    <a:pt x="15990" y="0"/>
                  </a:lnTo>
                  <a:lnTo>
                    <a:pt x="16020" y="0"/>
                  </a:lnTo>
                  <a:lnTo>
                    <a:pt x="16050" y="0"/>
                  </a:lnTo>
                  <a:lnTo>
                    <a:pt x="16080" y="0"/>
                  </a:lnTo>
                  <a:lnTo>
                    <a:pt x="16110" y="0"/>
                  </a:lnTo>
                  <a:lnTo>
                    <a:pt x="16139" y="0"/>
                  </a:lnTo>
                  <a:lnTo>
                    <a:pt x="16169" y="0"/>
                  </a:lnTo>
                  <a:lnTo>
                    <a:pt x="16199" y="0"/>
                  </a:lnTo>
                  <a:lnTo>
                    <a:pt x="16229" y="2633"/>
                  </a:lnTo>
                  <a:lnTo>
                    <a:pt x="16239" y="0"/>
                  </a:lnTo>
                  <a:lnTo>
                    <a:pt x="16259" y="0"/>
                  </a:lnTo>
                  <a:lnTo>
                    <a:pt x="16289" y="0"/>
                  </a:lnTo>
                  <a:lnTo>
                    <a:pt x="16319" y="0"/>
                  </a:lnTo>
                  <a:lnTo>
                    <a:pt x="16349" y="0"/>
                  </a:lnTo>
                  <a:lnTo>
                    <a:pt x="16379" y="0"/>
                  </a:lnTo>
                  <a:lnTo>
                    <a:pt x="16399" y="2633"/>
                  </a:lnTo>
                  <a:lnTo>
                    <a:pt x="16409" y="0"/>
                  </a:lnTo>
                  <a:lnTo>
                    <a:pt x="16439" y="0"/>
                  </a:lnTo>
                  <a:lnTo>
                    <a:pt x="16469" y="0"/>
                  </a:lnTo>
                  <a:lnTo>
                    <a:pt x="16499" y="0"/>
                  </a:lnTo>
                  <a:lnTo>
                    <a:pt x="16529" y="0"/>
                  </a:lnTo>
                  <a:lnTo>
                    <a:pt x="16559" y="0"/>
                  </a:lnTo>
                  <a:lnTo>
                    <a:pt x="16589" y="0"/>
                  </a:lnTo>
                  <a:lnTo>
                    <a:pt x="16619" y="0"/>
                  </a:lnTo>
                  <a:lnTo>
                    <a:pt x="16648" y="0"/>
                  </a:lnTo>
                  <a:lnTo>
                    <a:pt x="16678" y="0"/>
                  </a:lnTo>
                  <a:lnTo>
                    <a:pt x="16708" y="0"/>
                  </a:lnTo>
                  <a:lnTo>
                    <a:pt x="16728" y="2633"/>
                  </a:lnTo>
                  <a:lnTo>
                    <a:pt x="16738" y="0"/>
                  </a:lnTo>
                  <a:lnTo>
                    <a:pt x="16768" y="0"/>
                  </a:lnTo>
                  <a:lnTo>
                    <a:pt x="16798" y="0"/>
                  </a:lnTo>
                  <a:lnTo>
                    <a:pt x="16828" y="0"/>
                  </a:lnTo>
                  <a:lnTo>
                    <a:pt x="16858" y="0"/>
                  </a:lnTo>
                  <a:lnTo>
                    <a:pt x="16888" y="0"/>
                  </a:lnTo>
                  <a:lnTo>
                    <a:pt x="16918" y="0"/>
                  </a:lnTo>
                  <a:lnTo>
                    <a:pt x="16948" y="0"/>
                  </a:lnTo>
                  <a:lnTo>
                    <a:pt x="16978" y="0"/>
                  </a:lnTo>
                  <a:lnTo>
                    <a:pt x="17008" y="0"/>
                  </a:lnTo>
                  <a:lnTo>
                    <a:pt x="17038" y="0"/>
                  </a:lnTo>
                  <a:lnTo>
                    <a:pt x="17068" y="0"/>
                  </a:lnTo>
                  <a:lnTo>
                    <a:pt x="17098" y="0"/>
                  </a:lnTo>
                  <a:lnTo>
                    <a:pt x="17128" y="0"/>
                  </a:lnTo>
                  <a:lnTo>
                    <a:pt x="17158" y="0"/>
                  </a:lnTo>
                  <a:lnTo>
                    <a:pt x="17188" y="0"/>
                  </a:lnTo>
                  <a:lnTo>
                    <a:pt x="17217" y="0"/>
                  </a:lnTo>
                  <a:lnTo>
                    <a:pt x="17247" y="0"/>
                  </a:lnTo>
                  <a:lnTo>
                    <a:pt x="17277" y="0"/>
                  </a:lnTo>
                  <a:lnTo>
                    <a:pt x="17307" y="0"/>
                  </a:lnTo>
                  <a:lnTo>
                    <a:pt x="17317" y="2633"/>
                  </a:lnTo>
                  <a:lnTo>
                    <a:pt x="17337" y="0"/>
                  </a:lnTo>
                  <a:lnTo>
                    <a:pt x="17367" y="0"/>
                  </a:lnTo>
                  <a:lnTo>
                    <a:pt x="17397" y="0"/>
                  </a:lnTo>
                  <a:lnTo>
                    <a:pt x="17427" y="0"/>
                  </a:lnTo>
                  <a:lnTo>
                    <a:pt x="17457" y="0"/>
                  </a:lnTo>
                  <a:lnTo>
                    <a:pt x="17487" y="0"/>
                  </a:lnTo>
                  <a:lnTo>
                    <a:pt x="17517" y="0"/>
                  </a:lnTo>
                  <a:lnTo>
                    <a:pt x="17547" y="2633"/>
                  </a:lnTo>
                  <a:lnTo>
                    <a:pt x="17557" y="0"/>
                  </a:lnTo>
                  <a:lnTo>
                    <a:pt x="17577" y="0"/>
                  </a:lnTo>
                  <a:lnTo>
                    <a:pt x="17607" y="0"/>
                  </a:lnTo>
                  <a:lnTo>
                    <a:pt x="17637" y="0"/>
                  </a:lnTo>
                  <a:lnTo>
                    <a:pt x="17667" y="2633"/>
                  </a:lnTo>
                  <a:lnTo>
                    <a:pt x="17677" y="0"/>
                  </a:lnTo>
                  <a:lnTo>
                    <a:pt x="17697" y="0"/>
                  </a:lnTo>
                  <a:lnTo>
                    <a:pt x="17717" y="2633"/>
                  </a:lnTo>
                  <a:lnTo>
                    <a:pt x="17726" y="0"/>
                  </a:lnTo>
                  <a:lnTo>
                    <a:pt x="17736" y="2633"/>
                  </a:lnTo>
                  <a:lnTo>
                    <a:pt x="17756" y="0"/>
                  </a:lnTo>
                  <a:lnTo>
                    <a:pt x="17786" y="0"/>
                  </a:lnTo>
                  <a:lnTo>
                    <a:pt x="17816" y="0"/>
                  </a:lnTo>
                  <a:lnTo>
                    <a:pt x="17846" y="0"/>
                  </a:lnTo>
                  <a:lnTo>
                    <a:pt x="17876" y="0"/>
                  </a:lnTo>
                  <a:lnTo>
                    <a:pt x="17906" y="0"/>
                  </a:lnTo>
                  <a:lnTo>
                    <a:pt x="17936" y="0"/>
                  </a:lnTo>
                  <a:lnTo>
                    <a:pt x="17966" y="0"/>
                  </a:lnTo>
                  <a:lnTo>
                    <a:pt x="17996" y="0"/>
                  </a:lnTo>
                  <a:lnTo>
                    <a:pt x="18026" y="0"/>
                  </a:lnTo>
                  <a:lnTo>
                    <a:pt x="18056" y="0"/>
                  </a:lnTo>
                  <a:lnTo>
                    <a:pt x="18086" y="0"/>
                  </a:lnTo>
                  <a:lnTo>
                    <a:pt x="18106" y="2633"/>
                  </a:lnTo>
                  <a:lnTo>
                    <a:pt x="18116" y="0"/>
                  </a:lnTo>
                  <a:lnTo>
                    <a:pt x="18146" y="0"/>
                  </a:lnTo>
                  <a:lnTo>
                    <a:pt x="18166" y="2633"/>
                  </a:lnTo>
                  <a:lnTo>
                    <a:pt x="18176" y="0"/>
                  </a:lnTo>
                  <a:lnTo>
                    <a:pt x="18206" y="0"/>
                  </a:lnTo>
                  <a:lnTo>
                    <a:pt x="18216" y="2633"/>
                  </a:lnTo>
                  <a:lnTo>
                    <a:pt x="18236" y="0"/>
                  </a:lnTo>
                  <a:lnTo>
                    <a:pt x="18265" y="0"/>
                  </a:lnTo>
                  <a:lnTo>
                    <a:pt x="18295" y="0"/>
                  </a:lnTo>
                  <a:lnTo>
                    <a:pt x="18325" y="2633"/>
                  </a:lnTo>
                  <a:lnTo>
                    <a:pt x="18335" y="0"/>
                  </a:lnTo>
                  <a:lnTo>
                    <a:pt x="18355" y="0"/>
                  </a:lnTo>
                  <a:lnTo>
                    <a:pt x="18385" y="0"/>
                  </a:lnTo>
                  <a:lnTo>
                    <a:pt x="18415" y="0"/>
                  </a:lnTo>
                  <a:lnTo>
                    <a:pt x="18445" y="0"/>
                  </a:lnTo>
                  <a:lnTo>
                    <a:pt x="18475" y="0"/>
                  </a:lnTo>
                  <a:lnTo>
                    <a:pt x="18505" y="0"/>
                  </a:lnTo>
                  <a:lnTo>
                    <a:pt x="18535" y="0"/>
                  </a:lnTo>
                  <a:lnTo>
                    <a:pt x="18565" y="0"/>
                  </a:lnTo>
                  <a:lnTo>
                    <a:pt x="18595" y="0"/>
                  </a:lnTo>
                  <a:lnTo>
                    <a:pt x="18625" y="0"/>
                  </a:lnTo>
                  <a:lnTo>
                    <a:pt x="18655" y="0"/>
                  </a:lnTo>
                  <a:lnTo>
                    <a:pt x="18685" y="0"/>
                  </a:lnTo>
                  <a:lnTo>
                    <a:pt x="18715" y="0"/>
                  </a:lnTo>
                  <a:lnTo>
                    <a:pt x="18745" y="0"/>
                  </a:lnTo>
                  <a:lnTo>
                    <a:pt x="18775" y="0"/>
                  </a:lnTo>
                  <a:lnTo>
                    <a:pt x="18805" y="0"/>
                  </a:lnTo>
                  <a:lnTo>
                    <a:pt x="18834" y="2633"/>
                  </a:lnTo>
                  <a:lnTo>
                    <a:pt x="18844" y="0"/>
                  </a:lnTo>
                  <a:lnTo>
                    <a:pt x="18864" y="0"/>
                  </a:lnTo>
                  <a:lnTo>
                    <a:pt x="18894" y="0"/>
                  </a:lnTo>
                  <a:lnTo>
                    <a:pt x="18924" y="0"/>
                  </a:lnTo>
                  <a:lnTo>
                    <a:pt x="18954" y="0"/>
                  </a:lnTo>
                  <a:lnTo>
                    <a:pt x="18984" y="0"/>
                  </a:lnTo>
                  <a:lnTo>
                    <a:pt x="19014" y="0"/>
                  </a:lnTo>
                  <a:lnTo>
                    <a:pt x="19044" y="0"/>
                  </a:lnTo>
                  <a:lnTo>
                    <a:pt x="19074" y="0"/>
                  </a:lnTo>
                  <a:lnTo>
                    <a:pt x="19104" y="0"/>
                  </a:lnTo>
                  <a:lnTo>
                    <a:pt x="19114" y="2633"/>
                  </a:lnTo>
                  <a:lnTo>
                    <a:pt x="19134" y="2633"/>
                  </a:lnTo>
                  <a:lnTo>
                    <a:pt x="19144" y="0"/>
                  </a:lnTo>
                  <a:lnTo>
                    <a:pt x="19164" y="0"/>
                  </a:lnTo>
                  <a:lnTo>
                    <a:pt x="19194" y="0"/>
                  </a:lnTo>
                  <a:lnTo>
                    <a:pt x="19224" y="0"/>
                  </a:lnTo>
                  <a:lnTo>
                    <a:pt x="19254" y="0"/>
                  </a:lnTo>
                  <a:lnTo>
                    <a:pt x="19264" y="2633"/>
                  </a:lnTo>
                  <a:lnTo>
                    <a:pt x="19284" y="0"/>
                  </a:lnTo>
                  <a:lnTo>
                    <a:pt x="19313" y="0"/>
                  </a:lnTo>
                  <a:lnTo>
                    <a:pt x="19343" y="0"/>
                  </a:lnTo>
                  <a:lnTo>
                    <a:pt x="19373" y="0"/>
                  </a:lnTo>
                  <a:lnTo>
                    <a:pt x="19403" y="0"/>
                  </a:lnTo>
                  <a:lnTo>
                    <a:pt x="19433" y="0"/>
                  </a:lnTo>
                  <a:lnTo>
                    <a:pt x="19463" y="0"/>
                  </a:lnTo>
                  <a:lnTo>
                    <a:pt x="19493" y="0"/>
                  </a:lnTo>
                  <a:lnTo>
                    <a:pt x="19523" y="0"/>
                  </a:lnTo>
                  <a:lnTo>
                    <a:pt x="19553" y="0"/>
                  </a:lnTo>
                  <a:lnTo>
                    <a:pt x="19583" y="0"/>
                  </a:lnTo>
                  <a:lnTo>
                    <a:pt x="19613" y="0"/>
                  </a:lnTo>
                  <a:lnTo>
                    <a:pt x="19643" y="0"/>
                  </a:lnTo>
                  <a:lnTo>
                    <a:pt x="19673" y="0"/>
                  </a:lnTo>
                  <a:lnTo>
                    <a:pt x="19693" y="2633"/>
                  </a:lnTo>
                  <a:lnTo>
                    <a:pt x="19703" y="0"/>
                  </a:lnTo>
                  <a:lnTo>
                    <a:pt x="19733" y="0"/>
                  </a:lnTo>
                  <a:lnTo>
                    <a:pt x="19763" y="0"/>
                  </a:lnTo>
                  <a:lnTo>
                    <a:pt x="19793" y="0"/>
                  </a:lnTo>
                  <a:lnTo>
                    <a:pt x="19823" y="0"/>
                  </a:lnTo>
                  <a:lnTo>
                    <a:pt x="19853" y="0"/>
                  </a:lnTo>
                  <a:lnTo>
                    <a:pt x="19882" y="0"/>
                  </a:lnTo>
                  <a:lnTo>
                    <a:pt x="19912" y="0"/>
                  </a:lnTo>
                  <a:lnTo>
                    <a:pt x="19942" y="0"/>
                  </a:lnTo>
                  <a:lnTo>
                    <a:pt x="19972" y="0"/>
                  </a:lnTo>
                  <a:lnTo>
                    <a:pt x="20002" y="0"/>
                  </a:lnTo>
                  <a:lnTo>
                    <a:pt x="20032" y="0"/>
                  </a:lnTo>
                  <a:lnTo>
                    <a:pt x="20062" y="0"/>
                  </a:lnTo>
                  <a:lnTo>
                    <a:pt x="20092" y="0"/>
                  </a:lnTo>
                  <a:lnTo>
                    <a:pt x="20122" y="0"/>
                  </a:lnTo>
                  <a:lnTo>
                    <a:pt x="20152" y="0"/>
                  </a:lnTo>
                  <a:lnTo>
                    <a:pt x="20182" y="0"/>
                  </a:lnTo>
                  <a:lnTo>
                    <a:pt x="20212" y="0"/>
                  </a:lnTo>
                  <a:lnTo>
                    <a:pt x="20242" y="0"/>
                  </a:lnTo>
                  <a:lnTo>
                    <a:pt x="20272" y="0"/>
                  </a:lnTo>
                  <a:lnTo>
                    <a:pt x="20302" y="0"/>
                  </a:lnTo>
                  <a:lnTo>
                    <a:pt x="20332" y="0"/>
                  </a:lnTo>
                  <a:lnTo>
                    <a:pt x="20362" y="0"/>
                  </a:lnTo>
                  <a:lnTo>
                    <a:pt x="20392" y="0"/>
                  </a:lnTo>
                  <a:lnTo>
                    <a:pt x="20421" y="0"/>
                  </a:lnTo>
                  <a:lnTo>
                    <a:pt x="20451" y="0"/>
                  </a:lnTo>
                  <a:lnTo>
                    <a:pt x="20481" y="0"/>
                  </a:lnTo>
                  <a:lnTo>
                    <a:pt x="20511" y="0"/>
                  </a:lnTo>
                  <a:lnTo>
                    <a:pt x="20541" y="0"/>
                  </a:lnTo>
                  <a:lnTo>
                    <a:pt x="20571" y="0"/>
                  </a:lnTo>
                  <a:lnTo>
                    <a:pt x="20601" y="0"/>
                  </a:lnTo>
                  <a:lnTo>
                    <a:pt x="20631" y="0"/>
                  </a:lnTo>
                  <a:lnTo>
                    <a:pt x="20661" y="0"/>
                  </a:lnTo>
                  <a:lnTo>
                    <a:pt x="20691" y="2633"/>
                  </a:lnTo>
                  <a:lnTo>
                    <a:pt x="20701" y="0"/>
                  </a:lnTo>
                  <a:lnTo>
                    <a:pt x="20721" y="0"/>
                  </a:lnTo>
                  <a:lnTo>
                    <a:pt x="20751" y="0"/>
                  </a:lnTo>
                  <a:lnTo>
                    <a:pt x="20761" y="2633"/>
                  </a:lnTo>
                  <a:lnTo>
                    <a:pt x="20781" y="0"/>
                  </a:lnTo>
                  <a:lnTo>
                    <a:pt x="20811" y="0"/>
                  </a:lnTo>
                  <a:lnTo>
                    <a:pt x="20841" y="0"/>
                  </a:lnTo>
                  <a:lnTo>
                    <a:pt x="20871" y="0"/>
                  </a:lnTo>
                  <a:lnTo>
                    <a:pt x="20901" y="0"/>
                  </a:lnTo>
                  <a:lnTo>
                    <a:pt x="20931" y="0"/>
                  </a:lnTo>
                  <a:lnTo>
                    <a:pt x="20961" y="0"/>
                  </a:lnTo>
                  <a:lnTo>
                    <a:pt x="20990" y="0"/>
                  </a:lnTo>
                  <a:lnTo>
                    <a:pt x="21020" y="0"/>
                  </a:lnTo>
                  <a:lnTo>
                    <a:pt x="21050" y="0"/>
                  </a:lnTo>
                  <a:lnTo>
                    <a:pt x="21080" y="0"/>
                  </a:lnTo>
                  <a:lnTo>
                    <a:pt x="21110" y="0"/>
                  </a:lnTo>
                  <a:lnTo>
                    <a:pt x="21140" y="0"/>
                  </a:lnTo>
                  <a:lnTo>
                    <a:pt x="21170" y="0"/>
                  </a:lnTo>
                  <a:lnTo>
                    <a:pt x="21200" y="0"/>
                  </a:lnTo>
                  <a:lnTo>
                    <a:pt x="21230" y="0"/>
                  </a:lnTo>
                  <a:lnTo>
                    <a:pt x="21260" y="0"/>
                  </a:lnTo>
                  <a:lnTo>
                    <a:pt x="21290" y="0"/>
                  </a:lnTo>
                  <a:lnTo>
                    <a:pt x="21320" y="0"/>
                  </a:lnTo>
                  <a:lnTo>
                    <a:pt x="21350" y="0"/>
                  </a:lnTo>
                  <a:lnTo>
                    <a:pt x="21360" y="2633"/>
                  </a:lnTo>
                  <a:lnTo>
                    <a:pt x="21380" y="0"/>
                  </a:lnTo>
                  <a:lnTo>
                    <a:pt x="21410" y="0"/>
                  </a:lnTo>
                  <a:lnTo>
                    <a:pt x="21440" y="0"/>
                  </a:lnTo>
                  <a:lnTo>
                    <a:pt x="21469" y="0"/>
                  </a:lnTo>
                  <a:lnTo>
                    <a:pt x="21499" y="0"/>
                  </a:lnTo>
                  <a:lnTo>
                    <a:pt x="21529" y="2633"/>
                  </a:lnTo>
                  <a:lnTo>
                    <a:pt x="21539" y="0"/>
                  </a:lnTo>
                  <a:lnTo>
                    <a:pt x="21559" y="0"/>
                  </a:lnTo>
                  <a:lnTo>
                    <a:pt x="21589" y="0"/>
                  </a:lnTo>
                  <a:lnTo>
                    <a:pt x="21619" y="0"/>
                  </a:lnTo>
                  <a:lnTo>
                    <a:pt x="21649" y="0"/>
                  </a:lnTo>
                  <a:lnTo>
                    <a:pt x="21679" y="2633"/>
                  </a:lnTo>
                  <a:lnTo>
                    <a:pt x="21699" y="0"/>
                  </a:lnTo>
                  <a:lnTo>
                    <a:pt x="21709" y="0"/>
                  </a:lnTo>
                  <a:lnTo>
                    <a:pt x="21739" y="0"/>
                  </a:lnTo>
                  <a:lnTo>
                    <a:pt x="21769" y="0"/>
                  </a:lnTo>
                  <a:lnTo>
                    <a:pt x="21799" y="0"/>
                  </a:lnTo>
                  <a:lnTo>
                    <a:pt x="21829" y="0"/>
                  </a:lnTo>
                  <a:lnTo>
                    <a:pt x="21859" y="0"/>
                  </a:lnTo>
                  <a:lnTo>
                    <a:pt x="21889" y="0"/>
                  </a:lnTo>
                  <a:lnTo>
                    <a:pt x="21919" y="0"/>
                  </a:lnTo>
                  <a:lnTo>
                    <a:pt x="21949" y="0"/>
                  </a:lnTo>
                  <a:lnTo>
                    <a:pt x="21979" y="0"/>
                  </a:lnTo>
                  <a:lnTo>
                    <a:pt x="21989" y="2633"/>
                  </a:lnTo>
                  <a:lnTo>
                    <a:pt x="22009" y="0"/>
                  </a:lnTo>
                  <a:lnTo>
                    <a:pt x="22039" y="0"/>
                  </a:lnTo>
                  <a:lnTo>
                    <a:pt x="22068" y="0"/>
                  </a:lnTo>
                  <a:lnTo>
                    <a:pt x="22098" y="0"/>
                  </a:lnTo>
                  <a:lnTo>
                    <a:pt x="22128" y="0"/>
                  </a:lnTo>
                  <a:lnTo>
                    <a:pt x="22158" y="0"/>
                  </a:lnTo>
                  <a:lnTo>
                    <a:pt x="22188" y="0"/>
                  </a:lnTo>
                  <a:lnTo>
                    <a:pt x="22218" y="0"/>
                  </a:lnTo>
                  <a:lnTo>
                    <a:pt x="22248" y="0"/>
                  </a:lnTo>
                  <a:lnTo>
                    <a:pt x="22278" y="0"/>
                  </a:lnTo>
                  <a:lnTo>
                    <a:pt x="22298" y="2633"/>
                  </a:lnTo>
                  <a:lnTo>
                    <a:pt x="22308" y="0"/>
                  </a:lnTo>
                  <a:lnTo>
                    <a:pt x="22338" y="0"/>
                  </a:lnTo>
                  <a:lnTo>
                    <a:pt x="22368" y="0"/>
                  </a:lnTo>
                  <a:lnTo>
                    <a:pt x="22398" y="0"/>
                  </a:lnTo>
                  <a:lnTo>
                    <a:pt x="22428" y="0"/>
                  </a:lnTo>
                  <a:lnTo>
                    <a:pt x="22458" y="0"/>
                  </a:lnTo>
                  <a:lnTo>
                    <a:pt x="22488" y="0"/>
                  </a:lnTo>
                  <a:lnTo>
                    <a:pt x="22498" y="2633"/>
                  </a:lnTo>
                  <a:lnTo>
                    <a:pt x="22518" y="0"/>
                  </a:lnTo>
                  <a:lnTo>
                    <a:pt x="22548" y="0"/>
                  </a:lnTo>
                  <a:lnTo>
                    <a:pt x="22558" y="2633"/>
                  </a:lnTo>
                  <a:lnTo>
                    <a:pt x="22578" y="0"/>
                  </a:lnTo>
                  <a:lnTo>
                    <a:pt x="22597" y="2633"/>
                  </a:lnTo>
                  <a:lnTo>
                    <a:pt x="22607" y="0"/>
                  </a:lnTo>
                  <a:lnTo>
                    <a:pt x="22627" y="2633"/>
                  </a:lnTo>
                  <a:lnTo>
                    <a:pt x="22637" y="0"/>
                  </a:lnTo>
                  <a:lnTo>
                    <a:pt x="22667" y="0"/>
                  </a:lnTo>
                  <a:lnTo>
                    <a:pt x="22697" y="0"/>
                  </a:lnTo>
                  <a:lnTo>
                    <a:pt x="22727" y="0"/>
                  </a:lnTo>
                  <a:lnTo>
                    <a:pt x="22757" y="0"/>
                  </a:lnTo>
                  <a:lnTo>
                    <a:pt x="22767" y="2633"/>
                  </a:lnTo>
                  <a:lnTo>
                    <a:pt x="22787" y="0"/>
                  </a:lnTo>
                  <a:lnTo>
                    <a:pt x="22817" y="0"/>
                  </a:lnTo>
                  <a:lnTo>
                    <a:pt x="22847" y="0"/>
                  </a:lnTo>
                  <a:lnTo>
                    <a:pt x="22877" y="0"/>
                  </a:lnTo>
                  <a:lnTo>
                    <a:pt x="22907" y="0"/>
                  </a:lnTo>
                  <a:lnTo>
                    <a:pt x="22937" y="0"/>
                  </a:lnTo>
                  <a:lnTo>
                    <a:pt x="22947" y="2633"/>
                  </a:lnTo>
                  <a:lnTo>
                    <a:pt x="22967" y="0"/>
                  </a:lnTo>
                  <a:lnTo>
                    <a:pt x="22997" y="0"/>
                  </a:lnTo>
                  <a:lnTo>
                    <a:pt x="23027" y="0"/>
                  </a:lnTo>
                  <a:lnTo>
                    <a:pt x="23057" y="0"/>
                  </a:lnTo>
                  <a:lnTo>
                    <a:pt x="23076" y="2633"/>
                  </a:lnTo>
                  <a:lnTo>
                    <a:pt x="23087" y="0"/>
                  </a:lnTo>
                  <a:lnTo>
                    <a:pt x="23117" y="0"/>
                  </a:lnTo>
                  <a:lnTo>
                    <a:pt x="23146" y="0"/>
                  </a:lnTo>
                  <a:lnTo>
                    <a:pt x="23176" y="0"/>
                  </a:lnTo>
                  <a:lnTo>
                    <a:pt x="23206" y="0"/>
                  </a:lnTo>
                  <a:lnTo>
                    <a:pt x="23236" y="0"/>
                  </a:lnTo>
                  <a:lnTo>
                    <a:pt x="23266" y="0"/>
                  </a:lnTo>
                  <a:lnTo>
                    <a:pt x="23296" y="0"/>
                  </a:lnTo>
                  <a:lnTo>
                    <a:pt x="23326" y="0"/>
                  </a:lnTo>
                  <a:lnTo>
                    <a:pt x="23356" y="0"/>
                  </a:lnTo>
                  <a:lnTo>
                    <a:pt x="23386" y="0"/>
                  </a:lnTo>
                  <a:lnTo>
                    <a:pt x="23416" y="0"/>
                  </a:lnTo>
                  <a:lnTo>
                    <a:pt x="23446" y="0"/>
                  </a:lnTo>
                  <a:lnTo>
                    <a:pt x="23476" y="0"/>
                  </a:lnTo>
                  <a:lnTo>
                    <a:pt x="23506" y="0"/>
                  </a:lnTo>
                  <a:lnTo>
                    <a:pt x="23536" y="0"/>
                  </a:lnTo>
                  <a:lnTo>
                    <a:pt x="23566" y="0"/>
                  </a:lnTo>
                  <a:lnTo>
                    <a:pt x="23596" y="0"/>
                  </a:lnTo>
                  <a:lnTo>
                    <a:pt x="23626" y="0"/>
                  </a:lnTo>
                  <a:lnTo>
                    <a:pt x="23655" y="0"/>
                  </a:lnTo>
                  <a:lnTo>
                    <a:pt x="23685" y="0"/>
                  </a:lnTo>
                  <a:lnTo>
                    <a:pt x="23715" y="2633"/>
                  </a:lnTo>
                  <a:lnTo>
                    <a:pt x="23725" y="0"/>
                  </a:lnTo>
                  <a:lnTo>
                    <a:pt x="23745" y="0"/>
                  </a:lnTo>
                  <a:lnTo>
                    <a:pt x="23775" y="0"/>
                  </a:lnTo>
                  <a:lnTo>
                    <a:pt x="23805" y="0"/>
                  </a:lnTo>
                  <a:lnTo>
                    <a:pt x="23835" y="0"/>
                  </a:lnTo>
                  <a:lnTo>
                    <a:pt x="23865" y="2633"/>
                  </a:lnTo>
                  <a:lnTo>
                    <a:pt x="23875" y="0"/>
                  </a:lnTo>
                  <a:lnTo>
                    <a:pt x="23895" y="0"/>
                  </a:lnTo>
                  <a:lnTo>
                    <a:pt x="23925" y="0"/>
                  </a:lnTo>
                  <a:lnTo>
                    <a:pt x="23955" y="0"/>
                  </a:lnTo>
                  <a:lnTo>
                    <a:pt x="23975" y="2633"/>
                  </a:lnTo>
                  <a:lnTo>
                    <a:pt x="23985" y="0"/>
                  </a:lnTo>
                  <a:lnTo>
                    <a:pt x="24015" y="0"/>
                  </a:lnTo>
                  <a:lnTo>
                    <a:pt x="24045" y="0"/>
                  </a:lnTo>
                  <a:lnTo>
                    <a:pt x="24075" y="2633"/>
                  </a:lnTo>
                  <a:lnTo>
                    <a:pt x="24085" y="0"/>
                  </a:lnTo>
                  <a:lnTo>
                    <a:pt x="24105" y="2633"/>
                  </a:lnTo>
                  <a:lnTo>
                    <a:pt x="24115" y="0"/>
                  </a:lnTo>
                  <a:lnTo>
                    <a:pt x="24135" y="0"/>
                  </a:lnTo>
                  <a:lnTo>
                    <a:pt x="24165" y="0"/>
                  </a:lnTo>
                  <a:lnTo>
                    <a:pt x="24194" y="0"/>
                  </a:lnTo>
                  <a:lnTo>
                    <a:pt x="24224" y="0"/>
                  </a:lnTo>
                  <a:lnTo>
                    <a:pt x="24254" y="0"/>
                  </a:lnTo>
                  <a:lnTo>
                    <a:pt x="24284" y="2633"/>
                  </a:lnTo>
                  <a:lnTo>
                    <a:pt x="24294" y="0"/>
                  </a:lnTo>
                  <a:lnTo>
                    <a:pt x="24314" y="0"/>
                  </a:lnTo>
                  <a:lnTo>
                    <a:pt x="24344" y="0"/>
                  </a:lnTo>
                  <a:lnTo>
                    <a:pt x="24374" y="0"/>
                  </a:lnTo>
                  <a:lnTo>
                    <a:pt x="24404" y="0"/>
                  </a:lnTo>
                  <a:lnTo>
                    <a:pt x="24434" y="0"/>
                  </a:lnTo>
                  <a:lnTo>
                    <a:pt x="24464" y="0"/>
                  </a:lnTo>
                  <a:lnTo>
                    <a:pt x="24484" y="2633"/>
                  </a:lnTo>
                  <a:lnTo>
                    <a:pt x="24494" y="0"/>
                  </a:lnTo>
                  <a:lnTo>
                    <a:pt x="24524" y="0"/>
                  </a:lnTo>
                  <a:lnTo>
                    <a:pt x="24554" y="0"/>
                  </a:lnTo>
                  <a:lnTo>
                    <a:pt x="24584" y="0"/>
                  </a:lnTo>
                  <a:lnTo>
                    <a:pt x="24614" y="0"/>
                  </a:lnTo>
                  <a:lnTo>
                    <a:pt x="24644" y="0"/>
                  </a:lnTo>
                  <a:lnTo>
                    <a:pt x="24674" y="0"/>
                  </a:lnTo>
                  <a:lnTo>
                    <a:pt x="24704" y="0"/>
                  </a:lnTo>
                  <a:lnTo>
                    <a:pt x="24733" y="0"/>
                  </a:lnTo>
                  <a:lnTo>
                    <a:pt x="24763" y="0"/>
                  </a:lnTo>
                  <a:lnTo>
                    <a:pt x="24783" y="2633"/>
                  </a:lnTo>
                  <a:lnTo>
                    <a:pt x="24793" y="0"/>
                  </a:lnTo>
                  <a:lnTo>
                    <a:pt x="24823" y="0"/>
                  </a:lnTo>
                  <a:lnTo>
                    <a:pt x="24853" y="0"/>
                  </a:lnTo>
                  <a:lnTo>
                    <a:pt x="24883" y="0"/>
                  </a:lnTo>
                  <a:lnTo>
                    <a:pt x="24913" y="0"/>
                  </a:lnTo>
                  <a:lnTo>
                    <a:pt x="24943" y="0"/>
                  </a:lnTo>
                  <a:lnTo>
                    <a:pt x="24973" y="0"/>
                  </a:lnTo>
                  <a:lnTo>
                    <a:pt x="25003" y="0"/>
                  </a:lnTo>
                  <a:lnTo>
                    <a:pt x="25033" y="0"/>
                  </a:lnTo>
                  <a:lnTo>
                    <a:pt x="25063" y="0"/>
                  </a:lnTo>
                  <a:lnTo>
                    <a:pt x="25093" y="0"/>
                  </a:lnTo>
                  <a:lnTo>
                    <a:pt x="25123" y="0"/>
                  </a:lnTo>
                  <a:lnTo>
                    <a:pt x="25153" y="0"/>
                  </a:lnTo>
                  <a:lnTo>
                    <a:pt x="25183" y="0"/>
                  </a:lnTo>
                  <a:lnTo>
                    <a:pt x="25213" y="0"/>
                  </a:lnTo>
                  <a:lnTo>
                    <a:pt x="25242" y="0"/>
                  </a:lnTo>
                  <a:lnTo>
                    <a:pt x="25272" y="0"/>
                  </a:lnTo>
                  <a:lnTo>
                    <a:pt x="25302" y="0"/>
                  </a:lnTo>
                  <a:lnTo>
                    <a:pt x="25332" y="0"/>
                  </a:lnTo>
                  <a:lnTo>
                    <a:pt x="25362" y="0"/>
                  </a:lnTo>
                  <a:lnTo>
                    <a:pt x="25392" y="2633"/>
                  </a:lnTo>
                  <a:lnTo>
                    <a:pt x="25402" y="0"/>
                  </a:lnTo>
                  <a:lnTo>
                    <a:pt x="25422" y="0"/>
                  </a:lnTo>
                  <a:lnTo>
                    <a:pt x="25452" y="0"/>
                  </a:lnTo>
                  <a:lnTo>
                    <a:pt x="25482" y="0"/>
                  </a:lnTo>
                  <a:lnTo>
                    <a:pt x="25512" y="0"/>
                  </a:lnTo>
                  <a:lnTo>
                    <a:pt x="25542" y="0"/>
                  </a:lnTo>
                  <a:lnTo>
                    <a:pt x="25572" y="2633"/>
                  </a:lnTo>
                  <a:lnTo>
                    <a:pt x="25582" y="0"/>
                  </a:lnTo>
                  <a:lnTo>
                    <a:pt x="25602" y="0"/>
                  </a:lnTo>
                  <a:lnTo>
                    <a:pt x="25632" y="0"/>
                  </a:lnTo>
                  <a:lnTo>
                    <a:pt x="25662" y="0"/>
                  </a:lnTo>
                  <a:lnTo>
                    <a:pt x="25692" y="0"/>
                  </a:lnTo>
                  <a:lnTo>
                    <a:pt x="25722" y="0"/>
                  </a:lnTo>
                  <a:lnTo>
                    <a:pt x="25752" y="0"/>
                  </a:lnTo>
                  <a:lnTo>
                    <a:pt x="25762" y="2633"/>
                  </a:lnTo>
                  <a:lnTo>
                    <a:pt x="25781" y="0"/>
                  </a:lnTo>
                  <a:lnTo>
                    <a:pt x="25811" y="0"/>
                  </a:lnTo>
                  <a:lnTo>
                    <a:pt x="25841" y="0"/>
                  </a:lnTo>
                  <a:lnTo>
                    <a:pt x="25871" y="0"/>
                  </a:lnTo>
                  <a:lnTo>
                    <a:pt x="25901" y="0"/>
                  </a:lnTo>
                  <a:lnTo>
                    <a:pt x="25931" y="0"/>
                  </a:lnTo>
                  <a:lnTo>
                    <a:pt x="25961" y="0"/>
                  </a:lnTo>
                  <a:lnTo>
                    <a:pt x="25981" y="2633"/>
                  </a:lnTo>
                  <a:lnTo>
                    <a:pt x="25991" y="0"/>
                  </a:lnTo>
                  <a:lnTo>
                    <a:pt x="26021" y="0"/>
                  </a:lnTo>
                  <a:lnTo>
                    <a:pt x="26051" y="0"/>
                  </a:lnTo>
                  <a:lnTo>
                    <a:pt x="26081" y="0"/>
                  </a:lnTo>
                  <a:lnTo>
                    <a:pt x="26111" y="0"/>
                  </a:lnTo>
                  <a:lnTo>
                    <a:pt x="26141" y="0"/>
                  </a:lnTo>
                  <a:lnTo>
                    <a:pt x="26171" y="0"/>
                  </a:lnTo>
                  <a:lnTo>
                    <a:pt x="26201" y="0"/>
                  </a:lnTo>
                  <a:lnTo>
                    <a:pt x="26231" y="0"/>
                  </a:lnTo>
                  <a:lnTo>
                    <a:pt x="26261" y="0"/>
                  </a:lnTo>
                  <a:lnTo>
                    <a:pt x="26291" y="0"/>
                  </a:lnTo>
                  <a:lnTo>
                    <a:pt x="26321" y="0"/>
                  </a:lnTo>
                  <a:lnTo>
                    <a:pt x="26350" y="0"/>
                  </a:lnTo>
                  <a:lnTo>
                    <a:pt x="26380" y="0"/>
                  </a:lnTo>
                  <a:lnTo>
                    <a:pt x="26410" y="0"/>
                  </a:lnTo>
                  <a:lnTo>
                    <a:pt x="26440" y="0"/>
                  </a:lnTo>
                  <a:lnTo>
                    <a:pt x="26470" y="0"/>
                  </a:lnTo>
                  <a:lnTo>
                    <a:pt x="26500" y="0"/>
                  </a:lnTo>
                  <a:lnTo>
                    <a:pt x="26530" y="0"/>
                  </a:lnTo>
                  <a:lnTo>
                    <a:pt x="26560" y="0"/>
                  </a:lnTo>
                  <a:lnTo>
                    <a:pt x="26590" y="0"/>
                  </a:lnTo>
                  <a:lnTo>
                    <a:pt x="26620" y="0"/>
                  </a:lnTo>
                  <a:lnTo>
                    <a:pt x="26650" y="0"/>
                  </a:lnTo>
                  <a:lnTo>
                    <a:pt x="26680" y="0"/>
                  </a:lnTo>
                  <a:lnTo>
                    <a:pt x="26710" y="0"/>
                  </a:lnTo>
                  <a:lnTo>
                    <a:pt x="26740" y="0"/>
                  </a:lnTo>
                  <a:lnTo>
                    <a:pt x="26770" y="0"/>
                  </a:lnTo>
                  <a:lnTo>
                    <a:pt x="26800" y="0"/>
                  </a:lnTo>
                  <a:lnTo>
                    <a:pt x="26829" y="0"/>
                  </a:lnTo>
                  <a:lnTo>
                    <a:pt x="26859" y="0"/>
                  </a:lnTo>
                  <a:lnTo>
                    <a:pt x="26889" y="0"/>
                  </a:lnTo>
                  <a:lnTo>
                    <a:pt x="26919" y="0"/>
                  </a:lnTo>
                  <a:lnTo>
                    <a:pt x="26949" y="0"/>
                  </a:lnTo>
                  <a:lnTo>
                    <a:pt x="26979" y="0"/>
                  </a:lnTo>
                  <a:lnTo>
                    <a:pt x="27009" y="0"/>
                  </a:lnTo>
                  <a:lnTo>
                    <a:pt x="27039" y="0"/>
                  </a:lnTo>
                  <a:lnTo>
                    <a:pt x="27069" y="0"/>
                  </a:lnTo>
                  <a:lnTo>
                    <a:pt x="27099" y="0"/>
                  </a:lnTo>
                  <a:lnTo>
                    <a:pt x="27129" y="0"/>
                  </a:lnTo>
                  <a:lnTo>
                    <a:pt x="27159" y="2633"/>
                  </a:lnTo>
                  <a:lnTo>
                    <a:pt x="27169" y="0"/>
                  </a:lnTo>
                  <a:lnTo>
                    <a:pt x="27189" y="0"/>
                  </a:lnTo>
                  <a:lnTo>
                    <a:pt x="27219" y="0"/>
                  </a:lnTo>
                  <a:lnTo>
                    <a:pt x="27249" y="0"/>
                  </a:lnTo>
                  <a:lnTo>
                    <a:pt x="27279" y="0"/>
                  </a:lnTo>
                  <a:lnTo>
                    <a:pt x="27309" y="0"/>
                  </a:lnTo>
                  <a:lnTo>
                    <a:pt x="27339" y="0"/>
                  </a:lnTo>
                  <a:lnTo>
                    <a:pt x="27369" y="0"/>
                  </a:lnTo>
                  <a:lnTo>
                    <a:pt x="27398" y="0"/>
                  </a:lnTo>
                  <a:lnTo>
                    <a:pt x="27428" y="0"/>
                  </a:lnTo>
                  <a:lnTo>
                    <a:pt x="27458" y="0"/>
                  </a:lnTo>
                  <a:lnTo>
                    <a:pt x="27488" y="0"/>
                  </a:lnTo>
                  <a:lnTo>
                    <a:pt x="27518" y="0"/>
                  </a:lnTo>
                  <a:lnTo>
                    <a:pt x="27548" y="0"/>
                  </a:lnTo>
                  <a:lnTo>
                    <a:pt x="27578" y="0"/>
                  </a:lnTo>
                  <a:lnTo>
                    <a:pt x="27608" y="0"/>
                  </a:lnTo>
                  <a:lnTo>
                    <a:pt x="27638" y="0"/>
                  </a:lnTo>
                  <a:lnTo>
                    <a:pt x="27668" y="0"/>
                  </a:lnTo>
                  <a:lnTo>
                    <a:pt x="27698" y="0"/>
                  </a:lnTo>
                  <a:lnTo>
                    <a:pt x="27728" y="0"/>
                  </a:lnTo>
                  <a:lnTo>
                    <a:pt x="27758" y="0"/>
                  </a:lnTo>
                  <a:lnTo>
                    <a:pt x="27788" y="0"/>
                  </a:lnTo>
                  <a:lnTo>
                    <a:pt x="27818" y="0"/>
                  </a:lnTo>
                  <a:lnTo>
                    <a:pt x="27848" y="0"/>
                  </a:lnTo>
                  <a:lnTo>
                    <a:pt x="27878" y="0"/>
                  </a:lnTo>
                  <a:lnTo>
                    <a:pt x="27908" y="0"/>
                  </a:lnTo>
                  <a:lnTo>
                    <a:pt x="27918" y="2633"/>
                  </a:lnTo>
                </a:path>
              </a:pathLst>
            </a:custGeom>
            <a:noFill/>
            <a:ln w="9525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Freeform 199"/>
            <p:cNvSpPr>
              <a:spLocks/>
            </p:cNvSpPr>
            <p:nvPr/>
          </p:nvSpPr>
          <p:spPr bwMode="auto">
            <a:xfrm flipV="1">
              <a:off x="4707934" y="5921596"/>
              <a:ext cx="1535400" cy="25178"/>
            </a:xfrm>
            <a:custGeom>
              <a:avLst/>
              <a:gdLst>
                <a:gd name="T0" fmla="*/ 449 w 27918"/>
                <a:gd name="T1" fmla="*/ 0 h 26331"/>
                <a:gd name="T2" fmla="*/ 988 w 27918"/>
                <a:gd name="T3" fmla="*/ 0 h 26331"/>
                <a:gd name="T4" fmla="*/ 1497 w 27918"/>
                <a:gd name="T5" fmla="*/ 0 h 26331"/>
                <a:gd name="T6" fmla="*/ 1946 w 27918"/>
                <a:gd name="T7" fmla="*/ 0 h 26331"/>
                <a:gd name="T8" fmla="*/ 2285 w 27918"/>
                <a:gd name="T9" fmla="*/ 0 h 26331"/>
                <a:gd name="T10" fmla="*/ 2635 w 27918"/>
                <a:gd name="T11" fmla="*/ 0 h 26331"/>
                <a:gd name="T12" fmla="*/ 3024 w 27918"/>
                <a:gd name="T13" fmla="*/ 0 h 26331"/>
                <a:gd name="T14" fmla="*/ 3443 w 27918"/>
                <a:gd name="T15" fmla="*/ 0 h 26331"/>
                <a:gd name="T16" fmla="*/ 3982 w 27918"/>
                <a:gd name="T17" fmla="*/ 0 h 26331"/>
                <a:gd name="T18" fmla="*/ 4491 w 27918"/>
                <a:gd name="T19" fmla="*/ 0 h 26331"/>
                <a:gd name="T20" fmla="*/ 5000 w 27918"/>
                <a:gd name="T21" fmla="*/ 0 h 26331"/>
                <a:gd name="T22" fmla="*/ 5479 w 27918"/>
                <a:gd name="T23" fmla="*/ 0 h 26331"/>
                <a:gd name="T24" fmla="*/ 5988 w 27918"/>
                <a:gd name="T25" fmla="*/ 0 h 26331"/>
                <a:gd name="T26" fmla="*/ 6497 w 27918"/>
                <a:gd name="T27" fmla="*/ 2633 h 26331"/>
                <a:gd name="T28" fmla="*/ 6977 w 27918"/>
                <a:gd name="T29" fmla="*/ 0 h 26331"/>
                <a:gd name="T30" fmla="*/ 7456 w 27918"/>
                <a:gd name="T31" fmla="*/ 0 h 26331"/>
                <a:gd name="T32" fmla="*/ 7935 w 27918"/>
                <a:gd name="T33" fmla="*/ 0 h 26331"/>
                <a:gd name="T34" fmla="*/ 8444 w 27918"/>
                <a:gd name="T35" fmla="*/ 0 h 26331"/>
                <a:gd name="T36" fmla="*/ 8953 w 27918"/>
                <a:gd name="T37" fmla="*/ 0 h 26331"/>
                <a:gd name="T38" fmla="*/ 9252 w 27918"/>
                <a:gd name="T39" fmla="*/ 0 h 26331"/>
                <a:gd name="T40" fmla="*/ 9572 w 27918"/>
                <a:gd name="T41" fmla="*/ 0 h 26331"/>
                <a:gd name="T42" fmla="*/ 9841 w 27918"/>
                <a:gd name="T43" fmla="*/ 0 h 26331"/>
                <a:gd name="T44" fmla="*/ 10141 w 27918"/>
                <a:gd name="T45" fmla="*/ 0 h 26331"/>
                <a:gd name="T46" fmla="*/ 10490 w 27918"/>
                <a:gd name="T47" fmla="*/ 2633 h 26331"/>
                <a:gd name="T48" fmla="*/ 10899 w 27918"/>
                <a:gd name="T49" fmla="*/ 0 h 26331"/>
                <a:gd name="T50" fmla="*/ 11239 w 27918"/>
                <a:gd name="T51" fmla="*/ 2633 h 26331"/>
                <a:gd name="T52" fmla="*/ 11528 w 27918"/>
                <a:gd name="T53" fmla="*/ 0 h 26331"/>
                <a:gd name="T54" fmla="*/ 11808 w 27918"/>
                <a:gd name="T55" fmla="*/ 2633 h 26331"/>
                <a:gd name="T56" fmla="*/ 12077 w 27918"/>
                <a:gd name="T57" fmla="*/ 5266 h 26331"/>
                <a:gd name="T58" fmla="*/ 12516 w 27918"/>
                <a:gd name="T59" fmla="*/ 0 h 26331"/>
                <a:gd name="T60" fmla="*/ 12995 w 27918"/>
                <a:gd name="T61" fmla="*/ 0 h 26331"/>
                <a:gd name="T62" fmla="*/ 13494 w 27918"/>
                <a:gd name="T63" fmla="*/ 2633 h 26331"/>
                <a:gd name="T64" fmla="*/ 13924 w 27918"/>
                <a:gd name="T65" fmla="*/ 0 h 26331"/>
                <a:gd name="T66" fmla="*/ 14403 w 27918"/>
                <a:gd name="T67" fmla="*/ 0 h 26331"/>
                <a:gd name="T68" fmla="*/ 14912 w 27918"/>
                <a:gd name="T69" fmla="*/ 0 h 26331"/>
                <a:gd name="T70" fmla="*/ 15391 w 27918"/>
                <a:gd name="T71" fmla="*/ 0 h 26331"/>
                <a:gd name="T72" fmla="*/ 15900 w 27918"/>
                <a:gd name="T73" fmla="*/ 0 h 26331"/>
                <a:gd name="T74" fmla="*/ 16379 w 27918"/>
                <a:gd name="T75" fmla="*/ 0 h 26331"/>
                <a:gd name="T76" fmla="*/ 16858 w 27918"/>
                <a:gd name="T77" fmla="*/ 0 h 26331"/>
                <a:gd name="T78" fmla="*/ 17367 w 27918"/>
                <a:gd name="T79" fmla="*/ 0 h 26331"/>
                <a:gd name="T80" fmla="*/ 17786 w 27918"/>
                <a:gd name="T81" fmla="*/ 0 h 26331"/>
                <a:gd name="T82" fmla="*/ 18236 w 27918"/>
                <a:gd name="T83" fmla="*/ 0 h 26331"/>
                <a:gd name="T84" fmla="*/ 18745 w 27918"/>
                <a:gd name="T85" fmla="*/ 0 h 26331"/>
                <a:gd name="T86" fmla="*/ 19194 w 27918"/>
                <a:gd name="T87" fmla="*/ 0 h 26331"/>
                <a:gd name="T88" fmla="*/ 19693 w 27918"/>
                <a:gd name="T89" fmla="*/ 2633 h 26331"/>
                <a:gd name="T90" fmla="*/ 20212 w 27918"/>
                <a:gd name="T91" fmla="*/ 0 h 26331"/>
                <a:gd name="T92" fmla="*/ 20721 w 27918"/>
                <a:gd name="T93" fmla="*/ 0 h 26331"/>
                <a:gd name="T94" fmla="*/ 21230 w 27918"/>
                <a:gd name="T95" fmla="*/ 0 h 26331"/>
                <a:gd name="T96" fmla="*/ 21699 w 27918"/>
                <a:gd name="T97" fmla="*/ 0 h 26331"/>
                <a:gd name="T98" fmla="*/ 22188 w 27918"/>
                <a:gd name="T99" fmla="*/ 0 h 26331"/>
                <a:gd name="T100" fmla="*/ 22607 w 27918"/>
                <a:gd name="T101" fmla="*/ 0 h 26331"/>
                <a:gd name="T102" fmla="*/ 23057 w 27918"/>
                <a:gd name="T103" fmla="*/ 0 h 26331"/>
                <a:gd name="T104" fmla="*/ 23566 w 27918"/>
                <a:gd name="T105" fmla="*/ 0 h 26331"/>
                <a:gd name="T106" fmla="*/ 24015 w 27918"/>
                <a:gd name="T107" fmla="*/ 0 h 26331"/>
                <a:gd name="T108" fmla="*/ 24464 w 27918"/>
                <a:gd name="T109" fmla="*/ 0 h 26331"/>
                <a:gd name="T110" fmla="*/ 24943 w 27918"/>
                <a:gd name="T111" fmla="*/ 0 h 26331"/>
                <a:gd name="T112" fmla="*/ 25452 w 27918"/>
                <a:gd name="T113" fmla="*/ 0 h 26331"/>
                <a:gd name="T114" fmla="*/ 25931 w 27918"/>
                <a:gd name="T115" fmla="*/ 0 h 26331"/>
                <a:gd name="T116" fmla="*/ 26440 w 27918"/>
                <a:gd name="T117" fmla="*/ 0 h 26331"/>
                <a:gd name="T118" fmla="*/ 26979 w 27918"/>
                <a:gd name="T119" fmla="*/ 0 h 26331"/>
                <a:gd name="T120" fmla="*/ 27488 w 27918"/>
                <a:gd name="T121" fmla="*/ 0 h 26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918" h="26331">
                  <a:moveTo>
                    <a:pt x="0" y="0"/>
                  </a:moveTo>
                  <a:lnTo>
                    <a:pt x="0" y="0"/>
                  </a:lnTo>
                  <a:lnTo>
                    <a:pt x="29" y="0"/>
                  </a:lnTo>
                  <a:lnTo>
                    <a:pt x="59" y="0"/>
                  </a:lnTo>
                  <a:lnTo>
                    <a:pt x="89" y="0"/>
                  </a:lnTo>
                  <a:lnTo>
                    <a:pt x="119" y="0"/>
                  </a:lnTo>
                  <a:lnTo>
                    <a:pt x="149" y="0"/>
                  </a:lnTo>
                  <a:lnTo>
                    <a:pt x="179" y="0"/>
                  </a:lnTo>
                  <a:lnTo>
                    <a:pt x="209" y="0"/>
                  </a:lnTo>
                  <a:lnTo>
                    <a:pt x="239" y="0"/>
                  </a:lnTo>
                  <a:lnTo>
                    <a:pt x="269" y="0"/>
                  </a:lnTo>
                  <a:lnTo>
                    <a:pt x="299" y="0"/>
                  </a:lnTo>
                  <a:lnTo>
                    <a:pt x="319" y="2633"/>
                  </a:lnTo>
                  <a:lnTo>
                    <a:pt x="329" y="0"/>
                  </a:lnTo>
                  <a:lnTo>
                    <a:pt x="359" y="0"/>
                  </a:lnTo>
                  <a:lnTo>
                    <a:pt x="389" y="0"/>
                  </a:lnTo>
                  <a:lnTo>
                    <a:pt x="419" y="0"/>
                  </a:lnTo>
                  <a:lnTo>
                    <a:pt x="449" y="0"/>
                  </a:lnTo>
                  <a:lnTo>
                    <a:pt x="479" y="0"/>
                  </a:lnTo>
                  <a:lnTo>
                    <a:pt x="509" y="0"/>
                  </a:lnTo>
                  <a:lnTo>
                    <a:pt x="539" y="0"/>
                  </a:lnTo>
                  <a:lnTo>
                    <a:pt x="569" y="0"/>
                  </a:lnTo>
                  <a:lnTo>
                    <a:pt x="598" y="0"/>
                  </a:lnTo>
                  <a:lnTo>
                    <a:pt x="628" y="0"/>
                  </a:lnTo>
                  <a:lnTo>
                    <a:pt x="658" y="0"/>
                  </a:lnTo>
                  <a:lnTo>
                    <a:pt x="688" y="0"/>
                  </a:lnTo>
                  <a:lnTo>
                    <a:pt x="718" y="0"/>
                  </a:lnTo>
                  <a:lnTo>
                    <a:pt x="748" y="0"/>
                  </a:lnTo>
                  <a:lnTo>
                    <a:pt x="778" y="0"/>
                  </a:lnTo>
                  <a:lnTo>
                    <a:pt x="808" y="0"/>
                  </a:lnTo>
                  <a:lnTo>
                    <a:pt x="838" y="0"/>
                  </a:lnTo>
                  <a:lnTo>
                    <a:pt x="868" y="0"/>
                  </a:lnTo>
                  <a:lnTo>
                    <a:pt x="898" y="0"/>
                  </a:lnTo>
                  <a:lnTo>
                    <a:pt x="928" y="0"/>
                  </a:lnTo>
                  <a:lnTo>
                    <a:pt x="958" y="0"/>
                  </a:lnTo>
                  <a:lnTo>
                    <a:pt x="988" y="0"/>
                  </a:lnTo>
                  <a:lnTo>
                    <a:pt x="1018" y="0"/>
                  </a:lnTo>
                  <a:lnTo>
                    <a:pt x="1028" y="2633"/>
                  </a:lnTo>
                  <a:lnTo>
                    <a:pt x="1048" y="0"/>
                  </a:lnTo>
                  <a:lnTo>
                    <a:pt x="1077" y="0"/>
                  </a:lnTo>
                  <a:lnTo>
                    <a:pt x="1107" y="0"/>
                  </a:lnTo>
                  <a:lnTo>
                    <a:pt x="1137" y="0"/>
                  </a:lnTo>
                  <a:lnTo>
                    <a:pt x="1167" y="0"/>
                  </a:lnTo>
                  <a:lnTo>
                    <a:pt x="1197" y="0"/>
                  </a:lnTo>
                  <a:lnTo>
                    <a:pt x="1227" y="0"/>
                  </a:lnTo>
                  <a:lnTo>
                    <a:pt x="1257" y="0"/>
                  </a:lnTo>
                  <a:lnTo>
                    <a:pt x="1287" y="0"/>
                  </a:lnTo>
                  <a:lnTo>
                    <a:pt x="1317" y="0"/>
                  </a:lnTo>
                  <a:lnTo>
                    <a:pt x="1347" y="0"/>
                  </a:lnTo>
                  <a:lnTo>
                    <a:pt x="1377" y="0"/>
                  </a:lnTo>
                  <a:lnTo>
                    <a:pt x="1407" y="0"/>
                  </a:lnTo>
                  <a:lnTo>
                    <a:pt x="1437" y="0"/>
                  </a:lnTo>
                  <a:lnTo>
                    <a:pt x="1467" y="0"/>
                  </a:lnTo>
                  <a:lnTo>
                    <a:pt x="1497" y="0"/>
                  </a:lnTo>
                  <a:lnTo>
                    <a:pt x="1527" y="0"/>
                  </a:lnTo>
                  <a:lnTo>
                    <a:pt x="1557" y="0"/>
                  </a:lnTo>
                  <a:lnTo>
                    <a:pt x="1587" y="0"/>
                  </a:lnTo>
                  <a:lnTo>
                    <a:pt x="1617" y="0"/>
                  </a:lnTo>
                  <a:lnTo>
                    <a:pt x="1646" y="0"/>
                  </a:lnTo>
                  <a:lnTo>
                    <a:pt x="1676" y="0"/>
                  </a:lnTo>
                  <a:lnTo>
                    <a:pt x="1706" y="0"/>
                  </a:lnTo>
                  <a:lnTo>
                    <a:pt x="1736" y="0"/>
                  </a:lnTo>
                  <a:lnTo>
                    <a:pt x="1766" y="0"/>
                  </a:lnTo>
                  <a:lnTo>
                    <a:pt x="1796" y="0"/>
                  </a:lnTo>
                  <a:lnTo>
                    <a:pt x="1826" y="0"/>
                  </a:lnTo>
                  <a:lnTo>
                    <a:pt x="1856" y="0"/>
                  </a:lnTo>
                  <a:lnTo>
                    <a:pt x="1876" y="7899"/>
                  </a:lnTo>
                  <a:lnTo>
                    <a:pt x="1886" y="0"/>
                  </a:lnTo>
                  <a:lnTo>
                    <a:pt x="1896" y="5266"/>
                  </a:lnTo>
                  <a:lnTo>
                    <a:pt x="1916" y="0"/>
                  </a:lnTo>
                  <a:lnTo>
                    <a:pt x="1926" y="7899"/>
                  </a:lnTo>
                  <a:lnTo>
                    <a:pt x="1946" y="0"/>
                  </a:lnTo>
                  <a:lnTo>
                    <a:pt x="1956" y="5266"/>
                  </a:lnTo>
                  <a:lnTo>
                    <a:pt x="1976" y="0"/>
                  </a:lnTo>
                  <a:lnTo>
                    <a:pt x="2006" y="0"/>
                  </a:lnTo>
                  <a:lnTo>
                    <a:pt x="2036" y="2633"/>
                  </a:lnTo>
                  <a:lnTo>
                    <a:pt x="2056" y="0"/>
                  </a:lnTo>
                  <a:lnTo>
                    <a:pt x="2066" y="0"/>
                  </a:lnTo>
                  <a:lnTo>
                    <a:pt x="2096" y="2633"/>
                  </a:lnTo>
                  <a:lnTo>
                    <a:pt x="2126" y="0"/>
                  </a:lnTo>
                  <a:lnTo>
                    <a:pt x="2136" y="2633"/>
                  </a:lnTo>
                  <a:lnTo>
                    <a:pt x="2156" y="2633"/>
                  </a:lnTo>
                  <a:lnTo>
                    <a:pt x="2185" y="2633"/>
                  </a:lnTo>
                  <a:lnTo>
                    <a:pt x="2195" y="5266"/>
                  </a:lnTo>
                  <a:lnTo>
                    <a:pt x="2215" y="0"/>
                  </a:lnTo>
                  <a:lnTo>
                    <a:pt x="2235" y="2633"/>
                  </a:lnTo>
                  <a:lnTo>
                    <a:pt x="2245" y="2633"/>
                  </a:lnTo>
                  <a:lnTo>
                    <a:pt x="2255" y="0"/>
                  </a:lnTo>
                  <a:lnTo>
                    <a:pt x="2275" y="5266"/>
                  </a:lnTo>
                  <a:lnTo>
                    <a:pt x="2285" y="0"/>
                  </a:lnTo>
                  <a:lnTo>
                    <a:pt x="2305" y="2633"/>
                  </a:lnTo>
                  <a:lnTo>
                    <a:pt x="2315" y="0"/>
                  </a:lnTo>
                  <a:lnTo>
                    <a:pt x="2345" y="0"/>
                  </a:lnTo>
                  <a:lnTo>
                    <a:pt x="2355" y="7899"/>
                  </a:lnTo>
                  <a:lnTo>
                    <a:pt x="2365" y="2633"/>
                  </a:lnTo>
                  <a:lnTo>
                    <a:pt x="2375" y="0"/>
                  </a:lnTo>
                  <a:lnTo>
                    <a:pt x="2395" y="5266"/>
                  </a:lnTo>
                  <a:lnTo>
                    <a:pt x="2405" y="0"/>
                  </a:lnTo>
                  <a:lnTo>
                    <a:pt x="2425" y="0"/>
                  </a:lnTo>
                  <a:lnTo>
                    <a:pt x="2455" y="0"/>
                  </a:lnTo>
                  <a:lnTo>
                    <a:pt x="2465" y="5266"/>
                  </a:lnTo>
                  <a:lnTo>
                    <a:pt x="2485" y="0"/>
                  </a:lnTo>
                  <a:lnTo>
                    <a:pt x="2515" y="0"/>
                  </a:lnTo>
                  <a:lnTo>
                    <a:pt x="2545" y="0"/>
                  </a:lnTo>
                  <a:lnTo>
                    <a:pt x="2575" y="2633"/>
                  </a:lnTo>
                  <a:lnTo>
                    <a:pt x="2585" y="0"/>
                  </a:lnTo>
                  <a:lnTo>
                    <a:pt x="2605" y="0"/>
                  </a:lnTo>
                  <a:lnTo>
                    <a:pt x="2635" y="0"/>
                  </a:lnTo>
                  <a:lnTo>
                    <a:pt x="2665" y="0"/>
                  </a:lnTo>
                  <a:lnTo>
                    <a:pt x="2695" y="0"/>
                  </a:lnTo>
                  <a:lnTo>
                    <a:pt x="2724" y="0"/>
                  </a:lnTo>
                  <a:lnTo>
                    <a:pt x="2754" y="0"/>
                  </a:lnTo>
                  <a:lnTo>
                    <a:pt x="2784" y="2633"/>
                  </a:lnTo>
                  <a:lnTo>
                    <a:pt x="2814" y="0"/>
                  </a:lnTo>
                  <a:lnTo>
                    <a:pt x="2844" y="0"/>
                  </a:lnTo>
                  <a:lnTo>
                    <a:pt x="2854" y="2633"/>
                  </a:lnTo>
                  <a:lnTo>
                    <a:pt x="2874" y="0"/>
                  </a:lnTo>
                  <a:lnTo>
                    <a:pt x="2894" y="2633"/>
                  </a:lnTo>
                  <a:lnTo>
                    <a:pt x="2904" y="0"/>
                  </a:lnTo>
                  <a:lnTo>
                    <a:pt x="2934" y="0"/>
                  </a:lnTo>
                  <a:lnTo>
                    <a:pt x="2944" y="2633"/>
                  </a:lnTo>
                  <a:lnTo>
                    <a:pt x="2964" y="0"/>
                  </a:lnTo>
                  <a:lnTo>
                    <a:pt x="2984" y="2633"/>
                  </a:lnTo>
                  <a:lnTo>
                    <a:pt x="2994" y="2633"/>
                  </a:lnTo>
                  <a:lnTo>
                    <a:pt x="3004" y="0"/>
                  </a:lnTo>
                  <a:lnTo>
                    <a:pt x="3024" y="0"/>
                  </a:lnTo>
                  <a:lnTo>
                    <a:pt x="3054" y="0"/>
                  </a:lnTo>
                  <a:lnTo>
                    <a:pt x="3084" y="0"/>
                  </a:lnTo>
                  <a:lnTo>
                    <a:pt x="3114" y="2633"/>
                  </a:lnTo>
                  <a:lnTo>
                    <a:pt x="3124" y="0"/>
                  </a:lnTo>
                  <a:lnTo>
                    <a:pt x="3144" y="0"/>
                  </a:lnTo>
                  <a:lnTo>
                    <a:pt x="3174" y="0"/>
                  </a:lnTo>
                  <a:lnTo>
                    <a:pt x="3204" y="0"/>
                  </a:lnTo>
                  <a:lnTo>
                    <a:pt x="3234" y="0"/>
                  </a:lnTo>
                  <a:lnTo>
                    <a:pt x="3243" y="2633"/>
                  </a:lnTo>
                  <a:lnTo>
                    <a:pt x="3263" y="0"/>
                  </a:lnTo>
                  <a:lnTo>
                    <a:pt x="3293" y="2633"/>
                  </a:lnTo>
                  <a:lnTo>
                    <a:pt x="3303" y="0"/>
                  </a:lnTo>
                  <a:lnTo>
                    <a:pt x="3323" y="0"/>
                  </a:lnTo>
                  <a:lnTo>
                    <a:pt x="3333" y="2633"/>
                  </a:lnTo>
                  <a:lnTo>
                    <a:pt x="3353" y="0"/>
                  </a:lnTo>
                  <a:lnTo>
                    <a:pt x="3383" y="0"/>
                  </a:lnTo>
                  <a:lnTo>
                    <a:pt x="3413" y="0"/>
                  </a:lnTo>
                  <a:lnTo>
                    <a:pt x="3443" y="0"/>
                  </a:lnTo>
                  <a:lnTo>
                    <a:pt x="3473" y="0"/>
                  </a:lnTo>
                  <a:lnTo>
                    <a:pt x="3503" y="0"/>
                  </a:lnTo>
                  <a:lnTo>
                    <a:pt x="3533" y="0"/>
                  </a:lnTo>
                  <a:lnTo>
                    <a:pt x="3563" y="0"/>
                  </a:lnTo>
                  <a:lnTo>
                    <a:pt x="3593" y="0"/>
                  </a:lnTo>
                  <a:lnTo>
                    <a:pt x="3623" y="0"/>
                  </a:lnTo>
                  <a:lnTo>
                    <a:pt x="3653" y="0"/>
                  </a:lnTo>
                  <a:lnTo>
                    <a:pt x="3683" y="0"/>
                  </a:lnTo>
                  <a:lnTo>
                    <a:pt x="3713" y="0"/>
                  </a:lnTo>
                  <a:lnTo>
                    <a:pt x="3743" y="0"/>
                  </a:lnTo>
                  <a:lnTo>
                    <a:pt x="3772" y="0"/>
                  </a:lnTo>
                  <a:lnTo>
                    <a:pt x="3802" y="0"/>
                  </a:lnTo>
                  <a:lnTo>
                    <a:pt x="3832" y="0"/>
                  </a:lnTo>
                  <a:lnTo>
                    <a:pt x="3862" y="0"/>
                  </a:lnTo>
                  <a:lnTo>
                    <a:pt x="3892" y="0"/>
                  </a:lnTo>
                  <a:lnTo>
                    <a:pt x="3922" y="0"/>
                  </a:lnTo>
                  <a:lnTo>
                    <a:pt x="3952" y="0"/>
                  </a:lnTo>
                  <a:lnTo>
                    <a:pt x="3982" y="0"/>
                  </a:lnTo>
                  <a:lnTo>
                    <a:pt x="4012" y="0"/>
                  </a:lnTo>
                  <a:lnTo>
                    <a:pt x="4042" y="0"/>
                  </a:lnTo>
                  <a:lnTo>
                    <a:pt x="4072" y="0"/>
                  </a:lnTo>
                  <a:lnTo>
                    <a:pt x="4102" y="0"/>
                  </a:lnTo>
                  <a:lnTo>
                    <a:pt x="4132" y="0"/>
                  </a:lnTo>
                  <a:lnTo>
                    <a:pt x="4162" y="2633"/>
                  </a:lnTo>
                  <a:lnTo>
                    <a:pt x="4172" y="0"/>
                  </a:lnTo>
                  <a:lnTo>
                    <a:pt x="4192" y="0"/>
                  </a:lnTo>
                  <a:lnTo>
                    <a:pt x="4222" y="0"/>
                  </a:lnTo>
                  <a:lnTo>
                    <a:pt x="4252" y="0"/>
                  </a:lnTo>
                  <a:lnTo>
                    <a:pt x="4282" y="0"/>
                  </a:lnTo>
                  <a:lnTo>
                    <a:pt x="4311" y="0"/>
                  </a:lnTo>
                  <a:lnTo>
                    <a:pt x="4341" y="0"/>
                  </a:lnTo>
                  <a:lnTo>
                    <a:pt x="4371" y="0"/>
                  </a:lnTo>
                  <a:lnTo>
                    <a:pt x="4401" y="0"/>
                  </a:lnTo>
                  <a:lnTo>
                    <a:pt x="4431" y="0"/>
                  </a:lnTo>
                  <a:lnTo>
                    <a:pt x="4461" y="0"/>
                  </a:lnTo>
                  <a:lnTo>
                    <a:pt x="4491" y="0"/>
                  </a:lnTo>
                  <a:lnTo>
                    <a:pt x="4521" y="0"/>
                  </a:lnTo>
                  <a:lnTo>
                    <a:pt x="4551" y="0"/>
                  </a:lnTo>
                  <a:lnTo>
                    <a:pt x="4581" y="0"/>
                  </a:lnTo>
                  <a:lnTo>
                    <a:pt x="4611" y="0"/>
                  </a:lnTo>
                  <a:lnTo>
                    <a:pt x="4621" y="2633"/>
                  </a:lnTo>
                  <a:lnTo>
                    <a:pt x="4641" y="0"/>
                  </a:lnTo>
                  <a:lnTo>
                    <a:pt x="4671" y="0"/>
                  </a:lnTo>
                  <a:lnTo>
                    <a:pt x="4701" y="0"/>
                  </a:lnTo>
                  <a:lnTo>
                    <a:pt x="4731" y="0"/>
                  </a:lnTo>
                  <a:lnTo>
                    <a:pt x="4761" y="0"/>
                  </a:lnTo>
                  <a:lnTo>
                    <a:pt x="4791" y="0"/>
                  </a:lnTo>
                  <a:lnTo>
                    <a:pt x="4820" y="0"/>
                  </a:lnTo>
                  <a:lnTo>
                    <a:pt x="4850" y="0"/>
                  </a:lnTo>
                  <a:lnTo>
                    <a:pt x="4880" y="0"/>
                  </a:lnTo>
                  <a:lnTo>
                    <a:pt x="4910" y="0"/>
                  </a:lnTo>
                  <a:lnTo>
                    <a:pt x="4940" y="0"/>
                  </a:lnTo>
                  <a:lnTo>
                    <a:pt x="4970" y="0"/>
                  </a:lnTo>
                  <a:lnTo>
                    <a:pt x="5000" y="0"/>
                  </a:lnTo>
                  <a:lnTo>
                    <a:pt x="5030" y="0"/>
                  </a:lnTo>
                  <a:lnTo>
                    <a:pt x="5060" y="0"/>
                  </a:lnTo>
                  <a:lnTo>
                    <a:pt x="5090" y="0"/>
                  </a:lnTo>
                  <a:lnTo>
                    <a:pt x="5120" y="0"/>
                  </a:lnTo>
                  <a:lnTo>
                    <a:pt x="5150" y="2633"/>
                  </a:lnTo>
                  <a:lnTo>
                    <a:pt x="5160" y="0"/>
                  </a:lnTo>
                  <a:lnTo>
                    <a:pt x="5180" y="0"/>
                  </a:lnTo>
                  <a:lnTo>
                    <a:pt x="5210" y="0"/>
                  </a:lnTo>
                  <a:lnTo>
                    <a:pt x="5240" y="0"/>
                  </a:lnTo>
                  <a:lnTo>
                    <a:pt x="5270" y="0"/>
                  </a:lnTo>
                  <a:lnTo>
                    <a:pt x="5300" y="2633"/>
                  </a:lnTo>
                  <a:lnTo>
                    <a:pt x="5310" y="0"/>
                  </a:lnTo>
                  <a:lnTo>
                    <a:pt x="5330" y="0"/>
                  </a:lnTo>
                  <a:lnTo>
                    <a:pt x="5359" y="0"/>
                  </a:lnTo>
                  <a:lnTo>
                    <a:pt x="5389" y="0"/>
                  </a:lnTo>
                  <a:lnTo>
                    <a:pt x="5419" y="0"/>
                  </a:lnTo>
                  <a:lnTo>
                    <a:pt x="5449" y="0"/>
                  </a:lnTo>
                  <a:lnTo>
                    <a:pt x="5479" y="0"/>
                  </a:lnTo>
                  <a:lnTo>
                    <a:pt x="5509" y="0"/>
                  </a:lnTo>
                  <a:lnTo>
                    <a:pt x="5539" y="0"/>
                  </a:lnTo>
                  <a:lnTo>
                    <a:pt x="5569" y="0"/>
                  </a:lnTo>
                  <a:lnTo>
                    <a:pt x="5599" y="0"/>
                  </a:lnTo>
                  <a:lnTo>
                    <a:pt x="5629" y="0"/>
                  </a:lnTo>
                  <a:lnTo>
                    <a:pt x="5659" y="0"/>
                  </a:lnTo>
                  <a:lnTo>
                    <a:pt x="5689" y="0"/>
                  </a:lnTo>
                  <a:lnTo>
                    <a:pt x="5719" y="0"/>
                  </a:lnTo>
                  <a:lnTo>
                    <a:pt x="5749" y="0"/>
                  </a:lnTo>
                  <a:lnTo>
                    <a:pt x="5779" y="0"/>
                  </a:lnTo>
                  <a:lnTo>
                    <a:pt x="5809" y="0"/>
                  </a:lnTo>
                  <a:lnTo>
                    <a:pt x="5839" y="0"/>
                  </a:lnTo>
                  <a:lnTo>
                    <a:pt x="5869" y="0"/>
                  </a:lnTo>
                  <a:lnTo>
                    <a:pt x="5899" y="0"/>
                  </a:lnTo>
                  <a:lnTo>
                    <a:pt x="5928" y="0"/>
                  </a:lnTo>
                  <a:lnTo>
                    <a:pt x="5938" y="2633"/>
                  </a:lnTo>
                  <a:lnTo>
                    <a:pt x="5958" y="0"/>
                  </a:lnTo>
                  <a:lnTo>
                    <a:pt x="5988" y="0"/>
                  </a:lnTo>
                  <a:lnTo>
                    <a:pt x="6018" y="0"/>
                  </a:lnTo>
                  <a:lnTo>
                    <a:pt x="6048" y="0"/>
                  </a:lnTo>
                  <a:lnTo>
                    <a:pt x="6078" y="0"/>
                  </a:lnTo>
                  <a:lnTo>
                    <a:pt x="6098" y="2633"/>
                  </a:lnTo>
                  <a:lnTo>
                    <a:pt x="6108" y="0"/>
                  </a:lnTo>
                  <a:lnTo>
                    <a:pt x="6138" y="0"/>
                  </a:lnTo>
                  <a:lnTo>
                    <a:pt x="6168" y="0"/>
                  </a:lnTo>
                  <a:lnTo>
                    <a:pt x="6198" y="0"/>
                  </a:lnTo>
                  <a:lnTo>
                    <a:pt x="6228" y="0"/>
                  </a:lnTo>
                  <a:lnTo>
                    <a:pt x="6258" y="0"/>
                  </a:lnTo>
                  <a:lnTo>
                    <a:pt x="6288" y="0"/>
                  </a:lnTo>
                  <a:lnTo>
                    <a:pt x="6318" y="0"/>
                  </a:lnTo>
                  <a:lnTo>
                    <a:pt x="6348" y="0"/>
                  </a:lnTo>
                  <a:lnTo>
                    <a:pt x="6378" y="0"/>
                  </a:lnTo>
                  <a:lnTo>
                    <a:pt x="6408" y="0"/>
                  </a:lnTo>
                  <a:lnTo>
                    <a:pt x="6437" y="0"/>
                  </a:lnTo>
                  <a:lnTo>
                    <a:pt x="6467" y="0"/>
                  </a:lnTo>
                  <a:lnTo>
                    <a:pt x="6497" y="2633"/>
                  </a:lnTo>
                  <a:lnTo>
                    <a:pt x="6507" y="0"/>
                  </a:lnTo>
                  <a:lnTo>
                    <a:pt x="6527" y="0"/>
                  </a:lnTo>
                  <a:lnTo>
                    <a:pt x="6557" y="0"/>
                  </a:lnTo>
                  <a:lnTo>
                    <a:pt x="6587" y="0"/>
                  </a:lnTo>
                  <a:lnTo>
                    <a:pt x="6617" y="0"/>
                  </a:lnTo>
                  <a:lnTo>
                    <a:pt x="6647" y="0"/>
                  </a:lnTo>
                  <a:lnTo>
                    <a:pt x="6677" y="0"/>
                  </a:lnTo>
                  <a:lnTo>
                    <a:pt x="6697" y="2633"/>
                  </a:lnTo>
                  <a:lnTo>
                    <a:pt x="6707" y="0"/>
                  </a:lnTo>
                  <a:lnTo>
                    <a:pt x="6737" y="0"/>
                  </a:lnTo>
                  <a:lnTo>
                    <a:pt x="6767" y="0"/>
                  </a:lnTo>
                  <a:lnTo>
                    <a:pt x="6797" y="0"/>
                  </a:lnTo>
                  <a:lnTo>
                    <a:pt x="6827" y="0"/>
                  </a:lnTo>
                  <a:lnTo>
                    <a:pt x="6857" y="0"/>
                  </a:lnTo>
                  <a:lnTo>
                    <a:pt x="6887" y="0"/>
                  </a:lnTo>
                  <a:lnTo>
                    <a:pt x="6917" y="0"/>
                  </a:lnTo>
                  <a:lnTo>
                    <a:pt x="6947" y="0"/>
                  </a:lnTo>
                  <a:lnTo>
                    <a:pt x="6977" y="0"/>
                  </a:lnTo>
                  <a:lnTo>
                    <a:pt x="7006" y="0"/>
                  </a:lnTo>
                  <a:lnTo>
                    <a:pt x="7016" y="2633"/>
                  </a:lnTo>
                  <a:lnTo>
                    <a:pt x="7036" y="0"/>
                  </a:lnTo>
                  <a:lnTo>
                    <a:pt x="7066" y="0"/>
                  </a:lnTo>
                  <a:lnTo>
                    <a:pt x="7096" y="0"/>
                  </a:lnTo>
                  <a:lnTo>
                    <a:pt x="7126" y="0"/>
                  </a:lnTo>
                  <a:lnTo>
                    <a:pt x="7156" y="0"/>
                  </a:lnTo>
                  <a:lnTo>
                    <a:pt x="7186" y="2633"/>
                  </a:lnTo>
                  <a:lnTo>
                    <a:pt x="7196" y="0"/>
                  </a:lnTo>
                  <a:lnTo>
                    <a:pt x="7216" y="0"/>
                  </a:lnTo>
                  <a:lnTo>
                    <a:pt x="7246" y="0"/>
                  </a:lnTo>
                  <a:lnTo>
                    <a:pt x="7276" y="0"/>
                  </a:lnTo>
                  <a:lnTo>
                    <a:pt x="7306" y="0"/>
                  </a:lnTo>
                  <a:lnTo>
                    <a:pt x="7336" y="0"/>
                  </a:lnTo>
                  <a:lnTo>
                    <a:pt x="7366" y="0"/>
                  </a:lnTo>
                  <a:lnTo>
                    <a:pt x="7396" y="0"/>
                  </a:lnTo>
                  <a:lnTo>
                    <a:pt x="7426" y="0"/>
                  </a:lnTo>
                  <a:lnTo>
                    <a:pt x="7456" y="0"/>
                  </a:lnTo>
                  <a:lnTo>
                    <a:pt x="7466" y="2633"/>
                  </a:lnTo>
                  <a:lnTo>
                    <a:pt x="7486" y="0"/>
                  </a:lnTo>
                  <a:lnTo>
                    <a:pt x="7516" y="0"/>
                  </a:lnTo>
                  <a:lnTo>
                    <a:pt x="7545" y="0"/>
                  </a:lnTo>
                  <a:lnTo>
                    <a:pt x="7575" y="0"/>
                  </a:lnTo>
                  <a:lnTo>
                    <a:pt x="7605" y="0"/>
                  </a:lnTo>
                  <a:lnTo>
                    <a:pt x="7635" y="0"/>
                  </a:lnTo>
                  <a:lnTo>
                    <a:pt x="7665" y="0"/>
                  </a:lnTo>
                  <a:lnTo>
                    <a:pt x="7695" y="0"/>
                  </a:lnTo>
                  <a:lnTo>
                    <a:pt x="7725" y="0"/>
                  </a:lnTo>
                  <a:lnTo>
                    <a:pt x="7755" y="0"/>
                  </a:lnTo>
                  <a:lnTo>
                    <a:pt x="7785" y="0"/>
                  </a:lnTo>
                  <a:lnTo>
                    <a:pt x="7815" y="0"/>
                  </a:lnTo>
                  <a:lnTo>
                    <a:pt x="7845" y="0"/>
                  </a:lnTo>
                  <a:lnTo>
                    <a:pt x="7875" y="0"/>
                  </a:lnTo>
                  <a:lnTo>
                    <a:pt x="7905" y="0"/>
                  </a:lnTo>
                  <a:lnTo>
                    <a:pt x="7925" y="2633"/>
                  </a:lnTo>
                  <a:lnTo>
                    <a:pt x="7935" y="0"/>
                  </a:lnTo>
                  <a:lnTo>
                    <a:pt x="7965" y="0"/>
                  </a:lnTo>
                  <a:lnTo>
                    <a:pt x="7995" y="0"/>
                  </a:lnTo>
                  <a:lnTo>
                    <a:pt x="8005" y="2633"/>
                  </a:lnTo>
                  <a:lnTo>
                    <a:pt x="8025" y="0"/>
                  </a:lnTo>
                  <a:lnTo>
                    <a:pt x="8055" y="0"/>
                  </a:lnTo>
                  <a:lnTo>
                    <a:pt x="8084" y="0"/>
                  </a:lnTo>
                  <a:lnTo>
                    <a:pt x="8114" y="0"/>
                  </a:lnTo>
                  <a:lnTo>
                    <a:pt x="8144" y="0"/>
                  </a:lnTo>
                  <a:lnTo>
                    <a:pt x="8174" y="0"/>
                  </a:lnTo>
                  <a:lnTo>
                    <a:pt x="8204" y="0"/>
                  </a:lnTo>
                  <a:lnTo>
                    <a:pt x="8234" y="0"/>
                  </a:lnTo>
                  <a:lnTo>
                    <a:pt x="8264" y="0"/>
                  </a:lnTo>
                  <a:lnTo>
                    <a:pt x="8294" y="0"/>
                  </a:lnTo>
                  <a:lnTo>
                    <a:pt x="8324" y="0"/>
                  </a:lnTo>
                  <a:lnTo>
                    <a:pt x="8354" y="0"/>
                  </a:lnTo>
                  <a:lnTo>
                    <a:pt x="8384" y="0"/>
                  </a:lnTo>
                  <a:lnTo>
                    <a:pt x="8414" y="0"/>
                  </a:lnTo>
                  <a:lnTo>
                    <a:pt x="8444" y="0"/>
                  </a:lnTo>
                  <a:lnTo>
                    <a:pt x="8474" y="0"/>
                  </a:lnTo>
                  <a:lnTo>
                    <a:pt x="8504" y="0"/>
                  </a:lnTo>
                  <a:lnTo>
                    <a:pt x="8534" y="0"/>
                  </a:lnTo>
                  <a:lnTo>
                    <a:pt x="8564" y="0"/>
                  </a:lnTo>
                  <a:lnTo>
                    <a:pt x="8593" y="0"/>
                  </a:lnTo>
                  <a:lnTo>
                    <a:pt x="8623" y="0"/>
                  </a:lnTo>
                  <a:lnTo>
                    <a:pt x="8653" y="0"/>
                  </a:lnTo>
                  <a:lnTo>
                    <a:pt x="8683" y="0"/>
                  </a:lnTo>
                  <a:lnTo>
                    <a:pt x="8713" y="0"/>
                  </a:lnTo>
                  <a:lnTo>
                    <a:pt x="8743" y="0"/>
                  </a:lnTo>
                  <a:lnTo>
                    <a:pt x="8773" y="0"/>
                  </a:lnTo>
                  <a:lnTo>
                    <a:pt x="8803" y="0"/>
                  </a:lnTo>
                  <a:lnTo>
                    <a:pt x="8833" y="0"/>
                  </a:lnTo>
                  <a:lnTo>
                    <a:pt x="8863" y="0"/>
                  </a:lnTo>
                  <a:lnTo>
                    <a:pt x="8893" y="0"/>
                  </a:lnTo>
                  <a:lnTo>
                    <a:pt x="8923" y="0"/>
                  </a:lnTo>
                  <a:lnTo>
                    <a:pt x="8943" y="2633"/>
                  </a:lnTo>
                  <a:lnTo>
                    <a:pt x="8953" y="0"/>
                  </a:lnTo>
                  <a:lnTo>
                    <a:pt x="8983" y="0"/>
                  </a:lnTo>
                  <a:lnTo>
                    <a:pt x="9013" y="2633"/>
                  </a:lnTo>
                  <a:lnTo>
                    <a:pt x="9023" y="7899"/>
                  </a:lnTo>
                  <a:lnTo>
                    <a:pt x="9043" y="5266"/>
                  </a:lnTo>
                  <a:lnTo>
                    <a:pt x="9053" y="0"/>
                  </a:lnTo>
                  <a:lnTo>
                    <a:pt x="9073" y="2633"/>
                  </a:lnTo>
                  <a:lnTo>
                    <a:pt x="9093" y="0"/>
                  </a:lnTo>
                  <a:lnTo>
                    <a:pt x="9103" y="7899"/>
                  </a:lnTo>
                  <a:lnTo>
                    <a:pt x="9113" y="0"/>
                  </a:lnTo>
                  <a:lnTo>
                    <a:pt x="9133" y="0"/>
                  </a:lnTo>
                  <a:lnTo>
                    <a:pt x="9143" y="2633"/>
                  </a:lnTo>
                  <a:lnTo>
                    <a:pt x="9162" y="0"/>
                  </a:lnTo>
                  <a:lnTo>
                    <a:pt x="9182" y="5266"/>
                  </a:lnTo>
                  <a:lnTo>
                    <a:pt x="9192" y="0"/>
                  </a:lnTo>
                  <a:lnTo>
                    <a:pt x="9202" y="5266"/>
                  </a:lnTo>
                  <a:lnTo>
                    <a:pt x="9222" y="0"/>
                  </a:lnTo>
                  <a:lnTo>
                    <a:pt x="9232" y="7899"/>
                  </a:lnTo>
                  <a:lnTo>
                    <a:pt x="9252" y="0"/>
                  </a:lnTo>
                  <a:lnTo>
                    <a:pt x="9262" y="5266"/>
                  </a:lnTo>
                  <a:lnTo>
                    <a:pt x="9292" y="0"/>
                  </a:lnTo>
                  <a:lnTo>
                    <a:pt x="9302" y="7899"/>
                  </a:lnTo>
                  <a:lnTo>
                    <a:pt x="9312" y="0"/>
                  </a:lnTo>
                  <a:lnTo>
                    <a:pt x="9332" y="2633"/>
                  </a:lnTo>
                  <a:lnTo>
                    <a:pt x="9342" y="0"/>
                  </a:lnTo>
                  <a:lnTo>
                    <a:pt x="9352" y="13165"/>
                  </a:lnTo>
                  <a:lnTo>
                    <a:pt x="9372" y="2633"/>
                  </a:lnTo>
                  <a:lnTo>
                    <a:pt x="9402" y="5266"/>
                  </a:lnTo>
                  <a:lnTo>
                    <a:pt x="9412" y="0"/>
                  </a:lnTo>
                  <a:lnTo>
                    <a:pt x="9432" y="2633"/>
                  </a:lnTo>
                  <a:lnTo>
                    <a:pt x="9452" y="5266"/>
                  </a:lnTo>
                  <a:lnTo>
                    <a:pt x="9462" y="2633"/>
                  </a:lnTo>
                  <a:lnTo>
                    <a:pt x="9472" y="0"/>
                  </a:lnTo>
                  <a:lnTo>
                    <a:pt x="9492" y="0"/>
                  </a:lnTo>
                  <a:lnTo>
                    <a:pt x="9522" y="0"/>
                  </a:lnTo>
                  <a:lnTo>
                    <a:pt x="9562" y="7899"/>
                  </a:lnTo>
                  <a:lnTo>
                    <a:pt x="9572" y="0"/>
                  </a:lnTo>
                  <a:lnTo>
                    <a:pt x="9582" y="5266"/>
                  </a:lnTo>
                  <a:lnTo>
                    <a:pt x="9592" y="0"/>
                  </a:lnTo>
                  <a:lnTo>
                    <a:pt x="9612" y="2633"/>
                  </a:lnTo>
                  <a:lnTo>
                    <a:pt x="9632" y="5266"/>
                  </a:lnTo>
                  <a:lnTo>
                    <a:pt x="9642" y="5266"/>
                  </a:lnTo>
                  <a:lnTo>
                    <a:pt x="9652" y="7899"/>
                  </a:lnTo>
                  <a:lnTo>
                    <a:pt x="9682" y="10532"/>
                  </a:lnTo>
                  <a:lnTo>
                    <a:pt x="9691" y="2633"/>
                  </a:lnTo>
                  <a:lnTo>
                    <a:pt x="9711" y="23697"/>
                  </a:lnTo>
                  <a:lnTo>
                    <a:pt x="9721" y="15798"/>
                  </a:lnTo>
                  <a:lnTo>
                    <a:pt x="9731" y="7899"/>
                  </a:lnTo>
                  <a:lnTo>
                    <a:pt x="9751" y="15798"/>
                  </a:lnTo>
                  <a:lnTo>
                    <a:pt x="9761" y="7899"/>
                  </a:lnTo>
                  <a:lnTo>
                    <a:pt x="9771" y="23697"/>
                  </a:lnTo>
                  <a:lnTo>
                    <a:pt x="9791" y="15798"/>
                  </a:lnTo>
                  <a:lnTo>
                    <a:pt x="9801" y="5266"/>
                  </a:lnTo>
                  <a:lnTo>
                    <a:pt x="9821" y="5266"/>
                  </a:lnTo>
                  <a:lnTo>
                    <a:pt x="9841" y="0"/>
                  </a:lnTo>
                  <a:lnTo>
                    <a:pt x="9851" y="2633"/>
                  </a:lnTo>
                  <a:lnTo>
                    <a:pt x="9861" y="5266"/>
                  </a:lnTo>
                  <a:lnTo>
                    <a:pt x="9881" y="0"/>
                  </a:lnTo>
                  <a:lnTo>
                    <a:pt x="9891" y="2633"/>
                  </a:lnTo>
                  <a:lnTo>
                    <a:pt x="9911" y="5266"/>
                  </a:lnTo>
                  <a:lnTo>
                    <a:pt x="9921" y="0"/>
                  </a:lnTo>
                  <a:lnTo>
                    <a:pt x="9941" y="0"/>
                  </a:lnTo>
                  <a:lnTo>
                    <a:pt x="9961" y="2633"/>
                  </a:lnTo>
                  <a:lnTo>
                    <a:pt x="9971" y="0"/>
                  </a:lnTo>
                  <a:lnTo>
                    <a:pt x="10001" y="0"/>
                  </a:lnTo>
                  <a:lnTo>
                    <a:pt x="10031" y="7899"/>
                  </a:lnTo>
                  <a:lnTo>
                    <a:pt x="10051" y="0"/>
                  </a:lnTo>
                  <a:lnTo>
                    <a:pt x="10061" y="0"/>
                  </a:lnTo>
                  <a:lnTo>
                    <a:pt x="10081" y="2633"/>
                  </a:lnTo>
                  <a:lnTo>
                    <a:pt x="10091" y="2633"/>
                  </a:lnTo>
                  <a:lnTo>
                    <a:pt x="10111" y="0"/>
                  </a:lnTo>
                  <a:lnTo>
                    <a:pt x="10121" y="7899"/>
                  </a:lnTo>
                  <a:lnTo>
                    <a:pt x="10141" y="0"/>
                  </a:lnTo>
                  <a:lnTo>
                    <a:pt x="10151" y="2633"/>
                  </a:lnTo>
                  <a:lnTo>
                    <a:pt x="10171" y="5266"/>
                  </a:lnTo>
                  <a:lnTo>
                    <a:pt x="10181" y="2633"/>
                  </a:lnTo>
                  <a:lnTo>
                    <a:pt x="10200" y="0"/>
                  </a:lnTo>
                  <a:lnTo>
                    <a:pt x="10210" y="2633"/>
                  </a:lnTo>
                  <a:lnTo>
                    <a:pt x="10220" y="0"/>
                  </a:lnTo>
                  <a:lnTo>
                    <a:pt x="10241" y="0"/>
                  </a:lnTo>
                  <a:lnTo>
                    <a:pt x="10260" y="7899"/>
                  </a:lnTo>
                  <a:lnTo>
                    <a:pt x="10270" y="0"/>
                  </a:lnTo>
                  <a:lnTo>
                    <a:pt x="10300" y="0"/>
                  </a:lnTo>
                  <a:lnTo>
                    <a:pt x="10330" y="0"/>
                  </a:lnTo>
                  <a:lnTo>
                    <a:pt x="10360" y="0"/>
                  </a:lnTo>
                  <a:lnTo>
                    <a:pt x="10390" y="0"/>
                  </a:lnTo>
                  <a:lnTo>
                    <a:pt x="10420" y="0"/>
                  </a:lnTo>
                  <a:lnTo>
                    <a:pt x="10430" y="2633"/>
                  </a:lnTo>
                  <a:lnTo>
                    <a:pt x="10450" y="0"/>
                  </a:lnTo>
                  <a:lnTo>
                    <a:pt x="10480" y="0"/>
                  </a:lnTo>
                  <a:lnTo>
                    <a:pt x="10490" y="2633"/>
                  </a:lnTo>
                  <a:lnTo>
                    <a:pt x="10510" y="0"/>
                  </a:lnTo>
                  <a:lnTo>
                    <a:pt x="10540" y="0"/>
                  </a:lnTo>
                  <a:lnTo>
                    <a:pt x="10570" y="0"/>
                  </a:lnTo>
                  <a:lnTo>
                    <a:pt x="10590" y="5266"/>
                  </a:lnTo>
                  <a:lnTo>
                    <a:pt x="10600" y="0"/>
                  </a:lnTo>
                  <a:lnTo>
                    <a:pt x="10610" y="2633"/>
                  </a:lnTo>
                  <a:lnTo>
                    <a:pt x="10630" y="0"/>
                  </a:lnTo>
                  <a:lnTo>
                    <a:pt x="10650" y="2633"/>
                  </a:lnTo>
                  <a:lnTo>
                    <a:pt x="10660" y="0"/>
                  </a:lnTo>
                  <a:lnTo>
                    <a:pt x="10690" y="0"/>
                  </a:lnTo>
                  <a:lnTo>
                    <a:pt x="10720" y="0"/>
                  </a:lnTo>
                  <a:lnTo>
                    <a:pt x="10749" y="0"/>
                  </a:lnTo>
                  <a:lnTo>
                    <a:pt x="10779" y="0"/>
                  </a:lnTo>
                  <a:lnTo>
                    <a:pt x="10809" y="0"/>
                  </a:lnTo>
                  <a:lnTo>
                    <a:pt x="10829" y="2633"/>
                  </a:lnTo>
                  <a:lnTo>
                    <a:pt x="10839" y="0"/>
                  </a:lnTo>
                  <a:lnTo>
                    <a:pt x="10869" y="0"/>
                  </a:lnTo>
                  <a:lnTo>
                    <a:pt x="10899" y="0"/>
                  </a:lnTo>
                  <a:lnTo>
                    <a:pt x="10909" y="2633"/>
                  </a:lnTo>
                  <a:lnTo>
                    <a:pt x="10929" y="0"/>
                  </a:lnTo>
                  <a:lnTo>
                    <a:pt x="10939" y="2633"/>
                  </a:lnTo>
                  <a:lnTo>
                    <a:pt x="10959" y="0"/>
                  </a:lnTo>
                  <a:lnTo>
                    <a:pt x="10989" y="0"/>
                  </a:lnTo>
                  <a:lnTo>
                    <a:pt x="11019" y="0"/>
                  </a:lnTo>
                  <a:lnTo>
                    <a:pt x="11029" y="2633"/>
                  </a:lnTo>
                  <a:lnTo>
                    <a:pt x="11049" y="0"/>
                  </a:lnTo>
                  <a:lnTo>
                    <a:pt x="11079" y="0"/>
                  </a:lnTo>
                  <a:lnTo>
                    <a:pt x="11109" y="2633"/>
                  </a:lnTo>
                  <a:lnTo>
                    <a:pt x="11129" y="0"/>
                  </a:lnTo>
                  <a:lnTo>
                    <a:pt x="11139" y="0"/>
                  </a:lnTo>
                  <a:lnTo>
                    <a:pt x="11169" y="2633"/>
                  </a:lnTo>
                  <a:lnTo>
                    <a:pt x="11179" y="0"/>
                  </a:lnTo>
                  <a:lnTo>
                    <a:pt x="11199" y="0"/>
                  </a:lnTo>
                  <a:lnTo>
                    <a:pt x="11209" y="2633"/>
                  </a:lnTo>
                  <a:lnTo>
                    <a:pt x="11229" y="5266"/>
                  </a:lnTo>
                  <a:lnTo>
                    <a:pt x="11239" y="2633"/>
                  </a:lnTo>
                  <a:lnTo>
                    <a:pt x="11269" y="0"/>
                  </a:lnTo>
                  <a:lnTo>
                    <a:pt x="11279" y="7899"/>
                  </a:lnTo>
                  <a:lnTo>
                    <a:pt x="11289" y="5266"/>
                  </a:lnTo>
                  <a:lnTo>
                    <a:pt x="11308" y="0"/>
                  </a:lnTo>
                  <a:lnTo>
                    <a:pt x="11318" y="0"/>
                  </a:lnTo>
                  <a:lnTo>
                    <a:pt x="11338" y="2633"/>
                  </a:lnTo>
                  <a:lnTo>
                    <a:pt x="11348" y="0"/>
                  </a:lnTo>
                  <a:lnTo>
                    <a:pt x="11358" y="2633"/>
                  </a:lnTo>
                  <a:lnTo>
                    <a:pt x="11378" y="2633"/>
                  </a:lnTo>
                  <a:lnTo>
                    <a:pt x="11408" y="15798"/>
                  </a:lnTo>
                  <a:lnTo>
                    <a:pt x="11418" y="2633"/>
                  </a:lnTo>
                  <a:lnTo>
                    <a:pt x="11448" y="13165"/>
                  </a:lnTo>
                  <a:lnTo>
                    <a:pt x="11458" y="23697"/>
                  </a:lnTo>
                  <a:lnTo>
                    <a:pt x="11468" y="26331"/>
                  </a:lnTo>
                  <a:lnTo>
                    <a:pt x="11478" y="15798"/>
                  </a:lnTo>
                  <a:lnTo>
                    <a:pt x="11498" y="7899"/>
                  </a:lnTo>
                  <a:lnTo>
                    <a:pt x="11518" y="10532"/>
                  </a:lnTo>
                  <a:lnTo>
                    <a:pt x="11528" y="0"/>
                  </a:lnTo>
                  <a:lnTo>
                    <a:pt x="11538" y="5266"/>
                  </a:lnTo>
                  <a:lnTo>
                    <a:pt x="11568" y="0"/>
                  </a:lnTo>
                  <a:lnTo>
                    <a:pt x="11578" y="5266"/>
                  </a:lnTo>
                  <a:lnTo>
                    <a:pt x="11598" y="5266"/>
                  </a:lnTo>
                  <a:lnTo>
                    <a:pt x="11608" y="0"/>
                  </a:lnTo>
                  <a:lnTo>
                    <a:pt x="11618" y="0"/>
                  </a:lnTo>
                  <a:lnTo>
                    <a:pt x="11648" y="0"/>
                  </a:lnTo>
                  <a:lnTo>
                    <a:pt x="11668" y="2633"/>
                  </a:lnTo>
                  <a:lnTo>
                    <a:pt x="11678" y="2633"/>
                  </a:lnTo>
                  <a:lnTo>
                    <a:pt x="11698" y="13165"/>
                  </a:lnTo>
                  <a:lnTo>
                    <a:pt x="11708" y="2633"/>
                  </a:lnTo>
                  <a:lnTo>
                    <a:pt x="11728" y="7899"/>
                  </a:lnTo>
                  <a:lnTo>
                    <a:pt x="11738" y="7899"/>
                  </a:lnTo>
                  <a:lnTo>
                    <a:pt x="11758" y="15798"/>
                  </a:lnTo>
                  <a:lnTo>
                    <a:pt x="11768" y="18431"/>
                  </a:lnTo>
                  <a:lnTo>
                    <a:pt x="11787" y="2633"/>
                  </a:lnTo>
                  <a:lnTo>
                    <a:pt x="11797" y="10532"/>
                  </a:lnTo>
                  <a:lnTo>
                    <a:pt x="11808" y="2633"/>
                  </a:lnTo>
                  <a:lnTo>
                    <a:pt x="11827" y="5266"/>
                  </a:lnTo>
                  <a:lnTo>
                    <a:pt x="11847" y="0"/>
                  </a:lnTo>
                  <a:lnTo>
                    <a:pt x="11857" y="5266"/>
                  </a:lnTo>
                  <a:lnTo>
                    <a:pt x="11867" y="2633"/>
                  </a:lnTo>
                  <a:lnTo>
                    <a:pt x="11887" y="2633"/>
                  </a:lnTo>
                  <a:lnTo>
                    <a:pt x="11907" y="5266"/>
                  </a:lnTo>
                  <a:lnTo>
                    <a:pt x="11917" y="5266"/>
                  </a:lnTo>
                  <a:lnTo>
                    <a:pt x="11927" y="2633"/>
                  </a:lnTo>
                  <a:lnTo>
                    <a:pt x="11947" y="10532"/>
                  </a:lnTo>
                  <a:lnTo>
                    <a:pt x="11967" y="5266"/>
                  </a:lnTo>
                  <a:lnTo>
                    <a:pt x="11977" y="5266"/>
                  </a:lnTo>
                  <a:lnTo>
                    <a:pt x="11997" y="2633"/>
                  </a:lnTo>
                  <a:lnTo>
                    <a:pt x="12007" y="7899"/>
                  </a:lnTo>
                  <a:lnTo>
                    <a:pt x="12017" y="2633"/>
                  </a:lnTo>
                  <a:lnTo>
                    <a:pt x="12037" y="5266"/>
                  </a:lnTo>
                  <a:lnTo>
                    <a:pt x="12047" y="0"/>
                  </a:lnTo>
                  <a:lnTo>
                    <a:pt x="12067" y="0"/>
                  </a:lnTo>
                  <a:lnTo>
                    <a:pt x="12077" y="5266"/>
                  </a:lnTo>
                  <a:lnTo>
                    <a:pt x="12097" y="0"/>
                  </a:lnTo>
                  <a:lnTo>
                    <a:pt x="12107" y="5266"/>
                  </a:lnTo>
                  <a:lnTo>
                    <a:pt x="12127" y="0"/>
                  </a:lnTo>
                  <a:lnTo>
                    <a:pt x="12157" y="0"/>
                  </a:lnTo>
                  <a:lnTo>
                    <a:pt x="12187" y="0"/>
                  </a:lnTo>
                  <a:lnTo>
                    <a:pt x="12217" y="0"/>
                  </a:lnTo>
                  <a:lnTo>
                    <a:pt x="12237" y="2633"/>
                  </a:lnTo>
                  <a:lnTo>
                    <a:pt x="12247" y="0"/>
                  </a:lnTo>
                  <a:lnTo>
                    <a:pt x="12277" y="0"/>
                  </a:lnTo>
                  <a:lnTo>
                    <a:pt x="12297" y="2633"/>
                  </a:lnTo>
                  <a:lnTo>
                    <a:pt x="12307" y="0"/>
                  </a:lnTo>
                  <a:lnTo>
                    <a:pt x="12337" y="0"/>
                  </a:lnTo>
                  <a:lnTo>
                    <a:pt x="12366" y="0"/>
                  </a:lnTo>
                  <a:lnTo>
                    <a:pt x="12396" y="0"/>
                  </a:lnTo>
                  <a:lnTo>
                    <a:pt x="12426" y="0"/>
                  </a:lnTo>
                  <a:lnTo>
                    <a:pt x="12456" y="0"/>
                  </a:lnTo>
                  <a:lnTo>
                    <a:pt x="12486" y="0"/>
                  </a:lnTo>
                  <a:lnTo>
                    <a:pt x="12516" y="0"/>
                  </a:lnTo>
                  <a:lnTo>
                    <a:pt x="12546" y="0"/>
                  </a:lnTo>
                  <a:lnTo>
                    <a:pt x="12576" y="0"/>
                  </a:lnTo>
                  <a:lnTo>
                    <a:pt x="12606" y="0"/>
                  </a:lnTo>
                  <a:lnTo>
                    <a:pt x="12636" y="0"/>
                  </a:lnTo>
                  <a:lnTo>
                    <a:pt x="12666" y="0"/>
                  </a:lnTo>
                  <a:lnTo>
                    <a:pt x="12696" y="0"/>
                  </a:lnTo>
                  <a:lnTo>
                    <a:pt x="12716" y="2633"/>
                  </a:lnTo>
                  <a:lnTo>
                    <a:pt x="12726" y="2633"/>
                  </a:lnTo>
                  <a:lnTo>
                    <a:pt x="12736" y="0"/>
                  </a:lnTo>
                  <a:lnTo>
                    <a:pt x="12756" y="0"/>
                  </a:lnTo>
                  <a:lnTo>
                    <a:pt x="12786" y="0"/>
                  </a:lnTo>
                  <a:lnTo>
                    <a:pt x="12816" y="0"/>
                  </a:lnTo>
                  <a:lnTo>
                    <a:pt x="12846" y="0"/>
                  </a:lnTo>
                  <a:lnTo>
                    <a:pt x="12876" y="0"/>
                  </a:lnTo>
                  <a:lnTo>
                    <a:pt x="12905" y="0"/>
                  </a:lnTo>
                  <a:lnTo>
                    <a:pt x="12935" y="0"/>
                  </a:lnTo>
                  <a:lnTo>
                    <a:pt x="12965" y="0"/>
                  </a:lnTo>
                  <a:lnTo>
                    <a:pt x="12995" y="0"/>
                  </a:lnTo>
                  <a:lnTo>
                    <a:pt x="13025" y="0"/>
                  </a:lnTo>
                  <a:lnTo>
                    <a:pt x="13055" y="0"/>
                  </a:lnTo>
                  <a:lnTo>
                    <a:pt x="13085" y="0"/>
                  </a:lnTo>
                  <a:lnTo>
                    <a:pt x="13115" y="0"/>
                  </a:lnTo>
                  <a:lnTo>
                    <a:pt x="13145" y="0"/>
                  </a:lnTo>
                  <a:lnTo>
                    <a:pt x="13175" y="0"/>
                  </a:lnTo>
                  <a:lnTo>
                    <a:pt x="13205" y="0"/>
                  </a:lnTo>
                  <a:lnTo>
                    <a:pt x="13225" y="2633"/>
                  </a:lnTo>
                  <a:lnTo>
                    <a:pt x="13235" y="0"/>
                  </a:lnTo>
                  <a:lnTo>
                    <a:pt x="13265" y="0"/>
                  </a:lnTo>
                  <a:lnTo>
                    <a:pt x="13295" y="0"/>
                  </a:lnTo>
                  <a:lnTo>
                    <a:pt x="13325" y="0"/>
                  </a:lnTo>
                  <a:lnTo>
                    <a:pt x="13355" y="0"/>
                  </a:lnTo>
                  <a:lnTo>
                    <a:pt x="13385" y="0"/>
                  </a:lnTo>
                  <a:lnTo>
                    <a:pt x="13415" y="0"/>
                  </a:lnTo>
                  <a:lnTo>
                    <a:pt x="13445" y="0"/>
                  </a:lnTo>
                  <a:lnTo>
                    <a:pt x="13474" y="0"/>
                  </a:lnTo>
                  <a:lnTo>
                    <a:pt x="13494" y="2633"/>
                  </a:lnTo>
                  <a:lnTo>
                    <a:pt x="13504" y="0"/>
                  </a:lnTo>
                  <a:lnTo>
                    <a:pt x="13534" y="0"/>
                  </a:lnTo>
                  <a:lnTo>
                    <a:pt x="13564" y="0"/>
                  </a:lnTo>
                  <a:lnTo>
                    <a:pt x="13574" y="2633"/>
                  </a:lnTo>
                  <a:lnTo>
                    <a:pt x="13594" y="0"/>
                  </a:lnTo>
                  <a:lnTo>
                    <a:pt x="13624" y="0"/>
                  </a:lnTo>
                  <a:lnTo>
                    <a:pt x="13654" y="0"/>
                  </a:lnTo>
                  <a:lnTo>
                    <a:pt x="13684" y="0"/>
                  </a:lnTo>
                  <a:lnTo>
                    <a:pt x="13704" y="2633"/>
                  </a:lnTo>
                  <a:lnTo>
                    <a:pt x="13714" y="0"/>
                  </a:lnTo>
                  <a:lnTo>
                    <a:pt x="13744" y="0"/>
                  </a:lnTo>
                  <a:lnTo>
                    <a:pt x="13774" y="0"/>
                  </a:lnTo>
                  <a:lnTo>
                    <a:pt x="13804" y="0"/>
                  </a:lnTo>
                  <a:lnTo>
                    <a:pt x="13834" y="0"/>
                  </a:lnTo>
                  <a:lnTo>
                    <a:pt x="13864" y="0"/>
                  </a:lnTo>
                  <a:lnTo>
                    <a:pt x="13884" y="2633"/>
                  </a:lnTo>
                  <a:lnTo>
                    <a:pt x="13894" y="0"/>
                  </a:lnTo>
                  <a:lnTo>
                    <a:pt x="13924" y="0"/>
                  </a:lnTo>
                  <a:lnTo>
                    <a:pt x="13953" y="0"/>
                  </a:lnTo>
                  <a:lnTo>
                    <a:pt x="13984" y="0"/>
                  </a:lnTo>
                  <a:lnTo>
                    <a:pt x="14013" y="0"/>
                  </a:lnTo>
                  <a:lnTo>
                    <a:pt x="14043" y="0"/>
                  </a:lnTo>
                  <a:lnTo>
                    <a:pt x="14073" y="0"/>
                  </a:lnTo>
                  <a:lnTo>
                    <a:pt x="14083" y="2633"/>
                  </a:lnTo>
                  <a:lnTo>
                    <a:pt x="14103" y="0"/>
                  </a:lnTo>
                  <a:lnTo>
                    <a:pt x="14133" y="0"/>
                  </a:lnTo>
                  <a:lnTo>
                    <a:pt x="14163" y="0"/>
                  </a:lnTo>
                  <a:lnTo>
                    <a:pt x="14193" y="0"/>
                  </a:lnTo>
                  <a:lnTo>
                    <a:pt x="14223" y="0"/>
                  </a:lnTo>
                  <a:lnTo>
                    <a:pt x="14253" y="0"/>
                  </a:lnTo>
                  <a:lnTo>
                    <a:pt x="14283" y="0"/>
                  </a:lnTo>
                  <a:lnTo>
                    <a:pt x="14313" y="0"/>
                  </a:lnTo>
                  <a:lnTo>
                    <a:pt x="14343" y="2633"/>
                  </a:lnTo>
                  <a:lnTo>
                    <a:pt x="14353" y="0"/>
                  </a:lnTo>
                  <a:lnTo>
                    <a:pt x="14373" y="0"/>
                  </a:lnTo>
                  <a:lnTo>
                    <a:pt x="14403" y="0"/>
                  </a:lnTo>
                  <a:lnTo>
                    <a:pt x="14433" y="0"/>
                  </a:lnTo>
                  <a:lnTo>
                    <a:pt x="14463" y="0"/>
                  </a:lnTo>
                  <a:lnTo>
                    <a:pt x="14493" y="0"/>
                  </a:lnTo>
                  <a:lnTo>
                    <a:pt x="14522" y="0"/>
                  </a:lnTo>
                  <a:lnTo>
                    <a:pt x="14552" y="0"/>
                  </a:lnTo>
                  <a:lnTo>
                    <a:pt x="14582" y="0"/>
                  </a:lnTo>
                  <a:lnTo>
                    <a:pt x="14612" y="0"/>
                  </a:lnTo>
                  <a:lnTo>
                    <a:pt x="14642" y="0"/>
                  </a:lnTo>
                  <a:lnTo>
                    <a:pt x="14672" y="0"/>
                  </a:lnTo>
                  <a:lnTo>
                    <a:pt x="14692" y="2633"/>
                  </a:lnTo>
                  <a:lnTo>
                    <a:pt x="14702" y="0"/>
                  </a:lnTo>
                  <a:lnTo>
                    <a:pt x="14732" y="0"/>
                  </a:lnTo>
                  <a:lnTo>
                    <a:pt x="14762" y="0"/>
                  </a:lnTo>
                  <a:lnTo>
                    <a:pt x="14792" y="0"/>
                  </a:lnTo>
                  <a:lnTo>
                    <a:pt x="14822" y="0"/>
                  </a:lnTo>
                  <a:lnTo>
                    <a:pt x="14852" y="0"/>
                  </a:lnTo>
                  <a:lnTo>
                    <a:pt x="14882" y="0"/>
                  </a:lnTo>
                  <a:lnTo>
                    <a:pt x="14912" y="0"/>
                  </a:lnTo>
                  <a:lnTo>
                    <a:pt x="14942" y="0"/>
                  </a:lnTo>
                  <a:lnTo>
                    <a:pt x="14972" y="0"/>
                  </a:lnTo>
                  <a:lnTo>
                    <a:pt x="15002" y="0"/>
                  </a:lnTo>
                  <a:lnTo>
                    <a:pt x="15032" y="0"/>
                  </a:lnTo>
                  <a:lnTo>
                    <a:pt x="15061" y="0"/>
                  </a:lnTo>
                  <a:lnTo>
                    <a:pt x="15091" y="0"/>
                  </a:lnTo>
                  <a:lnTo>
                    <a:pt x="15121" y="0"/>
                  </a:lnTo>
                  <a:lnTo>
                    <a:pt x="15151" y="0"/>
                  </a:lnTo>
                  <a:lnTo>
                    <a:pt x="15171" y="2633"/>
                  </a:lnTo>
                  <a:lnTo>
                    <a:pt x="15181" y="0"/>
                  </a:lnTo>
                  <a:lnTo>
                    <a:pt x="15211" y="0"/>
                  </a:lnTo>
                  <a:lnTo>
                    <a:pt x="15241" y="0"/>
                  </a:lnTo>
                  <a:lnTo>
                    <a:pt x="15261" y="2633"/>
                  </a:lnTo>
                  <a:lnTo>
                    <a:pt x="15271" y="0"/>
                  </a:lnTo>
                  <a:lnTo>
                    <a:pt x="15301" y="0"/>
                  </a:lnTo>
                  <a:lnTo>
                    <a:pt x="15331" y="0"/>
                  </a:lnTo>
                  <a:lnTo>
                    <a:pt x="15361" y="0"/>
                  </a:lnTo>
                  <a:lnTo>
                    <a:pt x="15391" y="0"/>
                  </a:lnTo>
                  <a:lnTo>
                    <a:pt x="15421" y="0"/>
                  </a:lnTo>
                  <a:lnTo>
                    <a:pt x="15451" y="0"/>
                  </a:lnTo>
                  <a:lnTo>
                    <a:pt x="15481" y="0"/>
                  </a:lnTo>
                  <a:lnTo>
                    <a:pt x="15511" y="0"/>
                  </a:lnTo>
                  <a:lnTo>
                    <a:pt x="15541" y="0"/>
                  </a:lnTo>
                  <a:lnTo>
                    <a:pt x="15571" y="0"/>
                  </a:lnTo>
                  <a:lnTo>
                    <a:pt x="15600" y="0"/>
                  </a:lnTo>
                  <a:lnTo>
                    <a:pt x="15630" y="0"/>
                  </a:lnTo>
                  <a:lnTo>
                    <a:pt x="15660" y="0"/>
                  </a:lnTo>
                  <a:lnTo>
                    <a:pt x="15690" y="0"/>
                  </a:lnTo>
                  <a:lnTo>
                    <a:pt x="15720" y="0"/>
                  </a:lnTo>
                  <a:lnTo>
                    <a:pt x="15750" y="0"/>
                  </a:lnTo>
                  <a:lnTo>
                    <a:pt x="15770" y="2633"/>
                  </a:lnTo>
                  <a:lnTo>
                    <a:pt x="15780" y="0"/>
                  </a:lnTo>
                  <a:lnTo>
                    <a:pt x="15810" y="0"/>
                  </a:lnTo>
                  <a:lnTo>
                    <a:pt x="15840" y="0"/>
                  </a:lnTo>
                  <a:lnTo>
                    <a:pt x="15870" y="0"/>
                  </a:lnTo>
                  <a:lnTo>
                    <a:pt x="15900" y="0"/>
                  </a:lnTo>
                  <a:lnTo>
                    <a:pt x="15930" y="0"/>
                  </a:lnTo>
                  <a:lnTo>
                    <a:pt x="15960" y="0"/>
                  </a:lnTo>
                  <a:lnTo>
                    <a:pt x="15980" y="2633"/>
                  </a:lnTo>
                  <a:lnTo>
                    <a:pt x="15990" y="0"/>
                  </a:lnTo>
                  <a:lnTo>
                    <a:pt x="16020" y="0"/>
                  </a:lnTo>
                  <a:lnTo>
                    <a:pt x="16050" y="0"/>
                  </a:lnTo>
                  <a:lnTo>
                    <a:pt x="16080" y="0"/>
                  </a:lnTo>
                  <a:lnTo>
                    <a:pt x="16110" y="0"/>
                  </a:lnTo>
                  <a:lnTo>
                    <a:pt x="16139" y="0"/>
                  </a:lnTo>
                  <a:lnTo>
                    <a:pt x="16169" y="0"/>
                  </a:lnTo>
                  <a:lnTo>
                    <a:pt x="16199" y="0"/>
                  </a:lnTo>
                  <a:lnTo>
                    <a:pt x="16229" y="2633"/>
                  </a:lnTo>
                  <a:lnTo>
                    <a:pt x="16239" y="0"/>
                  </a:lnTo>
                  <a:lnTo>
                    <a:pt x="16259" y="0"/>
                  </a:lnTo>
                  <a:lnTo>
                    <a:pt x="16289" y="0"/>
                  </a:lnTo>
                  <a:lnTo>
                    <a:pt x="16319" y="0"/>
                  </a:lnTo>
                  <a:lnTo>
                    <a:pt x="16349" y="0"/>
                  </a:lnTo>
                  <a:lnTo>
                    <a:pt x="16379" y="0"/>
                  </a:lnTo>
                  <a:lnTo>
                    <a:pt x="16399" y="2633"/>
                  </a:lnTo>
                  <a:lnTo>
                    <a:pt x="16409" y="0"/>
                  </a:lnTo>
                  <a:lnTo>
                    <a:pt x="16439" y="0"/>
                  </a:lnTo>
                  <a:lnTo>
                    <a:pt x="16469" y="0"/>
                  </a:lnTo>
                  <a:lnTo>
                    <a:pt x="16499" y="0"/>
                  </a:lnTo>
                  <a:lnTo>
                    <a:pt x="16529" y="0"/>
                  </a:lnTo>
                  <a:lnTo>
                    <a:pt x="16559" y="0"/>
                  </a:lnTo>
                  <a:lnTo>
                    <a:pt x="16589" y="0"/>
                  </a:lnTo>
                  <a:lnTo>
                    <a:pt x="16619" y="0"/>
                  </a:lnTo>
                  <a:lnTo>
                    <a:pt x="16648" y="0"/>
                  </a:lnTo>
                  <a:lnTo>
                    <a:pt x="16678" y="0"/>
                  </a:lnTo>
                  <a:lnTo>
                    <a:pt x="16708" y="0"/>
                  </a:lnTo>
                  <a:lnTo>
                    <a:pt x="16728" y="2633"/>
                  </a:lnTo>
                  <a:lnTo>
                    <a:pt x="16738" y="0"/>
                  </a:lnTo>
                  <a:lnTo>
                    <a:pt x="16768" y="0"/>
                  </a:lnTo>
                  <a:lnTo>
                    <a:pt x="16798" y="0"/>
                  </a:lnTo>
                  <a:lnTo>
                    <a:pt x="16828" y="0"/>
                  </a:lnTo>
                  <a:lnTo>
                    <a:pt x="16858" y="0"/>
                  </a:lnTo>
                  <a:lnTo>
                    <a:pt x="16888" y="0"/>
                  </a:lnTo>
                  <a:lnTo>
                    <a:pt x="16918" y="0"/>
                  </a:lnTo>
                  <a:lnTo>
                    <a:pt x="16948" y="0"/>
                  </a:lnTo>
                  <a:lnTo>
                    <a:pt x="16978" y="0"/>
                  </a:lnTo>
                  <a:lnTo>
                    <a:pt x="17008" y="0"/>
                  </a:lnTo>
                  <a:lnTo>
                    <a:pt x="17038" y="0"/>
                  </a:lnTo>
                  <a:lnTo>
                    <a:pt x="17068" y="0"/>
                  </a:lnTo>
                  <a:lnTo>
                    <a:pt x="17098" y="0"/>
                  </a:lnTo>
                  <a:lnTo>
                    <a:pt x="17128" y="0"/>
                  </a:lnTo>
                  <a:lnTo>
                    <a:pt x="17158" y="0"/>
                  </a:lnTo>
                  <a:lnTo>
                    <a:pt x="17188" y="0"/>
                  </a:lnTo>
                  <a:lnTo>
                    <a:pt x="17217" y="0"/>
                  </a:lnTo>
                  <a:lnTo>
                    <a:pt x="17247" y="0"/>
                  </a:lnTo>
                  <a:lnTo>
                    <a:pt x="17277" y="0"/>
                  </a:lnTo>
                  <a:lnTo>
                    <a:pt x="17307" y="0"/>
                  </a:lnTo>
                  <a:lnTo>
                    <a:pt x="17317" y="2633"/>
                  </a:lnTo>
                  <a:lnTo>
                    <a:pt x="17337" y="0"/>
                  </a:lnTo>
                  <a:lnTo>
                    <a:pt x="17367" y="0"/>
                  </a:lnTo>
                  <a:lnTo>
                    <a:pt x="17397" y="0"/>
                  </a:lnTo>
                  <a:lnTo>
                    <a:pt x="17427" y="0"/>
                  </a:lnTo>
                  <a:lnTo>
                    <a:pt x="17457" y="0"/>
                  </a:lnTo>
                  <a:lnTo>
                    <a:pt x="17487" y="0"/>
                  </a:lnTo>
                  <a:lnTo>
                    <a:pt x="17517" y="0"/>
                  </a:lnTo>
                  <a:lnTo>
                    <a:pt x="17547" y="2633"/>
                  </a:lnTo>
                  <a:lnTo>
                    <a:pt x="17557" y="0"/>
                  </a:lnTo>
                  <a:lnTo>
                    <a:pt x="17577" y="0"/>
                  </a:lnTo>
                  <a:lnTo>
                    <a:pt x="17607" y="0"/>
                  </a:lnTo>
                  <a:lnTo>
                    <a:pt x="17637" y="0"/>
                  </a:lnTo>
                  <a:lnTo>
                    <a:pt x="17667" y="2633"/>
                  </a:lnTo>
                  <a:lnTo>
                    <a:pt x="17677" y="0"/>
                  </a:lnTo>
                  <a:lnTo>
                    <a:pt x="17697" y="0"/>
                  </a:lnTo>
                  <a:lnTo>
                    <a:pt x="17717" y="2633"/>
                  </a:lnTo>
                  <a:lnTo>
                    <a:pt x="17726" y="0"/>
                  </a:lnTo>
                  <a:lnTo>
                    <a:pt x="17736" y="2633"/>
                  </a:lnTo>
                  <a:lnTo>
                    <a:pt x="17756" y="0"/>
                  </a:lnTo>
                  <a:lnTo>
                    <a:pt x="17786" y="0"/>
                  </a:lnTo>
                  <a:lnTo>
                    <a:pt x="17816" y="0"/>
                  </a:lnTo>
                  <a:lnTo>
                    <a:pt x="17846" y="0"/>
                  </a:lnTo>
                  <a:lnTo>
                    <a:pt x="17876" y="0"/>
                  </a:lnTo>
                  <a:lnTo>
                    <a:pt x="17906" y="0"/>
                  </a:lnTo>
                  <a:lnTo>
                    <a:pt x="17936" y="0"/>
                  </a:lnTo>
                  <a:lnTo>
                    <a:pt x="17966" y="0"/>
                  </a:lnTo>
                  <a:lnTo>
                    <a:pt x="17996" y="0"/>
                  </a:lnTo>
                  <a:lnTo>
                    <a:pt x="18026" y="0"/>
                  </a:lnTo>
                  <a:lnTo>
                    <a:pt x="18056" y="0"/>
                  </a:lnTo>
                  <a:lnTo>
                    <a:pt x="18086" y="0"/>
                  </a:lnTo>
                  <a:lnTo>
                    <a:pt x="18106" y="2633"/>
                  </a:lnTo>
                  <a:lnTo>
                    <a:pt x="18116" y="0"/>
                  </a:lnTo>
                  <a:lnTo>
                    <a:pt x="18146" y="0"/>
                  </a:lnTo>
                  <a:lnTo>
                    <a:pt x="18166" y="2633"/>
                  </a:lnTo>
                  <a:lnTo>
                    <a:pt x="18176" y="0"/>
                  </a:lnTo>
                  <a:lnTo>
                    <a:pt x="18206" y="0"/>
                  </a:lnTo>
                  <a:lnTo>
                    <a:pt x="18216" y="2633"/>
                  </a:lnTo>
                  <a:lnTo>
                    <a:pt x="18236" y="0"/>
                  </a:lnTo>
                  <a:lnTo>
                    <a:pt x="18265" y="0"/>
                  </a:lnTo>
                  <a:lnTo>
                    <a:pt x="18295" y="0"/>
                  </a:lnTo>
                  <a:lnTo>
                    <a:pt x="18325" y="2633"/>
                  </a:lnTo>
                  <a:lnTo>
                    <a:pt x="18335" y="0"/>
                  </a:lnTo>
                  <a:lnTo>
                    <a:pt x="18355" y="0"/>
                  </a:lnTo>
                  <a:lnTo>
                    <a:pt x="18385" y="0"/>
                  </a:lnTo>
                  <a:lnTo>
                    <a:pt x="18415" y="0"/>
                  </a:lnTo>
                  <a:lnTo>
                    <a:pt x="18445" y="0"/>
                  </a:lnTo>
                  <a:lnTo>
                    <a:pt x="18475" y="0"/>
                  </a:lnTo>
                  <a:lnTo>
                    <a:pt x="18505" y="0"/>
                  </a:lnTo>
                  <a:lnTo>
                    <a:pt x="18535" y="0"/>
                  </a:lnTo>
                  <a:lnTo>
                    <a:pt x="18565" y="0"/>
                  </a:lnTo>
                  <a:lnTo>
                    <a:pt x="18595" y="0"/>
                  </a:lnTo>
                  <a:lnTo>
                    <a:pt x="18625" y="0"/>
                  </a:lnTo>
                  <a:lnTo>
                    <a:pt x="18655" y="0"/>
                  </a:lnTo>
                  <a:lnTo>
                    <a:pt x="18685" y="0"/>
                  </a:lnTo>
                  <a:lnTo>
                    <a:pt x="18715" y="0"/>
                  </a:lnTo>
                  <a:lnTo>
                    <a:pt x="18745" y="0"/>
                  </a:lnTo>
                  <a:lnTo>
                    <a:pt x="18775" y="0"/>
                  </a:lnTo>
                  <a:lnTo>
                    <a:pt x="18805" y="0"/>
                  </a:lnTo>
                  <a:lnTo>
                    <a:pt x="18834" y="2633"/>
                  </a:lnTo>
                  <a:lnTo>
                    <a:pt x="18844" y="0"/>
                  </a:lnTo>
                  <a:lnTo>
                    <a:pt x="18864" y="0"/>
                  </a:lnTo>
                  <a:lnTo>
                    <a:pt x="18894" y="0"/>
                  </a:lnTo>
                  <a:lnTo>
                    <a:pt x="18924" y="0"/>
                  </a:lnTo>
                  <a:lnTo>
                    <a:pt x="18954" y="0"/>
                  </a:lnTo>
                  <a:lnTo>
                    <a:pt x="18984" y="0"/>
                  </a:lnTo>
                  <a:lnTo>
                    <a:pt x="19014" y="0"/>
                  </a:lnTo>
                  <a:lnTo>
                    <a:pt x="19044" y="0"/>
                  </a:lnTo>
                  <a:lnTo>
                    <a:pt x="19074" y="0"/>
                  </a:lnTo>
                  <a:lnTo>
                    <a:pt x="19104" y="0"/>
                  </a:lnTo>
                  <a:lnTo>
                    <a:pt x="19114" y="2633"/>
                  </a:lnTo>
                  <a:lnTo>
                    <a:pt x="19134" y="2633"/>
                  </a:lnTo>
                  <a:lnTo>
                    <a:pt x="19144" y="0"/>
                  </a:lnTo>
                  <a:lnTo>
                    <a:pt x="19164" y="0"/>
                  </a:lnTo>
                  <a:lnTo>
                    <a:pt x="19194" y="0"/>
                  </a:lnTo>
                  <a:lnTo>
                    <a:pt x="19224" y="0"/>
                  </a:lnTo>
                  <a:lnTo>
                    <a:pt x="19254" y="0"/>
                  </a:lnTo>
                  <a:lnTo>
                    <a:pt x="19264" y="2633"/>
                  </a:lnTo>
                  <a:lnTo>
                    <a:pt x="19284" y="0"/>
                  </a:lnTo>
                  <a:lnTo>
                    <a:pt x="19313" y="0"/>
                  </a:lnTo>
                  <a:lnTo>
                    <a:pt x="19343" y="0"/>
                  </a:lnTo>
                  <a:lnTo>
                    <a:pt x="19373" y="0"/>
                  </a:lnTo>
                  <a:lnTo>
                    <a:pt x="19403" y="0"/>
                  </a:lnTo>
                  <a:lnTo>
                    <a:pt x="19433" y="0"/>
                  </a:lnTo>
                  <a:lnTo>
                    <a:pt x="19463" y="0"/>
                  </a:lnTo>
                  <a:lnTo>
                    <a:pt x="19493" y="0"/>
                  </a:lnTo>
                  <a:lnTo>
                    <a:pt x="19523" y="0"/>
                  </a:lnTo>
                  <a:lnTo>
                    <a:pt x="19553" y="0"/>
                  </a:lnTo>
                  <a:lnTo>
                    <a:pt x="19583" y="0"/>
                  </a:lnTo>
                  <a:lnTo>
                    <a:pt x="19613" y="0"/>
                  </a:lnTo>
                  <a:lnTo>
                    <a:pt x="19643" y="0"/>
                  </a:lnTo>
                  <a:lnTo>
                    <a:pt x="19673" y="0"/>
                  </a:lnTo>
                  <a:lnTo>
                    <a:pt x="19693" y="2633"/>
                  </a:lnTo>
                  <a:lnTo>
                    <a:pt x="19703" y="0"/>
                  </a:lnTo>
                  <a:lnTo>
                    <a:pt x="19733" y="0"/>
                  </a:lnTo>
                  <a:lnTo>
                    <a:pt x="19763" y="0"/>
                  </a:lnTo>
                  <a:lnTo>
                    <a:pt x="19793" y="0"/>
                  </a:lnTo>
                  <a:lnTo>
                    <a:pt x="19823" y="0"/>
                  </a:lnTo>
                  <a:lnTo>
                    <a:pt x="19853" y="0"/>
                  </a:lnTo>
                  <a:lnTo>
                    <a:pt x="19882" y="0"/>
                  </a:lnTo>
                  <a:lnTo>
                    <a:pt x="19912" y="0"/>
                  </a:lnTo>
                  <a:lnTo>
                    <a:pt x="19942" y="0"/>
                  </a:lnTo>
                  <a:lnTo>
                    <a:pt x="19972" y="0"/>
                  </a:lnTo>
                  <a:lnTo>
                    <a:pt x="20002" y="0"/>
                  </a:lnTo>
                  <a:lnTo>
                    <a:pt x="20032" y="0"/>
                  </a:lnTo>
                  <a:lnTo>
                    <a:pt x="20062" y="0"/>
                  </a:lnTo>
                  <a:lnTo>
                    <a:pt x="20092" y="0"/>
                  </a:lnTo>
                  <a:lnTo>
                    <a:pt x="20122" y="0"/>
                  </a:lnTo>
                  <a:lnTo>
                    <a:pt x="20152" y="0"/>
                  </a:lnTo>
                  <a:lnTo>
                    <a:pt x="20182" y="0"/>
                  </a:lnTo>
                  <a:lnTo>
                    <a:pt x="20212" y="0"/>
                  </a:lnTo>
                  <a:lnTo>
                    <a:pt x="20242" y="0"/>
                  </a:lnTo>
                  <a:lnTo>
                    <a:pt x="20272" y="0"/>
                  </a:lnTo>
                  <a:lnTo>
                    <a:pt x="20302" y="0"/>
                  </a:lnTo>
                  <a:lnTo>
                    <a:pt x="20332" y="0"/>
                  </a:lnTo>
                  <a:lnTo>
                    <a:pt x="20362" y="0"/>
                  </a:lnTo>
                  <a:lnTo>
                    <a:pt x="20392" y="0"/>
                  </a:lnTo>
                  <a:lnTo>
                    <a:pt x="20421" y="0"/>
                  </a:lnTo>
                  <a:lnTo>
                    <a:pt x="20451" y="0"/>
                  </a:lnTo>
                  <a:lnTo>
                    <a:pt x="20481" y="0"/>
                  </a:lnTo>
                  <a:lnTo>
                    <a:pt x="20511" y="0"/>
                  </a:lnTo>
                  <a:lnTo>
                    <a:pt x="20541" y="0"/>
                  </a:lnTo>
                  <a:lnTo>
                    <a:pt x="20571" y="0"/>
                  </a:lnTo>
                  <a:lnTo>
                    <a:pt x="20601" y="0"/>
                  </a:lnTo>
                  <a:lnTo>
                    <a:pt x="20631" y="0"/>
                  </a:lnTo>
                  <a:lnTo>
                    <a:pt x="20661" y="0"/>
                  </a:lnTo>
                  <a:lnTo>
                    <a:pt x="20691" y="2633"/>
                  </a:lnTo>
                  <a:lnTo>
                    <a:pt x="20701" y="0"/>
                  </a:lnTo>
                  <a:lnTo>
                    <a:pt x="20721" y="0"/>
                  </a:lnTo>
                  <a:lnTo>
                    <a:pt x="20751" y="0"/>
                  </a:lnTo>
                  <a:lnTo>
                    <a:pt x="20761" y="2633"/>
                  </a:lnTo>
                  <a:lnTo>
                    <a:pt x="20781" y="0"/>
                  </a:lnTo>
                  <a:lnTo>
                    <a:pt x="20811" y="0"/>
                  </a:lnTo>
                  <a:lnTo>
                    <a:pt x="20841" y="0"/>
                  </a:lnTo>
                  <a:lnTo>
                    <a:pt x="20871" y="0"/>
                  </a:lnTo>
                  <a:lnTo>
                    <a:pt x="20901" y="0"/>
                  </a:lnTo>
                  <a:lnTo>
                    <a:pt x="20931" y="0"/>
                  </a:lnTo>
                  <a:lnTo>
                    <a:pt x="20961" y="0"/>
                  </a:lnTo>
                  <a:lnTo>
                    <a:pt x="20990" y="0"/>
                  </a:lnTo>
                  <a:lnTo>
                    <a:pt x="21020" y="0"/>
                  </a:lnTo>
                  <a:lnTo>
                    <a:pt x="21050" y="0"/>
                  </a:lnTo>
                  <a:lnTo>
                    <a:pt x="21080" y="0"/>
                  </a:lnTo>
                  <a:lnTo>
                    <a:pt x="21110" y="0"/>
                  </a:lnTo>
                  <a:lnTo>
                    <a:pt x="21140" y="0"/>
                  </a:lnTo>
                  <a:lnTo>
                    <a:pt x="21170" y="0"/>
                  </a:lnTo>
                  <a:lnTo>
                    <a:pt x="21200" y="0"/>
                  </a:lnTo>
                  <a:lnTo>
                    <a:pt x="21230" y="0"/>
                  </a:lnTo>
                  <a:lnTo>
                    <a:pt x="21260" y="0"/>
                  </a:lnTo>
                  <a:lnTo>
                    <a:pt x="21290" y="0"/>
                  </a:lnTo>
                  <a:lnTo>
                    <a:pt x="21320" y="0"/>
                  </a:lnTo>
                  <a:lnTo>
                    <a:pt x="21350" y="0"/>
                  </a:lnTo>
                  <a:lnTo>
                    <a:pt x="21360" y="2633"/>
                  </a:lnTo>
                  <a:lnTo>
                    <a:pt x="21380" y="0"/>
                  </a:lnTo>
                  <a:lnTo>
                    <a:pt x="21410" y="0"/>
                  </a:lnTo>
                  <a:lnTo>
                    <a:pt x="21440" y="0"/>
                  </a:lnTo>
                  <a:lnTo>
                    <a:pt x="21469" y="0"/>
                  </a:lnTo>
                  <a:lnTo>
                    <a:pt x="21499" y="0"/>
                  </a:lnTo>
                  <a:lnTo>
                    <a:pt x="21529" y="2633"/>
                  </a:lnTo>
                  <a:lnTo>
                    <a:pt x="21539" y="0"/>
                  </a:lnTo>
                  <a:lnTo>
                    <a:pt x="21559" y="0"/>
                  </a:lnTo>
                  <a:lnTo>
                    <a:pt x="21589" y="0"/>
                  </a:lnTo>
                  <a:lnTo>
                    <a:pt x="21619" y="0"/>
                  </a:lnTo>
                  <a:lnTo>
                    <a:pt x="21649" y="0"/>
                  </a:lnTo>
                  <a:lnTo>
                    <a:pt x="21679" y="2633"/>
                  </a:lnTo>
                  <a:lnTo>
                    <a:pt x="21699" y="0"/>
                  </a:lnTo>
                  <a:lnTo>
                    <a:pt x="21709" y="0"/>
                  </a:lnTo>
                  <a:lnTo>
                    <a:pt x="21739" y="0"/>
                  </a:lnTo>
                  <a:lnTo>
                    <a:pt x="21769" y="0"/>
                  </a:lnTo>
                  <a:lnTo>
                    <a:pt x="21799" y="0"/>
                  </a:lnTo>
                  <a:lnTo>
                    <a:pt x="21829" y="0"/>
                  </a:lnTo>
                  <a:lnTo>
                    <a:pt x="21859" y="0"/>
                  </a:lnTo>
                  <a:lnTo>
                    <a:pt x="21889" y="0"/>
                  </a:lnTo>
                  <a:lnTo>
                    <a:pt x="21919" y="0"/>
                  </a:lnTo>
                  <a:lnTo>
                    <a:pt x="21949" y="0"/>
                  </a:lnTo>
                  <a:lnTo>
                    <a:pt x="21979" y="0"/>
                  </a:lnTo>
                  <a:lnTo>
                    <a:pt x="21989" y="2633"/>
                  </a:lnTo>
                  <a:lnTo>
                    <a:pt x="22009" y="0"/>
                  </a:lnTo>
                  <a:lnTo>
                    <a:pt x="22039" y="0"/>
                  </a:lnTo>
                  <a:lnTo>
                    <a:pt x="22068" y="0"/>
                  </a:lnTo>
                  <a:lnTo>
                    <a:pt x="22098" y="0"/>
                  </a:lnTo>
                  <a:lnTo>
                    <a:pt x="22128" y="0"/>
                  </a:lnTo>
                  <a:lnTo>
                    <a:pt x="22158" y="0"/>
                  </a:lnTo>
                  <a:lnTo>
                    <a:pt x="22188" y="0"/>
                  </a:lnTo>
                  <a:lnTo>
                    <a:pt x="22218" y="0"/>
                  </a:lnTo>
                  <a:lnTo>
                    <a:pt x="22248" y="0"/>
                  </a:lnTo>
                  <a:lnTo>
                    <a:pt x="22278" y="0"/>
                  </a:lnTo>
                  <a:lnTo>
                    <a:pt x="22298" y="2633"/>
                  </a:lnTo>
                  <a:lnTo>
                    <a:pt x="22308" y="0"/>
                  </a:lnTo>
                  <a:lnTo>
                    <a:pt x="22338" y="0"/>
                  </a:lnTo>
                  <a:lnTo>
                    <a:pt x="22368" y="0"/>
                  </a:lnTo>
                  <a:lnTo>
                    <a:pt x="22398" y="0"/>
                  </a:lnTo>
                  <a:lnTo>
                    <a:pt x="22428" y="0"/>
                  </a:lnTo>
                  <a:lnTo>
                    <a:pt x="22458" y="0"/>
                  </a:lnTo>
                  <a:lnTo>
                    <a:pt x="22488" y="0"/>
                  </a:lnTo>
                  <a:lnTo>
                    <a:pt x="22498" y="2633"/>
                  </a:lnTo>
                  <a:lnTo>
                    <a:pt x="22518" y="0"/>
                  </a:lnTo>
                  <a:lnTo>
                    <a:pt x="22548" y="0"/>
                  </a:lnTo>
                  <a:lnTo>
                    <a:pt x="22558" y="2633"/>
                  </a:lnTo>
                  <a:lnTo>
                    <a:pt x="22578" y="0"/>
                  </a:lnTo>
                  <a:lnTo>
                    <a:pt x="22597" y="2633"/>
                  </a:lnTo>
                  <a:lnTo>
                    <a:pt x="22607" y="0"/>
                  </a:lnTo>
                  <a:lnTo>
                    <a:pt x="22627" y="2633"/>
                  </a:lnTo>
                  <a:lnTo>
                    <a:pt x="22637" y="0"/>
                  </a:lnTo>
                  <a:lnTo>
                    <a:pt x="22667" y="0"/>
                  </a:lnTo>
                  <a:lnTo>
                    <a:pt x="22697" y="0"/>
                  </a:lnTo>
                  <a:lnTo>
                    <a:pt x="22727" y="0"/>
                  </a:lnTo>
                  <a:lnTo>
                    <a:pt x="22757" y="0"/>
                  </a:lnTo>
                  <a:lnTo>
                    <a:pt x="22767" y="2633"/>
                  </a:lnTo>
                  <a:lnTo>
                    <a:pt x="22787" y="0"/>
                  </a:lnTo>
                  <a:lnTo>
                    <a:pt x="22817" y="0"/>
                  </a:lnTo>
                  <a:lnTo>
                    <a:pt x="22847" y="0"/>
                  </a:lnTo>
                  <a:lnTo>
                    <a:pt x="22877" y="0"/>
                  </a:lnTo>
                  <a:lnTo>
                    <a:pt x="22907" y="0"/>
                  </a:lnTo>
                  <a:lnTo>
                    <a:pt x="22937" y="0"/>
                  </a:lnTo>
                  <a:lnTo>
                    <a:pt x="22947" y="2633"/>
                  </a:lnTo>
                  <a:lnTo>
                    <a:pt x="22967" y="0"/>
                  </a:lnTo>
                  <a:lnTo>
                    <a:pt x="22997" y="0"/>
                  </a:lnTo>
                  <a:lnTo>
                    <a:pt x="23027" y="0"/>
                  </a:lnTo>
                  <a:lnTo>
                    <a:pt x="23057" y="0"/>
                  </a:lnTo>
                  <a:lnTo>
                    <a:pt x="23076" y="2633"/>
                  </a:lnTo>
                  <a:lnTo>
                    <a:pt x="23087" y="0"/>
                  </a:lnTo>
                  <a:lnTo>
                    <a:pt x="23117" y="0"/>
                  </a:lnTo>
                  <a:lnTo>
                    <a:pt x="23146" y="0"/>
                  </a:lnTo>
                  <a:lnTo>
                    <a:pt x="23176" y="0"/>
                  </a:lnTo>
                  <a:lnTo>
                    <a:pt x="23206" y="0"/>
                  </a:lnTo>
                  <a:lnTo>
                    <a:pt x="23236" y="0"/>
                  </a:lnTo>
                  <a:lnTo>
                    <a:pt x="23266" y="0"/>
                  </a:lnTo>
                  <a:lnTo>
                    <a:pt x="23296" y="0"/>
                  </a:lnTo>
                  <a:lnTo>
                    <a:pt x="23326" y="0"/>
                  </a:lnTo>
                  <a:lnTo>
                    <a:pt x="23356" y="0"/>
                  </a:lnTo>
                  <a:lnTo>
                    <a:pt x="23386" y="0"/>
                  </a:lnTo>
                  <a:lnTo>
                    <a:pt x="23416" y="0"/>
                  </a:lnTo>
                  <a:lnTo>
                    <a:pt x="23446" y="0"/>
                  </a:lnTo>
                  <a:lnTo>
                    <a:pt x="23476" y="0"/>
                  </a:lnTo>
                  <a:lnTo>
                    <a:pt x="23506" y="0"/>
                  </a:lnTo>
                  <a:lnTo>
                    <a:pt x="23536" y="0"/>
                  </a:lnTo>
                  <a:lnTo>
                    <a:pt x="23566" y="0"/>
                  </a:lnTo>
                  <a:lnTo>
                    <a:pt x="23596" y="0"/>
                  </a:lnTo>
                  <a:lnTo>
                    <a:pt x="23626" y="0"/>
                  </a:lnTo>
                  <a:lnTo>
                    <a:pt x="23655" y="0"/>
                  </a:lnTo>
                  <a:lnTo>
                    <a:pt x="23685" y="0"/>
                  </a:lnTo>
                  <a:lnTo>
                    <a:pt x="23715" y="2633"/>
                  </a:lnTo>
                  <a:lnTo>
                    <a:pt x="23725" y="0"/>
                  </a:lnTo>
                  <a:lnTo>
                    <a:pt x="23745" y="0"/>
                  </a:lnTo>
                  <a:lnTo>
                    <a:pt x="23775" y="0"/>
                  </a:lnTo>
                  <a:lnTo>
                    <a:pt x="23805" y="0"/>
                  </a:lnTo>
                  <a:lnTo>
                    <a:pt x="23835" y="0"/>
                  </a:lnTo>
                  <a:lnTo>
                    <a:pt x="23865" y="2633"/>
                  </a:lnTo>
                  <a:lnTo>
                    <a:pt x="23875" y="0"/>
                  </a:lnTo>
                  <a:lnTo>
                    <a:pt x="23895" y="0"/>
                  </a:lnTo>
                  <a:lnTo>
                    <a:pt x="23925" y="0"/>
                  </a:lnTo>
                  <a:lnTo>
                    <a:pt x="23955" y="0"/>
                  </a:lnTo>
                  <a:lnTo>
                    <a:pt x="23975" y="2633"/>
                  </a:lnTo>
                  <a:lnTo>
                    <a:pt x="23985" y="0"/>
                  </a:lnTo>
                  <a:lnTo>
                    <a:pt x="24015" y="0"/>
                  </a:lnTo>
                  <a:lnTo>
                    <a:pt x="24045" y="0"/>
                  </a:lnTo>
                  <a:lnTo>
                    <a:pt x="24075" y="2633"/>
                  </a:lnTo>
                  <a:lnTo>
                    <a:pt x="24085" y="0"/>
                  </a:lnTo>
                  <a:lnTo>
                    <a:pt x="24105" y="2633"/>
                  </a:lnTo>
                  <a:lnTo>
                    <a:pt x="24115" y="0"/>
                  </a:lnTo>
                  <a:lnTo>
                    <a:pt x="24135" y="0"/>
                  </a:lnTo>
                  <a:lnTo>
                    <a:pt x="24165" y="0"/>
                  </a:lnTo>
                  <a:lnTo>
                    <a:pt x="24194" y="0"/>
                  </a:lnTo>
                  <a:lnTo>
                    <a:pt x="24224" y="0"/>
                  </a:lnTo>
                  <a:lnTo>
                    <a:pt x="24254" y="0"/>
                  </a:lnTo>
                  <a:lnTo>
                    <a:pt x="24284" y="2633"/>
                  </a:lnTo>
                  <a:lnTo>
                    <a:pt x="24294" y="0"/>
                  </a:lnTo>
                  <a:lnTo>
                    <a:pt x="24314" y="0"/>
                  </a:lnTo>
                  <a:lnTo>
                    <a:pt x="24344" y="0"/>
                  </a:lnTo>
                  <a:lnTo>
                    <a:pt x="24374" y="0"/>
                  </a:lnTo>
                  <a:lnTo>
                    <a:pt x="24404" y="0"/>
                  </a:lnTo>
                  <a:lnTo>
                    <a:pt x="24434" y="0"/>
                  </a:lnTo>
                  <a:lnTo>
                    <a:pt x="24464" y="0"/>
                  </a:lnTo>
                  <a:lnTo>
                    <a:pt x="24484" y="2633"/>
                  </a:lnTo>
                  <a:lnTo>
                    <a:pt x="24494" y="0"/>
                  </a:lnTo>
                  <a:lnTo>
                    <a:pt x="24524" y="0"/>
                  </a:lnTo>
                  <a:lnTo>
                    <a:pt x="24554" y="0"/>
                  </a:lnTo>
                  <a:lnTo>
                    <a:pt x="24584" y="0"/>
                  </a:lnTo>
                  <a:lnTo>
                    <a:pt x="24614" y="0"/>
                  </a:lnTo>
                  <a:lnTo>
                    <a:pt x="24644" y="0"/>
                  </a:lnTo>
                  <a:lnTo>
                    <a:pt x="24674" y="0"/>
                  </a:lnTo>
                  <a:lnTo>
                    <a:pt x="24704" y="0"/>
                  </a:lnTo>
                  <a:lnTo>
                    <a:pt x="24733" y="0"/>
                  </a:lnTo>
                  <a:lnTo>
                    <a:pt x="24763" y="0"/>
                  </a:lnTo>
                  <a:lnTo>
                    <a:pt x="24783" y="2633"/>
                  </a:lnTo>
                  <a:lnTo>
                    <a:pt x="24793" y="0"/>
                  </a:lnTo>
                  <a:lnTo>
                    <a:pt x="24823" y="0"/>
                  </a:lnTo>
                  <a:lnTo>
                    <a:pt x="24853" y="0"/>
                  </a:lnTo>
                  <a:lnTo>
                    <a:pt x="24883" y="0"/>
                  </a:lnTo>
                  <a:lnTo>
                    <a:pt x="24913" y="0"/>
                  </a:lnTo>
                  <a:lnTo>
                    <a:pt x="24943" y="0"/>
                  </a:lnTo>
                  <a:lnTo>
                    <a:pt x="24973" y="0"/>
                  </a:lnTo>
                  <a:lnTo>
                    <a:pt x="25003" y="0"/>
                  </a:lnTo>
                  <a:lnTo>
                    <a:pt x="25033" y="0"/>
                  </a:lnTo>
                  <a:lnTo>
                    <a:pt x="25063" y="0"/>
                  </a:lnTo>
                  <a:lnTo>
                    <a:pt x="25093" y="0"/>
                  </a:lnTo>
                  <a:lnTo>
                    <a:pt x="25123" y="0"/>
                  </a:lnTo>
                  <a:lnTo>
                    <a:pt x="25153" y="0"/>
                  </a:lnTo>
                  <a:lnTo>
                    <a:pt x="25183" y="0"/>
                  </a:lnTo>
                  <a:lnTo>
                    <a:pt x="25213" y="0"/>
                  </a:lnTo>
                  <a:lnTo>
                    <a:pt x="25242" y="0"/>
                  </a:lnTo>
                  <a:lnTo>
                    <a:pt x="25272" y="0"/>
                  </a:lnTo>
                  <a:lnTo>
                    <a:pt x="25302" y="0"/>
                  </a:lnTo>
                  <a:lnTo>
                    <a:pt x="25332" y="0"/>
                  </a:lnTo>
                  <a:lnTo>
                    <a:pt x="25362" y="0"/>
                  </a:lnTo>
                  <a:lnTo>
                    <a:pt x="25392" y="2633"/>
                  </a:lnTo>
                  <a:lnTo>
                    <a:pt x="25402" y="0"/>
                  </a:lnTo>
                  <a:lnTo>
                    <a:pt x="25422" y="0"/>
                  </a:lnTo>
                  <a:lnTo>
                    <a:pt x="25452" y="0"/>
                  </a:lnTo>
                  <a:lnTo>
                    <a:pt x="25482" y="0"/>
                  </a:lnTo>
                  <a:lnTo>
                    <a:pt x="25512" y="0"/>
                  </a:lnTo>
                  <a:lnTo>
                    <a:pt x="25542" y="0"/>
                  </a:lnTo>
                  <a:lnTo>
                    <a:pt x="25572" y="2633"/>
                  </a:lnTo>
                  <a:lnTo>
                    <a:pt x="25582" y="0"/>
                  </a:lnTo>
                  <a:lnTo>
                    <a:pt x="25602" y="0"/>
                  </a:lnTo>
                  <a:lnTo>
                    <a:pt x="25632" y="0"/>
                  </a:lnTo>
                  <a:lnTo>
                    <a:pt x="25662" y="0"/>
                  </a:lnTo>
                  <a:lnTo>
                    <a:pt x="25692" y="0"/>
                  </a:lnTo>
                  <a:lnTo>
                    <a:pt x="25722" y="0"/>
                  </a:lnTo>
                  <a:lnTo>
                    <a:pt x="25752" y="0"/>
                  </a:lnTo>
                  <a:lnTo>
                    <a:pt x="25762" y="2633"/>
                  </a:lnTo>
                  <a:lnTo>
                    <a:pt x="25781" y="0"/>
                  </a:lnTo>
                  <a:lnTo>
                    <a:pt x="25811" y="0"/>
                  </a:lnTo>
                  <a:lnTo>
                    <a:pt x="25841" y="0"/>
                  </a:lnTo>
                  <a:lnTo>
                    <a:pt x="25871" y="0"/>
                  </a:lnTo>
                  <a:lnTo>
                    <a:pt x="25901" y="0"/>
                  </a:lnTo>
                  <a:lnTo>
                    <a:pt x="25931" y="0"/>
                  </a:lnTo>
                  <a:lnTo>
                    <a:pt x="25961" y="0"/>
                  </a:lnTo>
                  <a:lnTo>
                    <a:pt x="25981" y="2633"/>
                  </a:lnTo>
                  <a:lnTo>
                    <a:pt x="25991" y="0"/>
                  </a:lnTo>
                  <a:lnTo>
                    <a:pt x="26021" y="0"/>
                  </a:lnTo>
                  <a:lnTo>
                    <a:pt x="26051" y="0"/>
                  </a:lnTo>
                  <a:lnTo>
                    <a:pt x="26081" y="0"/>
                  </a:lnTo>
                  <a:lnTo>
                    <a:pt x="26111" y="0"/>
                  </a:lnTo>
                  <a:lnTo>
                    <a:pt x="26141" y="0"/>
                  </a:lnTo>
                  <a:lnTo>
                    <a:pt x="26171" y="0"/>
                  </a:lnTo>
                  <a:lnTo>
                    <a:pt x="26201" y="0"/>
                  </a:lnTo>
                  <a:lnTo>
                    <a:pt x="26231" y="0"/>
                  </a:lnTo>
                  <a:lnTo>
                    <a:pt x="26261" y="0"/>
                  </a:lnTo>
                  <a:lnTo>
                    <a:pt x="26291" y="0"/>
                  </a:lnTo>
                  <a:lnTo>
                    <a:pt x="26321" y="0"/>
                  </a:lnTo>
                  <a:lnTo>
                    <a:pt x="26350" y="0"/>
                  </a:lnTo>
                  <a:lnTo>
                    <a:pt x="26380" y="0"/>
                  </a:lnTo>
                  <a:lnTo>
                    <a:pt x="26410" y="0"/>
                  </a:lnTo>
                  <a:lnTo>
                    <a:pt x="26440" y="0"/>
                  </a:lnTo>
                  <a:lnTo>
                    <a:pt x="26470" y="0"/>
                  </a:lnTo>
                  <a:lnTo>
                    <a:pt x="26500" y="0"/>
                  </a:lnTo>
                  <a:lnTo>
                    <a:pt x="26530" y="0"/>
                  </a:lnTo>
                  <a:lnTo>
                    <a:pt x="26560" y="0"/>
                  </a:lnTo>
                  <a:lnTo>
                    <a:pt x="26590" y="0"/>
                  </a:lnTo>
                  <a:lnTo>
                    <a:pt x="26620" y="0"/>
                  </a:lnTo>
                  <a:lnTo>
                    <a:pt x="26650" y="0"/>
                  </a:lnTo>
                  <a:lnTo>
                    <a:pt x="26680" y="0"/>
                  </a:lnTo>
                  <a:lnTo>
                    <a:pt x="26710" y="0"/>
                  </a:lnTo>
                  <a:lnTo>
                    <a:pt x="26740" y="0"/>
                  </a:lnTo>
                  <a:lnTo>
                    <a:pt x="26770" y="0"/>
                  </a:lnTo>
                  <a:lnTo>
                    <a:pt x="26800" y="0"/>
                  </a:lnTo>
                  <a:lnTo>
                    <a:pt x="26829" y="0"/>
                  </a:lnTo>
                  <a:lnTo>
                    <a:pt x="26859" y="0"/>
                  </a:lnTo>
                  <a:lnTo>
                    <a:pt x="26889" y="0"/>
                  </a:lnTo>
                  <a:lnTo>
                    <a:pt x="26919" y="0"/>
                  </a:lnTo>
                  <a:lnTo>
                    <a:pt x="26949" y="0"/>
                  </a:lnTo>
                  <a:lnTo>
                    <a:pt x="26979" y="0"/>
                  </a:lnTo>
                  <a:lnTo>
                    <a:pt x="27009" y="0"/>
                  </a:lnTo>
                  <a:lnTo>
                    <a:pt x="27039" y="0"/>
                  </a:lnTo>
                  <a:lnTo>
                    <a:pt x="27069" y="0"/>
                  </a:lnTo>
                  <a:lnTo>
                    <a:pt x="27099" y="0"/>
                  </a:lnTo>
                  <a:lnTo>
                    <a:pt x="27129" y="0"/>
                  </a:lnTo>
                  <a:lnTo>
                    <a:pt x="27159" y="2633"/>
                  </a:lnTo>
                  <a:lnTo>
                    <a:pt x="27169" y="0"/>
                  </a:lnTo>
                  <a:lnTo>
                    <a:pt x="27189" y="0"/>
                  </a:lnTo>
                  <a:lnTo>
                    <a:pt x="27219" y="0"/>
                  </a:lnTo>
                  <a:lnTo>
                    <a:pt x="27249" y="0"/>
                  </a:lnTo>
                  <a:lnTo>
                    <a:pt x="27279" y="0"/>
                  </a:lnTo>
                  <a:lnTo>
                    <a:pt x="27309" y="0"/>
                  </a:lnTo>
                  <a:lnTo>
                    <a:pt x="27339" y="0"/>
                  </a:lnTo>
                  <a:lnTo>
                    <a:pt x="27369" y="0"/>
                  </a:lnTo>
                  <a:lnTo>
                    <a:pt x="27398" y="0"/>
                  </a:lnTo>
                  <a:lnTo>
                    <a:pt x="27428" y="0"/>
                  </a:lnTo>
                  <a:lnTo>
                    <a:pt x="27458" y="0"/>
                  </a:lnTo>
                  <a:lnTo>
                    <a:pt x="27488" y="0"/>
                  </a:lnTo>
                  <a:lnTo>
                    <a:pt x="27518" y="0"/>
                  </a:lnTo>
                  <a:lnTo>
                    <a:pt x="27548" y="0"/>
                  </a:lnTo>
                  <a:lnTo>
                    <a:pt x="27578" y="0"/>
                  </a:lnTo>
                  <a:lnTo>
                    <a:pt x="27608" y="0"/>
                  </a:lnTo>
                  <a:lnTo>
                    <a:pt x="27638" y="0"/>
                  </a:lnTo>
                  <a:lnTo>
                    <a:pt x="27668" y="0"/>
                  </a:lnTo>
                  <a:lnTo>
                    <a:pt x="27698" y="0"/>
                  </a:lnTo>
                  <a:lnTo>
                    <a:pt x="27728" y="0"/>
                  </a:lnTo>
                  <a:lnTo>
                    <a:pt x="27758" y="0"/>
                  </a:lnTo>
                  <a:lnTo>
                    <a:pt x="27788" y="0"/>
                  </a:lnTo>
                  <a:lnTo>
                    <a:pt x="27818" y="0"/>
                  </a:lnTo>
                  <a:lnTo>
                    <a:pt x="27848" y="0"/>
                  </a:lnTo>
                  <a:lnTo>
                    <a:pt x="27878" y="0"/>
                  </a:lnTo>
                  <a:lnTo>
                    <a:pt x="27908" y="0"/>
                  </a:lnTo>
                  <a:lnTo>
                    <a:pt x="27918" y="2633"/>
                  </a:lnTo>
                </a:path>
              </a:pathLst>
            </a:custGeom>
            <a:noFill/>
            <a:ln w="9525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Freeform 408"/>
            <p:cNvSpPr>
              <a:spLocks/>
            </p:cNvSpPr>
            <p:nvPr/>
          </p:nvSpPr>
          <p:spPr bwMode="auto">
            <a:xfrm flipV="1">
              <a:off x="4714498" y="1473652"/>
              <a:ext cx="1550391" cy="503555"/>
            </a:xfrm>
            <a:custGeom>
              <a:avLst/>
              <a:gdLst>
                <a:gd name="T0" fmla="*/ 455 w 27912"/>
                <a:gd name="T1" fmla="*/ 0 h 26331"/>
                <a:gd name="T2" fmla="*/ 935 w 27912"/>
                <a:gd name="T3" fmla="*/ 0 h 26331"/>
                <a:gd name="T4" fmla="*/ 1441 w 27912"/>
                <a:gd name="T5" fmla="*/ 0 h 26331"/>
                <a:gd name="T6" fmla="*/ 1921 w 27912"/>
                <a:gd name="T7" fmla="*/ 0 h 26331"/>
                <a:gd name="T8" fmla="*/ 2427 w 27912"/>
                <a:gd name="T9" fmla="*/ 0 h 26331"/>
                <a:gd name="T10" fmla="*/ 2932 w 27912"/>
                <a:gd name="T11" fmla="*/ 0 h 26331"/>
                <a:gd name="T12" fmla="*/ 3387 w 27912"/>
                <a:gd name="T13" fmla="*/ 0 h 26331"/>
                <a:gd name="T14" fmla="*/ 3843 w 27912"/>
                <a:gd name="T15" fmla="*/ 0 h 26331"/>
                <a:gd name="T16" fmla="*/ 4272 w 27912"/>
                <a:gd name="T17" fmla="*/ 0 h 26331"/>
                <a:gd name="T18" fmla="*/ 4702 w 27912"/>
                <a:gd name="T19" fmla="*/ 0 h 26331"/>
                <a:gd name="T20" fmla="*/ 5183 w 27912"/>
                <a:gd name="T21" fmla="*/ 0 h 26331"/>
                <a:gd name="T22" fmla="*/ 5574 w 27912"/>
                <a:gd name="T23" fmla="*/ 0 h 26331"/>
                <a:gd name="T24" fmla="*/ 6067 w 27912"/>
                <a:gd name="T25" fmla="*/ 0 h 26331"/>
                <a:gd name="T26" fmla="*/ 6523 w 27912"/>
                <a:gd name="T27" fmla="*/ 0 h 26331"/>
                <a:gd name="T28" fmla="*/ 6927 w 27912"/>
                <a:gd name="T29" fmla="*/ 0 h 26331"/>
                <a:gd name="T30" fmla="*/ 7382 w 27912"/>
                <a:gd name="T31" fmla="*/ 0 h 26331"/>
                <a:gd name="T32" fmla="*/ 7787 w 27912"/>
                <a:gd name="T33" fmla="*/ 0 h 26331"/>
                <a:gd name="T34" fmla="*/ 8217 w 27912"/>
                <a:gd name="T35" fmla="*/ 0 h 26331"/>
                <a:gd name="T36" fmla="*/ 8596 w 27912"/>
                <a:gd name="T37" fmla="*/ 208 h 26331"/>
                <a:gd name="T38" fmla="*/ 9026 w 27912"/>
                <a:gd name="T39" fmla="*/ 0 h 26331"/>
                <a:gd name="T40" fmla="*/ 9506 w 27912"/>
                <a:gd name="T41" fmla="*/ 0 h 26331"/>
                <a:gd name="T42" fmla="*/ 9911 w 27912"/>
                <a:gd name="T43" fmla="*/ 0 h 26331"/>
                <a:gd name="T44" fmla="*/ 10416 w 27912"/>
                <a:gd name="T45" fmla="*/ 0 h 26331"/>
                <a:gd name="T46" fmla="*/ 10694 w 27912"/>
                <a:gd name="T47" fmla="*/ 208 h 26331"/>
                <a:gd name="T48" fmla="*/ 11048 w 27912"/>
                <a:gd name="T49" fmla="*/ 0 h 26331"/>
                <a:gd name="T50" fmla="*/ 11415 w 27912"/>
                <a:gd name="T51" fmla="*/ 11284 h 26331"/>
                <a:gd name="T52" fmla="*/ 11680 w 27912"/>
                <a:gd name="T53" fmla="*/ 2089 h 26331"/>
                <a:gd name="T54" fmla="*/ 12034 w 27912"/>
                <a:gd name="T55" fmla="*/ 0 h 26331"/>
                <a:gd name="T56" fmla="*/ 12464 w 27912"/>
                <a:gd name="T57" fmla="*/ 0 h 26331"/>
                <a:gd name="T58" fmla="*/ 12894 w 27912"/>
                <a:gd name="T59" fmla="*/ 417 h 26331"/>
                <a:gd name="T60" fmla="*/ 13311 w 27912"/>
                <a:gd name="T61" fmla="*/ 0 h 26331"/>
                <a:gd name="T62" fmla="*/ 13564 w 27912"/>
                <a:gd name="T63" fmla="*/ 0 h 26331"/>
                <a:gd name="T64" fmla="*/ 13956 w 27912"/>
                <a:gd name="T65" fmla="*/ 0 h 26331"/>
                <a:gd name="T66" fmla="*/ 14373 w 27912"/>
                <a:gd name="T67" fmla="*/ 208 h 26331"/>
                <a:gd name="T68" fmla="*/ 14765 w 27912"/>
                <a:gd name="T69" fmla="*/ 0 h 26331"/>
                <a:gd name="T70" fmla="*/ 15245 w 27912"/>
                <a:gd name="T71" fmla="*/ 0 h 26331"/>
                <a:gd name="T72" fmla="*/ 15700 w 27912"/>
                <a:gd name="T73" fmla="*/ 0 h 26331"/>
                <a:gd name="T74" fmla="*/ 16206 w 27912"/>
                <a:gd name="T75" fmla="*/ 0 h 26331"/>
                <a:gd name="T76" fmla="*/ 16649 w 27912"/>
                <a:gd name="T77" fmla="*/ 0 h 26331"/>
                <a:gd name="T78" fmla="*/ 17091 w 27912"/>
                <a:gd name="T79" fmla="*/ 0 h 26331"/>
                <a:gd name="T80" fmla="*/ 17546 w 27912"/>
                <a:gd name="T81" fmla="*/ 0 h 26331"/>
                <a:gd name="T82" fmla="*/ 17951 w 27912"/>
                <a:gd name="T83" fmla="*/ 0 h 26331"/>
                <a:gd name="T84" fmla="*/ 18406 w 27912"/>
                <a:gd name="T85" fmla="*/ 0 h 26331"/>
                <a:gd name="T86" fmla="*/ 18886 w 27912"/>
                <a:gd name="T87" fmla="*/ 0 h 26331"/>
                <a:gd name="T88" fmla="*/ 19341 w 27912"/>
                <a:gd name="T89" fmla="*/ 0 h 26331"/>
                <a:gd name="T90" fmla="*/ 19796 w 27912"/>
                <a:gd name="T91" fmla="*/ 0 h 26331"/>
                <a:gd name="T92" fmla="*/ 20176 w 27912"/>
                <a:gd name="T93" fmla="*/ 0 h 26331"/>
                <a:gd name="T94" fmla="*/ 20631 w 27912"/>
                <a:gd name="T95" fmla="*/ 0 h 26331"/>
                <a:gd name="T96" fmla="*/ 21086 w 27912"/>
                <a:gd name="T97" fmla="*/ 0 h 26331"/>
                <a:gd name="T98" fmla="*/ 21516 w 27912"/>
                <a:gd name="T99" fmla="*/ 0 h 26331"/>
                <a:gd name="T100" fmla="*/ 21933 w 27912"/>
                <a:gd name="T101" fmla="*/ 208 h 26331"/>
                <a:gd name="T102" fmla="*/ 22325 w 27912"/>
                <a:gd name="T103" fmla="*/ 0 h 26331"/>
                <a:gd name="T104" fmla="*/ 22754 w 27912"/>
                <a:gd name="T105" fmla="*/ 0 h 26331"/>
                <a:gd name="T106" fmla="*/ 23235 w 27912"/>
                <a:gd name="T107" fmla="*/ 0 h 26331"/>
                <a:gd name="T108" fmla="*/ 23690 w 27912"/>
                <a:gd name="T109" fmla="*/ 208 h 26331"/>
                <a:gd name="T110" fmla="*/ 24107 w 27912"/>
                <a:gd name="T111" fmla="*/ 208 h 26331"/>
                <a:gd name="T112" fmla="*/ 24524 w 27912"/>
                <a:gd name="T113" fmla="*/ 0 h 26331"/>
                <a:gd name="T114" fmla="*/ 25017 w 27912"/>
                <a:gd name="T115" fmla="*/ 208 h 26331"/>
                <a:gd name="T116" fmla="*/ 25498 w 27912"/>
                <a:gd name="T117" fmla="*/ 208 h 26331"/>
                <a:gd name="T118" fmla="*/ 25978 w 27912"/>
                <a:gd name="T119" fmla="*/ 208 h 26331"/>
                <a:gd name="T120" fmla="*/ 26471 w 27912"/>
                <a:gd name="T121" fmla="*/ 0 h 26331"/>
                <a:gd name="T122" fmla="*/ 26951 w 27912"/>
                <a:gd name="T123" fmla="*/ 0 h 26331"/>
                <a:gd name="T124" fmla="*/ 27457 w 27912"/>
                <a:gd name="T125" fmla="*/ 0 h 26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912" h="26331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50" y="0"/>
                  </a:lnTo>
                  <a:lnTo>
                    <a:pt x="75" y="0"/>
                  </a:lnTo>
                  <a:lnTo>
                    <a:pt x="101" y="0"/>
                  </a:lnTo>
                  <a:lnTo>
                    <a:pt x="126" y="0"/>
                  </a:lnTo>
                  <a:lnTo>
                    <a:pt x="151" y="0"/>
                  </a:lnTo>
                  <a:lnTo>
                    <a:pt x="177" y="0"/>
                  </a:lnTo>
                  <a:lnTo>
                    <a:pt x="202" y="0"/>
                  </a:lnTo>
                  <a:lnTo>
                    <a:pt x="227" y="0"/>
                  </a:lnTo>
                  <a:lnTo>
                    <a:pt x="252" y="0"/>
                  </a:lnTo>
                  <a:lnTo>
                    <a:pt x="278" y="0"/>
                  </a:lnTo>
                  <a:lnTo>
                    <a:pt x="303" y="0"/>
                  </a:lnTo>
                  <a:lnTo>
                    <a:pt x="328" y="0"/>
                  </a:lnTo>
                  <a:lnTo>
                    <a:pt x="353" y="0"/>
                  </a:lnTo>
                  <a:lnTo>
                    <a:pt x="379" y="0"/>
                  </a:lnTo>
                  <a:lnTo>
                    <a:pt x="404" y="0"/>
                  </a:lnTo>
                  <a:lnTo>
                    <a:pt x="429" y="0"/>
                  </a:lnTo>
                  <a:lnTo>
                    <a:pt x="455" y="0"/>
                  </a:lnTo>
                  <a:lnTo>
                    <a:pt x="480" y="0"/>
                  </a:lnTo>
                  <a:lnTo>
                    <a:pt x="505" y="0"/>
                  </a:lnTo>
                  <a:lnTo>
                    <a:pt x="530" y="0"/>
                  </a:lnTo>
                  <a:lnTo>
                    <a:pt x="556" y="0"/>
                  </a:lnTo>
                  <a:lnTo>
                    <a:pt x="581" y="0"/>
                  </a:lnTo>
                  <a:lnTo>
                    <a:pt x="606" y="0"/>
                  </a:lnTo>
                  <a:lnTo>
                    <a:pt x="632" y="0"/>
                  </a:lnTo>
                  <a:lnTo>
                    <a:pt x="657" y="0"/>
                  </a:lnTo>
                  <a:lnTo>
                    <a:pt x="682" y="0"/>
                  </a:lnTo>
                  <a:lnTo>
                    <a:pt x="707" y="0"/>
                  </a:lnTo>
                  <a:lnTo>
                    <a:pt x="733" y="0"/>
                  </a:lnTo>
                  <a:lnTo>
                    <a:pt x="758" y="0"/>
                  </a:lnTo>
                  <a:lnTo>
                    <a:pt x="783" y="0"/>
                  </a:lnTo>
                  <a:lnTo>
                    <a:pt x="809" y="0"/>
                  </a:lnTo>
                  <a:lnTo>
                    <a:pt x="834" y="0"/>
                  </a:lnTo>
                  <a:lnTo>
                    <a:pt x="859" y="0"/>
                  </a:lnTo>
                  <a:lnTo>
                    <a:pt x="884" y="0"/>
                  </a:lnTo>
                  <a:lnTo>
                    <a:pt x="897" y="208"/>
                  </a:lnTo>
                  <a:lnTo>
                    <a:pt x="910" y="0"/>
                  </a:lnTo>
                  <a:lnTo>
                    <a:pt x="935" y="0"/>
                  </a:lnTo>
                  <a:lnTo>
                    <a:pt x="960" y="0"/>
                  </a:lnTo>
                  <a:lnTo>
                    <a:pt x="986" y="0"/>
                  </a:lnTo>
                  <a:lnTo>
                    <a:pt x="1011" y="0"/>
                  </a:lnTo>
                  <a:lnTo>
                    <a:pt x="1036" y="0"/>
                  </a:lnTo>
                  <a:lnTo>
                    <a:pt x="1061" y="0"/>
                  </a:lnTo>
                  <a:lnTo>
                    <a:pt x="1087" y="0"/>
                  </a:lnTo>
                  <a:lnTo>
                    <a:pt x="1112" y="0"/>
                  </a:lnTo>
                  <a:lnTo>
                    <a:pt x="1137" y="0"/>
                  </a:lnTo>
                  <a:lnTo>
                    <a:pt x="1163" y="0"/>
                  </a:lnTo>
                  <a:lnTo>
                    <a:pt x="1188" y="0"/>
                  </a:lnTo>
                  <a:lnTo>
                    <a:pt x="1213" y="0"/>
                  </a:lnTo>
                  <a:lnTo>
                    <a:pt x="1238" y="0"/>
                  </a:lnTo>
                  <a:lnTo>
                    <a:pt x="1264" y="0"/>
                  </a:lnTo>
                  <a:lnTo>
                    <a:pt x="1289" y="0"/>
                  </a:lnTo>
                  <a:lnTo>
                    <a:pt x="1314" y="0"/>
                  </a:lnTo>
                  <a:lnTo>
                    <a:pt x="1340" y="0"/>
                  </a:lnTo>
                  <a:lnTo>
                    <a:pt x="1365" y="0"/>
                  </a:lnTo>
                  <a:lnTo>
                    <a:pt x="1390" y="0"/>
                  </a:lnTo>
                  <a:lnTo>
                    <a:pt x="1415" y="0"/>
                  </a:lnTo>
                  <a:lnTo>
                    <a:pt x="1441" y="0"/>
                  </a:lnTo>
                  <a:lnTo>
                    <a:pt x="1466" y="0"/>
                  </a:lnTo>
                  <a:lnTo>
                    <a:pt x="1491" y="0"/>
                  </a:lnTo>
                  <a:lnTo>
                    <a:pt x="1517" y="0"/>
                  </a:lnTo>
                  <a:lnTo>
                    <a:pt x="1542" y="0"/>
                  </a:lnTo>
                  <a:lnTo>
                    <a:pt x="1567" y="0"/>
                  </a:lnTo>
                  <a:lnTo>
                    <a:pt x="1592" y="0"/>
                  </a:lnTo>
                  <a:lnTo>
                    <a:pt x="1618" y="0"/>
                  </a:lnTo>
                  <a:lnTo>
                    <a:pt x="1643" y="0"/>
                  </a:lnTo>
                  <a:lnTo>
                    <a:pt x="1668" y="0"/>
                  </a:lnTo>
                  <a:lnTo>
                    <a:pt x="1694" y="0"/>
                  </a:lnTo>
                  <a:lnTo>
                    <a:pt x="1719" y="0"/>
                  </a:lnTo>
                  <a:lnTo>
                    <a:pt x="1744" y="0"/>
                  </a:lnTo>
                  <a:lnTo>
                    <a:pt x="1769" y="0"/>
                  </a:lnTo>
                  <a:lnTo>
                    <a:pt x="1795" y="0"/>
                  </a:lnTo>
                  <a:lnTo>
                    <a:pt x="1820" y="208"/>
                  </a:lnTo>
                  <a:lnTo>
                    <a:pt x="1833" y="0"/>
                  </a:lnTo>
                  <a:lnTo>
                    <a:pt x="1845" y="0"/>
                  </a:lnTo>
                  <a:lnTo>
                    <a:pt x="1871" y="0"/>
                  </a:lnTo>
                  <a:lnTo>
                    <a:pt x="1896" y="0"/>
                  </a:lnTo>
                  <a:lnTo>
                    <a:pt x="1921" y="0"/>
                  </a:lnTo>
                  <a:lnTo>
                    <a:pt x="1946" y="0"/>
                  </a:lnTo>
                  <a:lnTo>
                    <a:pt x="1972" y="0"/>
                  </a:lnTo>
                  <a:lnTo>
                    <a:pt x="1997" y="0"/>
                  </a:lnTo>
                  <a:lnTo>
                    <a:pt x="2022" y="0"/>
                  </a:lnTo>
                  <a:lnTo>
                    <a:pt x="2048" y="0"/>
                  </a:lnTo>
                  <a:lnTo>
                    <a:pt x="2073" y="0"/>
                  </a:lnTo>
                  <a:lnTo>
                    <a:pt x="2098" y="0"/>
                  </a:lnTo>
                  <a:lnTo>
                    <a:pt x="2123" y="0"/>
                  </a:lnTo>
                  <a:lnTo>
                    <a:pt x="2149" y="0"/>
                  </a:lnTo>
                  <a:lnTo>
                    <a:pt x="2174" y="0"/>
                  </a:lnTo>
                  <a:lnTo>
                    <a:pt x="2199" y="0"/>
                  </a:lnTo>
                  <a:lnTo>
                    <a:pt x="2224" y="0"/>
                  </a:lnTo>
                  <a:lnTo>
                    <a:pt x="2250" y="0"/>
                  </a:lnTo>
                  <a:lnTo>
                    <a:pt x="2275" y="0"/>
                  </a:lnTo>
                  <a:lnTo>
                    <a:pt x="2300" y="0"/>
                  </a:lnTo>
                  <a:lnTo>
                    <a:pt x="2326" y="0"/>
                  </a:lnTo>
                  <a:lnTo>
                    <a:pt x="2351" y="0"/>
                  </a:lnTo>
                  <a:lnTo>
                    <a:pt x="2376" y="0"/>
                  </a:lnTo>
                  <a:lnTo>
                    <a:pt x="2401" y="0"/>
                  </a:lnTo>
                  <a:lnTo>
                    <a:pt x="2427" y="0"/>
                  </a:lnTo>
                  <a:lnTo>
                    <a:pt x="2452" y="0"/>
                  </a:lnTo>
                  <a:lnTo>
                    <a:pt x="2477" y="0"/>
                  </a:lnTo>
                  <a:lnTo>
                    <a:pt x="2503" y="0"/>
                  </a:lnTo>
                  <a:lnTo>
                    <a:pt x="2528" y="0"/>
                  </a:lnTo>
                  <a:lnTo>
                    <a:pt x="2553" y="0"/>
                  </a:lnTo>
                  <a:lnTo>
                    <a:pt x="2578" y="0"/>
                  </a:lnTo>
                  <a:lnTo>
                    <a:pt x="2604" y="0"/>
                  </a:lnTo>
                  <a:lnTo>
                    <a:pt x="2629" y="0"/>
                  </a:lnTo>
                  <a:lnTo>
                    <a:pt x="2654" y="0"/>
                  </a:lnTo>
                  <a:lnTo>
                    <a:pt x="2680" y="0"/>
                  </a:lnTo>
                  <a:lnTo>
                    <a:pt x="2705" y="0"/>
                  </a:lnTo>
                  <a:lnTo>
                    <a:pt x="2730" y="0"/>
                  </a:lnTo>
                  <a:lnTo>
                    <a:pt x="2755" y="0"/>
                  </a:lnTo>
                  <a:lnTo>
                    <a:pt x="2781" y="0"/>
                  </a:lnTo>
                  <a:lnTo>
                    <a:pt x="2806" y="0"/>
                  </a:lnTo>
                  <a:lnTo>
                    <a:pt x="2831" y="0"/>
                  </a:lnTo>
                  <a:lnTo>
                    <a:pt x="2857" y="0"/>
                  </a:lnTo>
                  <a:lnTo>
                    <a:pt x="2882" y="0"/>
                  </a:lnTo>
                  <a:lnTo>
                    <a:pt x="2907" y="0"/>
                  </a:lnTo>
                  <a:lnTo>
                    <a:pt x="2932" y="0"/>
                  </a:lnTo>
                  <a:lnTo>
                    <a:pt x="2958" y="0"/>
                  </a:lnTo>
                  <a:lnTo>
                    <a:pt x="2983" y="0"/>
                  </a:lnTo>
                  <a:lnTo>
                    <a:pt x="3008" y="208"/>
                  </a:lnTo>
                  <a:lnTo>
                    <a:pt x="3021" y="0"/>
                  </a:lnTo>
                  <a:lnTo>
                    <a:pt x="3033" y="0"/>
                  </a:lnTo>
                  <a:lnTo>
                    <a:pt x="3059" y="0"/>
                  </a:lnTo>
                  <a:lnTo>
                    <a:pt x="3084" y="0"/>
                  </a:lnTo>
                  <a:lnTo>
                    <a:pt x="3109" y="0"/>
                  </a:lnTo>
                  <a:lnTo>
                    <a:pt x="3135" y="0"/>
                  </a:lnTo>
                  <a:lnTo>
                    <a:pt x="3160" y="0"/>
                  </a:lnTo>
                  <a:lnTo>
                    <a:pt x="3185" y="0"/>
                  </a:lnTo>
                  <a:lnTo>
                    <a:pt x="3210" y="0"/>
                  </a:lnTo>
                  <a:lnTo>
                    <a:pt x="3236" y="0"/>
                  </a:lnTo>
                  <a:lnTo>
                    <a:pt x="3261" y="0"/>
                  </a:lnTo>
                  <a:lnTo>
                    <a:pt x="3286" y="0"/>
                  </a:lnTo>
                  <a:lnTo>
                    <a:pt x="3312" y="0"/>
                  </a:lnTo>
                  <a:lnTo>
                    <a:pt x="3337" y="0"/>
                  </a:lnTo>
                  <a:lnTo>
                    <a:pt x="3362" y="417"/>
                  </a:lnTo>
                  <a:lnTo>
                    <a:pt x="3375" y="0"/>
                  </a:lnTo>
                  <a:lnTo>
                    <a:pt x="3387" y="0"/>
                  </a:lnTo>
                  <a:lnTo>
                    <a:pt x="3413" y="0"/>
                  </a:lnTo>
                  <a:lnTo>
                    <a:pt x="3438" y="0"/>
                  </a:lnTo>
                  <a:lnTo>
                    <a:pt x="3463" y="0"/>
                  </a:lnTo>
                  <a:lnTo>
                    <a:pt x="3489" y="0"/>
                  </a:lnTo>
                  <a:lnTo>
                    <a:pt x="3514" y="0"/>
                  </a:lnTo>
                  <a:lnTo>
                    <a:pt x="3539" y="208"/>
                  </a:lnTo>
                  <a:lnTo>
                    <a:pt x="3552" y="0"/>
                  </a:lnTo>
                  <a:lnTo>
                    <a:pt x="3564" y="0"/>
                  </a:lnTo>
                  <a:lnTo>
                    <a:pt x="3590" y="0"/>
                  </a:lnTo>
                  <a:lnTo>
                    <a:pt x="3615" y="208"/>
                  </a:lnTo>
                  <a:lnTo>
                    <a:pt x="3628" y="0"/>
                  </a:lnTo>
                  <a:lnTo>
                    <a:pt x="3640" y="0"/>
                  </a:lnTo>
                  <a:lnTo>
                    <a:pt x="3666" y="0"/>
                  </a:lnTo>
                  <a:lnTo>
                    <a:pt x="3691" y="0"/>
                  </a:lnTo>
                  <a:lnTo>
                    <a:pt x="3716" y="0"/>
                  </a:lnTo>
                  <a:lnTo>
                    <a:pt x="3741" y="0"/>
                  </a:lnTo>
                  <a:lnTo>
                    <a:pt x="3767" y="0"/>
                  </a:lnTo>
                  <a:lnTo>
                    <a:pt x="3792" y="0"/>
                  </a:lnTo>
                  <a:lnTo>
                    <a:pt x="3817" y="0"/>
                  </a:lnTo>
                  <a:lnTo>
                    <a:pt x="3843" y="0"/>
                  </a:lnTo>
                  <a:lnTo>
                    <a:pt x="3855" y="208"/>
                  </a:lnTo>
                  <a:lnTo>
                    <a:pt x="3868" y="0"/>
                  </a:lnTo>
                  <a:lnTo>
                    <a:pt x="3893" y="0"/>
                  </a:lnTo>
                  <a:lnTo>
                    <a:pt x="3918" y="0"/>
                  </a:lnTo>
                  <a:lnTo>
                    <a:pt x="3944" y="0"/>
                  </a:lnTo>
                  <a:lnTo>
                    <a:pt x="3969" y="0"/>
                  </a:lnTo>
                  <a:lnTo>
                    <a:pt x="3994" y="0"/>
                  </a:lnTo>
                  <a:lnTo>
                    <a:pt x="4020" y="0"/>
                  </a:lnTo>
                  <a:lnTo>
                    <a:pt x="4045" y="0"/>
                  </a:lnTo>
                  <a:lnTo>
                    <a:pt x="4070" y="0"/>
                  </a:lnTo>
                  <a:lnTo>
                    <a:pt x="4095" y="0"/>
                  </a:lnTo>
                  <a:lnTo>
                    <a:pt x="4121" y="0"/>
                  </a:lnTo>
                  <a:lnTo>
                    <a:pt x="4146" y="0"/>
                  </a:lnTo>
                  <a:lnTo>
                    <a:pt x="4159" y="417"/>
                  </a:lnTo>
                  <a:lnTo>
                    <a:pt x="4171" y="0"/>
                  </a:lnTo>
                  <a:lnTo>
                    <a:pt x="4196" y="0"/>
                  </a:lnTo>
                  <a:lnTo>
                    <a:pt x="4222" y="0"/>
                  </a:lnTo>
                  <a:lnTo>
                    <a:pt x="4234" y="208"/>
                  </a:lnTo>
                  <a:lnTo>
                    <a:pt x="4247" y="0"/>
                  </a:lnTo>
                  <a:lnTo>
                    <a:pt x="4272" y="0"/>
                  </a:lnTo>
                  <a:lnTo>
                    <a:pt x="4298" y="0"/>
                  </a:lnTo>
                  <a:lnTo>
                    <a:pt x="4323" y="0"/>
                  </a:lnTo>
                  <a:lnTo>
                    <a:pt x="4348" y="0"/>
                  </a:lnTo>
                  <a:lnTo>
                    <a:pt x="4373" y="0"/>
                  </a:lnTo>
                  <a:lnTo>
                    <a:pt x="4399" y="0"/>
                  </a:lnTo>
                  <a:lnTo>
                    <a:pt x="4424" y="0"/>
                  </a:lnTo>
                  <a:lnTo>
                    <a:pt x="4449" y="0"/>
                  </a:lnTo>
                  <a:lnTo>
                    <a:pt x="4475" y="0"/>
                  </a:lnTo>
                  <a:lnTo>
                    <a:pt x="4500" y="0"/>
                  </a:lnTo>
                  <a:lnTo>
                    <a:pt x="4525" y="0"/>
                  </a:lnTo>
                  <a:lnTo>
                    <a:pt x="4551" y="0"/>
                  </a:lnTo>
                  <a:lnTo>
                    <a:pt x="4576" y="0"/>
                  </a:lnTo>
                  <a:lnTo>
                    <a:pt x="4601" y="208"/>
                  </a:lnTo>
                  <a:lnTo>
                    <a:pt x="4614" y="0"/>
                  </a:lnTo>
                  <a:lnTo>
                    <a:pt x="4626" y="0"/>
                  </a:lnTo>
                  <a:lnTo>
                    <a:pt x="4639" y="208"/>
                  </a:lnTo>
                  <a:lnTo>
                    <a:pt x="4652" y="208"/>
                  </a:lnTo>
                  <a:lnTo>
                    <a:pt x="4664" y="0"/>
                  </a:lnTo>
                  <a:lnTo>
                    <a:pt x="4677" y="0"/>
                  </a:lnTo>
                  <a:lnTo>
                    <a:pt x="4702" y="0"/>
                  </a:lnTo>
                  <a:lnTo>
                    <a:pt x="4727" y="0"/>
                  </a:lnTo>
                  <a:lnTo>
                    <a:pt x="4753" y="0"/>
                  </a:lnTo>
                  <a:lnTo>
                    <a:pt x="4778" y="0"/>
                  </a:lnTo>
                  <a:lnTo>
                    <a:pt x="4803" y="0"/>
                  </a:lnTo>
                  <a:lnTo>
                    <a:pt x="4829" y="0"/>
                  </a:lnTo>
                  <a:lnTo>
                    <a:pt x="4854" y="0"/>
                  </a:lnTo>
                  <a:lnTo>
                    <a:pt x="4879" y="0"/>
                  </a:lnTo>
                  <a:lnTo>
                    <a:pt x="4904" y="0"/>
                  </a:lnTo>
                  <a:lnTo>
                    <a:pt x="4930" y="208"/>
                  </a:lnTo>
                  <a:lnTo>
                    <a:pt x="4942" y="0"/>
                  </a:lnTo>
                  <a:lnTo>
                    <a:pt x="4955" y="0"/>
                  </a:lnTo>
                  <a:lnTo>
                    <a:pt x="4980" y="0"/>
                  </a:lnTo>
                  <a:lnTo>
                    <a:pt x="5006" y="0"/>
                  </a:lnTo>
                  <a:lnTo>
                    <a:pt x="5031" y="0"/>
                  </a:lnTo>
                  <a:lnTo>
                    <a:pt x="5056" y="0"/>
                  </a:lnTo>
                  <a:lnTo>
                    <a:pt x="5081" y="0"/>
                  </a:lnTo>
                  <a:lnTo>
                    <a:pt x="5107" y="0"/>
                  </a:lnTo>
                  <a:lnTo>
                    <a:pt x="5132" y="0"/>
                  </a:lnTo>
                  <a:lnTo>
                    <a:pt x="5157" y="0"/>
                  </a:lnTo>
                  <a:lnTo>
                    <a:pt x="5183" y="0"/>
                  </a:lnTo>
                  <a:lnTo>
                    <a:pt x="5208" y="0"/>
                  </a:lnTo>
                  <a:lnTo>
                    <a:pt x="5233" y="0"/>
                  </a:lnTo>
                  <a:lnTo>
                    <a:pt x="5258" y="0"/>
                  </a:lnTo>
                  <a:lnTo>
                    <a:pt x="5271" y="208"/>
                  </a:lnTo>
                  <a:lnTo>
                    <a:pt x="5284" y="208"/>
                  </a:lnTo>
                  <a:lnTo>
                    <a:pt x="5296" y="0"/>
                  </a:lnTo>
                  <a:lnTo>
                    <a:pt x="5309" y="0"/>
                  </a:lnTo>
                  <a:lnTo>
                    <a:pt x="5334" y="0"/>
                  </a:lnTo>
                  <a:lnTo>
                    <a:pt x="5360" y="208"/>
                  </a:lnTo>
                  <a:lnTo>
                    <a:pt x="5372" y="0"/>
                  </a:lnTo>
                  <a:lnTo>
                    <a:pt x="5385" y="0"/>
                  </a:lnTo>
                  <a:lnTo>
                    <a:pt x="5410" y="208"/>
                  </a:lnTo>
                  <a:lnTo>
                    <a:pt x="5423" y="0"/>
                  </a:lnTo>
                  <a:lnTo>
                    <a:pt x="5435" y="0"/>
                  </a:lnTo>
                  <a:lnTo>
                    <a:pt x="5461" y="0"/>
                  </a:lnTo>
                  <a:lnTo>
                    <a:pt x="5486" y="0"/>
                  </a:lnTo>
                  <a:lnTo>
                    <a:pt x="5511" y="0"/>
                  </a:lnTo>
                  <a:lnTo>
                    <a:pt x="5537" y="0"/>
                  </a:lnTo>
                  <a:lnTo>
                    <a:pt x="5562" y="208"/>
                  </a:lnTo>
                  <a:lnTo>
                    <a:pt x="5574" y="0"/>
                  </a:lnTo>
                  <a:lnTo>
                    <a:pt x="5587" y="0"/>
                  </a:lnTo>
                  <a:lnTo>
                    <a:pt x="5612" y="0"/>
                  </a:lnTo>
                  <a:lnTo>
                    <a:pt x="5638" y="0"/>
                  </a:lnTo>
                  <a:lnTo>
                    <a:pt x="5663" y="0"/>
                  </a:lnTo>
                  <a:lnTo>
                    <a:pt x="5688" y="0"/>
                  </a:lnTo>
                  <a:lnTo>
                    <a:pt x="5713" y="0"/>
                  </a:lnTo>
                  <a:lnTo>
                    <a:pt x="5739" y="0"/>
                  </a:lnTo>
                  <a:lnTo>
                    <a:pt x="5764" y="0"/>
                  </a:lnTo>
                  <a:lnTo>
                    <a:pt x="5789" y="0"/>
                  </a:lnTo>
                  <a:lnTo>
                    <a:pt x="5815" y="0"/>
                  </a:lnTo>
                  <a:lnTo>
                    <a:pt x="5840" y="0"/>
                  </a:lnTo>
                  <a:lnTo>
                    <a:pt x="5865" y="0"/>
                  </a:lnTo>
                  <a:lnTo>
                    <a:pt x="5891" y="0"/>
                  </a:lnTo>
                  <a:lnTo>
                    <a:pt x="5916" y="0"/>
                  </a:lnTo>
                  <a:lnTo>
                    <a:pt x="5941" y="0"/>
                  </a:lnTo>
                  <a:lnTo>
                    <a:pt x="5966" y="0"/>
                  </a:lnTo>
                  <a:lnTo>
                    <a:pt x="5992" y="0"/>
                  </a:lnTo>
                  <a:lnTo>
                    <a:pt x="6017" y="0"/>
                  </a:lnTo>
                  <a:lnTo>
                    <a:pt x="6042" y="0"/>
                  </a:lnTo>
                  <a:lnTo>
                    <a:pt x="6067" y="0"/>
                  </a:lnTo>
                  <a:lnTo>
                    <a:pt x="6093" y="0"/>
                  </a:lnTo>
                  <a:lnTo>
                    <a:pt x="6118" y="0"/>
                  </a:lnTo>
                  <a:lnTo>
                    <a:pt x="6143" y="0"/>
                  </a:lnTo>
                  <a:lnTo>
                    <a:pt x="6169" y="0"/>
                  </a:lnTo>
                  <a:lnTo>
                    <a:pt x="6194" y="0"/>
                  </a:lnTo>
                  <a:lnTo>
                    <a:pt x="6219" y="0"/>
                  </a:lnTo>
                  <a:lnTo>
                    <a:pt x="6245" y="0"/>
                  </a:lnTo>
                  <a:lnTo>
                    <a:pt x="6270" y="0"/>
                  </a:lnTo>
                  <a:lnTo>
                    <a:pt x="6295" y="0"/>
                  </a:lnTo>
                  <a:lnTo>
                    <a:pt x="6308" y="208"/>
                  </a:lnTo>
                  <a:lnTo>
                    <a:pt x="6320" y="0"/>
                  </a:lnTo>
                  <a:lnTo>
                    <a:pt x="6346" y="0"/>
                  </a:lnTo>
                  <a:lnTo>
                    <a:pt x="6371" y="0"/>
                  </a:lnTo>
                  <a:lnTo>
                    <a:pt x="6396" y="0"/>
                  </a:lnTo>
                  <a:lnTo>
                    <a:pt x="6422" y="0"/>
                  </a:lnTo>
                  <a:lnTo>
                    <a:pt x="6447" y="0"/>
                  </a:lnTo>
                  <a:lnTo>
                    <a:pt x="6472" y="0"/>
                  </a:lnTo>
                  <a:lnTo>
                    <a:pt x="6497" y="0"/>
                  </a:lnTo>
                  <a:lnTo>
                    <a:pt x="6510" y="208"/>
                  </a:lnTo>
                  <a:lnTo>
                    <a:pt x="6523" y="0"/>
                  </a:lnTo>
                  <a:lnTo>
                    <a:pt x="6548" y="0"/>
                  </a:lnTo>
                  <a:lnTo>
                    <a:pt x="6573" y="0"/>
                  </a:lnTo>
                  <a:lnTo>
                    <a:pt x="6598" y="0"/>
                  </a:lnTo>
                  <a:lnTo>
                    <a:pt x="6624" y="0"/>
                  </a:lnTo>
                  <a:lnTo>
                    <a:pt x="6649" y="0"/>
                  </a:lnTo>
                  <a:lnTo>
                    <a:pt x="6674" y="0"/>
                  </a:lnTo>
                  <a:lnTo>
                    <a:pt x="6700" y="208"/>
                  </a:lnTo>
                  <a:lnTo>
                    <a:pt x="6712" y="0"/>
                  </a:lnTo>
                  <a:lnTo>
                    <a:pt x="6725" y="208"/>
                  </a:lnTo>
                  <a:lnTo>
                    <a:pt x="6738" y="0"/>
                  </a:lnTo>
                  <a:lnTo>
                    <a:pt x="6750" y="0"/>
                  </a:lnTo>
                  <a:lnTo>
                    <a:pt x="6775" y="0"/>
                  </a:lnTo>
                  <a:lnTo>
                    <a:pt x="6801" y="0"/>
                  </a:lnTo>
                  <a:lnTo>
                    <a:pt x="6826" y="0"/>
                  </a:lnTo>
                  <a:lnTo>
                    <a:pt x="6851" y="0"/>
                  </a:lnTo>
                  <a:lnTo>
                    <a:pt x="6864" y="208"/>
                  </a:lnTo>
                  <a:lnTo>
                    <a:pt x="6877" y="0"/>
                  </a:lnTo>
                  <a:lnTo>
                    <a:pt x="6902" y="208"/>
                  </a:lnTo>
                  <a:lnTo>
                    <a:pt x="6914" y="0"/>
                  </a:lnTo>
                  <a:lnTo>
                    <a:pt x="6927" y="0"/>
                  </a:lnTo>
                  <a:lnTo>
                    <a:pt x="6952" y="0"/>
                  </a:lnTo>
                  <a:lnTo>
                    <a:pt x="6978" y="0"/>
                  </a:lnTo>
                  <a:lnTo>
                    <a:pt x="7003" y="0"/>
                  </a:lnTo>
                  <a:lnTo>
                    <a:pt x="7028" y="0"/>
                  </a:lnTo>
                  <a:lnTo>
                    <a:pt x="7054" y="0"/>
                  </a:lnTo>
                  <a:lnTo>
                    <a:pt x="7079" y="0"/>
                  </a:lnTo>
                  <a:lnTo>
                    <a:pt x="7104" y="0"/>
                  </a:lnTo>
                  <a:lnTo>
                    <a:pt x="7117" y="208"/>
                  </a:lnTo>
                  <a:lnTo>
                    <a:pt x="7129" y="0"/>
                  </a:lnTo>
                  <a:lnTo>
                    <a:pt x="7155" y="208"/>
                  </a:lnTo>
                  <a:lnTo>
                    <a:pt x="7167" y="0"/>
                  </a:lnTo>
                  <a:lnTo>
                    <a:pt x="7180" y="208"/>
                  </a:lnTo>
                  <a:lnTo>
                    <a:pt x="7205" y="0"/>
                  </a:lnTo>
                  <a:lnTo>
                    <a:pt x="7231" y="0"/>
                  </a:lnTo>
                  <a:lnTo>
                    <a:pt x="7256" y="0"/>
                  </a:lnTo>
                  <a:lnTo>
                    <a:pt x="7281" y="0"/>
                  </a:lnTo>
                  <a:lnTo>
                    <a:pt x="7306" y="0"/>
                  </a:lnTo>
                  <a:lnTo>
                    <a:pt x="7332" y="0"/>
                  </a:lnTo>
                  <a:lnTo>
                    <a:pt x="7357" y="0"/>
                  </a:lnTo>
                  <a:lnTo>
                    <a:pt x="7382" y="0"/>
                  </a:lnTo>
                  <a:lnTo>
                    <a:pt x="7408" y="0"/>
                  </a:lnTo>
                  <a:lnTo>
                    <a:pt x="7420" y="208"/>
                  </a:lnTo>
                  <a:lnTo>
                    <a:pt x="7433" y="0"/>
                  </a:lnTo>
                  <a:lnTo>
                    <a:pt x="7458" y="0"/>
                  </a:lnTo>
                  <a:lnTo>
                    <a:pt x="7483" y="0"/>
                  </a:lnTo>
                  <a:lnTo>
                    <a:pt x="7509" y="0"/>
                  </a:lnTo>
                  <a:lnTo>
                    <a:pt x="7534" y="0"/>
                  </a:lnTo>
                  <a:lnTo>
                    <a:pt x="7559" y="208"/>
                  </a:lnTo>
                  <a:lnTo>
                    <a:pt x="7572" y="0"/>
                  </a:lnTo>
                  <a:lnTo>
                    <a:pt x="7584" y="0"/>
                  </a:lnTo>
                  <a:lnTo>
                    <a:pt x="7610" y="0"/>
                  </a:lnTo>
                  <a:lnTo>
                    <a:pt x="7635" y="0"/>
                  </a:lnTo>
                  <a:lnTo>
                    <a:pt x="7660" y="208"/>
                  </a:lnTo>
                  <a:lnTo>
                    <a:pt x="7673" y="0"/>
                  </a:lnTo>
                  <a:lnTo>
                    <a:pt x="7686" y="0"/>
                  </a:lnTo>
                  <a:lnTo>
                    <a:pt x="7711" y="0"/>
                  </a:lnTo>
                  <a:lnTo>
                    <a:pt x="7736" y="0"/>
                  </a:lnTo>
                  <a:lnTo>
                    <a:pt x="7761" y="208"/>
                  </a:lnTo>
                  <a:lnTo>
                    <a:pt x="7774" y="0"/>
                  </a:lnTo>
                  <a:lnTo>
                    <a:pt x="7787" y="0"/>
                  </a:lnTo>
                  <a:lnTo>
                    <a:pt x="7812" y="0"/>
                  </a:lnTo>
                  <a:lnTo>
                    <a:pt x="7837" y="0"/>
                  </a:lnTo>
                  <a:lnTo>
                    <a:pt x="7863" y="0"/>
                  </a:lnTo>
                  <a:lnTo>
                    <a:pt x="7875" y="208"/>
                  </a:lnTo>
                  <a:lnTo>
                    <a:pt x="7888" y="0"/>
                  </a:lnTo>
                  <a:lnTo>
                    <a:pt x="7900" y="208"/>
                  </a:lnTo>
                  <a:lnTo>
                    <a:pt x="7913" y="208"/>
                  </a:lnTo>
                  <a:lnTo>
                    <a:pt x="7926" y="0"/>
                  </a:lnTo>
                  <a:lnTo>
                    <a:pt x="7938" y="0"/>
                  </a:lnTo>
                  <a:lnTo>
                    <a:pt x="7964" y="0"/>
                  </a:lnTo>
                  <a:lnTo>
                    <a:pt x="7989" y="0"/>
                  </a:lnTo>
                  <a:lnTo>
                    <a:pt x="8014" y="0"/>
                  </a:lnTo>
                  <a:lnTo>
                    <a:pt x="8040" y="0"/>
                  </a:lnTo>
                  <a:lnTo>
                    <a:pt x="8065" y="0"/>
                  </a:lnTo>
                  <a:lnTo>
                    <a:pt x="8090" y="0"/>
                  </a:lnTo>
                  <a:lnTo>
                    <a:pt x="8115" y="0"/>
                  </a:lnTo>
                  <a:lnTo>
                    <a:pt x="8141" y="0"/>
                  </a:lnTo>
                  <a:lnTo>
                    <a:pt x="8166" y="0"/>
                  </a:lnTo>
                  <a:lnTo>
                    <a:pt x="8191" y="0"/>
                  </a:lnTo>
                  <a:lnTo>
                    <a:pt x="8217" y="0"/>
                  </a:lnTo>
                  <a:lnTo>
                    <a:pt x="8242" y="0"/>
                  </a:lnTo>
                  <a:lnTo>
                    <a:pt x="8267" y="417"/>
                  </a:lnTo>
                  <a:lnTo>
                    <a:pt x="8280" y="208"/>
                  </a:lnTo>
                  <a:lnTo>
                    <a:pt x="8292" y="0"/>
                  </a:lnTo>
                  <a:lnTo>
                    <a:pt x="8305" y="208"/>
                  </a:lnTo>
                  <a:lnTo>
                    <a:pt x="8318" y="0"/>
                  </a:lnTo>
                  <a:lnTo>
                    <a:pt x="8343" y="208"/>
                  </a:lnTo>
                  <a:lnTo>
                    <a:pt x="8356" y="0"/>
                  </a:lnTo>
                  <a:lnTo>
                    <a:pt x="8368" y="0"/>
                  </a:lnTo>
                  <a:lnTo>
                    <a:pt x="8394" y="0"/>
                  </a:lnTo>
                  <a:lnTo>
                    <a:pt x="8419" y="208"/>
                  </a:lnTo>
                  <a:lnTo>
                    <a:pt x="8432" y="0"/>
                  </a:lnTo>
                  <a:lnTo>
                    <a:pt x="8444" y="0"/>
                  </a:lnTo>
                  <a:lnTo>
                    <a:pt x="8469" y="0"/>
                  </a:lnTo>
                  <a:lnTo>
                    <a:pt x="8482" y="417"/>
                  </a:lnTo>
                  <a:lnTo>
                    <a:pt x="8495" y="0"/>
                  </a:lnTo>
                  <a:lnTo>
                    <a:pt x="8520" y="0"/>
                  </a:lnTo>
                  <a:lnTo>
                    <a:pt x="8545" y="0"/>
                  </a:lnTo>
                  <a:lnTo>
                    <a:pt x="8571" y="0"/>
                  </a:lnTo>
                  <a:lnTo>
                    <a:pt x="8596" y="208"/>
                  </a:lnTo>
                  <a:lnTo>
                    <a:pt x="8608" y="0"/>
                  </a:lnTo>
                  <a:lnTo>
                    <a:pt x="8621" y="0"/>
                  </a:lnTo>
                  <a:lnTo>
                    <a:pt x="8646" y="0"/>
                  </a:lnTo>
                  <a:lnTo>
                    <a:pt x="8659" y="208"/>
                  </a:lnTo>
                  <a:lnTo>
                    <a:pt x="8672" y="0"/>
                  </a:lnTo>
                  <a:lnTo>
                    <a:pt x="8697" y="0"/>
                  </a:lnTo>
                  <a:lnTo>
                    <a:pt x="8722" y="0"/>
                  </a:lnTo>
                  <a:lnTo>
                    <a:pt x="8748" y="0"/>
                  </a:lnTo>
                  <a:lnTo>
                    <a:pt x="8773" y="0"/>
                  </a:lnTo>
                  <a:lnTo>
                    <a:pt x="8798" y="0"/>
                  </a:lnTo>
                  <a:lnTo>
                    <a:pt x="8823" y="0"/>
                  </a:lnTo>
                  <a:lnTo>
                    <a:pt x="8849" y="0"/>
                  </a:lnTo>
                  <a:lnTo>
                    <a:pt x="8874" y="0"/>
                  </a:lnTo>
                  <a:lnTo>
                    <a:pt x="8899" y="0"/>
                  </a:lnTo>
                  <a:lnTo>
                    <a:pt x="8925" y="0"/>
                  </a:lnTo>
                  <a:lnTo>
                    <a:pt x="8950" y="0"/>
                  </a:lnTo>
                  <a:lnTo>
                    <a:pt x="8962" y="208"/>
                  </a:lnTo>
                  <a:lnTo>
                    <a:pt x="8975" y="0"/>
                  </a:lnTo>
                  <a:lnTo>
                    <a:pt x="9000" y="0"/>
                  </a:lnTo>
                  <a:lnTo>
                    <a:pt x="9026" y="0"/>
                  </a:lnTo>
                  <a:lnTo>
                    <a:pt x="9051" y="0"/>
                  </a:lnTo>
                  <a:lnTo>
                    <a:pt x="9076" y="0"/>
                  </a:lnTo>
                  <a:lnTo>
                    <a:pt x="9101" y="0"/>
                  </a:lnTo>
                  <a:lnTo>
                    <a:pt x="9127" y="0"/>
                  </a:lnTo>
                  <a:lnTo>
                    <a:pt x="9152" y="0"/>
                  </a:lnTo>
                  <a:lnTo>
                    <a:pt x="9177" y="0"/>
                  </a:lnTo>
                  <a:lnTo>
                    <a:pt x="9203" y="0"/>
                  </a:lnTo>
                  <a:lnTo>
                    <a:pt x="9228" y="0"/>
                  </a:lnTo>
                  <a:lnTo>
                    <a:pt x="9241" y="208"/>
                  </a:lnTo>
                  <a:lnTo>
                    <a:pt x="9253" y="0"/>
                  </a:lnTo>
                  <a:lnTo>
                    <a:pt x="9278" y="0"/>
                  </a:lnTo>
                  <a:lnTo>
                    <a:pt x="9304" y="0"/>
                  </a:lnTo>
                  <a:lnTo>
                    <a:pt x="9329" y="0"/>
                  </a:lnTo>
                  <a:lnTo>
                    <a:pt x="9354" y="0"/>
                  </a:lnTo>
                  <a:lnTo>
                    <a:pt x="9380" y="0"/>
                  </a:lnTo>
                  <a:lnTo>
                    <a:pt x="9405" y="0"/>
                  </a:lnTo>
                  <a:lnTo>
                    <a:pt x="9430" y="0"/>
                  </a:lnTo>
                  <a:lnTo>
                    <a:pt x="9455" y="0"/>
                  </a:lnTo>
                  <a:lnTo>
                    <a:pt x="9481" y="0"/>
                  </a:lnTo>
                  <a:lnTo>
                    <a:pt x="9506" y="0"/>
                  </a:lnTo>
                  <a:lnTo>
                    <a:pt x="9531" y="0"/>
                  </a:lnTo>
                  <a:lnTo>
                    <a:pt x="9557" y="0"/>
                  </a:lnTo>
                  <a:lnTo>
                    <a:pt x="9582" y="0"/>
                  </a:lnTo>
                  <a:lnTo>
                    <a:pt x="9607" y="0"/>
                  </a:lnTo>
                  <a:lnTo>
                    <a:pt x="9632" y="0"/>
                  </a:lnTo>
                  <a:lnTo>
                    <a:pt x="9658" y="0"/>
                  </a:lnTo>
                  <a:lnTo>
                    <a:pt x="9683" y="0"/>
                  </a:lnTo>
                  <a:lnTo>
                    <a:pt x="9696" y="208"/>
                  </a:lnTo>
                  <a:lnTo>
                    <a:pt x="9708" y="0"/>
                  </a:lnTo>
                  <a:lnTo>
                    <a:pt x="9734" y="0"/>
                  </a:lnTo>
                  <a:lnTo>
                    <a:pt x="9759" y="0"/>
                  </a:lnTo>
                  <a:lnTo>
                    <a:pt x="9784" y="0"/>
                  </a:lnTo>
                  <a:lnTo>
                    <a:pt x="9797" y="208"/>
                  </a:lnTo>
                  <a:lnTo>
                    <a:pt x="9810" y="0"/>
                  </a:lnTo>
                  <a:lnTo>
                    <a:pt x="9822" y="208"/>
                  </a:lnTo>
                  <a:lnTo>
                    <a:pt x="9835" y="0"/>
                  </a:lnTo>
                  <a:lnTo>
                    <a:pt x="9860" y="208"/>
                  </a:lnTo>
                  <a:lnTo>
                    <a:pt x="9873" y="0"/>
                  </a:lnTo>
                  <a:lnTo>
                    <a:pt x="9885" y="0"/>
                  </a:lnTo>
                  <a:lnTo>
                    <a:pt x="9911" y="0"/>
                  </a:lnTo>
                  <a:lnTo>
                    <a:pt x="9936" y="0"/>
                  </a:lnTo>
                  <a:lnTo>
                    <a:pt x="9961" y="0"/>
                  </a:lnTo>
                  <a:lnTo>
                    <a:pt x="9986" y="0"/>
                  </a:lnTo>
                  <a:lnTo>
                    <a:pt x="10012" y="0"/>
                  </a:lnTo>
                  <a:lnTo>
                    <a:pt x="10037" y="0"/>
                  </a:lnTo>
                  <a:lnTo>
                    <a:pt x="10062" y="0"/>
                  </a:lnTo>
                  <a:lnTo>
                    <a:pt x="10088" y="0"/>
                  </a:lnTo>
                  <a:lnTo>
                    <a:pt x="10113" y="0"/>
                  </a:lnTo>
                  <a:lnTo>
                    <a:pt x="10138" y="0"/>
                  </a:lnTo>
                  <a:lnTo>
                    <a:pt x="10163" y="0"/>
                  </a:lnTo>
                  <a:lnTo>
                    <a:pt x="10189" y="0"/>
                  </a:lnTo>
                  <a:lnTo>
                    <a:pt x="10214" y="0"/>
                  </a:lnTo>
                  <a:lnTo>
                    <a:pt x="10239" y="0"/>
                  </a:lnTo>
                  <a:lnTo>
                    <a:pt x="10265" y="0"/>
                  </a:lnTo>
                  <a:lnTo>
                    <a:pt x="10290" y="0"/>
                  </a:lnTo>
                  <a:lnTo>
                    <a:pt x="10315" y="0"/>
                  </a:lnTo>
                  <a:lnTo>
                    <a:pt x="10340" y="0"/>
                  </a:lnTo>
                  <a:lnTo>
                    <a:pt x="10366" y="0"/>
                  </a:lnTo>
                  <a:lnTo>
                    <a:pt x="10391" y="0"/>
                  </a:lnTo>
                  <a:lnTo>
                    <a:pt x="10416" y="0"/>
                  </a:lnTo>
                  <a:lnTo>
                    <a:pt x="10441" y="0"/>
                  </a:lnTo>
                  <a:lnTo>
                    <a:pt x="10467" y="0"/>
                  </a:lnTo>
                  <a:lnTo>
                    <a:pt x="10479" y="208"/>
                  </a:lnTo>
                  <a:lnTo>
                    <a:pt x="10492" y="0"/>
                  </a:lnTo>
                  <a:lnTo>
                    <a:pt x="10505" y="208"/>
                  </a:lnTo>
                  <a:lnTo>
                    <a:pt x="10517" y="417"/>
                  </a:lnTo>
                  <a:lnTo>
                    <a:pt x="10530" y="208"/>
                  </a:lnTo>
                  <a:lnTo>
                    <a:pt x="10543" y="208"/>
                  </a:lnTo>
                  <a:lnTo>
                    <a:pt x="10555" y="0"/>
                  </a:lnTo>
                  <a:lnTo>
                    <a:pt x="10568" y="0"/>
                  </a:lnTo>
                  <a:lnTo>
                    <a:pt x="10581" y="208"/>
                  </a:lnTo>
                  <a:lnTo>
                    <a:pt x="10593" y="0"/>
                  </a:lnTo>
                  <a:lnTo>
                    <a:pt x="10606" y="208"/>
                  </a:lnTo>
                  <a:lnTo>
                    <a:pt x="10618" y="0"/>
                  </a:lnTo>
                  <a:lnTo>
                    <a:pt x="10631" y="208"/>
                  </a:lnTo>
                  <a:lnTo>
                    <a:pt x="10644" y="208"/>
                  </a:lnTo>
                  <a:lnTo>
                    <a:pt x="10656" y="0"/>
                  </a:lnTo>
                  <a:lnTo>
                    <a:pt x="10669" y="626"/>
                  </a:lnTo>
                  <a:lnTo>
                    <a:pt x="10682" y="208"/>
                  </a:lnTo>
                  <a:lnTo>
                    <a:pt x="10694" y="208"/>
                  </a:lnTo>
                  <a:lnTo>
                    <a:pt x="10707" y="0"/>
                  </a:lnTo>
                  <a:lnTo>
                    <a:pt x="10720" y="0"/>
                  </a:lnTo>
                  <a:lnTo>
                    <a:pt x="10745" y="208"/>
                  </a:lnTo>
                  <a:lnTo>
                    <a:pt x="10758" y="0"/>
                  </a:lnTo>
                  <a:lnTo>
                    <a:pt x="10770" y="0"/>
                  </a:lnTo>
                  <a:lnTo>
                    <a:pt x="10796" y="0"/>
                  </a:lnTo>
                  <a:lnTo>
                    <a:pt x="10808" y="208"/>
                  </a:lnTo>
                  <a:lnTo>
                    <a:pt x="10821" y="0"/>
                  </a:lnTo>
                  <a:lnTo>
                    <a:pt x="10846" y="0"/>
                  </a:lnTo>
                  <a:lnTo>
                    <a:pt x="10871" y="208"/>
                  </a:lnTo>
                  <a:lnTo>
                    <a:pt x="10884" y="0"/>
                  </a:lnTo>
                  <a:lnTo>
                    <a:pt x="10897" y="0"/>
                  </a:lnTo>
                  <a:lnTo>
                    <a:pt x="10922" y="0"/>
                  </a:lnTo>
                  <a:lnTo>
                    <a:pt x="10947" y="0"/>
                  </a:lnTo>
                  <a:lnTo>
                    <a:pt x="10972" y="0"/>
                  </a:lnTo>
                  <a:lnTo>
                    <a:pt x="10985" y="208"/>
                  </a:lnTo>
                  <a:lnTo>
                    <a:pt x="10998" y="208"/>
                  </a:lnTo>
                  <a:lnTo>
                    <a:pt x="11010" y="0"/>
                  </a:lnTo>
                  <a:lnTo>
                    <a:pt x="11023" y="0"/>
                  </a:lnTo>
                  <a:lnTo>
                    <a:pt x="11048" y="0"/>
                  </a:lnTo>
                  <a:lnTo>
                    <a:pt x="11074" y="0"/>
                  </a:lnTo>
                  <a:lnTo>
                    <a:pt x="11086" y="417"/>
                  </a:lnTo>
                  <a:lnTo>
                    <a:pt x="11099" y="0"/>
                  </a:lnTo>
                  <a:lnTo>
                    <a:pt x="11124" y="0"/>
                  </a:lnTo>
                  <a:lnTo>
                    <a:pt x="11149" y="0"/>
                  </a:lnTo>
                  <a:lnTo>
                    <a:pt x="11175" y="0"/>
                  </a:lnTo>
                  <a:lnTo>
                    <a:pt x="11200" y="0"/>
                  </a:lnTo>
                  <a:lnTo>
                    <a:pt x="11225" y="0"/>
                  </a:lnTo>
                  <a:lnTo>
                    <a:pt x="11251" y="0"/>
                  </a:lnTo>
                  <a:lnTo>
                    <a:pt x="11276" y="0"/>
                  </a:lnTo>
                  <a:lnTo>
                    <a:pt x="11288" y="417"/>
                  </a:lnTo>
                  <a:lnTo>
                    <a:pt x="11301" y="1044"/>
                  </a:lnTo>
                  <a:lnTo>
                    <a:pt x="11326" y="2507"/>
                  </a:lnTo>
                  <a:lnTo>
                    <a:pt x="11339" y="5224"/>
                  </a:lnTo>
                  <a:lnTo>
                    <a:pt x="11352" y="11493"/>
                  </a:lnTo>
                  <a:lnTo>
                    <a:pt x="11364" y="11075"/>
                  </a:lnTo>
                  <a:lnTo>
                    <a:pt x="11377" y="8568"/>
                  </a:lnTo>
                  <a:lnTo>
                    <a:pt x="11390" y="13165"/>
                  </a:lnTo>
                  <a:lnTo>
                    <a:pt x="11402" y="15046"/>
                  </a:lnTo>
                  <a:lnTo>
                    <a:pt x="11415" y="11284"/>
                  </a:lnTo>
                  <a:lnTo>
                    <a:pt x="11428" y="26331"/>
                  </a:lnTo>
                  <a:lnTo>
                    <a:pt x="11440" y="12120"/>
                  </a:lnTo>
                  <a:lnTo>
                    <a:pt x="11453" y="15464"/>
                  </a:lnTo>
                  <a:lnTo>
                    <a:pt x="11465" y="10657"/>
                  </a:lnTo>
                  <a:lnTo>
                    <a:pt x="11478" y="7105"/>
                  </a:lnTo>
                  <a:lnTo>
                    <a:pt x="11491" y="8150"/>
                  </a:lnTo>
                  <a:lnTo>
                    <a:pt x="11503" y="5015"/>
                  </a:lnTo>
                  <a:lnTo>
                    <a:pt x="11516" y="4806"/>
                  </a:lnTo>
                  <a:lnTo>
                    <a:pt x="11529" y="3343"/>
                  </a:lnTo>
                  <a:lnTo>
                    <a:pt x="11541" y="2925"/>
                  </a:lnTo>
                  <a:lnTo>
                    <a:pt x="11554" y="3970"/>
                  </a:lnTo>
                  <a:lnTo>
                    <a:pt x="11567" y="2089"/>
                  </a:lnTo>
                  <a:lnTo>
                    <a:pt x="11579" y="2716"/>
                  </a:lnTo>
                  <a:lnTo>
                    <a:pt x="11592" y="1880"/>
                  </a:lnTo>
                  <a:lnTo>
                    <a:pt x="11605" y="1671"/>
                  </a:lnTo>
                  <a:lnTo>
                    <a:pt x="11630" y="2298"/>
                  </a:lnTo>
                  <a:lnTo>
                    <a:pt x="11642" y="1671"/>
                  </a:lnTo>
                  <a:lnTo>
                    <a:pt x="11655" y="1044"/>
                  </a:lnTo>
                  <a:lnTo>
                    <a:pt x="11668" y="2298"/>
                  </a:lnTo>
                  <a:lnTo>
                    <a:pt x="11680" y="2089"/>
                  </a:lnTo>
                  <a:lnTo>
                    <a:pt x="11693" y="1044"/>
                  </a:lnTo>
                  <a:lnTo>
                    <a:pt x="11706" y="1044"/>
                  </a:lnTo>
                  <a:lnTo>
                    <a:pt x="11718" y="1671"/>
                  </a:lnTo>
                  <a:lnTo>
                    <a:pt x="11731" y="1044"/>
                  </a:lnTo>
                  <a:lnTo>
                    <a:pt x="11744" y="835"/>
                  </a:lnTo>
                  <a:lnTo>
                    <a:pt x="11756" y="835"/>
                  </a:lnTo>
                  <a:lnTo>
                    <a:pt x="11769" y="0"/>
                  </a:lnTo>
                  <a:lnTo>
                    <a:pt x="11782" y="0"/>
                  </a:lnTo>
                  <a:lnTo>
                    <a:pt x="11807" y="0"/>
                  </a:lnTo>
                  <a:lnTo>
                    <a:pt x="11819" y="417"/>
                  </a:lnTo>
                  <a:lnTo>
                    <a:pt x="11832" y="0"/>
                  </a:lnTo>
                  <a:lnTo>
                    <a:pt x="11845" y="208"/>
                  </a:lnTo>
                  <a:lnTo>
                    <a:pt x="11857" y="0"/>
                  </a:lnTo>
                  <a:lnTo>
                    <a:pt x="11883" y="0"/>
                  </a:lnTo>
                  <a:lnTo>
                    <a:pt x="11908" y="0"/>
                  </a:lnTo>
                  <a:lnTo>
                    <a:pt x="11933" y="0"/>
                  </a:lnTo>
                  <a:lnTo>
                    <a:pt x="11958" y="0"/>
                  </a:lnTo>
                  <a:lnTo>
                    <a:pt x="11984" y="0"/>
                  </a:lnTo>
                  <a:lnTo>
                    <a:pt x="12009" y="0"/>
                  </a:lnTo>
                  <a:lnTo>
                    <a:pt x="12034" y="0"/>
                  </a:lnTo>
                  <a:lnTo>
                    <a:pt x="12047" y="208"/>
                  </a:lnTo>
                  <a:lnTo>
                    <a:pt x="12060" y="0"/>
                  </a:lnTo>
                  <a:lnTo>
                    <a:pt x="12085" y="0"/>
                  </a:lnTo>
                  <a:lnTo>
                    <a:pt x="12110" y="0"/>
                  </a:lnTo>
                  <a:lnTo>
                    <a:pt x="12136" y="0"/>
                  </a:lnTo>
                  <a:lnTo>
                    <a:pt x="12161" y="0"/>
                  </a:lnTo>
                  <a:lnTo>
                    <a:pt x="12186" y="0"/>
                  </a:lnTo>
                  <a:lnTo>
                    <a:pt x="12211" y="0"/>
                  </a:lnTo>
                  <a:lnTo>
                    <a:pt x="12237" y="0"/>
                  </a:lnTo>
                  <a:lnTo>
                    <a:pt x="12262" y="208"/>
                  </a:lnTo>
                  <a:lnTo>
                    <a:pt x="12275" y="0"/>
                  </a:lnTo>
                  <a:lnTo>
                    <a:pt x="12287" y="0"/>
                  </a:lnTo>
                  <a:lnTo>
                    <a:pt x="12312" y="0"/>
                  </a:lnTo>
                  <a:lnTo>
                    <a:pt x="12338" y="0"/>
                  </a:lnTo>
                  <a:lnTo>
                    <a:pt x="12363" y="0"/>
                  </a:lnTo>
                  <a:lnTo>
                    <a:pt x="12388" y="0"/>
                  </a:lnTo>
                  <a:lnTo>
                    <a:pt x="12414" y="0"/>
                  </a:lnTo>
                  <a:lnTo>
                    <a:pt x="12439" y="0"/>
                  </a:lnTo>
                  <a:lnTo>
                    <a:pt x="12452" y="208"/>
                  </a:lnTo>
                  <a:lnTo>
                    <a:pt x="12464" y="0"/>
                  </a:lnTo>
                  <a:lnTo>
                    <a:pt x="12489" y="0"/>
                  </a:lnTo>
                  <a:lnTo>
                    <a:pt x="12515" y="0"/>
                  </a:lnTo>
                  <a:lnTo>
                    <a:pt x="12540" y="0"/>
                  </a:lnTo>
                  <a:lnTo>
                    <a:pt x="12565" y="0"/>
                  </a:lnTo>
                  <a:lnTo>
                    <a:pt x="12591" y="0"/>
                  </a:lnTo>
                  <a:lnTo>
                    <a:pt x="12603" y="208"/>
                  </a:lnTo>
                  <a:lnTo>
                    <a:pt x="12616" y="0"/>
                  </a:lnTo>
                  <a:lnTo>
                    <a:pt x="12641" y="0"/>
                  </a:lnTo>
                  <a:lnTo>
                    <a:pt x="12666" y="0"/>
                  </a:lnTo>
                  <a:lnTo>
                    <a:pt x="12692" y="208"/>
                  </a:lnTo>
                  <a:lnTo>
                    <a:pt x="12704" y="0"/>
                  </a:lnTo>
                  <a:lnTo>
                    <a:pt x="12717" y="0"/>
                  </a:lnTo>
                  <a:lnTo>
                    <a:pt x="12742" y="0"/>
                  </a:lnTo>
                  <a:lnTo>
                    <a:pt x="12768" y="0"/>
                  </a:lnTo>
                  <a:lnTo>
                    <a:pt x="12793" y="0"/>
                  </a:lnTo>
                  <a:lnTo>
                    <a:pt x="12818" y="0"/>
                  </a:lnTo>
                  <a:lnTo>
                    <a:pt x="12843" y="208"/>
                  </a:lnTo>
                  <a:lnTo>
                    <a:pt x="12869" y="417"/>
                  </a:lnTo>
                  <a:lnTo>
                    <a:pt x="12881" y="0"/>
                  </a:lnTo>
                  <a:lnTo>
                    <a:pt x="12894" y="417"/>
                  </a:lnTo>
                  <a:lnTo>
                    <a:pt x="12919" y="0"/>
                  </a:lnTo>
                  <a:lnTo>
                    <a:pt x="12932" y="417"/>
                  </a:lnTo>
                  <a:lnTo>
                    <a:pt x="12945" y="208"/>
                  </a:lnTo>
                  <a:lnTo>
                    <a:pt x="12970" y="0"/>
                  </a:lnTo>
                  <a:lnTo>
                    <a:pt x="12995" y="0"/>
                  </a:lnTo>
                  <a:lnTo>
                    <a:pt x="13020" y="0"/>
                  </a:lnTo>
                  <a:lnTo>
                    <a:pt x="13046" y="0"/>
                  </a:lnTo>
                  <a:lnTo>
                    <a:pt x="13071" y="0"/>
                  </a:lnTo>
                  <a:lnTo>
                    <a:pt x="13096" y="0"/>
                  </a:lnTo>
                  <a:lnTo>
                    <a:pt x="13122" y="0"/>
                  </a:lnTo>
                  <a:lnTo>
                    <a:pt x="13147" y="0"/>
                  </a:lnTo>
                  <a:lnTo>
                    <a:pt x="13172" y="0"/>
                  </a:lnTo>
                  <a:lnTo>
                    <a:pt x="13197" y="0"/>
                  </a:lnTo>
                  <a:lnTo>
                    <a:pt x="13223" y="0"/>
                  </a:lnTo>
                  <a:lnTo>
                    <a:pt x="13248" y="0"/>
                  </a:lnTo>
                  <a:lnTo>
                    <a:pt x="13261" y="208"/>
                  </a:lnTo>
                  <a:lnTo>
                    <a:pt x="13273" y="417"/>
                  </a:lnTo>
                  <a:lnTo>
                    <a:pt x="13286" y="208"/>
                  </a:lnTo>
                  <a:lnTo>
                    <a:pt x="13299" y="208"/>
                  </a:lnTo>
                  <a:lnTo>
                    <a:pt x="13311" y="0"/>
                  </a:lnTo>
                  <a:lnTo>
                    <a:pt x="13324" y="208"/>
                  </a:lnTo>
                  <a:lnTo>
                    <a:pt x="13337" y="1044"/>
                  </a:lnTo>
                  <a:lnTo>
                    <a:pt x="13349" y="1253"/>
                  </a:lnTo>
                  <a:lnTo>
                    <a:pt x="13362" y="1880"/>
                  </a:lnTo>
                  <a:lnTo>
                    <a:pt x="13374" y="1880"/>
                  </a:lnTo>
                  <a:lnTo>
                    <a:pt x="13387" y="1462"/>
                  </a:lnTo>
                  <a:lnTo>
                    <a:pt x="13400" y="1253"/>
                  </a:lnTo>
                  <a:lnTo>
                    <a:pt x="13412" y="1044"/>
                  </a:lnTo>
                  <a:lnTo>
                    <a:pt x="13425" y="1044"/>
                  </a:lnTo>
                  <a:lnTo>
                    <a:pt x="13438" y="835"/>
                  </a:lnTo>
                  <a:lnTo>
                    <a:pt x="13450" y="1044"/>
                  </a:lnTo>
                  <a:lnTo>
                    <a:pt x="13463" y="1253"/>
                  </a:lnTo>
                  <a:lnTo>
                    <a:pt x="13476" y="1671"/>
                  </a:lnTo>
                  <a:lnTo>
                    <a:pt x="13488" y="1044"/>
                  </a:lnTo>
                  <a:lnTo>
                    <a:pt x="13501" y="0"/>
                  </a:lnTo>
                  <a:lnTo>
                    <a:pt x="13513" y="417"/>
                  </a:lnTo>
                  <a:lnTo>
                    <a:pt x="13526" y="0"/>
                  </a:lnTo>
                  <a:lnTo>
                    <a:pt x="13539" y="208"/>
                  </a:lnTo>
                  <a:lnTo>
                    <a:pt x="13551" y="208"/>
                  </a:lnTo>
                  <a:lnTo>
                    <a:pt x="13564" y="0"/>
                  </a:lnTo>
                  <a:lnTo>
                    <a:pt x="13577" y="208"/>
                  </a:lnTo>
                  <a:lnTo>
                    <a:pt x="13589" y="0"/>
                  </a:lnTo>
                  <a:lnTo>
                    <a:pt x="13602" y="0"/>
                  </a:lnTo>
                  <a:lnTo>
                    <a:pt x="13627" y="0"/>
                  </a:lnTo>
                  <a:lnTo>
                    <a:pt x="13652" y="0"/>
                  </a:lnTo>
                  <a:lnTo>
                    <a:pt x="13678" y="0"/>
                  </a:lnTo>
                  <a:lnTo>
                    <a:pt x="13703" y="208"/>
                  </a:lnTo>
                  <a:lnTo>
                    <a:pt x="13728" y="0"/>
                  </a:lnTo>
                  <a:lnTo>
                    <a:pt x="13754" y="0"/>
                  </a:lnTo>
                  <a:lnTo>
                    <a:pt x="13779" y="0"/>
                  </a:lnTo>
                  <a:lnTo>
                    <a:pt x="13804" y="208"/>
                  </a:lnTo>
                  <a:lnTo>
                    <a:pt x="13817" y="0"/>
                  </a:lnTo>
                  <a:lnTo>
                    <a:pt x="13829" y="0"/>
                  </a:lnTo>
                  <a:lnTo>
                    <a:pt x="13855" y="0"/>
                  </a:lnTo>
                  <a:lnTo>
                    <a:pt x="13880" y="208"/>
                  </a:lnTo>
                  <a:lnTo>
                    <a:pt x="13893" y="0"/>
                  </a:lnTo>
                  <a:lnTo>
                    <a:pt x="13905" y="208"/>
                  </a:lnTo>
                  <a:lnTo>
                    <a:pt x="13918" y="0"/>
                  </a:lnTo>
                  <a:lnTo>
                    <a:pt x="13931" y="0"/>
                  </a:lnTo>
                  <a:lnTo>
                    <a:pt x="13956" y="0"/>
                  </a:lnTo>
                  <a:lnTo>
                    <a:pt x="13981" y="0"/>
                  </a:lnTo>
                  <a:lnTo>
                    <a:pt x="14006" y="0"/>
                  </a:lnTo>
                  <a:lnTo>
                    <a:pt x="14032" y="0"/>
                  </a:lnTo>
                  <a:lnTo>
                    <a:pt x="14057" y="0"/>
                  </a:lnTo>
                  <a:lnTo>
                    <a:pt x="14082" y="0"/>
                  </a:lnTo>
                  <a:lnTo>
                    <a:pt x="14108" y="208"/>
                  </a:lnTo>
                  <a:lnTo>
                    <a:pt x="14120" y="0"/>
                  </a:lnTo>
                  <a:lnTo>
                    <a:pt x="14133" y="0"/>
                  </a:lnTo>
                  <a:lnTo>
                    <a:pt x="14158" y="208"/>
                  </a:lnTo>
                  <a:lnTo>
                    <a:pt x="14171" y="0"/>
                  </a:lnTo>
                  <a:lnTo>
                    <a:pt x="14183" y="0"/>
                  </a:lnTo>
                  <a:lnTo>
                    <a:pt x="14209" y="0"/>
                  </a:lnTo>
                  <a:lnTo>
                    <a:pt x="14234" y="0"/>
                  </a:lnTo>
                  <a:lnTo>
                    <a:pt x="14259" y="0"/>
                  </a:lnTo>
                  <a:lnTo>
                    <a:pt x="14285" y="0"/>
                  </a:lnTo>
                  <a:lnTo>
                    <a:pt x="14297" y="208"/>
                  </a:lnTo>
                  <a:lnTo>
                    <a:pt x="14310" y="0"/>
                  </a:lnTo>
                  <a:lnTo>
                    <a:pt x="14335" y="0"/>
                  </a:lnTo>
                  <a:lnTo>
                    <a:pt x="14360" y="0"/>
                  </a:lnTo>
                  <a:lnTo>
                    <a:pt x="14373" y="208"/>
                  </a:lnTo>
                  <a:lnTo>
                    <a:pt x="14386" y="0"/>
                  </a:lnTo>
                  <a:lnTo>
                    <a:pt x="14411" y="0"/>
                  </a:lnTo>
                  <a:lnTo>
                    <a:pt x="14436" y="0"/>
                  </a:lnTo>
                  <a:lnTo>
                    <a:pt x="14449" y="208"/>
                  </a:lnTo>
                  <a:lnTo>
                    <a:pt x="14462" y="0"/>
                  </a:lnTo>
                  <a:lnTo>
                    <a:pt x="14487" y="0"/>
                  </a:lnTo>
                  <a:lnTo>
                    <a:pt x="14512" y="0"/>
                  </a:lnTo>
                  <a:lnTo>
                    <a:pt x="14537" y="0"/>
                  </a:lnTo>
                  <a:lnTo>
                    <a:pt x="14563" y="0"/>
                  </a:lnTo>
                  <a:lnTo>
                    <a:pt x="14588" y="0"/>
                  </a:lnTo>
                  <a:lnTo>
                    <a:pt x="14601" y="208"/>
                  </a:lnTo>
                  <a:lnTo>
                    <a:pt x="14613" y="0"/>
                  </a:lnTo>
                  <a:lnTo>
                    <a:pt x="14639" y="208"/>
                  </a:lnTo>
                  <a:lnTo>
                    <a:pt x="14651" y="0"/>
                  </a:lnTo>
                  <a:lnTo>
                    <a:pt x="14664" y="0"/>
                  </a:lnTo>
                  <a:lnTo>
                    <a:pt x="14689" y="0"/>
                  </a:lnTo>
                  <a:lnTo>
                    <a:pt x="14714" y="208"/>
                  </a:lnTo>
                  <a:lnTo>
                    <a:pt x="14727" y="0"/>
                  </a:lnTo>
                  <a:lnTo>
                    <a:pt x="14740" y="0"/>
                  </a:lnTo>
                  <a:lnTo>
                    <a:pt x="14765" y="0"/>
                  </a:lnTo>
                  <a:lnTo>
                    <a:pt x="14790" y="0"/>
                  </a:lnTo>
                  <a:lnTo>
                    <a:pt x="14815" y="0"/>
                  </a:lnTo>
                  <a:lnTo>
                    <a:pt x="14841" y="0"/>
                  </a:lnTo>
                  <a:lnTo>
                    <a:pt x="14866" y="0"/>
                  </a:lnTo>
                  <a:lnTo>
                    <a:pt x="14891" y="0"/>
                  </a:lnTo>
                  <a:lnTo>
                    <a:pt x="14917" y="0"/>
                  </a:lnTo>
                  <a:lnTo>
                    <a:pt x="14942" y="0"/>
                  </a:lnTo>
                  <a:lnTo>
                    <a:pt x="14967" y="0"/>
                  </a:lnTo>
                  <a:lnTo>
                    <a:pt x="14992" y="0"/>
                  </a:lnTo>
                  <a:lnTo>
                    <a:pt x="15018" y="0"/>
                  </a:lnTo>
                  <a:lnTo>
                    <a:pt x="15043" y="0"/>
                  </a:lnTo>
                  <a:lnTo>
                    <a:pt x="15068" y="0"/>
                  </a:lnTo>
                  <a:lnTo>
                    <a:pt x="15094" y="0"/>
                  </a:lnTo>
                  <a:lnTo>
                    <a:pt x="15119" y="0"/>
                  </a:lnTo>
                  <a:lnTo>
                    <a:pt x="15144" y="0"/>
                  </a:lnTo>
                  <a:lnTo>
                    <a:pt x="15169" y="208"/>
                  </a:lnTo>
                  <a:lnTo>
                    <a:pt x="15182" y="0"/>
                  </a:lnTo>
                  <a:lnTo>
                    <a:pt x="15195" y="0"/>
                  </a:lnTo>
                  <a:lnTo>
                    <a:pt x="15220" y="0"/>
                  </a:lnTo>
                  <a:lnTo>
                    <a:pt x="15245" y="0"/>
                  </a:lnTo>
                  <a:lnTo>
                    <a:pt x="15271" y="0"/>
                  </a:lnTo>
                  <a:lnTo>
                    <a:pt x="15296" y="0"/>
                  </a:lnTo>
                  <a:lnTo>
                    <a:pt x="15321" y="0"/>
                  </a:lnTo>
                  <a:lnTo>
                    <a:pt x="15346" y="0"/>
                  </a:lnTo>
                  <a:lnTo>
                    <a:pt x="15372" y="0"/>
                  </a:lnTo>
                  <a:lnTo>
                    <a:pt x="15397" y="208"/>
                  </a:lnTo>
                  <a:lnTo>
                    <a:pt x="15410" y="0"/>
                  </a:lnTo>
                  <a:lnTo>
                    <a:pt x="15422" y="0"/>
                  </a:lnTo>
                  <a:lnTo>
                    <a:pt x="15448" y="0"/>
                  </a:lnTo>
                  <a:lnTo>
                    <a:pt x="15473" y="0"/>
                  </a:lnTo>
                  <a:lnTo>
                    <a:pt x="15498" y="0"/>
                  </a:lnTo>
                  <a:lnTo>
                    <a:pt x="15524" y="0"/>
                  </a:lnTo>
                  <a:lnTo>
                    <a:pt x="15549" y="0"/>
                  </a:lnTo>
                  <a:lnTo>
                    <a:pt x="15574" y="0"/>
                  </a:lnTo>
                  <a:lnTo>
                    <a:pt x="15599" y="0"/>
                  </a:lnTo>
                  <a:lnTo>
                    <a:pt x="15625" y="208"/>
                  </a:lnTo>
                  <a:lnTo>
                    <a:pt x="15637" y="0"/>
                  </a:lnTo>
                  <a:lnTo>
                    <a:pt x="15650" y="0"/>
                  </a:lnTo>
                  <a:lnTo>
                    <a:pt x="15675" y="0"/>
                  </a:lnTo>
                  <a:lnTo>
                    <a:pt x="15700" y="0"/>
                  </a:lnTo>
                  <a:lnTo>
                    <a:pt x="15726" y="0"/>
                  </a:lnTo>
                  <a:lnTo>
                    <a:pt x="15751" y="0"/>
                  </a:lnTo>
                  <a:lnTo>
                    <a:pt x="15776" y="0"/>
                  </a:lnTo>
                  <a:lnTo>
                    <a:pt x="15802" y="0"/>
                  </a:lnTo>
                  <a:lnTo>
                    <a:pt x="15827" y="0"/>
                  </a:lnTo>
                  <a:lnTo>
                    <a:pt x="15852" y="0"/>
                  </a:lnTo>
                  <a:lnTo>
                    <a:pt x="15877" y="0"/>
                  </a:lnTo>
                  <a:lnTo>
                    <a:pt x="15903" y="0"/>
                  </a:lnTo>
                  <a:lnTo>
                    <a:pt x="15928" y="0"/>
                  </a:lnTo>
                  <a:lnTo>
                    <a:pt x="15953" y="0"/>
                  </a:lnTo>
                  <a:lnTo>
                    <a:pt x="15979" y="0"/>
                  </a:lnTo>
                  <a:lnTo>
                    <a:pt x="16004" y="0"/>
                  </a:lnTo>
                  <a:lnTo>
                    <a:pt x="16029" y="0"/>
                  </a:lnTo>
                  <a:lnTo>
                    <a:pt x="16054" y="0"/>
                  </a:lnTo>
                  <a:lnTo>
                    <a:pt x="16080" y="0"/>
                  </a:lnTo>
                  <a:lnTo>
                    <a:pt x="16105" y="0"/>
                  </a:lnTo>
                  <a:lnTo>
                    <a:pt x="16130" y="0"/>
                  </a:lnTo>
                  <a:lnTo>
                    <a:pt x="16156" y="0"/>
                  </a:lnTo>
                  <a:lnTo>
                    <a:pt x="16181" y="0"/>
                  </a:lnTo>
                  <a:lnTo>
                    <a:pt x="16206" y="0"/>
                  </a:lnTo>
                  <a:lnTo>
                    <a:pt x="16231" y="208"/>
                  </a:lnTo>
                  <a:lnTo>
                    <a:pt x="16244" y="0"/>
                  </a:lnTo>
                  <a:lnTo>
                    <a:pt x="16257" y="0"/>
                  </a:lnTo>
                  <a:lnTo>
                    <a:pt x="16282" y="0"/>
                  </a:lnTo>
                  <a:lnTo>
                    <a:pt x="16307" y="0"/>
                  </a:lnTo>
                  <a:lnTo>
                    <a:pt x="16332" y="0"/>
                  </a:lnTo>
                  <a:lnTo>
                    <a:pt x="16358" y="0"/>
                  </a:lnTo>
                  <a:lnTo>
                    <a:pt x="16383" y="0"/>
                  </a:lnTo>
                  <a:lnTo>
                    <a:pt x="16408" y="0"/>
                  </a:lnTo>
                  <a:lnTo>
                    <a:pt x="16434" y="0"/>
                  </a:lnTo>
                  <a:lnTo>
                    <a:pt x="16459" y="208"/>
                  </a:lnTo>
                  <a:lnTo>
                    <a:pt x="16472" y="0"/>
                  </a:lnTo>
                  <a:lnTo>
                    <a:pt x="16484" y="0"/>
                  </a:lnTo>
                  <a:lnTo>
                    <a:pt x="16509" y="0"/>
                  </a:lnTo>
                  <a:lnTo>
                    <a:pt x="16535" y="0"/>
                  </a:lnTo>
                  <a:lnTo>
                    <a:pt x="16560" y="0"/>
                  </a:lnTo>
                  <a:lnTo>
                    <a:pt x="16585" y="0"/>
                  </a:lnTo>
                  <a:lnTo>
                    <a:pt x="16611" y="0"/>
                  </a:lnTo>
                  <a:lnTo>
                    <a:pt x="16636" y="208"/>
                  </a:lnTo>
                  <a:lnTo>
                    <a:pt x="16649" y="0"/>
                  </a:lnTo>
                  <a:lnTo>
                    <a:pt x="16661" y="0"/>
                  </a:lnTo>
                  <a:lnTo>
                    <a:pt x="16686" y="0"/>
                  </a:lnTo>
                  <a:lnTo>
                    <a:pt x="16712" y="0"/>
                  </a:lnTo>
                  <a:lnTo>
                    <a:pt x="16737" y="0"/>
                  </a:lnTo>
                  <a:lnTo>
                    <a:pt x="16762" y="0"/>
                  </a:lnTo>
                  <a:lnTo>
                    <a:pt x="16788" y="0"/>
                  </a:lnTo>
                  <a:lnTo>
                    <a:pt x="16813" y="0"/>
                  </a:lnTo>
                  <a:lnTo>
                    <a:pt x="16838" y="0"/>
                  </a:lnTo>
                  <a:lnTo>
                    <a:pt x="16863" y="0"/>
                  </a:lnTo>
                  <a:lnTo>
                    <a:pt x="16889" y="0"/>
                  </a:lnTo>
                  <a:lnTo>
                    <a:pt x="16914" y="0"/>
                  </a:lnTo>
                  <a:lnTo>
                    <a:pt x="16939" y="0"/>
                  </a:lnTo>
                  <a:lnTo>
                    <a:pt x="16965" y="0"/>
                  </a:lnTo>
                  <a:lnTo>
                    <a:pt x="16990" y="208"/>
                  </a:lnTo>
                  <a:lnTo>
                    <a:pt x="17002" y="0"/>
                  </a:lnTo>
                  <a:lnTo>
                    <a:pt x="17015" y="208"/>
                  </a:lnTo>
                  <a:lnTo>
                    <a:pt x="17028" y="0"/>
                  </a:lnTo>
                  <a:lnTo>
                    <a:pt x="17040" y="0"/>
                  </a:lnTo>
                  <a:lnTo>
                    <a:pt x="17066" y="0"/>
                  </a:lnTo>
                  <a:lnTo>
                    <a:pt x="17091" y="0"/>
                  </a:lnTo>
                  <a:lnTo>
                    <a:pt x="17116" y="0"/>
                  </a:lnTo>
                  <a:lnTo>
                    <a:pt x="17142" y="0"/>
                  </a:lnTo>
                  <a:lnTo>
                    <a:pt x="17167" y="0"/>
                  </a:lnTo>
                  <a:lnTo>
                    <a:pt x="17192" y="0"/>
                  </a:lnTo>
                  <a:lnTo>
                    <a:pt x="17217" y="0"/>
                  </a:lnTo>
                  <a:lnTo>
                    <a:pt x="17243" y="208"/>
                  </a:lnTo>
                  <a:lnTo>
                    <a:pt x="17255" y="0"/>
                  </a:lnTo>
                  <a:lnTo>
                    <a:pt x="17268" y="0"/>
                  </a:lnTo>
                  <a:lnTo>
                    <a:pt x="17293" y="0"/>
                  </a:lnTo>
                  <a:lnTo>
                    <a:pt x="17319" y="0"/>
                  </a:lnTo>
                  <a:lnTo>
                    <a:pt x="17344" y="0"/>
                  </a:lnTo>
                  <a:lnTo>
                    <a:pt x="17369" y="0"/>
                  </a:lnTo>
                  <a:lnTo>
                    <a:pt x="17382" y="208"/>
                  </a:lnTo>
                  <a:lnTo>
                    <a:pt x="17394" y="0"/>
                  </a:lnTo>
                  <a:lnTo>
                    <a:pt x="17420" y="0"/>
                  </a:lnTo>
                  <a:lnTo>
                    <a:pt x="17445" y="0"/>
                  </a:lnTo>
                  <a:lnTo>
                    <a:pt x="17470" y="0"/>
                  </a:lnTo>
                  <a:lnTo>
                    <a:pt x="17496" y="0"/>
                  </a:lnTo>
                  <a:lnTo>
                    <a:pt x="17521" y="0"/>
                  </a:lnTo>
                  <a:lnTo>
                    <a:pt x="17546" y="0"/>
                  </a:lnTo>
                  <a:lnTo>
                    <a:pt x="17571" y="0"/>
                  </a:lnTo>
                  <a:lnTo>
                    <a:pt x="17584" y="208"/>
                  </a:lnTo>
                  <a:lnTo>
                    <a:pt x="17597" y="0"/>
                  </a:lnTo>
                  <a:lnTo>
                    <a:pt x="17622" y="0"/>
                  </a:lnTo>
                  <a:lnTo>
                    <a:pt x="17647" y="0"/>
                  </a:lnTo>
                  <a:lnTo>
                    <a:pt x="17660" y="208"/>
                  </a:lnTo>
                  <a:lnTo>
                    <a:pt x="17673" y="0"/>
                  </a:lnTo>
                  <a:lnTo>
                    <a:pt x="17698" y="0"/>
                  </a:lnTo>
                  <a:lnTo>
                    <a:pt x="17723" y="0"/>
                  </a:lnTo>
                  <a:lnTo>
                    <a:pt x="17748" y="0"/>
                  </a:lnTo>
                  <a:lnTo>
                    <a:pt x="17761" y="208"/>
                  </a:lnTo>
                  <a:lnTo>
                    <a:pt x="17774" y="0"/>
                  </a:lnTo>
                  <a:lnTo>
                    <a:pt x="17799" y="0"/>
                  </a:lnTo>
                  <a:lnTo>
                    <a:pt x="17812" y="208"/>
                  </a:lnTo>
                  <a:lnTo>
                    <a:pt x="17824" y="0"/>
                  </a:lnTo>
                  <a:lnTo>
                    <a:pt x="17850" y="0"/>
                  </a:lnTo>
                  <a:lnTo>
                    <a:pt x="17875" y="0"/>
                  </a:lnTo>
                  <a:lnTo>
                    <a:pt x="17900" y="0"/>
                  </a:lnTo>
                  <a:lnTo>
                    <a:pt x="17925" y="0"/>
                  </a:lnTo>
                  <a:lnTo>
                    <a:pt x="17951" y="0"/>
                  </a:lnTo>
                  <a:lnTo>
                    <a:pt x="17976" y="0"/>
                  </a:lnTo>
                  <a:lnTo>
                    <a:pt x="18001" y="0"/>
                  </a:lnTo>
                  <a:lnTo>
                    <a:pt x="18026" y="0"/>
                  </a:lnTo>
                  <a:lnTo>
                    <a:pt x="18052" y="0"/>
                  </a:lnTo>
                  <a:lnTo>
                    <a:pt x="18077" y="0"/>
                  </a:lnTo>
                  <a:lnTo>
                    <a:pt x="18102" y="208"/>
                  </a:lnTo>
                  <a:lnTo>
                    <a:pt x="18115" y="0"/>
                  </a:lnTo>
                  <a:lnTo>
                    <a:pt x="18128" y="0"/>
                  </a:lnTo>
                  <a:lnTo>
                    <a:pt x="18153" y="0"/>
                  </a:lnTo>
                  <a:lnTo>
                    <a:pt x="18178" y="0"/>
                  </a:lnTo>
                  <a:lnTo>
                    <a:pt x="18203" y="0"/>
                  </a:lnTo>
                  <a:lnTo>
                    <a:pt x="18229" y="0"/>
                  </a:lnTo>
                  <a:lnTo>
                    <a:pt x="18254" y="0"/>
                  </a:lnTo>
                  <a:lnTo>
                    <a:pt x="18279" y="0"/>
                  </a:lnTo>
                  <a:lnTo>
                    <a:pt x="18305" y="0"/>
                  </a:lnTo>
                  <a:lnTo>
                    <a:pt x="18330" y="0"/>
                  </a:lnTo>
                  <a:lnTo>
                    <a:pt x="18355" y="208"/>
                  </a:lnTo>
                  <a:lnTo>
                    <a:pt x="18368" y="0"/>
                  </a:lnTo>
                  <a:lnTo>
                    <a:pt x="18380" y="0"/>
                  </a:lnTo>
                  <a:lnTo>
                    <a:pt x="18406" y="0"/>
                  </a:lnTo>
                  <a:lnTo>
                    <a:pt x="18431" y="0"/>
                  </a:lnTo>
                  <a:lnTo>
                    <a:pt x="18456" y="0"/>
                  </a:lnTo>
                  <a:lnTo>
                    <a:pt x="18482" y="0"/>
                  </a:lnTo>
                  <a:lnTo>
                    <a:pt x="18507" y="0"/>
                  </a:lnTo>
                  <a:lnTo>
                    <a:pt x="18532" y="0"/>
                  </a:lnTo>
                  <a:lnTo>
                    <a:pt x="18557" y="0"/>
                  </a:lnTo>
                  <a:lnTo>
                    <a:pt x="18583" y="0"/>
                  </a:lnTo>
                  <a:lnTo>
                    <a:pt x="18608" y="0"/>
                  </a:lnTo>
                  <a:lnTo>
                    <a:pt x="18633" y="0"/>
                  </a:lnTo>
                  <a:lnTo>
                    <a:pt x="18659" y="0"/>
                  </a:lnTo>
                  <a:lnTo>
                    <a:pt x="18684" y="0"/>
                  </a:lnTo>
                  <a:lnTo>
                    <a:pt x="18709" y="208"/>
                  </a:lnTo>
                  <a:lnTo>
                    <a:pt x="18722" y="0"/>
                  </a:lnTo>
                  <a:lnTo>
                    <a:pt x="18734" y="0"/>
                  </a:lnTo>
                  <a:lnTo>
                    <a:pt x="18760" y="0"/>
                  </a:lnTo>
                  <a:lnTo>
                    <a:pt x="18785" y="0"/>
                  </a:lnTo>
                  <a:lnTo>
                    <a:pt x="18810" y="0"/>
                  </a:lnTo>
                  <a:lnTo>
                    <a:pt x="18836" y="0"/>
                  </a:lnTo>
                  <a:lnTo>
                    <a:pt x="18861" y="0"/>
                  </a:lnTo>
                  <a:lnTo>
                    <a:pt x="18886" y="0"/>
                  </a:lnTo>
                  <a:lnTo>
                    <a:pt x="18911" y="0"/>
                  </a:lnTo>
                  <a:lnTo>
                    <a:pt x="18937" y="0"/>
                  </a:lnTo>
                  <a:lnTo>
                    <a:pt x="18949" y="208"/>
                  </a:lnTo>
                  <a:lnTo>
                    <a:pt x="18962" y="0"/>
                  </a:lnTo>
                  <a:lnTo>
                    <a:pt x="18987" y="0"/>
                  </a:lnTo>
                  <a:lnTo>
                    <a:pt x="19013" y="0"/>
                  </a:lnTo>
                  <a:lnTo>
                    <a:pt x="19038" y="0"/>
                  </a:lnTo>
                  <a:lnTo>
                    <a:pt x="19063" y="0"/>
                  </a:lnTo>
                  <a:lnTo>
                    <a:pt x="19088" y="0"/>
                  </a:lnTo>
                  <a:lnTo>
                    <a:pt x="19114" y="0"/>
                  </a:lnTo>
                  <a:lnTo>
                    <a:pt x="19139" y="0"/>
                  </a:lnTo>
                  <a:lnTo>
                    <a:pt x="19164" y="208"/>
                  </a:lnTo>
                  <a:lnTo>
                    <a:pt x="19177" y="0"/>
                  </a:lnTo>
                  <a:lnTo>
                    <a:pt x="19189" y="0"/>
                  </a:lnTo>
                  <a:lnTo>
                    <a:pt x="19215" y="0"/>
                  </a:lnTo>
                  <a:lnTo>
                    <a:pt x="19240" y="0"/>
                  </a:lnTo>
                  <a:lnTo>
                    <a:pt x="19265" y="0"/>
                  </a:lnTo>
                  <a:lnTo>
                    <a:pt x="19291" y="0"/>
                  </a:lnTo>
                  <a:lnTo>
                    <a:pt x="19316" y="0"/>
                  </a:lnTo>
                  <a:lnTo>
                    <a:pt x="19341" y="0"/>
                  </a:lnTo>
                  <a:lnTo>
                    <a:pt x="19366" y="0"/>
                  </a:lnTo>
                  <a:lnTo>
                    <a:pt x="19392" y="0"/>
                  </a:lnTo>
                  <a:lnTo>
                    <a:pt x="19417" y="0"/>
                  </a:lnTo>
                  <a:lnTo>
                    <a:pt x="19442" y="0"/>
                  </a:lnTo>
                  <a:lnTo>
                    <a:pt x="19468" y="0"/>
                  </a:lnTo>
                  <a:lnTo>
                    <a:pt x="19480" y="417"/>
                  </a:lnTo>
                  <a:lnTo>
                    <a:pt x="19493" y="0"/>
                  </a:lnTo>
                  <a:lnTo>
                    <a:pt x="19518" y="0"/>
                  </a:lnTo>
                  <a:lnTo>
                    <a:pt x="19543" y="0"/>
                  </a:lnTo>
                  <a:lnTo>
                    <a:pt x="19569" y="0"/>
                  </a:lnTo>
                  <a:lnTo>
                    <a:pt x="19594" y="0"/>
                  </a:lnTo>
                  <a:lnTo>
                    <a:pt x="19619" y="208"/>
                  </a:lnTo>
                  <a:lnTo>
                    <a:pt x="19632" y="0"/>
                  </a:lnTo>
                  <a:lnTo>
                    <a:pt x="19645" y="0"/>
                  </a:lnTo>
                  <a:lnTo>
                    <a:pt x="19670" y="0"/>
                  </a:lnTo>
                  <a:lnTo>
                    <a:pt x="19695" y="0"/>
                  </a:lnTo>
                  <a:lnTo>
                    <a:pt x="19720" y="0"/>
                  </a:lnTo>
                  <a:lnTo>
                    <a:pt x="19746" y="0"/>
                  </a:lnTo>
                  <a:lnTo>
                    <a:pt x="19771" y="0"/>
                  </a:lnTo>
                  <a:lnTo>
                    <a:pt x="19796" y="0"/>
                  </a:lnTo>
                  <a:lnTo>
                    <a:pt x="19822" y="0"/>
                  </a:lnTo>
                  <a:lnTo>
                    <a:pt x="19847" y="208"/>
                  </a:lnTo>
                  <a:lnTo>
                    <a:pt x="19860" y="0"/>
                  </a:lnTo>
                  <a:lnTo>
                    <a:pt x="19872" y="0"/>
                  </a:lnTo>
                  <a:lnTo>
                    <a:pt x="19897" y="208"/>
                  </a:lnTo>
                  <a:lnTo>
                    <a:pt x="19910" y="0"/>
                  </a:lnTo>
                  <a:lnTo>
                    <a:pt x="19923" y="208"/>
                  </a:lnTo>
                  <a:lnTo>
                    <a:pt x="19935" y="0"/>
                  </a:lnTo>
                  <a:lnTo>
                    <a:pt x="19948" y="208"/>
                  </a:lnTo>
                  <a:lnTo>
                    <a:pt x="19961" y="0"/>
                  </a:lnTo>
                  <a:lnTo>
                    <a:pt x="19973" y="0"/>
                  </a:lnTo>
                  <a:lnTo>
                    <a:pt x="19999" y="0"/>
                  </a:lnTo>
                  <a:lnTo>
                    <a:pt x="20024" y="0"/>
                  </a:lnTo>
                  <a:lnTo>
                    <a:pt x="20049" y="0"/>
                  </a:lnTo>
                  <a:lnTo>
                    <a:pt x="20074" y="0"/>
                  </a:lnTo>
                  <a:lnTo>
                    <a:pt x="20087" y="208"/>
                  </a:lnTo>
                  <a:lnTo>
                    <a:pt x="20100" y="0"/>
                  </a:lnTo>
                  <a:lnTo>
                    <a:pt x="20125" y="0"/>
                  </a:lnTo>
                  <a:lnTo>
                    <a:pt x="20150" y="0"/>
                  </a:lnTo>
                  <a:lnTo>
                    <a:pt x="20176" y="0"/>
                  </a:lnTo>
                  <a:lnTo>
                    <a:pt x="20201" y="0"/>
                  </a:lnTo>
                  <a:lnTo>
                    <a:pt x="20226" y="0"/>
                  </a:lnTo>
                  <a:lnTo>
                    <a:pt x="20251" y="0"/>
                  </a:lnTo>
                  <a:lnTo>
                    <a:pt x="20277" y="208"/>
                  </a:lnTo>
                  <a:lnTo>
                    <a:pt x="20302" y="0"/>
                  </a:lnTo>
                  <a:lnTo>
                    <a:pt x="20327" y="0"/>
                  </a:lnTo>
                  <a:lnTo>
                    <a:pt x="20352" y="0"/>
                  </a:lnTo>
                  <a:lnTo>
                    <a:pt x="20378" y="0"/>
                  </a:lnTo>
                  <a:lnTo>
                    <a:pt x="20403" y="0"/>
                  </a:lnTo>
                  <a:lnTo>
                    <a:pt x="20428" y="0"/>
                  </a:lnTo>
                  <a:lnTo>
                    <a:pt x="20454" y="0"/>
                  </a:lnTo>
                  <a:lnTo>
                    <a:pt x="20466" y="208"/>
                  </a:lnTo>
                  <a:lnTo>
                    <a:pt x="20479" y="0"/>
                  </a:lnTo>
                  <a:lnTo>
                    <a:pt x="20504" y="0"/>
                  </a:lnTo>
                  <a:lnTo>
                    <a:pt x="20530" y="0"/>
                  </a:lnTo>
                  <a:lnTo>
                    <a:pt x="20542" y="417"/>
                  </a:lnTo>
                  <a:lnTo>
                    <a:pt x="20555" y="0"/>
                  </a:lnTo>
                  <a:lnTo>
                    <a:pt x="20580" y="0"/>
                  </a:lnTo>
                  <a:lnTo>
                    <a:pt x="20605" y="0"/>
                  </a:lnTo>
                  <a:lnTo>
                    <a:pt x="20631" y="0"/>
                  </a:lnTo>
                  <a:lnTo>
                    <a:pt x="20656" y="0"/>
                  </a:lnTo>
                  <a:lnTo>
                    <a:pt x="20681" y="0"/>
                  </a:lnTo>
                  <a:lnTo>
                    <a:pt x="20706" y="0"/>
                  </a:lnTo>
                  <a:lnTo>
                    <a:pt x="20732" y="0"/>
                  </a:lnTo>
                  <a:lnTo>
                    <a:pt x="20757" y="208"/>
                  </a:lnTo>
                  <a:lnTo>
                    <a:pt x="20770" y="0"/>
                  </a:lnTo>
                  <a:lnTo>
                    <a:pt x="20782" y="0"/>
                  </a:lnTo>
                  <a:lnTo>
                    <a:pt x="20808" y="0"/>
                  </a:lnTo>
                  <a:lnTo>
                    <a:pt x="20833" y="0"/>
                  </a:lnTo>
                  <a:lnTo>
                    <a:pt x="20858" y="0"/>
                  </a:lnTo>
                  <a:lnTo>
                    <a:pt x="20883" y="0"/>
                  </a:lnTo>
                  <a:lnTo>
                    <a:pt x="20909" y="0"/>
                  </a:lnTo>
                  <a:lnTo>
                    <a:pt x="20934" y="0"/>
                  </a:lnTo>
                  <a:lnTo>
                    <a:pt x="20959" y="0"/>
                  </a:lnTo>
                  <a:lnTo>
                    <a:pt x="20985" y="0"/>
                  </a:lnTo>
                  <a:lnTo>
                    <a:pt x="21010" y="0"/>
                  </a:lnTo>
                  <a:lnTo>
                    <a:pt x="21023" y="208"/>
                  </a:lnTo>
                  <a:lnTo>
                    <a:pt x="21035" y="0"/>
                  </a:lnTo>
                  <a:lnTo>
                    <a:pt x="21060" y="0"/>
                  </a:lnTo>
                  <a:lnTo>
                    <a:pt x="21086" y="0"/>
                  </a:lnTo>
                  <a:lnTo>
                    <a:pt x="21098" y="208"/>
                  </a:lnTo>
                  <a:lnTo>
                    <a:pt x="21111" y="0"/>
                  </a:lnTo>
                  <a:lnTo>
                    <a:pt x="21136" y="0"/>
                  </a:lnTo>
                  <a:lnTo>
                    <a:pt x="21162" y="0"/>
                  </a:lnTo>
                  <a:lnTo>
                    <a:pt x="21187" y="0"/>
                  </a:lnTo>
                  <a:lnTo>
                    <a:pt x="21212" y="0"/>
                  </a:lnTo>
                  <a:lnTo>
                    <a:pt x="21225" y="208"/>
                  </a:lnTo>
                  <a:lnTo>
                    <a:pt x="21237" y="0"/>
                  </a:lnTo>
                  <a:lnTo>
                    <a:pt x="21263" y="0"/>
                  </a:lnTo>
                  <a:lnTo>
                    <a:pt x="21288" y="0"/>
                  </a:lnTo>
                  <a:lnTo>
                    <a:pt x="21313" y="0"/>
                  </a:lnTo>
                  <a:lnTo>
                    <a:pt x="21339" y="0"/>
                  </a:lnTo>
                  <a:lnTo>
                    <a:pt x="21364" y="208"/>
                  </a:lnTo>
                  <a:lnTo>
                    <a:pt x="21376" y="0"/>
                  </a:lnTo>
                  <a:lnTo>
                    <a:pt x="21389" y="0"/>
                  </a:lnTo>
                  <a:lnTo>
                    <a:pt x="21414" y="0"/>
                  </a:lnTo>
                  <a:lnTo>
                    <a:pt x="21440" y="0"/>
                  </a:lnTo>
                  <a:lnTo>
                    <a:pt x="21465" y="0"/>
                  </a:lnTo>
                  <a:lnTo>
                    <a:pt x="21490" y="0"/>
                  </a:lnTo>
                  <a:lnTo>
                    <a:pt x="21516" y="0"/>
                  </a:lnTo>
                  <a:lnTo>
                    <a:pt x="21541" y="0"/>
                  </a:lnTo>
                  <a:lnTo>
                    <a:pt x="21566" y="0"/>
                  </a:lnTo>
                  <a:lnTo>
                    <a:pt x="21591" y="0"/>
                  </a:lnTo>
                  <a:lnTo>
                    <a:pt x="21617" y="208"/>
                  </a:lnTo>
                  <a:lnTo>
                    <a:pt x="21629" y="0"/>
                  </a:lnTo>
                  <a:lnTo>
                    <a:pt x="21642" y="208"/>
                  </a:lnTo>
                  <a:lnTo>
                    <a:pt x="21655" y="0"/>
                  </a:lnTo>
                  <a:lnTo>
                    <a:pt x="21667" y="0"/>
                  </a:lnTo>
                  <a:lnTo>
                    <a:pt x="21692" y="0"/>
                  </a:lnTo>
                  <a:lnTo>
                    <a:pt x="21718" y="0"/>
                  </a:lnTo>
                  <a:lnTo>
                    <a:pt x="21743" y="0"/>
                  </a:lnTo>
                  <a:lnTo>
                    <a:pt x="21768" y="208"/>
                  </a:lnTo>
                  <a:lnTo>
                    <a:pt x="21781" y="0"/>
                  </a:lnTo>
                  <a:lnTo>
                    <a:pt x="21794" y="0"/>
                  </a:lnTo>
                  <a:lnTo>
                    <a:pt x="21819" y="0"/>
                  </a:lnTo>
                  <a:lnTo>
                    <a:pt x="21844" y="0"/>
                  </a:lnTo>
                  <a:lnTo>
                    <a:pt x="21870" y="0"/>
                  </a:lnTo>
                  <a:lnTo>
                    <a:pt x="21895" y="0"/>
                  </a:lnTo>
                  <a:lnTo>
                    <a:pt x="21920" y="0"/>
                  </a:lnTo>
                  <a:lnTo>
                    <a:pt x="21933" y="208"/>
                  </a:lnTo>
                  <a:lnTo>
                    <a:pt x="21945" y="208"/>
                  </a:lnTo>
                  <a:lnTo>
                    <a:pt x="21958" y="0"/>
                  </a:lnTo>
                  <a:lnTo>
                    <a:pt x="21971" y="0"/>
                  </a:lnTo>
                  <a:lnTo>
                    <a:pt x="21996" y="208"/>
                  </a:lnTo>
                  <a:lnTo>
                    <a:pt x="22021" y="0"/>
                  </a:lnTo>
                  <a:lnTo>
                    <a:pt x="22034" y="208"/>
                  </a:lnTo>
                  <a:lnTo>
                    <a:pt x="22047" y="0"/>
                  </a:lnTo>
                  <a:lnTo>
                    <a:pt x="22072" y="0"/>
                  </a:lnTo>
                  <a:lnTo>
                    <a:pt x="22097" y="0"/>
                  </a:lnTo>
                  <a:lnTo>
                    <a:pt x="22122" y="0"/>
                  </a:lnTo>
                  <a:lnTo>
                    <a:pt x="22135" y="208"/>
                  </a:lnTo>
                  <a:lnTo>
                    <a:pt x="22148" y="0"/>
                  </a:lnTo>
                  <a:lnTo>
                    <a:pt x="22160" y="208"/>
                  </a:lnTo>
                  <a:lnTo>
                    <a:pt x="22173" y="0"/>
                  </a:lnTo>
                  <a:lnTo>
                    <a:pt x="22198" y="0"/>
                  </a:lnTo>
                  <a:lnTo>
                    <a:pt x="22224" y="0"/>
                  </a:lnTo>
                  <a:lnTo>
                    <a:pt x="22249" y="0"/>
                  </a:lnTo>
                  <a:lnTo>
                    <a:pt x="22274" y="0"/>
                  </a:lnTo>
                  <a:lnTo>
                    <a:pt x="22299" y="0"/>
                  </a:lnTo>
                  <a:lnTo>
                    <a:pt x="22325" y="0"/>
                  </a:lnTo>
                  <a:lnTo>
                    <a:pt x="22350" y="0"/>
                  </a:lnTo>
                  <a:lnTo>
                    <a:pt x="22375" y="0"/>
                  </a:lnTo>
                  <a:lnTo>
                    <a:pt x="22401" y="0"/>
                  </a:lnTo>
                  <a:lnTo>
                    <a:pt x="22426" y="0"/>
                  </a:lnTo>
                  <a:lnTo>
                    <a:pt x="22451" y="0"/>
                  </a:lnTo>
                  <a:lnTo>
                    <a:pt x="22464" y="208"/>
                  </a:lnTo>
                  <a:lnTo>
                    <a:pt x="22476" y="0"/>
                  </a:lnTo>
                  <a:lnTo>
                    <a:pt x="22502" y="0"/>
                  </a:lnTo>
                  <a:lnTo>
                    <a:pt x="22527" y="0"/>
                  </a:lnTo>
                  <a:lnTo>
                    <a:pt x="22552" y="0"/>
                  </a:lnTo>
                  <a:lnTo>
                    <a:pt x="22577" y="208"/>
                  </a:lnTo>
                  <a:lnTo>
                    <a:pt x="22590" y="0"/>
                  </a:lnTo>
                  <a:lnTo>
                    <a:pt x="22603" y="0"/>
                  </a:lnTo>
                  <a:lnTo>
                    <a:pt x="22628" y="0"/>
                  </a:lnTo>
                  <a:lnTo>
                    <a:pt x="22641" y="208"/>
                  </a:lnTo>
                  <a:lnTo>
                    <a:pt x="22653" y="0"/>
                  </a:lnTo>
                  <a:lnTo>
                    <a:pt x="22679" y="0"/>
                  </a:lnTo>
                  <a:lnTo>
                    <a:pt x="22704" y="0"/>
                  </a:lnTo>
                  <a:lnTo>
                    <a:pt x="22729" y="0"/>
                  </a:lnTo>
                  <a:lnTo>
                    <a:pt x="22754" y="0"/>
                  </a:lnTo>
                  <a:lnTo>
                    <a:pt x="22780" y="0"/>
                  </a:lnTo>
                  <a:lnTo>
                    <a:pt x="22805" y="208"/>
                  </a:lnTo>
                  <a:lnTo>
                    <a:pt x="22818" y="0"/>
                  </a:lnTo>
                  <a:lnTo>
                    <a:pt x="22830" y="0"/>
                  </a:lnTo>
                  <a:lnTo>
                    <a:pt x="22856" y="0"/>
                  </a:lnTo>
                  <a:lnTo>
                    <a:pt x="22881" y="0"/>
                  </a:lnTo>
                  <a:lnTo>
                    <a:pt x="22906" y="0"/>
                  </a:lnTo>
                  <a:lnTo>
                    <a:pt x="22931" y="0"/>
                  </a:lnTo>
                  <a:lnTo>
                    <a:pt x="22957" y="0"/>
                  </a:lnTo>
                  <a:lnTo>
                    <a:pt x="22982" y="0"/>
                  </a:lnTo>
                  <a:lnTo>
                    <a:pt x="23007" y="0"/>
                  </a:lnTo>
                  <a:lnTo>
                    <a:pt x="23033" y="0"/>
                  </a:lnTo>
                  <a:lnTo>
                    <a:pt x="23058" y="0"/>
                  </a:lnTo>
                  <a:lnTo>
                    <a:pt x="23083" y="0"/>
                  </a:lnTo>
                  <a:lnTo>
                    <a:pt x="23108" y="0"/>
                  </a:lnTo>
                  <a:lnTo>
                    <a:pt x="23134" y="0"/>
                  </a:lnTo>
                  <a:lnTo>
                    <a:pt x="23159" y="0"/>
                  </a:lnTo>
                  <a:lnTo>
                    <a:pt x="23184" y="0"/>
                  </a:lnTo>
                  <a:lnTo>
                    <a:pt x="23210" y="0"/>
                  </a:lnTo>
                  <a:lnTo>
                    <a:pt x="23235" y="0"/>
                  </a:lnTo>
                  <a:lnTo>
                    <a:pt x="23260" y="0"/>
                  </a:lnTo>
                  <a:lnTo>
                    <a:pt x="23285" y="0"/>
                  </a:lnTo>
                  <a:lnTo>
                    <a:pt x="23311" y="0"/>
                  </a:lnTo>
                  <a:lnTo>
                    <a:pt x="23323" y="208"/>
                  </a:lnTo>
                  <a:lnTo>
                    <a:pt x="23336" y="0"/>
                  </a:lnTo>
                  <a:lnTo>
                    <a:pt x="23361" y="0"/>
                  </a:lnTo>
                  <a:lnTo>
                    <a:pt x="23387" y="0"/>
                  </a:lnTo>
                  <a:lnTo>
                    <a:pt x="23412" y="0"/>
                  </a:lnTo>
                  <a:lnTo>
                    <a:pt x="23437" y="0"/>
                  </a:lnTo>
                  <a:lnTo>
                    <a:pt x="23462" y="0"/>
                  </a:lnTo>
                  <a:lnTo>
                    <a:pt x="23488" y="0"/>
                  </a:lnTo>
                  <a:lnTo>
                    <a:pt x="23513" y="0"/>
                  </a:lnTo>
                  <a:lnTo>
                    <a:pt x="23538" y="0"/>
                  </a:lnTo>
                  <a:lnTo>
                    <a:pt x="23551" y="208"/>
                  </a:lnTo>
                  <a:lnTo>
                    <a:pt x="23564" y="0"/>
                  </a:lnTo>
                  <a:lnTo>
                    <a:pt x="23589" y="0"/>
                  </a:lnTo>
                  <a:lnTo>
                    <a:pt x="23614" y="0"/>
                  </a:lnTo>
                  <a:lnTo>
                    <a:pt x="23639" y="0"/>
                  </a:lnTo>
                  <a:lnTo>
                    <a:pt x="23665" y="0"/>
                  </a:lnTo>
                  <a:lnTo>
                    <a:pt x="23690" y="208"/>
                  </a:lnTo>
                  <a:lnTo>
                    <a:pt x="23703" y="0"/>
                  </a:lnTo>
                  <a:lnTo>
                    <a:pt x="23715" y="0"/>
                  </a:lnTo>
                  <a:lnTo>
                    <a:pt x="23740" y="208"/>
                  </a:lnTo>
                  <a:lnTo>
                    <a:pt x="23753" y="0"/>
                  </a:lnTo>
                  <a:lnTo>
                    <a:pt x="23766" y="0"/>
                  </a:lnTo>
                  <a:lnTo>
                    <a:pt x="23791" y="0"/>
                  </a:lnTo>
                  <a:lnTo>
                    <a:pt x="23816" y="0"/>
                  </a:lnTo>
                  <a:lnTo>
                    <a:pt x="23842" y="0"/>
                  </a:lnTo>
                  <a:lnTo>
                    <a:pt x="23867" y="0"/>
                  </a:lnTo>
                  <a:lnTo>
                    <a:pt x="23892" y="0"/>
                  </a:lnTo>
                  <a:lnTo>
                    <a:pt x="23917" y="0"/>
                  </a:lnTo>
                  <a:lnTo>
                    <a:pt x="23943" y="0"/>
                  </a:lnTo>
                  <a:lnTo>
                    <a:pt x="23968" y="0"/>
                  </a:lnTo>
                  <a:lnTo>
                    <a:pt x="23993" y="0"/>
                  </a:lnTo>
                  <a:lnTo>
                    <a:pt x="24006" y="208"/>
                  </a:lnTo>
                  <a:lnTo>
                    <a:pt x="24019" y="0"/>
                  </a:lnTo>
                  <a:lnTo>
                    <a:pt x="24044" y="0"/>
                  </a:lnTo>
                  <a:lnTo>
                    <a:pt x="24069" y="0"/>
                  </a:lnTo>
                  <a:lnTo>
                    <a:pt x="24094" y="0"/>
                  </a:lnTo>
                  <a:lnTo>
                    <a:pt x="24107" y="208"/>
                  </a:lnTo>
                  <a:lnTo>
                    <a:pt x="24120" y="0"/>
                  </a:lnTo>
                  <a:lnTo>
                    <a:pt x="24145" y="0"/>
                  </a:lnTo>
                  <a:lnTo>
                    <a:pt x="24170" y="0"/>
                  </a:lnTo>
                  <a:lnTo>
                    <a:pt x="24196" y="0"/>
                  </a:lnTo>
                  <a:lnTo>
                    <a:pt x="24221" y="0"/>
                  </a:lnTo>
                  <a:lnTo>
                    <a:pt x="24234" y="208"/>
                  </a:lnTo>
                  <a:lnTo>
                    <a:pt x="24246" y="0"/>
                  </a:lnTo>
                  <a:lnTo>
                    <a:pt x="24271" y="0"/>
                  </a:lnTo>
                  <a:lnTo>
                    <a:pt x="24297" y="0"/>
                  </a:lnTo>
                  <a:lnTo>
                    <a:pt x="24309" y="208"/>
                  </a:lnTo>
                  <a:lnTo>
                    <a:pt x="24322" y="0"/>
                  </a:lnTo>
                  <a:lnTo>
                    <a:pt x="24347" y="0"/>
                  </a:lnTo>
                  <a:lnTo>
                    <a:pt x="24373" y="0"/>
                  </a:lnTo>
                  <a:lnTo>
                    <a:pt x="24398" y="0"/>
                  </a:lnTo>
                  <a:lnTo>
                    <a:pt x="24423" y="208"/>
                  </a:lnTo>
                  <a:lnTo>
                    <a:pt x="24436" y="0"/>
                  </a:lnTo>
                  <a:lnTo>
                    <a:pt x="24448" y="0"/>
                  </a:lnTo>
                  <a:lnTo>
                    <a:pt x="24474" y="0"/>
                  </a:lnTo>
                  <a:lnTo>
                    <a:pt x="24499" y="0"/>
                  </a:lnTo>
                  <a:lnTo>
                    <a:pt x="24524" y="0"/>
                  </a:lnTo>
                  <a:lnTo>
                    <a:pt x="24550" y="0"/>
                  </a:lnTo>
                  <a:lnTo>
                    <a:pt x="24575" y="0"/>
                  </a:lnTo>
                  <a:lnTo>
                    <a:pt x="24600" y="0"/>
                  </a:lnTo>
                  <a:lnTo>
                    <a:pt x="24625" y="0"/>
                  </a:lnTo>
                  <a:lnTo>
                    <a:pt x="24651" y="0"/>
                  </a:lnTo>
                  <a:lnTo>
                    <a:pt x="24676" y="0"/>
                  </a:lnTo>
                  <a:lnTo>
                    <a:pt x="24701" y="0"/>
                  </a:lnTo>
                  <a:lnTo>
                    <a:pt x="24727" y="0"/>
                  </a:lnTo>
                  <a:lnTo>
                    <a:pt x="24752" y="0"/>
                  </a:lnTo>
                  <a:lnTo>
                    <a:pt x="24777" y="0"/>
                  </a:lnTo>
                  <a:lnTo>
                    <a:pt x="24802" y="0"/>
                  </a:lnTo>
                  <a:lnTo>
                    <a:pt x="24828" y="0"/>
                  </a:lnTo>
                  <a:lnTo>
                    <a:pt x="24853" y="0"/>
                  </a:lnTo>
                  <a:lnTo>
                    <a:pt x="24878" y="0"/>
                  </a:lnTo>
                  <a:lnTo>
                    <a:pt x="24904" y="0"/>
                  </a:lnTo>
                  <a:lnTo>
                    <a:pt x="24929" y="0"/>
                  </a:lnTo>
                  <a:lnTo>
                    <a:pt x="24954" y="0"/>
                  </a:lnTo>
                  <a:lnTo>
                    <a:pt x="24979" y="0"/>
                  </a:lnTo>
                  <a:lnTo>
                    <a:pt x="25005" y="0"/>
                  </a:lnTo>
                  <a:lnTo>
                    <a:pt x="25017" y="208"/>
                  </a:lnTo>
                  <a:lnTo>
                    <a:pt x="25030" y="0"/>
                  </a:lnTo>
                  <a:lnTo>
                    <a:pt x="25055" y="0"/>
                  </a:lnTo>
                  <a:lnTo>
                    <a:pt x="25080" y="0"/>
                  </a:lnTo>
                  <a:lnTo>
                    <a:pt x="25106" y="0"/>
                  </a:lnTo>
                  <a:lnTo>
                    <a:pt x="25131" y="0"/>
                  </a:lnTo>
                  <a:lnTo>
                    <a:pt x="25156" y="0"/>
                  </a:lnTo>
                  <a:lnTo>
                    <a:pt x="25182" y="0"/>
                  </a:lnTo>
                  <a:lnTo>
                    <a:pt x="25207" y="0"/>
                  </a:lnTo>
                  <a:lnTo>
                    <a:pt x="25232" y="0"/>
                  </a:lnTo>
                  <a:lnTo>
                    <a:pt x="25257" y="0"/>
                  </a:lnTo>
                  <a:lnTo>
                    <a:pt x="25283" y="0"/>
                  </a:lnTo>
                  <a:lnTo>
                    <a:pt x="25308" y="0"/>
                  </a:lnTo>
                  <a:lnTo>
                    <a:pt x="25333" y="0"/>
                  </a:lnTo>
                  <a:lnTo>
                    <a:pt x="25359" y="0"/>
                  </a:lnTo>
                  <a:lnTo>
                    <a:pt x="25384" y="0"/>
                  </a:lnTo>
                  <a:lnTo>
                    <a:pt x="25409" y="0"/>
                  </a:lnTo>
                  <a:lnTo>
                    <a:pt x="25434" y="0"/>
                  </a:lnTo>
                  <a:lnTo>
                    <a:pt x="25460" y="0"/>
                  </a:lnTo>
                  <a:lnTo>
                    <a:pt x="25485" y="0"/>
                  </a:lnTo>
                  <a:lnTo>
                    <a:pt x="25498" y="208"/>
                  </a:lnTo>
                  <a:lnTo>
                    <a:pt x="25510" y="0"/>
                  </a:lnTo>
                  <a:lnTo>
                    <a:pt x="25536" y="0"/>
                  </a:lnTo>
                  <a:lnTo>
                    <a:pt x="25561" y="0"/>
                  </a:lnTo>
                  <a:lnTo>
                    <a:pt x="25586" y="0"/>
                  </a:lnTo>
                  <a:lnTo>
                    <a:pt x="25611" y="0"/>
                  </a:lnTo>
                  <a:lnTo>
                    <a:pt x="25637" y="0"/>
                  </a:lnTo>
                  <a:lnTo>
                    <a:pt x="25662" y="0"/>
                  </a:lnTo>
                  <a:lnTo>
                    <a:pt x="25687" y="0"/>
                  </a:lnTo>
                  <a:lnTo>
                    <a:pt x="25713" y="0"/>
                  </a:lnTo>
                  <a:lnTo>
                    <a:pt x="25738" y="0"/>
                  </a:lnTo>
                  <a:lnTo>
                    <a:pt x="25763" y="0"/>
                  </a:lnTo>
                  <a:lnTo>
                    <a:pt x="25789" y="0"/>
                  </a:lnTo>
                  <a:lnTo>
                    <a:pt x="25814" y="0"/>
                  </a:lnTo>
                  <a:lnTo>
                    <a:pt x="25839" y="0"/>
                  </a:lnTo>
                  <a:lnTo>
                    <a:pt x="25864" y="0"/>
                  </a:lnTo>
                  <a:lnTo>
                    <a:pt x="25890" y="0"/>
                  </a:lnTo>
                  <a:lnTo>
                    <a:pt x="25915" y="0"/>
                  </a:lnTo>
                  <a:lnTo>
                    <a:pt x="25940" y="0"/>
                  </a:lnTo>
                  <a:lnTo>
                    <a:pt x="25965" y="0"/>
                  </a:lnTo>
                  <a:lnTo>
                    <a:pt x="25978" y="208"/>
                  </a:lnTo>
                  <a:lnTo>
                    <a:pt x="25991" y="0"/>
                  </a:lnTo>
                  <a:lnTo>
                    <a:pt x="26016" y="0"/>
                  </a:lnTo>
                  <a:lnTo>
                    <a:pt x="26041" y="0"/>
                  </a:lnTo>
                  <a:lnTo>
                    <a:pt x="26067" y="0"/>
                  </a:lnTo>
                  <a:lnTo>
                    <a:pt x="26092" y="0"/>
                  </a:lnTo>
                  <a:lnTo>
                    <a:pt x="26117" y="0"/>
                  </a:lnTo>
                  <a:lnTo>
                    <a:pt x="26142" y="0"/>
                  </a:lnTo>
                  <a:lnTo>
                    <a:pt x="26168" y="0"/>
                  </a:lnTo>
                  <a:lnTo>
                    <a:pt x="26193" y="0"/>
                  </a:lnTo>
                  <a:lnTo>
                    <a:pt x="26218" y="0"/>
                  </a:lnTo>
                  <a:lnTo>
                    <a:pt x="26244" y="0"/>
                  </a:lnTo>
                  <a:lnTo>
                    <a:pt x="26269" y="0"/>
                  </a:lnTo>
                  <a:lnTo>
                    <a:pt x="26294" y="0"/>
                  </a:lnTo>
                  <a:lnTo>
                    <a:pt x="26319" y="0"/>
                  </a:lnTo>
                  <a:lnTo>
                    <a:pt x="26345" y="0"/>
                  </a:lnTo>
                  <a:lnTo>
                    <a:pt x="26370" y="0"/>
                  </a:lnTo>
                  <a:lnTo>
                    <a:pt x="26395" y="0"/>
                  </a:lnTo>
                  <a:lnTo>
                    <a:pt x="26421" y="0"/>
                  </a:lnTo>
                  <a:lnTo>
                    <a:pt x="26446" y="0"/>
                  </a:lnTo>
                  <a:lnTo>
                    <a:pt x="26471" y="0"/>
                  </a:lnTo>
                  <a:lnTo>
                    <a:pt x="26496" y="0"/>
                  </a:lnTo>
                  <a:lnTo>
                    <a:pt x="26522" y="0"/>
                  </a:lnTo>
                  <a:lnTo>
                    <a:pt x="26547" y="0"/>
                  </a:lnTo>
                  <a:lnTo>
                    <a:pt x="26572" y="0"/>
                  </a:lnTo>
                  <a:lnTo>
                    <a:pt x="26597" y="0"/>
                  </a:lnTo>
                  <a:lnTo>
                    <a:pt x="26623" y="0"/>
                  </a:lnTo>
                  <a:lnTo>
                    <a:pt x="26648" y="208"/>
                  </a:lnTo>
                  <a:lnTo>
                    <a:pt x="26661" y="0"/>
                  </a:lnTo>
                  <a:lnTo>
                    <a:pt x="26673" y="0"/>
                  </a:lnTo>
                  <a:lnTo>
                    <a:pt x="26699" y="0"/>
                  </a:lnTo>
                  <a:lnTo>
                    <a:pt x="26724" y="0"/>
                  </a:lnTo>
                  <a:lnTo>
                    <a:pt x="26749" y="0"/>
                  </a:lnTo>
                  <a:lnTo>
                    <a:pt x="26775" y="0"/>
                  </a:lnTo>
                  <a:lnTo>
                    <a:pt x="26800" y="0"/>
                  </a:lnTo>
                  <a:lnTo>
                    <a:pt x="26825" y="0"/>
                  </a:lnTo>
                  <a:lnTo>
                    <a:pt x="26850" y="0"/>
                  </a:lnTo>
                  <a:lnTo>
                    <a:pt x="26876" y="0"/>
                  </a:lnTo>
                  <a:lnTo>
                    <a:pt x="26901" y="0"/>
                  </a:lnTo>
                  <a:lnTo>
                    <a:pt x="26926" y="0"/>
                  </a:lnTo>
                  <a:lnTo>
                    <a:pt x="26951" y="0"/>
                  </a:lnTo>
                  <a:lnTo>
                    <a:pt x="26977" y="0"/>
                  </a:lnTo>
                  <a:lnTo>
                    <a:pt x="27002" y="0"/>
                  </a:lnTo>
                  <a:lnTo>
                    <a:pt x="27027" y="0"/>
                  </a:lnTo>
                  <a:lnTo>
                    <a:pt x="27053" y="0"/>
                  </a:lnTo>
                  <a:lnTo>
                    <a:pt x="27078" y="0"/>
                  </a:lnTo>
                  <a:lnTo>
                    <a:pt x="27103" y="0"/>
                  </a:lnTo>
                  <a:lnTo>
                    <a:pt x="27128" y="0"/>
                  </a:lnTo>
                  <a:lnTo>
                    <a:pt x="27154" y="0"/>
                  </a:lnTo>
                  <a:lnTo>
                    <a:pt x="27179" y="0"/>
                  </a:lnTo>
                  <a:lnTo>
                    <a:pt x="27204" y="0"/>
                  </a:lnTo>
                  <a:lnTo>
                    <a:pt x="27230" y="0"/>
                  </a:lnTo>
                  <a:lnTo>
                    <a:pt x="27255" y="0"/>
                  </a:lnTo>
                  <a:lnTo>
                    <a:pt x="27280" y="0"/>
                  </a:lnTo>
                  <a:lnTo>
                    <a:pt x="27305" y="0"/>
                  </a:lnTo>
                  <a:lnTo>
                    <a:pt x="27331" y="0"/>
                  </a:lnTo>
                  <a:lnTo>
                    <a:pt x="27356" y="0"/>
                  </a:lnTo>
                  <a:lnTo>
                    <a:pt x="27381" y="0"/>
                  </a:lnTo>
                  <a:lnTo>
                    <a:pt x="27407" y="0"/>
                  </a:lnTo>
                  <a:lnTo>
                    <a:pt x="27432" y="0"/>
                  </a:lnTo>
                  <a:lnTo>
                    <a:pt x="27457" y="0"/>
                  </a:lnTo>
                  <a:lnTo>
                    <a:pt x="27482" y="0"/>
                  </a:lnTo>
                  <a:lnTo>
                    <a:pt x="27508" y="0"/>
                  </a:lnTo>
                  <a:lnTo>
                    <a:pt x="27533" y="0"/>
                  </a:lnTo>
                  <a:lnTo>
                    <a:pt x="27558" y="0"/>
                  </a:lnTo>
                  <a:lnTo>
                    <a:pt x="27584" y="0"/>
                  </a:lnTo>
                  <a:lnTo>
                    <a:pt x="27609" y="0"/>
                  </a:lnTo>
                  <a:lnTo>
                    <a:pt x="27634" y="0"/>
                  </a:lnTo>
                  <a:lnTo>
                    <a:pt x="27659" y="0"/>
                  </a:lnTo>
                  <a:lnTo>
                    <a:pt x="27685" y="0"/>
                  </a:lnTo>
                  <a:lnTo>
                    <a:pt x="27710" y="0"/>
                  </a:lnTo>
                  <a:lnTo>
                    <a:pt x="27735" y="0"/>
                  </a:lnTo>
                  <a:lnTo>
                    <a:pt x="27761" y="0"/>
                  </a:lnTo>
                  <a:lnTo>
                    <a:pt x="27786" y="0"/>
                  </a:lnTo>
                  <a:lnTo>
                    <a:pt x="27811" y="0"/>
                  </a:lnTo>
                  <a:lnTo>
                    <a:pt x="27836" y="0"/>
                  </a:lnTo>
                  <a:lnTo>
                    <a:pt x="27862" y="0"/>
                  </a:lnTo>
                  <a:lnTo>
                    <a:pt x="27887" y="0"/>
                  </a:lnTo>
                  <a:lnTo>
                    <a:pt x="27912" y="0"/>
                  </a:lnTo>
                </a:path>
              </a:pathLst>
            </a:custGeom>
            <a:noFill/>
            <a:ln w="9525">
              <a:solidFill>
                <a:srgbClr val="C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4704334" y="5946915"/>
              <a:ext cx="1539000" cy="1323703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5" name="Group 244"/>
            <p:cNvGrpSpPr/>
            <p:nvPr/>
          </p:nvGrpSpPr>
          <p:grpSpPr>
            <a:xfrm>
              <a:off x="4704334" y="7269620"/>
              <a:ext cx="1539000" cy="58838"/>
              <a:chOff x="605731" y="9273480"/>
              <a:chExt cx="1620000" cy="72008"/>
            </a:xfrm>
          </p:grpSpPr>
          <p:cxnSp>
            <p:nvCxnSpPr>
              <p:cNvPr id="246" name="Straight Connector 245"/>
              <p:cNvCxnSpPr/>
              <p:nvPr/>
            </p:nvCxnSpPr>
            <p:spPr>
              <a:xfrm>
                <a:off x="605731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/>
              <p:cNvCxnSpPr/>
              <p:nvPr/>
            </p:nvCxnSpPr>
            <p:spPr>
              <a:xfrm>
                <a:off x="2225731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/>
              <p:cNvCxnSpPr/>
              <p:nvPr/>
            </p:nvCxnSpPr>
            <p:spPr>
              <a:xfrm>
                <a:off x="1762876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/>
              <p:cNvCxnSpPr/>
              <p:nvPr/>
            </p:nvCxnSpPr>
            <p:spPr>
              <a:xfrm>
                <a:off x="1531447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/>
              <p:cNvCxnSpPr/>
              <p:nvPr/>
            </p:nvCxnSpPr>
            <p:spPr>
              <a:xfrm>
                <a:off x="1300018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Straight Connector 250"/>
              <p:cNvCxnSpPr/>
              <p:nvPr/>
            </p:nvCxnSpPr>
            <p:spPr>
              <a:xfrm>
                <a:off x="1068589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/>
              <p:cNvCxnSpPr/>
              <p:nvPr/>
            </p:nvCxnSpPr>
            <p:spPr>
              <a:xfrm>
                <a:off x="837160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/>
              <p:cNvCxnSpPr/>
              <p:nvPr/>
            </p:nvCxnSpPr>
            <p:spPr>
              <a:xfrm>
                <a:off x="1994305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4" name="Group 253"/>
            <p:cNvGrpSpPr/>
            <p:nvPr/>
          </p:nvGrpSpPr>
          <p:grpSpPr>
            <a:xfrm>
              <a:off x="4585300" y="7319850"/>
              <a:ext cx="1781374" cy="215444"/>
              <a:chOff x="798924" y="9474989"/>
              <a:chExt cx="1781374" cy="250485"/>
            </a:xfrm>
          </p:grpSpPr>
          <p:sp>
            <p:nvSpPr>
              <p:cNvPr id="255" name="TextBox 254"/>
              <p:cNvSpPr txBox="1"/>
              <p:nvPr/>
            </p:nvSpPr>
            <p:spPr>
              <a:xfrm>
                <a:off x="798924" y="9474989"/>
                <a:ext cx="242374" cy="250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6" name="TextBox 255"/>
              <p:cNvSpPr txBox="1"/>
              <p:nvPr/>
            </p:nvSpPr>
            <p:spPr>
              <a:xfrm>
                <a:off x="1018782" y="9474989"/>
                <a:ext cx="242374" cy="250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7" name="TextBox 256"/>
              <p:cNvSpPr txBox="1"/>
              <p:nvPr/>
            </p:nvSpPr>
            <p:spPr>
              <a:xfrm>
                <a:off x="1238639" y="9474989"/>
                <a:ext cx="242374" cy="250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8" name="TextBox 257"/>
              <p:cNvSpPr txBox="1"/>
              <p:nvPr/>
            </p:nvSpPr>
            <p:spPr>
              <a:xfrm>
                <a:off x="1458497" y="9474989"/>
                <a:ext cx="242374" cy="250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9" name="TextBox 258"/>
              <p:cNvSpPr txBox="1"/>
              <p:nvPr/>
            </p:nvSpPr>
            <p:spPr>
              <a:xfrm>
                <a:off x="1678354" y="9474989"/>
                <a:ext cx="242374" cy="250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0" name="TextBox 259"/>
              <p:cNvSpPr txBox="1"/>
              <p:nvPr/>
            </p:nvSpPr>
            <p:spPr>
              <a:xfrm>
                <a:off x="1898212" y="9474989"/>
                <a:ext cx="242374" cy="250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1" name="TextBox 260"/>
              <p:cNvSpPr txBox="1"/>
              <p:nvPr/>
            </p:nvSpPr>
            <p:spPr>
              <a:xfrm>
                <a:off x="2118069" y="9474989"/>
                <a:ext cx="242374" cy="250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2" name="TextBox 261"/>
              <p:cNvSpPr txBox="1"/>
              <p:nvPr/>
            </p:nvSpPr>
            <p:spPr>
              <a:xfrm>
                <a:off x="2337924" y="9474989"/>
                <a:ext cx="242374" cy="2504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3" name="Rectangle 262"/>
            <p:cNvSpPr/>
            <p:nvPr/>
          </p:nvSpPr>
          <p:spPr>
            <a:xfrm>
              <a:off x="4704334" y="655686"/>
              <a:ext cx="1539000" cy="1323703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4" name="Rectangle 263"/>
            <p:cNvSpPr/>
            <p:nvPr/>
          </p:nvSpPr>
          <p:spPr>
            <a:xfrm>
              <a:off x="4704334" y="1979389"/>
              <a:ext cx="1539000" cy="1323703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5" name="Group 264"/>
            <p:cNvGrpSpPr/>
            <p:nvPr/>
          </p:nvGrpSpPr>
          <p:grpSpPr>
            <a:xfrm>
              <a:off x="4704334" y="5946915"/>
              <a:ext cx="1539000" cy="58838"/>
              <a:chOff x="605731" y="9273480"/>
              <a:chExt cx="1620000" cy="72008"/>
            </a:xfrm>
          </p:grpSpPr>
          <p:cxnSp>
            <p:nvCxnSpPr>
              <p:cNvPr id="266" name="Straight Connector 265"/>
              <p:cNvCxnSpPr/>
              <p:nvPr/>
            </p:nvCxnSpPr>
            <p:spPr>
              <a:xfrm>
                <a:off x="605731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Straight Connector 266"/>
              <p:cNvCxnSpPr/>
              <p:nvPr/>
            </p:nvCxnSpPr>
            <p:spPr>
              <a:xfrm>
                <a:off x="2225731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Straight Connector 267"/>
              <p:cNvCxnSpPr/>
              <p:nvPr/>
            </p:nvCxnSpPr>
            <p:spPr>
              <a:xfrm>
                <a:off x="1762876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/>
              <p:cNvCxnSpPr/>
              <p:nvPr/>
            </p:nvCxnSpPr>
            <p:spPr>
              <a:xfrm>
                <a:off x="1531447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/>
              <p:cNvCxnSpPr/>
              <p:nvPr/>
            </p:nvCxnSpPr>
            <p:spPr>
              <a:xfrm>
                <a:off x="1300018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/>
              <p:cNvCxnSpPr/>
              <p:nvPr/>
            </p:nvCxnSpPr>
            <p:spPr>
              <a:xfrm>
                <a:off x="1068589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2" name="Straight Connector 271"/>
              <p:cNvCxnSpPr/>
              <p:nvPr/>
            </p:nvCxnSpPr>
            <p:spPr>
              <a:xfrm>
                <a:off x="837160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3" name="Straight Connector 272"/>
              <p:cNvCxnSpPr/>
              <p:nvPr/>
            </p:nvCxnSpPr>
            <p:spPr>
              <a:xfrm>
                <a:off x="1994305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4" name="Group 273"/>
            <p:cNvGrpSpPr/>
            <p:nvPr/>
          </p:nvGrpSpPr>
          <p:grpSpPr>
            <a:xfrm>
              <a:off x="4704334" y="4623212"/>
              <a:ext cx="1539000" cy="58838"/>
              <a:chOff x="605731" y="9273480"/>
              <a:chExt cx="1620000" cy="72008"/>
            </a:xfrm>
          </p:grpSpPr>
          <p:cxnSp>
            <p:nvCxnSpPr>
              <p:cNvPr id="275" name="Straight Connector 274"/>
              <p:cNvCxnSpPr/>
              <p:nvPr/>
            </p:nvCxnSpPr>
            <p:spPr>
              <a:xfrm>
                <a:off x="605731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6" name="Straight Connector 275"/>
              <p:cNvCxnSpPr/>
              <p:nvPr/>
            </p:nvCxnSpPr>
            <p:spPr>
              <a:xfrm>
                <a:off x="2225731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7" name="Straight Connector 276"/>
              <p:cNvCxnSpPr/>
              <p:nvPr/>
            </p:nvCxnSpPr>
            <p:spPr>
              <a:xfrm>
                <a:off x="1762876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Straight Connector 277"/>
              <p:cNvCxnSpPr/>
              <p:nvPr/>
            </p:nvCxnSpPr>
            <p:spPr>
              <a:xfrm>
                <a:off x="1531447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Straight Connector 278"/>
              <p:cNvCxnSpPr/>
              <p:nvPr/>
            </p:nvCxnSpPr>
            <p:spPr>
              <a:xfrm>
                <a:off x="1300018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Straight Connector 279"/>
              <p:cNvCxnSpPr/>
              <p:nvPr/>
            </p:nvCxnSpPr>
            <p:spPr>
              <a:xfrm>
                <a:off x="1068589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Straight Connector 280"/>
              <p:cNvCxnSpPr/>
              <p:nvPr/>
            </p:nvCxnSpPr>
            <p:spPr>
              <a:xfrm>
                <a:off x="837160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/>
              <p:cNvCxnSpPr/>
              <p:nvPr/>
            </p:nvCxnSpPr>
            <p:spPr>
              <a:xfrm>
                <a:off x="1994305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3" name="Group 282"/>
            <p:cNvGrpSpPr/>
            <p:nvPr/>
          </p:nvGrpSpPr>
          <p:grpSpPr>
            <a:xfrm>
              <a:off x="4704334" y="3303091"/>
              <a:ext cx="1539000" cy="58838"/>
              <a:chOff x="605731" y="9273480"/>
              <a:chExt cx="1620000" cy="72008"/>
            </a:xfrm>
          </p:grpSpPr>
          <p:cxnSp>
            <p:nvCxnSpPr>
              <p:cNvPr id="284" name="Straight Connector 283"/>
              <p:cNvCxnSpPr/>
              <p:nvPr/>
            </p:nvCxnSpPr>
            <p:spPr>
              <a:xfrm>
                <a:off x="605731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Straight Connector 284"/>
              <p:cNvCxnSpPr/>
              <p:nvPr/>
            </p:nvCxnSpPr>
            <p:spPr>
              <a:xfrm>
                <a:off x="2225731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85"/>
              <p:cNvCxnSpPr/>
              <p:nvPr/>
            </p:nvCxnSpPr>
            <p:spPr>
              <a:xfrm>
                <a:off x="1762876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286"/>
              <p:cNvCxnSpPr/>
              <p:nvPr/>
            </p:nvCxnSpPr>
            <p:spPr>
              <a:xfrm>
                <a:off x="1531447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Straight Connector 287"/>
              <p:cNvCxnSpPr/>
              <p:nvPr/>
            </p:nvCxnSpPr>
            <p:spPr>
              <a:xfrm>
                <a:off x="1300018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9" name="Straight Connector 288"/>
              <p:cNvCxnSpPr/>
              <p:nvPr/>
            </p:nvCxnSpPr>
            <p:spPr>
              <a:xfrm>
                <a:off x="1068589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Straight Connector 289"/>
              <p:cNvCxnSpPr/>
              <p:nvPr/>
            </p:nvCxnSpPr>
            <p:spPr>
              <a:xfrm>
                <a:off x="837160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Straight Connector 290"/>
              <p:cNvCxnSpPr/>
              <p:nvPr/>
            </p:nvCxnSpPr>
            <p:spPr>
              <a:xfrm>
                <a:off x="1994305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2" name="Group 291"/>
            <p:cNvGrpSpPr/>
            <p:nvPr/>
          </p:nvGrpSpPr>
          <p:grpSpPr>
            <a:xfrm>
              <a:off x="4704334" y="1979389"/>
              <a:ext cx="1539000" cy="58838"/>
              <a:chOff x="605731" y="9273480"/>
              <a:chExt cx="1620000" cy="72008"/>
            </a:xfrm>
          </p:grpSpPr>
          <p:cxnSp>
            <p:nvCxnSpPr>
              <p:cNvPr id="293" name="Straight Connector 292"/>
              <p:cNvCxnSpPr/>
              <p:nvPr/>
            </p:nvCxnSpPr>
            <p:spPr>
              <a:xfrm>
                <a:off x="605731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Straight Connector 293"/>
              <p:cNvCxnSpPr/>
              <p:nvPr/>
            </p:nvCxnSpPr>
            <p:spPr>
              <a:xfrm>
                <a:off x="2225731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5" name="Straight Connector 294"/>
              <p:cNvCxnSpPr/>
              <p:nvPr/>
            </p:nvCxnSpPr>
            <p:spPr>
              <a:xfrm>
                <a:off x="1762876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6" name="Straight Connector 295"/>
              <p:cNvCxnSpPr/>
              <p:nvPr/>
            </p:nvCxnSpPr>
            <p:spPr>
              <a:xfrm>
                <a:off x="1531447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7" name="Straight Connector 296"/>
              <p:cNvCxnSpPr/>
              <p:nvPr/>
            </p:nvCxnSpPr>
            <p:spPr>
              <a:xfrm>
                <a:off x="1300018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8" name="Straight Connector 297"/>
              <p:cNvCxnSpPr/>
              <p:nvPr/>
            </p:nvCxnSpPr>
            <p:spPr>
              <a:xfrm>
                <a:off x="1068589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Straight Connector 298"/>
              <p:cNvCxnSpPr/>
              <p:nvPr/>
            </p:nvCxnSpPr>
            <p:spPr>
              <a:xfrm>
                <a:off x="837160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Straight Connector 299"/>
              <p:cNvCxnSpPr/>
              <p:nvPr/>
            </p:nvCxnSpPr>
            <p:spPr>
              <a:xfrm>
                <a:off x="1994305" y="9273480"/>
                <a:ext cx="0" cy="720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1" name="Group 300"/>
            <p:cNvGrpSpPr/>
            <p:nvPr/>
          </p:nvGrpSpPr>
          <p:grpSpPr>
            <a:xfrm>
              <a:off x="4630239" y="864480"/>
              <a:ext cx="72000" cy="5285205"/>
              <a:chOff x="836720" y="416496"/>
              <a:chExt cx="72000" cy="6144832"/>
            </a:xfrm>
          </p:grpSpPr>
          <p:cxnSp>
            <p:nvCxnSpPr>
              <p:cNvPr id="302" name="Straight Connector 301"/>
              <p:cNvCxnSpPr/>
              <p:nvPr/>
            </p:nvCxnSpPr>
            <p:spPr>
              <a:xfrm>
                <a:off x="836720" y="416496"/>
                <a:ext cx="72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3" name="Straight Connector 302"/>
              <p:cNvCxnSpPr/>
              <p:nvPr/>
            </p:nvCxnSpPr>
            <p:spPr>
              <a:xfrm>
                <a:off x="836720" y="3488912"/>
                <a:ext cx="72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4" name="Straight Connector 303"/>
              <p:cNvCxnSpPr/>
              <p:nvPr/>
            </p:nvCxnSpPr>
            <p:spPr>
              <a:xfrm>
                <a:off x="836720" y="1952704"/>
                <a:ext cx="72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5" name="Straight Connector 304"/>
              <p:cNvCxnSpPr/>
              <p:nvPr/>
            </p:nvCxnSpPr>
            <p:spPr>
              <a:xfrm>
                <a:off x="836720" y="5025120"/>
                <a:ext cx="72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6" name="Straight Connector 305"/>
              <p:cNvCxnSpPr/>
              <p:nvPr/>
            </p:nvCxnSpPr>
            <p:spPr>
              <a:xfrm>
                <a:off x="836720" y="6561328"/>
                <a:ext cx="72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7" name="Group 306"/>
            <p:cNvGrpSpPr/>
            <p:nvPr/>
          </p:nvGrpSpPr>
          <p:grpSpPr>
            <a:xfrm>
              <a:off x="4217080" y="758592"/>
              <a:ext cx="478017" cy="5531426"/>
              <a:chOff x="392397" y="293385"/>
              <a:chExt cx="478017" cy="6431100"/>
            </a:xfrm>
          </p:grpSpPr>
          <p:sp>
            <p:nvSpPr>
              <p:cNvPr id="308" name="TextBox 307"/>
              <p:cNvSpPr txBox="1"/>
              <p:nvPr/>
            </p:nvSpPr>
            <p:spPr>
              <a:xfrm>
                <a:off x="392397" y="293385"/>
                <a:ext cx="478016" cy="2862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000" dirty="0" smtClean="0"/>
                  <a:t>1.0e5</a:t>
                </a:r>
                <a:endParaRPr lang="en-US" sz="1000" dirty="0"/>
              </a:p>
            </p:txBody>
          </p:sp>
          <p:sp>
            <p:nvSpPr>
              <p:cNvPr id="309" name="TextBox 308"/>
              <p:cNvSpPr txBox="1"/>
              <p:nvPr/>
            </p:nvSpPr>
            <p:spPr>
              <a:xfrm>
                <a:off x="392398" y="6438217"/>
                <a:ext cx="478016" cy="2862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000" dirty="0" smtClean="0"/>
                  <a:t>1.0e5</a:t>
                </a:r>
                <a:endParaRPr lang="en-US" sz="1000" dirty="0"/>
              </a:p>
            </p:txBody>
          </p:sp>
          <p:sp>
            <p:nvSpPr>
              <p:cNvPr id="310" name="TextBox 309"/>
              <p:cNvSpPr txBox="1"/>
              <p:nvPr/>
            </p:nvSpPr>
            <p:spPr>
              <a:xfrm>
                <a:off x="392398" y="4902009"/>
                <a:ext cx="478016" cy="2862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000" dirty="0" smtClean="0"/>
                  <a:t>1.0e5</a:t>
                </a:r>
                <a:endParaRPr lang="en-US" sz="1000" dirty="0"/>
              </a:p>
            </p:txBody>
          </p:sp>
          <p:sp>
            <p:nvSpPr>
              <p:cNvPr id="311" name="TextBox 310"/>
              <p:cNvSpPr txBox="1"/>
              <p:nvPr/>
            </p:nvSpPr>
            <p:spPr>
              <a:xfrm>
                <a:off x="392398" y="3365800"/>
                <a:ext cx="478016" cy="2862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000" dirty="0" smtClean="0"/>
                  <a:t>1.0e5</a:t>
                </a:r>
                <a:endParaRPr lang="en-US" sz="1000" dirty="0"/>
              </a:p>
            </p:txBody>
          </p:sp>
          <p:sp>
            <p:nvSpPr>
              <p:cNvPr id="312" name="TextBox 311"/>
              <p:cNvSpPr txBox="1"/>
              <p:nvPr/>
            </p:nvSpPr>
            <p:spPr>
              <a:xfrm>
                <a:off x="392398" y="1829593"/>
                <a:ext cx="478016" cy="2862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000" dirty="0" smtClean="0"/>
                  <a:t>1.0e5</a:t>
                </a:r>
                <a:endParaRPr lang="en-US" sz="1000" dirty="0"/>
              </a:p>
            </p:txBody>
          </p:sp>
        </p:grpSp>
        <p:sp>
          <p:nvSpPr>
            <p:cNvPr id="313" name="TextBox 312"/>
            <p:cNvSpPr txBox="1"/>
            <p:nvPr/>
          </p:nvSpPr>
          <p:spPr>
            <a:xfrm rot="16200000">
              <a:off x="3958431" y="4039473"/>
              <a:ext cx="9284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Intensity, cps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" name="TextBox 313"/>
            <p:cNvSpPr txBox="1"/>
            <p:nvPr/>
          </p:nvSpPr>
          <p:spPr>
            <a:xfrm>
              <a:off x="4808179" y="7443083"/>
              <a:ext cx="133562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Retention time (min)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5" name="Rectangle 314"/>
            <p:cNvSpPr/>
            <p:nvPr/>
          </p:nvSpPr>
          <p:spPr>
            <a:xfrm>
              <a:off x="4704334" y="4623212"/>
              <a:ext cx="1539000" cy="1323703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6" name="Rectangle 315"/>
            <p:cNvSpPr/>
            <p:nvPr/>
          </p:nvSpPr>
          <p:spPr>
            <a:xfrm>
              <a:off x="4704334" y="3299510"/>
              <a:ext cx="1539000" cy="1323703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7" name="TextBox 316"/>
            <p:cNvSpPr txBox="1"/>
            <p:nvPr/>
          </p:nvSpPr>
          <p:spPr>
            <a:xfrm>
              <a:off x="809422" y="1064568"/>
              <a:ext cx="75373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0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authentic</a:t>
              </a:r>
              <a:endParaRPr lang="de-DE" sz="10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de-DE" sz="10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standard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" name="TextBox 317"/>
            <p:cNvSpPr txBox="1"/>
            <p:nvPr/>
          </p:nvSpPr>
          <p:spPr>
            <a:xfrm>
              <a:off x="581796" y="2432720"/>
              <a:ext cx="12089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0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Sorghum </a:t>
              </a:r>
              <a:r>
                <a:rPr lang="de-DE" sz="1000" b="1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bicolor</a:t>
              </a:r>
              <a:endParaRPr lang="de-DE" sz="1000" b="1" i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de-DE" sz="10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coleoptiles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" name="TextBox 318"/>
            <p:cNvSpPr txBox="1"/>
            <p:nvPr/>
          </p:nvSpPr>
          <p:spPr>
            <a:xfrm>
              <a:off x="417488" y="3771255"/>
              <a:ext cx="15376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0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Zea </a:t>
              </a:r>
              <a:r>
                <a:rPr lang="de-DE" sz="1000" b="1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mays</a:t>
              </a:r>
              <a:r>
                <a:rPr lang="de-DE" sz="10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0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var</a:t>
              </a:r>
              <a:r>
                <a:rPr lang="de-DE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de-DE" sz="10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Delprim</a:t>
              </a:r>
              <a:endParaRPr lang="de-DE" sz="1000" b="1" i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de-DE" sz="10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coleoptiles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" name="TextBox 319"/>
            <p:cNvSpPr txBox="1"/>
            <p:nvPr/>
          </p:nvSpPr>
          <p:spPr>
            <a:xfrm>
              <a:off x="417489" y="5097016"/>
              <a:ext cx="15376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0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Zea </a:t>
              </a:r>
              <a:r>
                <a:rPr lang="de-DE" sz="1000" b="1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mays</a:t>
              </a:r>
              <a:r>
                <a:rPr lang="de-DE" sz="10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0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var</a:t>
              </a:r>
              <a:r>
                <a:rPr lang="de-DE" sz="10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de-DE" sz="10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Delprim</a:t>
              </a:r>
              <a:endParaRPr lang="de-DE" sz="1000" b="1" i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de-DE" sz="10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undamaged</a:t>
              </a:r>
              <a:r>
                <a:rPr lang="de-DE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0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leaves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" name="TextBox 320"/>
            <p:cNvSpPr txBox="1"/>
            <p:nvPr/>
          </p:nvSpPr>
          <p:spPr>
            <a:xfrm>
              <a:off x="417488" y="6435551"/>
              <a:ext cx="15376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0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Zea </a:t>
              </a:r>
              <a:r>
                <a:rPr lang="de-DE" sz="1000" b="1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mays</a:t>
              </a:r>
              <a:r>
                <a:rPr lang="de-DE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var</a:t>
              </a:r>
              <a:r>
                <a:rPr lang="de-DE" sz="10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r>
                <a:rPr lang="de-DE" sz="10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0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Delprim</a:t>
              </a:r>
              <a:endParaRPr lang="de-DE" sz="1000" b="1" i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de-DE" sz="10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damaged</a:t>
              </a:r>
              <a:r>
                <a:rPr lang="de-DE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0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leaves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" name="TextBox 321"/>
            <p:cNvSpPr txBox="1"/>
            <p:nvPr/>
          </p:nvSpPr>
          <p:spPr>
            <a:xfrm>
              <a:off x="2930804" y="73152"/>
              <a:ext cx="832279" cy="3929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Dhurrin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3" name="TextBox 322"/>
            <p:cNvSpPr txBox="1"/>
            <p:nvPr/>
          </p:nvSpPr>
          <p:spPr>
            <a:xfrm>
              <a:off x="4994985" y="73152"/>
              <a:ext cx="950902" cy="3929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Prunasin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" name="TextBox 323"/>
            <p:cNvSpPr txBox="1"/>
            <p:nvPr/>
          </p:nvSpPr>
          <p:spPr>
            <a:xfrm>
              <a:off x="2455656" y="73152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5" name="TextBox 324"/>
            <p:cNvSpPr txBox="1"/>
            <p:nvPr/>
          </p:nvSpPr>
          <p:spPr>
            <a:xfrm>
              <a:off x="4638533" y="73152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1570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0015" y="1817253"/>
            <a:ext cx="4458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Supplemental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table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1: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Oligonucleotides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201813"/>
              </p:ext>
            </p:extLst>
          </p:nvPr>
        </p:nvGraphicFramePr>
        <p:xfrm>
          <a:off x="342900" y="2339752"/>
          <a:ext cx="6172200" cy="24406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3111"/>
                <a:gridCol w="2653806"/>
                <a:gridCol w="1885283"/>
              </a:tblGrid>
              <a:tr h="279190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 dirty="0">
                          <a:effectLst/>
                        </a:rPr>
                        <a:t> 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006" marR="9006" marT="9006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1" u="none" strike="noStrike" dirty="0">
                          <a:effectLst/>
                        </a:rPr>
                        <a:t>primer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1" u="none" strike="noStrike" dirty="0">
                          <a:effectLst/>
                        </a:rPr>
                        <a:t>purpose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012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>
                          <a:effectLst/>
                        </a:rPr>
                        <a:t>138248_fwd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 dirty="0">
                          <a:effectLst/>
                        </a:rPr>
                        <a:t>ATGGTTTCCTCTCCGCAAGCA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>
                          <a:effectLst/>
                        </a:rPr>
                        <a:t>GRMZM2G138248 cloning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18012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>
                          <a:effectLst/>
                        </a:rPr>
                        <a:t>138248_rev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 dirty="0">
                          <a:effectLst/>
                        </a:rPr>
                        <a:t>CTACTTACAAAGCAAGATCCCG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>
                          <a:effectLst/>
                        </a:rPr>
                        <a:t>GRMZM2G138248 cloning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</a:tr>
              <a:tr h="18012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>
                          <a:effectLst/>
                        </a:rPr>
                        <a:t>Del-CYP79-USER-fwd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 dirty="0">
                          <a:effectLst/>
                        </a:rPr>
                        <a:t>GGCTTAAUATGGTTTCCTCTCCGCAAGCAA</a:t>
                      </a:r>
                      <a:endParaRPr lang="en-US" sz="9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>
                          <a:effectLst/>
                        </a:rPr>
                        <a:t>pCAMBiA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</a:tr>
              <a:tr h="18012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>
                          <a:effectLst/>
                        </a:rPr>
                        <a:t>Del-CYP79-USER-rev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 dirty="0">
                          <a:effectLst/>
                        </a:rPr>
                        <a:t>GGTTTAAUCTACTTACAAAGCAAGATCCCGG</a:t>
                      </a:r>
                      <a:endParaRPr lang="en-US" sz="9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>
                          <a:effectLst/>
                        </a:rPr>
                        <a:t>pCAMBiA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</a:tr>
              <a:tr h="18012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>
                          <a:effectLst/>
                        </a:rPr>
                        <a:t>CYP79-NotI fwd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 dirty="0">
                          <a:effectLst/>
                        </a:rPr>
                        <a:t>AAGCGGCCGCAATGGTTTCCTCTCCGCAAGCAAAT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>
                          <a:effectLst/>
                        </a:rPr>
                        <a:t>pESC-Leu2d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</a:tr>
              <a:tr h="18012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>
                          <a:effectLst/>
                        </a:rPr>
                        <a:t>CYP79-BglII rev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 dirty="0">
                          <a:effectLst/>
                        </a:rPr>
                        <a:t>TTAGATCTCTACTTACAAAGCAAGATCCCGG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>
                          <a:effectLst/>
                        </a:rPr>
                        <a:t>pESC-Leu2d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</a:tr>
              <a:tr h="18012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>
                          <a:effectLst/>
                        </a:rPr>
                        <a:t>HG-LUG fwd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 dirty="0">
                          <a:effectLst/>
                        </a:rPr>
                        <a:t>TCCAGTGCTACAGGGAAGGT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>
                          <a:effectLst/>
                        </a:rPr>
                        <a:t>qRT-PCR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</a:tr>
              <a:tr h="18012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>
                          <a:effectLst/>
                        </a:rPr>
                        <a:t>HG-LUG rev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 dirty="0">
                          <a:effectLst/>
                        </a:rPr>
                        <a:t>GTTAGTTCTTGAGCCCACGC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>
                          <a:effectLst/>
                        </a:rPr>
                        <a:t>qRT-PCR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</a:tr>
              <a:tr h="18012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>
                          <a:effectLst/>
                        </a:rPr>
                        <a:t>CYP79-QRT1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 dirty="0">
                          <a:effectLst/>
                        </a:rPr>
                        <a:t>TACTGCGGGAATGTCGTC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>
                          <a:effectLst/>
                        </a:rPr>
                        <a:t>qRT-PCR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</a:tr>
              <a:tr h="18012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>
                          <a:effectLst/>
                        </a:rPr>
                        <a:t>CYP79-QRT2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 dirty="0">
                          <a:effectLst/>
                        </a:rPr>
                        <a:t>GGAGACACAGAAGGAGTAGAG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>
                          <a:effectLst/>
                        </a:rPr>
                        <a:t>qRT-PCR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</a:tr>
              <a:tr h="18012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>
                          <a:effectLst/>
                        </a:rPr>
                        <a:t>SPI1-fwd5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GGTCAGCCTGGATTTGTGCC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 dirty="0" err="1">
                          <a:effectLst/>
                        </a:rPr>
                        <a:t>qRT</a:t>
                      </a:r>
                      <a:r>
                        <a:rPr lang="en-US" sz="900" u="none" strike="noStrike" dirty="0">
                          <a:effectLst/>
                        </a:rPr>
                        <a:t>-PCR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</a:tr>
              <a:tr h="18012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 dirty="0">
                          <a:effectLst/>
                        </a:rPr>
                        <a:t>SPI1-rev5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AACGTCGAGAGACCCAGCAT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u="none" strike="noStrike" dirty="0" err="1">
                          <a:effectLst/>
                        </a:rPr>
                        <a:t>qRT</a:t>
                      </a:r>
                      <a:r>
                        <a:rPr lang="en-US" sz="900" u="none" strike="noStrike" dirty="0">
                          <a:effectLst/>
                        </a:rPr>
                        <a:t>-PCR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006" marR="9006" marT="9006" marB="0" anchor="b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3621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762</Words>
  <Application>Microsoft Office PowerPoint</Application>
  <PresentationFormat>On-screen Show (4:3)</PresentationFormat>
  <Paragraphs>207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MPI for chemical ecology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Tobias Koellner</dc:creator>
  <cp:lastModifiedBy>Tobias Koellner</cp:lastModifiedBy>
  <cp:revision>35</cp:revision>
  <dcterms:created xsi:type="dcterms:W3CDTF">2014-10-29T10:37:09Z</dcterms:created>
  <dcterms:modified xsi:type="dcterms:W3CDTF">2015-04-27T08:15:22Z</dcterms:modified>
</cp:coreProperties>
</file>