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0" r:id="rId3"/>
    <p:sldId id="266" r:id="rId4"/>
    <p:sldId id="268" r:id="rId5"/>
    <p:sldId id="271" r:id="rId6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nathan Gershenzon" initials="JG" lastIdx="3" clrIdx="0"/>
  <p:cmAuthor id="1" name="sirmisch" initials="s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66" autoAdjust="0"/>
    <p:restoredTop sz="94660"/>
  </p:normalViewPr>
  <p:slideViewPr>
    <p:cSldViewPr>
      <p:cViewPr>
        <p:scale>
          <a:sx n="170" d="100"/>
          <a:sy n="170" d="100"/>
        </p:scale>
        <p:origin x="-1338" y="-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E0AAE-45F4-4469-B2D2-C4957D0B0F3E}" type="datetimeFigureOut">
              <a:rPr lang="en-US" smtClean="0"/>
              <a:pPr/>
              <a:t>9/28/2015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46FD-07EA-4794-9E14-4D7076BB5C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803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E0AAE-45F4-4469-B2D2-C4957D0B0F3E}" type="datetimeFigureOut">
              <a:rPr lang="en-US" smtClean="0"/>
              <a:pPr/>
              <a:t>9/28/2015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46FD-07EA-4794-9E14-4D7076BB5C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294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E0AAE-45F4-4469-B2D2-C4957D0B0F3E}" type="datetimeFigureOut">
              <a:rPr lang="en-US" smtClean="0"/>
              <a:pPr/>
              <a:t>9/28/2015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46FD-07EA-4794-9E14-4D7076BB5C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561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E0AAE-45F4-4469-B2D2-C4957D0B0F3E}" type="datetimeFigureOut">
              <a:rPr lang="en-US" smtClean="0"/>
              <a:pPr/>
              <a:t>9/28/2015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46FD-07EA-4794-9E14-4D7076BB5C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109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E0AAE-45F4-4469-B2D2-C4957D0B0F3E}" type="datetimeFigureOut">
              <a:rPr lang="en-US" smtClean="0"/>
              <a:pPr/>
              <a:t>9/28/2015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46FD-07EA-4794-9E14-4D7076BB5C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130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E0AAE-45F4-4469-B2D2-C4957D0B0F3E}" type="datetimeFigureOut">
              <a:rPr lang="en-US" smtClean="0"/>
              <a:pPr/>
              <a:t>9/28/2015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46FD-07EA-4794-9E14-4D7076BB5C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08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E0AAE-45F4-4469-B2D2-C4957D0B0F3E}" type="datetimeFigureOut">
              <a:rPr lang="en-US" smtClean="0"/>
              <a:pPr/>
              <a:t>9/28/2015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46FD-07EA-4794-9E14-4D7076BB5C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490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E0AAE-45F4-4469-B2D2-C4957D0B0F3E}" type="datetimeFigureOut">
              <a:rPr lang="en-US" smtClean="0"/>
              <a:pPr/>
              <a:t>9/28/2015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46FD-07EA-4794-9E14-4D7076BB5C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555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E0AAE-45F4-4469-B2D2-C4957D0B0F3E}" type="datetimeFigureOut">
              <a:rPr lang="en-US" smtClean="0"/>
              <a:pPr/>
              <a:t>9/28/2015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46FD-07EA-4794-9E14-4D7076BB5C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292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E0AAE-45F4-4469-B2D2-C4957D0B0F3E}" type="datetimeFigureOut">
              <a:rPr lang="en-US" smtClean="0"/>
              <a:pPr/>
              <a:t>9/28/2015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46FD-07EA-4794-9E14-4D7076BB5C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085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E0AAE-45F4-4469-B2D2-C4957D0B0F3E}" type="datetimeFigureOut">
              <a:rPr lang="en-US" smtClean="0"/>
              <a:pPr/>
              <a:t>9/28/2015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46FD-07EA-4794-9E14-4D7076BB5C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2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E0AAE-45F4-4469-B2D2-C4957D0B0F3E}" type="datetimeFigureOut">
              <a:rPr lang="en-US" smtClean="0"/>
              <a:pPr/>
              <a:t>9/28/2015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C46FD-07EA-4794-9E14-4D7076BB5C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367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2061008" y="4373540"/>
            <a:ext cx="2758745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Supplemental Figure 1. </a:t>
            </a:r>
            <a:r>
              <a:rPr kumimoji="0" lang="en-US" sz="1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KS(L)</a:t>
            </a:r>
            <a:r>
              <a:rPr kumimoji="0" lang="en-US" sz="1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genes are located on chromosome 8.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The analysis was performed with the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version 3 assembly of the </a:t>
            </a:r>
            <a:r>
              <a:rPr kumimoji="0" lang="en-US" sz="1000" b="0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P. </a:t>
            </a:r>
            <a:r>
              <a:rPr kumimoji="0" lang="en-US" sz="1000" b="0" i="1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trichocarpa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genome (www.phytozome.net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). Big arrows indicate </a:t>
            </a:r>
            <a:r>
              <a:rPr kumimoji="0" lang="en-US" sz="1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PtKS1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Potri.008G082400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and </a:t>
            </a:r>
            <a:r>
              <a:rPr kumimoji="0" lang="en-US" sz="1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PtKS2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Potri.008G082700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small black arrows are annotated as IMP-dehydrogenase</a:t>
            </a:r>
            <a:r>
              <a:rPr kumimoji="0" lang="en-US" sz="1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and are highly </a:t>
            </a:r>
            <a:r>
              <a:rPr kumimoji="0" lang="en-US" sz="1000" b="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similar,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and </a:t>
            </a:r>
            <a:r>
              <a:rPr lang="en-US" sz="1000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s</a:t>
            </a:r>
            <a:r>
              <a:rPr lang="en-US" sz="1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mall gray arrows show other gene fragments. Arrow direction is in accordance to gene direction. 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989000" y="2985356"/>
            <a:ext cx="2880000" cy="1352183"/>
            <a:chOff x="1989000" y="2985356"/>
            <a:chExt cx="2880000" cy="1352183"/>
          </a:xfrm>
        </p:grpSpPr>
        <p:sp>
          <p:nvSpPr>
            <p:cNvPr id="7" name="TextBox 6"/>
            <p:cNvSpPr txBox="1"/>
            <p:nvPr/>
          </p:nvSpPr>
          <p:spPr>
            <a:xfrm>
              <a:off x="2110255" y="2985356"/>
              <a:ext cx="171758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b="1" dirty="0" err="1" smtClean="0">
                  <a:latin typeface="Arial" pitchFamily="34" charset="0"/>
                  <a:cs typeface="Arial" pitchFamily="34" charset="0"/>
                </a:rPr>
                <a:t>Chromosome</a:t>
              </a:r>
              <a:r>
                <a:rPr lang="de-DE" sz="1000" b="1" dirty="0" smtClean="0">
                  <a:latin typeface="Arial" pitchFamily="34" charset="0"/>
                  <a:cs typeface="Arial" pitchFamily="34" charset="0"/>
                </a:rPr>
                <a:t> 8</a:t>
              </a:r>
              <a:endParaRPr lang="de-DE" sz="1000" b="1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72" name="Group 171"/>
            <p:cNvGrpSpPr/>
            <p:nvPr/>
          </p:nvGrpSpPr>
          <p:grpSpPr>
            <a:xfrm>
              <a:off x="1989000" y="3345396"/>
              <a:ext cx="2880000" cy="742122"/>
              <a:chOff x="764704" y="5126022"/>
              <a:chExt cx="3420624" cy="742122"/>
            </a:xfrm>
          </p:grpSpPr>
          <p:grpSp>
            <p:nvGrpSpPr>
              <p:cNvPr id="22" name="Group 112"/>
              <p:cNvGrpSpPr/>
              <p:nvPr/>
            </p:nvGrpSpPr>
            <p:grpSpPr>
              <a:xfrm>
                <a:off x="764704" y="5126022"/>
                <a:ext cx="3420624" cy="327884"/>
                <a:chOff x="979582" y="3044760"/>
                <a:chExt cx="3863723" cy="327884"/>
              </a:xfrm>
            </p:grpSpPr>
            <p:cxnSp>
              <p:nvCxnSpPr>
                <p:cNvPr id="26" name="Straight Connector 25"/>
                <p:cNvCxnSpPr/>
                <p:nvPr/>
              </p:nvCxnSpPr>
              <p:spPr>
                <a:xfrm>
                  <a:off x="1230547" y="3297451"/>
                  <a:ext cx="3429904" cy="6506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1232304" y="3230946"/>
                  <a:ext cx="0" cy="141698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8" name="TextBox 27"/>
                <p:cNvSpPr txBox="1"/>
                <p:nvPr/>
              </p:nvSpPr>
              <p:spPr>
                <a:xfrm>
                  <a:off x="979582" y="3047094"/>
                  <a:ext cx="1043061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800" dirty="0" smtClean="0">
                      <a:latin typeface="Arial" pitchFamily="34" charset="0"/>
                      <a:cs typeface="Arial" pitchFamily="34" charset="0"/>
                    </a:rPr>
                    <a:t>5170k</a:t>
                  </a:r>
                  <a:endParaRPr lang="de-DE" sz="800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29" name="Straight Connector 28"/>
                <p:cNvCxnSpPr/>
                <p:nvPr/>
              </p:nvCxnSpPr>
              <p:spPr>
                <a:xfrm>
                  <a:off x="1577201" y="3230946"/>
                  <a:ext cx="0" cy="141698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/>
                <p:cNvCxnSpPr/>
                <p:nvPr/>
              </p:nvCxnSpPr>
              <p:spPr>
                <a:xfrm>
                  <a:off x="2947274" y="3230946"/>
                  <a:ext cx="0" cy="141698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1919488" y="3230946"/>
                  <a:ext cx="0" cy="141698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>
                  <a:off x="2261775" y="3230946"/>
                  <a:ext cx="0" cy="141698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>
                  <a:off x="2261775" y="3230946"/>
                  <a:ext cx="0" cy="141698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2604062" y="3230946"/>
                  <a:ext cx="0" cy="141698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/>
              </p:nvCxnSpPr>
              <p:spPr>
                <a:xfrm>
                  <a:off x="3288636" y="3230946"/>
                  <a:ext cx="0" cy="141698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3630923" y="3230946"/>
                  <a:ext cx="0" cy="141698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39" name="TextBox 38"/>
                <p:cNvSpPr txBox="1"/>
                <p:nvPr/>
              </p:nvSpPr>
              <p:spPr>
                <a:xfrm>
                  <a:off x="2355694" y="3044760"/>
                  <a:ext cx="1112433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800" dirty="0" smtClean="0">
                      <a:latin typeface="Arial" pitchFamily="34" charset="0"/>
                      <a:cs typeface="Arial" pitchFamily="34" charset="0"/>
                    </a:rPr>
                    <a:t>5190k</a:t>
                  </a:r>
                  <a:endParaRPr lang="de-DE" sz="800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43" name="Straight Connector 42"/>
                <p:cNvCxnSpPr/>
                <p:nvPr/>
              </p:nvCxnSpPr>
              <p:spPr>
                <a:xfrm>
                  <a:off x="3972681" y="3230946"/>
                  <a:ext cx="0" cy="141698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43"/>
                <p:cNvCxnSpPr/>
                <p:nvPr/>
              </p:nvCxnSpPr>
              <p:spPr>
                <a:xfrm>
                  <a:off x="4318091" y="3230946"/>
                  <a:ext cx="0" cy="141698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44"/>
                <p:cNvCxnSpPr/>
                <p:nvPr/>
              </p:nvCxnSpPr>
              <p:spPr>
                <a:xfrm>
                  <a:off x="4660451" y="3230946"/>
                  <a:ext cx="0" cy="141698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47" name="TextBox 46"/>
                <p:cNvSpPr txBox="1"/>
                <p:nvPr/>
              </p:nvSpPr>
              <p:spPr>
                <a:xfrm>
                  <a:off x="3730872" y="3046344"/>
                  <a:ext cx="1112433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800" dirty="0" smtClean="0">
                      <a:latin typeface="Arial" pitchFamily="34" charset="0"/>
                      <a:cs typeface="Arial" pitchFamily="34" charset="0"/>
                    </a:rPr>
                    <a:t>5210k</a:t>
                  </a:r>
                  <a:endParaRPr lang="de-DE" sz="800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160" name="Straight Arrow Connector 159"/>
              <p:cNvCxnSpPr/>
              <p:nvPr/>
            </p:nvCxnSpPr>
            <p:spPr>
              <a:xfrm>
                <a:off x="1219635" y="5580112"/>
                <a:ext cx="274249" cy="0"/>
              </a:xfrm>
              <a:prstGeom prst="straightConnector1">
                <a:avLst/>
              </a:prstGeom>
              <a:ln>
                <a:solidFill>
                  <a:schemeClr val="bg1">
                    <a:lumMod val="65000"/>
                  </a:schemeClr>
                </a:solidFill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3" name="Straight Arrow Connector 162"/>
              <p:cNvCxnSpPr/>
              <p:nvPr/>
            </p:nvCxnSpPr>
            <p:spPr>
              <a:xfrm>
                <a:off x="1811655" y="5580112"/>
                <a:ext cx="125649" cy="3"/>
              </a:xfrm>
              <a:prstGeom prst="straightConnector1">
                <a:avLst/>
              </a:prstGeom>
              <a:ln>
                <a:solidFill>
                  <a:schemeClr val="bg1">
                    <a:lumMod val="65000"/>
                  </a:schemeClr>
                </a:solidFill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4" name="Right Arrow 163"/>
              <p:cNvSpPr/>
              <p:nvPr/>
            </p:nvSpPr>
            <p:spPr>
              <a:xfrm>
                <a:off x="2136431" y="5726446"/>
                <a:ext cx="338998" cy="141698"/>
              </a:xfrm>
              <a:prstGeom prst="rightArrow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cxnSp>
            <p:nvCxnSpPr>
              <p:cNvPr id="165" name="Straight Arrow Connector 164"/>
              <p:cNvCxnSpPr/>
              <p:nvPr/>
            </p:nvCxnSpPr>
            <p:spPr>
              <a:xfrm>
                <a:off x="2780928" y="5580112"/>
                <a:ext cx="90000" cy="3"/>
              </a:xfrm>
              <a:prstGeom prst="straightConnector1">
                <a:avLst/>
              </a:prstGeom>
              <a:ln>
                <a:solidFill>
                  <a:schemeClr val="bg1">
                    <a:lumMod val="65000"/>
                  </a:schemeClr>
                </a:solidFill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6" name="Straight Arrow Connector 165"/>
              <p:cNvCxnSpPr/>
              <p:nvPr/>
            </p:nvCxnSpPr>
            <p:spPr>
              <a:xfrm>
                <a:off x="2540799" y="5652120"/>
                <a:ext cx="204201" cy="0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8" name="Right Arrow 167"/>
              <p:cNvSpPr/>
              <p:nvPr/>
            </p:nvSpPr>
            <p:spPr>
              <a:xfrm>
                <a:off x="3196130" y="5724128"/>
                <a:ext cx="338998" cy="141698"/>
              </a:xfrm>
              <a:prstGeom prst="rightArrow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cxnSp>
            <p:nvCxnSpPr>
              <p:cNvPr id="169" name="Straight Arrow Connector 168"/>
              <p:cNvCxnSpPr/>
              <p:nvPr/>
            </p:nvCxnSpPr>
            <p:spPr>
              <a:xfrm>
                <a:off x="3593488" y="5652120"/>
                <a:ext cx="291934" cy="0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74" name="TextBox 173"/>
            <p:cNvSpPr txBox="1"/>
            <p:nvPr/>
          </p:nvSpPr>
          <p:spPr>
            <a:xfrm>
              <a:off x="2808384" y="4137484"/>
              <a:ext cx="1139751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Potri.008G082400</a:t>
              </a:r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5" name="TextBox 174"/>
            <p:cNvSpPr txBox="1"/>
            <p:nvPr/>
          </p:nvSpPr>
          <p:spPr>
            <a:xfrm>
              <a:off x="3787346" y="4137484"/>
              <a:ext cx="91748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Potri.008G082700</a:t>
              </a:r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5590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773136" y="6109136"/>
            <a:ext cx="360008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/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Supplemental Figure 2. GC-MS analysis of </a:t>
            </a:r>
            <a:r>
              <a:rPr lang="en-US" sz="1000" b="1" i="1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ent</a:t>
            </a:r>
            <a:r>
              <a:rPr lang="en-US" sz="10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-CPS, </a:t>
            </a:r>
            <a:r>
              <a:rPr lang="en-US" sz="1000" b="1" i="1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syn</a:t>
            </a:r>
            <a:r>
              <a:rPr lang="en-US" sz="10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-CPS, </a:t>
            </a:r>
            <a:r>
              <a:rPr lang="en-US" sz="1000" b="1" i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n</a:t>
            </a:r>
            <a:r>
              <a:rPr lang="en-US" sz="10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-CPS and PtTPS17 products</a:t>
            </a: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The enzymes were expressed in </a:t>
            </a:r>
            <a:r>
              <a:rPr kumimoji="0" lang="en-US" sz="1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E. coli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, extracted, partially purified, and incubated with the substrate</a:t>
            </a:r>
            <a:r>
              <a:rPr kumimoji="0" lang="en-US" sz="1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GGPP. Products were extracted </a:t>
            </a:r>
            <a:r>
              <a:rPr lang="en-US" sz="10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with hexane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and analyzed by GC-MS. 1, </a:t>
            </a:r>
            <a:r>
              <a:rPr lang="de-DE" sz="1000" i="1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ent</a:t>
            </a:r>
            <a:r>
              <a:rPr lang="de-DE" sz="10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-CPP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; 2, </a:t>
            </a:r>
            <a:r>
              <a:rPr lang="en-US" sz="1000" i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n-CPP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; 3, </a:t>
            </a:r>
            <a:r>
              <a:rPr lang="en-US" sz="1000" i="1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syn</a:t>
            </a:r>
            <a:r>
              <a:rPr lang="en-US" sz="10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-CPP; 4</a:t>
            </a:r>
            <a:r>
              <a:rPr lang="en-US" sz="1000" dirty="0">
                <a:latin typeface="Arial" pitchFamily="34" charset="0"/>
                <a:ea typeface="Calibri" pitchFamily="34" charset="0"/>
                <a:cs typeface="Arial" pitchFamily="34" charset="0"/>
              </a:rPr>
              <a:t>, </a:t>
            </a:r>
            <a:r>
              <a:rPr lang="en-US" sz="1000" i="1" dirty="0" err="1">
                <a:latin typeface="Arial" pitchFamily="34" charset="0"/>
                <a:ea typeface="Calibri" pitchFamily="34" charset="0"/>
                <a:cs typeface="Arial" pitchFamily="34" charset="0"/>
              </a:rPr>
              <a:t>ent</a:t>
            </a:r>
            <a:r>
              <a:rPr lang="en-US" sz="1000" dirty="0" err="1">
                <a:latin typeface="Arial" pitchFamily="34" charset="0"/>
                <a:ea typeface="Calibri" pitchFamily="34" charset="0"/>
                <a:cs typeface="Arial" pitchFamily="34" charset="0"/>
              </a:rPr>
              <a:t>-isokaurene</a:t>
            </a:r>
            <a:r>
              <a:rPr lang="en-US" sz="1000" dirty="0">
                <a:latin typeface="Arial" pitchFamily="34" charset="0"/>
                <a:ea typeface="Calibri" pitchFamily="34" charset="0"/>
                <a:cs typeface="Arial" pitchFamily="34" charset="0"/>
              </a:rPr>
              <a:t>; 5, </a:t>
            </a:r>
            <a:r>
              <a:rPr lang="en-US" sz="1000" i="1" dirty="0" err="1">
                <a:latin typeface="Arial" pitchFamily="34" charset="0"/>
                <a:ea typeface="Calibri" pitchFamily="34" charset="0"/>
                <a:cs typeface="Arial" pitchFamily="34" charset="0"/>
              </a:rPr>
              <a:t>ent-</a:t>
            </a:r>
            <a:r>
              <a:rPr lang="en-US" sz="1000" dirty="0" err="1">
                <a:latin typeface="Arial" pitchFamily="34" charset="0"/>
                <a:ea typeface="Calibri" pitchFamily="34" charset="0"/>
                <a:cs typeface="Arial" pitchFamily="34" charset="0"/>
              </a:rPr>
              <a:t>kaurene</a:t>
            </a:r>
            <a:r>
              <a:rPr lang="en-US" sz="1000" dirty="0">
                <a:latin typeface="Arial" pitchFamily="34" charset="0"/>
                <a:ea typeface="Calibri" pitchFamily="34" charset="0"/>
                <a:cs typeface="Arial" pitchFamily="34" charset="0"/>
              </a:rPr>
              <a:t>; </a:t>
            </a:r>
            <a:r>
              <a:rPr lang="en-US" sz="10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6, </a:t>
            </a:r>
            <a:r>
              <a:rPr lang="el-GR" sz="10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16α-</a:t>
            </a:r>
            <a:r>
              <a:rPr lang="en-US" sz="1000" dirty="0" err="1">
                <a:latin typeface="Arial" pitchFamily="34" charset="0"/>
                <a:ea typeface="Calibri" pitchFamily="34" charset="0"/>
                <a:cs typeface="Arial" pitchFamily="34" charset="0"/>
              </a:rPr>
              <a:t>hydroxy-</a:t>
            </a:r>
            <a:r>
              <a:rPr lang="en-US" sz="1000" i="1" dirty="0" err="1">
                <a:latin typeface="Arial" pitchFamily="34" charset="0"/>
                <a:ea typeface="Calibri" pitchFamily="34" charset="0"/>
                <a:cs typeface="Arial" pitchFamily="34" charset="0"/>
              </a:rPr>
              <a:t>ent-</a:t>
            </a:r>
            <a:r>
              <a:rPr lang="en-US" sz="1000" dirty="0" err="1">
                <a:latin typeface="Arial" pitchFamily="34" charset="0"/>
                <a:ea typeface="Calibri" pitchFamily="34" charset="0"/>
                <a:cs typeface="Arial" pitchFamily="34" charset="0"/>
              </a:rPr>
              <a:t>kaurane</a:t>
            </a:r>
            <a:r>
              <a:rPr lang="en-US" sz="1000" dirty="0">
                <a:latin typeface="Arial" pitchFamily="34" charset="0"/>
                <a:ea typeface="Calibri" pitchFamily="34" charset="0"/>
                <a:cs typeface="Arial" pitchFamily="34" charset="0"/>
              </a:rPr>
              <a:t>. </a:t>
            </a:r>
          </a:p>
          <a:p>
            <a:pPr algn="just"/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 rot="16200000">
            <a:off x="885179" y="3661044"/>
            <a:ext cx="2280936" cy="214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latin typeface="Arial" pitchFamily="34" charset="0"/>
                <a:cs typeface="Arial" pitchFamily="34" charset="0"/>
              </a:rPr>
              <a:t>Relative </a:t>
            </a:r>
            <a:r>
              <a:rPr lang="de-DE" sz="800" dirty="0" err="1" smtClean="0">
                <a:latin typeface="Arial" pitchFamily="34" charset="0"/>
                <a:cs typeface="Arial" pitchFamily="34" charset="0"/>
              </a:rPr>
              <a:t>abundance</a:t>
            </a:r>
            <a:r>
              <a:rPr lang="de-DE" sz="800" dirty="0" smtClean="0">
                <a:latin typeface="Arial" pitchFamily="34" charset="0"/>
                <a:cs typeface="Arial" pitchFamily="34" charset="0"/>
              </a:rPr>
              <a:t> (TIC x 100,000 </a:t>
            </a:r>
            <a:r>
              <a:rPr lang="de-DE" sz="800" dirty="0" err="1" smtClean="0">
                <a:latin typeface="Arial" pitchFamily="34" charset="0"/>
                <a:cs typeface="Arial" pitchFamily="34" charset="0"/>
              </a:rPr>
              <a:t>ions</a:t>
            </a:r>
            <a:r>
              <a:rPr lang="de-DE" sz="800" dirty="0" smtClean="0">
                <a:latin typeface="Arial" pitchFamily="34" charset="0"/>
                <a:cs typeface="Arial" pitchFamily="34" charset="0"/>
              </a:rPr>
              <a:t>)</a:t>
            </a:r>
            <a:endParaRPr lang="de-DE" sz="8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35" name="Group 1234"/>
          <p:cNvGrpSpPr/>
          <p:nvPr/>
        </p:nvGrpSpPr>
        <p:grpSpPr>
          <a:xfrm>
            <a:off x="2175144" y="2051720"/>
            <a:ext cx="2648994" cy="1369450"/>
            <a:chOff x="2175144" y="4283968"/>
            <a:chExt cx="2648994" cy="1369450"/>
          </a:xfrm>
        </p:grpSpPr>
        <p:sp>
          <p:nvSpPr>
            <p:cNvPr id="3" name="TextBox 2"/>
            <p:cNvSpPr txBox="1"/>
            <p:nvPr/>
          </p:nvSpPr>
          <p:spPr>
            <a:xfrm>
              <a:off x="2802072" y="5440922"/>
              <a:ext cx="1139399" cy="212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smtClean="0">
                  <a:latin typeface="Arial" pitchFamily="34" charset="0"/>
                  <a:cs typeface="Arial" pitchFamily="34" charset="0"/>
                </a:rPr>
                <a:t>Retention time (min)</a:t>
              </a:r>
              <a:endParaRPr lang="de-DE" sz="8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4221088" y="5212076"/>
              <a:ext cx="45397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err="1" smtClean="0">
                  <a:latin typeface="Arial" pitchFamily="34" charset="0"/>
                  <a:cs typeface="Arial" pitchFamily="34" charset="0"/>
                </a:rPr>
                <a:t>eCPS</a:t>
              </a:r>
              <a:endParaRPr lang="de-DE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3466002" y="5078052"/>
              <a:ext cx="16241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7" name="Freeform 220"/>
            <p:cNvSpPr>
              <a:spLocks/>
            </p:cNvSpPr>
            <p:nvPr/>
          </p:nvSpPr>
          <p:spPr bwMode="auto">
            <a:xfrm>
              <a:off x="2323754" y="4614286"/>
              <a:ext cx="1936362" cy="216000"/>
            </a:xfrm>
            <a:custGeom>
              <a:avLst/>
              <a:gdLst>
                <a:gd name="T0" fmla="*/ 51 w 3729"/>
                <a:gd name="T1" fmla="*/ 841 h 877"/>
                <a:gd name="T2" fmla="*/ 117 w 3729"/>
                <a:gd name="T3" fmla="*/ 859 h 877"/>
                <a:gd name="T4" fmla="*/ 184 w 3729"/>
                <a:gd name="T5" fmla="*/ 867 h 877"/>
                <a:gd name="T6" fmla="*/ 250 w 3729"/>
                <a:gd name="T7" fmla="*/ 862 h 877"/>
                <a:gd name="T8" fmla="*/ 317 w 3729"/>
                <a:gd name="T9" fmla="*/ 849 h 877"/>
                <a:gd name="T10" fmla="*/ 383 w 3729"/>
                <a:gd name="T11" fmla="*/ 861 h 877"/>
                <a:gd name="T12" fmla="*/ 449 w 3729"/>
                <a:gd name="T13" fmla="*/ 867 h 877"/>
                <a:gd name="T14" fmla="*/ 516 w 3729"/>
                <a:gd name="T15" fmla="*/ 856 h 877"/>
                <a:gd name="T16" fmla="*/ 582 w 3729"/>
                <a:gd name="T17" fmla="*/ 738 h 877"/>
                <a:gd name="T18" fmla="*/ 649 w 3729"/>
                <a:gd name="T19" fmla="*/ 95 h 877"/>
                <a:gd name="T20" fmla="*/ 715 w 3729"/>
                <a:gd name="T21" fmla="*/ 298 h 877"/>
                <a:gd name="T22" fmla="*/ 781 w 3729"/>
                <a:gd name="T23" fmla="*/ 655 h 877"/>
                <a:gd name="T24" fmla="*/ 848 w 3729"/>
                <a:gd name="T25" fmla="*/ 759 h 877"/>
                <a:gd name="T26" fmla="*/ 914 w 3729"/>
                <a:gd name="T27" fmla="*/ 788 h 877"/>
                <a:gd name="T28" fmla="*/ 981 w 3729"/>
                <a:gd name="T29" fmla="*/ 801 h 877"/>
                <a:gd name="T30" fmla="*/ 1047 w 3729"/>
                <a:gd name="T31" fmla="*/ 823 h 877"/>
                <a:gd name="T32" fmla="*/ 1113 w 3729"/>
                <a:gd name="T33" fmla="*/ 841 h 877"/>
                <a:gd name="T34" fmla="*/ 1180 w 3729"/>
                <a:gd name="T35" fmla="*/ 853 h 877"/>
                <a:gd name="T36" fmla="*/ 1246 w 3729"/>
                <a:gd name="T37" fmla="*/ 855 h 877"/>
                <a:gd name="T38" fmla="*/ 1313 w 3729"/>
                <a:gd name="T39" fmla="*/ 854 h 877"/>
                <a:gd name="T40" fmla="*/ 1379 w 3729"/>
                <a:gd name="T41" fmla="*/ 852 h 877"/>
                <a:gd name="T42" fmla="*/ 1445 w 3729"/>
                <a:gd name="T43" fmla="*/ 851 h 877"/>
                <a:gd name="T44" fmla="*/ 1512 w 3729"/>
                <a:gd name="T45" fmla="*/ 859 h 877"/>
                <a:gd name="T46" fmla="*/ 1579 w 3729"/>
                <a:gd name="T47" fmla="*/ 865 h 877"/>
                <a:gd name="T48" fmla="*/ 1645 w 3729"/>
                <a:gd name="T49" fmla="*/ 866 h 877"/>
                <a:gd name="T50" fmla="*/ 1711 w 3729"/>
                <a:gd name="T51" fmla="*/ 859 h 877"/>
                <a:gd name="T52" fmla="*/ 1777 w 3729"/>
                <a:gd name="T53" fmla="*/ 864 h 877"/>
                <a:gd name="T54" fmla="*/ 1844 w 3729"/>
                <a:gd name="T55" fmla="*/ 866 h 877"/>
                <a:gd name="T56" fmla="*/ 1911 w 3729"/>
                <a:gd name="T57" fmla="*/ 867 h 877"/>
                <a:gd name="T58" fmla="*/ 1977 w 3729"/>
                <a:gd name="T59" fmla="*/ 850 h 877"/>
                <a:gd name="T60" fmla="*/ 2043 w 3729"/>
                <a:gd name="T61" fmla="*/ 838 h 877"/>
                <a:gd name="T62" fmla="*/ 2109 w 3729"/>
                <a:gd name="T63" fmla="*/ 859 h 877"/>
                <a:gd name="T64" fmla="*/ 2176 w 3729"/>
                <a:gd name="T65" fmla="*/ 857 h 877"/>
                <a:gd name="T66" fmla="*/ 2243 w 3729"/>
                <a:gd name="T67" fmla="*/ 854 h 877"/>
                <a:gd name="T68" fmla="*/ 2309 w 3729"/>
                <a:gd name="T69" fmla="*/ 869 h 877"/>
                <a:gd name="T70" fmla="*/ 2375 w 3729"/>
                <a:gd name="T71" fmla="*/ 868 h 877"/>
                <a:gd name="T72" fmla="*/ 2441 w 3729"/>
                <a:gd name="T73" fmla="*/ 859 h 877"/>
                <a:gd name="T74" fmla="*/ 2508 w 3729"/>
                <a:gd name="T75" fmla="*/ 868 h 877"/>
                <a:gd name="T76" fmla="*/ 2575 w 3729"/>
                <a:gd name="T77" fmla="*/ 868 h 877"/>
                <a:gd name="T78" fmla="*/ 2641 w 3729"/>
                <a:gd name="T79" fmla="*/ 868 h 877"/>
                <a:gd name="T80" fmla="*/ 2707 w 3729"/>
                <a:gd name="T81" fmla="*/ 870 h 877"/>
                <a:gd name="T82" fmla="*/ 2773 w 3729"/>
                <a:gd name="T83" fmla="*/ 867 h 877"/>
                <a:gd name="T84" fmla="*/ 2840 w 3729"/>
                <a:gd name="T85" fmla="*/ 867 h 877"/>
                <a:gd name="T86" fmla="*/ 2907 w 3729"/>
                <a:gd name="T87" fmla="*/ 870 h 877"/>
                <a:gd name="T88" fmla="*/ 2973 w 3729"/>
                <a:gd name="T89" fmla="*/ 868 h 877"/>
                <a:gd name="T90" fmla="*/ 3039 w 3729"/>
                <a:gd name="T91" fmla="*/ 871 h 877"/>
                <a:gd name="T92" fmla="*/ 3105 w 3729"/>
                <a:gd name="T93" fmla="*/ 870 h 877"/>
                <a:gd name="T94" fmla="*/ 3172 w 3729"/>
                <a:gd name="T95" fmla="*/ 834 h 877"/>
                <a:gd name="T96" fmla="*/ 3239 w 3729"/>
                <a:gd name="T97" fmla="*/ 839 h 877"/>
                <a:gd name="T98" fmla="*/ 3305 w 3729"/>
                <a:gd name="T99" fmla="*/ 868 h 877"/>
                <a:gd name="T100" fmla="*/ 3371 w 3729"/>
                <a:gd name="T101" fmla="*/ 873 h 877"/>
                <a:gd name="T102" fmla="*/ 3437 w 3729"/>
                <a:gd name="T103" fmla="*/ 873 h 877"/>
                <a:gd name="T104" fmla="*/ 3504 w 3729"/>
                <a:gd name="T105" fmla="*/ 873 h 877"/>
                <a:gd name="T106" fmla="*/ 3571 w 3729"/>
                <a:gd name="T107" fmla="*/ 876 h 877"/>
                <a:gd name="T108" fmla="*/ 3637 w 3729"/>
                <a:gd name="T109" fmla="*/ 876 h 877"/>
                <a:gd name="T110" fmla="*/ 3703 w 3729"/>
                <a:gd name="T111" fmla="*/ 876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729" h="877">
                  <a:moveTo>
                    <a:pt x="0" y="840"/>
                  </a:moveTo>
                  <a:lnTo>
                    <a:pt x="1" y="840"/>
                  </a:lnTo>
                  <a:lnTo>
                    <a:pt x="9" y="841"/>
                  </a:lnTo>
                  <a:lnTo>
                    <a:pt x="18" y="842"/>
                  </a:lnTo>
                  <a:lnTo>
                    <a:pt x="26" y="841"/>
                  </a:lnTo>
                  <a:lnTo>
                    <a:pt x="35" y="841"/>
                  </a:lnTo>
                  <a:lnTo>
                    <a:pt x="43" y="841"/>
                  </a:lnTo>
                  <a:lnTo>
                    <a:pt x="51" y="841"/>
                  </a:lnTo>
                  <a:lnTo>
                    <a:pt x="59" y="842"/>
                  </a:lnTo>
                  <a:lnTo>
                    <a:pt x="68" y="845"/>
                  </a:lnTo>
                  <a:lnTo>
                    <a:pt x="76" y="847"/>
                  </a:lnTo>
                  <a:lnTo>
                    <a:pt x="84" y="848"/>
                  </a:lnTo>
                  <a:lnTo>
                    <a:pt x="92" y="849"/>
                  </a:lnTo>
                  <a:lnTo>
                    <a:pt x="101" y="850"/>
                  </a:lnTo>
                  <a:lnTo>
                    <a:pt x="109" y="855"/>
                  </a:lnTo>
                  <a:lnTo>
                    <a:pt x="117" y="859"/>
                  </a:lnTo>
                  <a:lnTo>
                    <a:pt x="126" y="860"/>
                  </a:lnTo>
                  <a:lnTo>
                    <a:pt x="134" y="861"/>
                  </a:lnTo>
                  <a:lnTo>
                    <a:pt x="143" y="862"/>
                  </a:lnTo>
                  <a:lnTo>
                    <a:pt x="151" y="864"/>
                  </a:lnTo>
                  <a:lnTo>
                    <a:pt x="159" y="865"/>
                  </a:lnTo>
                  <a:lnTo>
                    <a:pt x="167" y="865"/>
                  </a:lnTo>
                  <a:lnTo>
                    <a:pt x="176" y="867"/>
                  </a:lnTo>
                  <a:lnTo>
                    <a:pt x="184" y="867"/>
                  </a:lnTo>
                  <a:lnTo>
                    <a:pt x="192" y="867"/>
                  </a:lnTo>
                  <a:lnTo>
                    <a:pt x="200" y="866"/>
                  </a:lnTo>
                  <a:lnTo>
                    <a:pt x="209" y="865"/>
                  </a:lnTo>
                  <a:lnTo>
                    <a:pt x="217" y="865"/>
                  </a:lnTo>
                  <a:lnTo>
                    <a:pt x="225" y="863"/>
                  </a:lnTo>
                  <a:lnTo>
                    <a:pt x="233" y="863"/>
                  </a:lnTo>
                  <a:lnTo>
                    <a:pt x="242" y="863"/>
                  </a:lnTo>
                  <a:lnTo>
                    <a:pt x="250" y="862"/>
                  </a:lnTo>
                  <a:lnTo>
                    <a:pt x="259" y="860"/>
                  </a:lnTo>
                  <a:lnTo>
                    <a:pt x="267" y="856"/>
                  </a:lnTo>
                  <a:lnTo>
                    <a:pt x="275" y="854"/>
                  </a:lnTo>
                  <a:lnTo>
                    <a:pt x="283" y="854"/>
                  </a:lnTo>
                  <a:lnTo>
                    <a:pt x="292" y="854"/>
                  </a:lnTo>
                  <a:lnTo>
                    <a:pt x="300" y="852"/>
                  </a:lnTo>
                  <a:lnTo>
                    <a:pt x="308" y="849"/>
                  </a:lnTo>
                  <a:lnTo>
                    <a:pt x="317" y="849"/>
                  </a:lnTo>
                  <a:lnTo>
                    <a:pt x="325" y="849"/>
                  </a:lnTo>
                  <a:lnTo>
                    <a:pt x="333" y="847"/>
                  </a:lnTo>
                  <a:lnTo>
                    <a:pt x="341" y="846"/>
                  </a:lnTo>
                  <a:lnTo>
                    <a:pt x="350" y="848"/>
                  </a:lnTo>
                  <a:lnTo>
                    <a:pt x="358" y="853"/>
                  </a:lnTo>
                  <a:lnTo>
                    <a:pt x="367" y="857"/>
                  </a:lnTo>
                  <a:lnTo>
                    <a:pt x="375" y="860"/>
                  </a:lnTo>
                  <a:lnTo>
                    <a:pt x="383" y="861"/>
                  </a:lnTo>
                  <a:lnTo>
                    <a:pt x="391" y="861"/>
                  </a:lnTo>
                  <a:lnTo>
                    <a:pt x="400" y="861"/>
                  </a:lnTo>
                  <a:lnTo>
                    <a:pt x="408" y="863"/>
                  </a:lnTo>
                  <a:lnTo>
                    <a:pt x="416" y="865"/>
                  </a:lnTo>
                  <a:lnTo>
                    <a:pt x="424" y="867"/>
                  </a:lnTo>
                  <a:lnTo>
                    <a:pt x="433" y="867"/>
                  </a:lnTo>
                  <a:lnTo>
                    <a:pt x="441" y="867"/>
                  </a:lnTo>
                  <a:lnTo>
                    <a:pt x="449" y="867"/>
                  </a:lnTo>
                  <a:lnTo>
                    <a:pt x="458" y="864"/>
                  </a:lnTo>
                  <a:lnTo>
                    <a:pt x="466" y="863"/>
                  </a:lnTo>
                  <a:lnTo>
                    <a:pt x="475" y="863"/>
                  </a:lnTo>
                  <a:lnTo>
                    <a:pt x="483" y="863"/>
                  </a:lnTo>
                  <a:lnTo>
                    <a:pt x="491" y="862"/>
                  </a:lnTo>
                  <a:lnTo>
                    <a:pt x="499" y="862"/>
                  </a:lnTo>
                  <a:lnTo>
                    <a:pt x="508" y="859"/>
                  </a:lnTo>
                  <a:lnTo>
                    <a:pt x="516" y="856"/>
                  </a:lnTo>
                  <a:lnTo>
                    <a:pt x="524" y="855"/>
                  </a:lnTo>
                  <a:lnTo>
                    <a:pt x="532" y="849"/>
                  </a:lnTo>
                  <a:lnTo>
                    <a:pt x="541" y="841"/>
                  </a:lnTo>
                  <a:lnTo>
                    <a:pt x="549" y="833"/>
                  </a:lnTo>
                  <a:lnTo>
                    <a:pt x="557" y="820"/>
                  </a:lnTo>
                  <a:lnTo>
                    <a:pt x="565" y="802"/>
                  </a:lnTo>
                  <a:lnTo>
                    <a:pt x="574" y="775"/>
                  </a:lnTo>
                  <a:lnTo>
                    <a:pt x="582" y="738"/>
                  </a:lnTo>
                  <a:lnTo>
                    <a:pt x="591" y="691"/>
                  </a:lnTo>
                  <a:lnTo>
                    <a:pt x="599" y="627"/>
                  </a:lnTo>
                  <a:lnTo>
                    <a:pt x="607" y="549"/>
                  </a:lnTo>
                  <a:lnTo>
                    <a:pt x="616" y="461"/>
                  </a:lnTo>
                  <a:lnTo>
                    <a:pt x="624" y="365"/>
                  </a:lnTo>
                  <a:lnTo>
                    <a:pt x="632" y="269"/>
                  </a:lnTo>
                  <a:lnTo>
                    <a:pt x="640" y="176"/>
                  </a:lnTo>
                  <a:lnTo>
                    <a:pt x="649" y="95"/>
                  </a:lnTo>
                  <a:lnTo>
                    <a:pt x="657" y="38"/>
                  </a:lnTo>
                  <a:lnTo>
                    <a:pt x="665" y="7"/>
                  </a:lnTo>
                  <a:lnTo>
                    <a:pt x="673" y="0"/>
                  </a:lnTo>
                  <a:lnTo>
                    <a:pt x="682" y="25"/>
                  </a:lnTo>
                  <a:lnTo>
                    <a:pt x="690" y="83"/>
                  </a:lnTo>
                  <a:lnTo>
                    <a:pt x="699" y="152"/>
                  </a:lnTo>
                  <a:lnTo>
                    <a:pt x="707" y="226"/>
                  </a:lnTo>
                  <a:lnTo>
                    <a:pt x="715" y="298"/>
                  </a:lnTo>
                  <a:lnTo>
                    <a:pt x="723" y="364"/>
                  </a:lnTo>
                  <a:lnTo>
                    <a:pt x="732" y="428"/>
                  </a:lnTo>
                  <a:lnTo>
                    <a:pt x="740" y="479"/>
                  </a:lnTo>
                  <a:lnTo>
                    <a:pt x="748" y="522"/>
                  </a:lnTo>
                  <a:lnTo>
                    <a:pt x="756" y="562"/>
                  </a:lnTo>
                  <a:lnTo>
                    <a:pt x="765" y="597"/>
                  </a:lnTo>
                  <a:lnTo>
                    <a:pt x="773" y="629"/>
                  </a:lnTo>
                  <a:lnTo>
                    <a:pt x="781" y="655"/>
                  </a:lnTo>
                  <a:lnTo>
                    <a:pt x="790" y="673"/>
                  </a:lnTo>
                  <a:lnTo>
                    <a:pt x="798" y="691"/>
                  </a:lnTo>
                  <a:lnTo>
                    <a:pt x="807" y="708"/>
                  </a:lnTo>
                  <a:lnTo>
                    <a:pt x="815" y="723"/>
                  </a:lnTo>
                  <a:lnTo>
                    <a:pt x="823" y="735"/>
                  </a:lnTo>
                  <a:lnTo>
                    <a:pt x="831" y="746"/>
                  </a:lnTo>
                  <a:lnTo>
                    <a:pt x="840" y="753"/>
                  </a:lnTo>
                  <a:lnTo>
                    <a:pt x="848" y="759"/>
                  </a:lnTo>
                  <a:lnTo>
                    <a:pt x="856" y="765"/>
                  </a:lnTo>
                  <a:lnTo>
                    <a:pt x="864" y="770"/>
                  </a:lnTo>
                  <a:lnTo>
                    <a:pt x="873" y="775"/>
                  </a:lnTo>
                  <a:lnTo>
                    <a:pt x="881" y="780"/>
                  </a:lnTo>
                  <a:lnTo>
                    <a:pt x="889" y="786"/>
                  </a:lnTo>
                  <a:lnTo>
                    <a:pt x="897" y="788"/>
                  </a:lnTo>
                  <a:lnTo>
                    <a:pt x="906" y="788"/>
                  </a:lnTo>
                  <a:lnTo>
                    <a:pt x="914" y="788"/>
                  </a:lnTo>
                  <a:lnTo>
                    <a:pt x="923" y="791"/>
                  </a:lnTo>
                  <a:lnTo>
                    <a:pt x="931" y="794"/>
                  </a:lnTo>
                  <a:lnTo>
                    <a:pt x="939" y="796"/>
                  </a:lnTo>
                  <a:lnTo>
                    <a:pt x="948" y="798"/>
                  </a:lnTo>
                  <a:lnTo>
                    <a:pt x="956" y="800"/>
                  </a:lnTo>
                  <a:lnTo>
                    <a:pt x="964" y="801"/>
                  </a:lnTo>
                  <a:lnTo>
                    <a:pt x="972" y="801"/>
                  </a:lnTo>
                  <a:lnTo>
                    <a:pt x="981" y="801"/>
                  </a:lnTo>
                  <a:lnTo>
                    <a:pt x="989" y="806"/>
                  </a:lnTo>
                  <a:lnTo>
                    <a:pt x="997" y="810"/>
                  </a:lnTo>
                  <a:lnTo>
                    <a:pt x="1005" y="810"/>
                  </a:lnTo>
                  <a:lnTo>
                    <a:pt x="1014" y="814"/>
                  </a:lnTo>
                  <a:lnTo>
                    <a:pt x="1022" y="816"/>
                  </a:lnTo>
                  <a:lnTo>
                    <a:pt x="1031" y="817"/>
                  </a:lnTo>
                  <a:lnTo>
                    <a:pt x="1039" y="820"/>
                  </a:lnTo>
                  <a:lnTo>
                    <a:pt x="1047" y="823"/>
                  </a:lnTo>
                  <a:lnTo>
                    <a:pt x="1055" y="828"/>
                  </a:lnTo>
                  <a:lnTo>
                    <a:pt x="1064" y="832"/>
                  </a:lnTo>
                  <a:lnTo>
                    <a:pt x="1072" y="833"/>
                  </a:lnTo>
                  <a:lnTo>
                    <a:pt x="1080" y="836"/>
                  </a:lnTo>
                  <a:lnTo>
                    <a:pt x="1089" y="837"/>
                  </a:lnTo>
                  <a:lnTo>
                    <a:pt x="1097" y="838"/>
                  </a:lnTo>
                  <a:lnTo>
                    <a:pt x="1105" y="838"/>
                  </a:lnTo>
                  <a:lnTo>
                    <a:pt x="1113" y="841"/>
                  </a:lnTo>
                  <a:lnTo>
                    <a:pt x="1122" y="847"/>
                  </a:lnTo>
                  <a:lnTo>
                    <a:pt x="1130" y="847"/>
                  </a:lnTo>
                  <a:lnTo>
                    <a:pt x="1139" y="848"/>
                  </a:lnTo>
                  <a:lnTo>
                    <a:pt x="1147" y="850"/>
                  </a:lnTo>
                  <a:lnTo>
                    <a:pt x="1155" y="850"/>
                  </a:lnTo>
                  <a:lnTo>
                    <a:pt x="1163" y="852"/>
                  </a:lnTo>
                  <a:lnTo>
                    <a:pt x="1172" y="854"/>
                  </a:lnTo>
                  <a:lnTo>
                    <a:pt x="1180" y="853"/>
                  </a:lnTo>
                  <a:lnTo>
                    <a:pt x="1188" y="853"/>
                  </a:lnTo>
                  <a:lnTo>
                    <a:pt x="1196" y="853"/>
                  </a:lnTo>
                  <a:lnTo>
                    <a:pt x="1205" y="853"/>
                  </a:lnTo>
                  <a:lnTo>
                    <a:pt x="1213" y="854"/>
                  </a:lnTo>
                  <a:lnTo>
                    <a:pt x="1221" y="855"/>
                  </a:lnTo>
                  <a:lnTo>
                    <a:pt x="1229" y="855"/>
                  </a:lnTo>
                  <a:lnTo>
                    <a:pt x="1238" y="855"/>
                  </a:lnTo>
                  <a:lnTo>
                    <a:pt x="1246" y="855"/>
                  </a:lnTo>
                  <a:lnTo>
                    <a:pt x="1255" y="854"/>
                  </a:lnTo>
                  <a:lnTo>
                    <a:pt x="1263" y="854"/>
                  </a:lnTo>
                  <a:lnTo>
                    <a:pt x="1271" y="855"/>
                  </a:lnTo>
                  <a:lnTo>
                    <a:pt x="1280" y="854"/>
                  </a:lnTo>
                  <a:lnTo>
                    <a:pt x="1288" y="854"/>
                  </a:lnTo>
                  <a:lnTo>
                    <a:pt x="1296" y="854"/>
                  </a:lnTo>
                  <a:lnTo>
                    <a:pt x="1304" y="854"/>
                  </a:lnTo>
                  <a:lnTo>
                    <a:pt x="1313" y="854"/>
                  </a:lnTo>
                  <a:lnTo>
                    <a:pt x="1321" y="854"/>
                  </a:lnTo>
                  <a:lnTo>
                    <a:pt x="1329" y="852"/>
                  </a:lnTo>
                  <a:lnTo>
                    <a:pt x="1337" y="853"/>
                  </a:lnTo>
                  <a:lnTo>
                    <a:pt x="1346" y="852"/>
                  </a:lnTo>
                  <a:lnTo>
                    <a:pt x="1354" y="852"/>
                  </a:lnTo>
                  <a:lnTo>
                    <a:pt x="1363" y="852"/>
                  </a:lnTo>
                  <a:lnTo>
                    <a:pt x="1371" y="852"/>
                  </a:lnTo>
                  <a:lnTo>
                    <a:pt x="1379" y="852"/>
                  </a:lnTo>
                  <a:lnTo>
                    <a:pt x="1387" y="852"/>
                  </a:lnTo>
                  <a:lnTo>
                    <a:pt x="1396" y="849"/>
                  </a:lnTo>
                  <a:lnTo>
                    <a:pt x="1404" y="849"/>
                  </a:lnTo>
                  <a:lnTo>
                    <a:pt x="1412" y="849"/>
                  </a:lnTo>
                  <a:lnTo>
                    <a:pt x="1421" y="850"/>
                  </a:lnTo>
                  <a:lnTo>
                    <a:pt x="1429" y="850"/>
                  </a:lnTo>
                  <a:lnTo>
                    <a:pt x="1437" y="850"/>
                  </a:lnTo>
                  <a:lnTo>
                    <a:pt x="1445" y="851"/>
                  </a:lnTo>
                  <a:lnTo>
                    <a:pt x="1454" y="852"/>
                  </a:lnTo>
                  <a:lnTo>
                    <a:pt x="1462" y="854"/>
                  </a:lnTo>
                  <a:lnTo>
                    <a:pt x="1471" y="855"/>
                  </a:lnTo>
                  <a:lnTo>
                    <a:pt x="1479" y="856"/>
                  </a:lnTo>
                  <a:lnTo>
                    <a:pt x="1487" y="857"/>
                  </a:lnTo>
                  <a:lnTo>
                    <a:pt x="1495" y="859"/>
                  </a:lnTo>
                  <a:lnTo>
                    <a:pt x="1504" y="859"/>
                  </a:lnTo>
                  <a:lnTo>
                    <a:pt x="1512" y="859"/>
                  </a:lnTo>
                  <a:lnTo>
                    <a:pt x="1520" y="859"/>
                  </a:lnTo>
                  <a:lnTo>
                    <a:pt x="1528" y="860"/>
                  </a:lnTo>
                  <a:lnTo>
                    <a:pt x="1537" y="863"/>
                  </a:lnTo>
                  <a:lnTo>
                    <a:pt x="1545" y="863"/>
                  </a:lnTo>
                  <a:lnTo>
                    <a:pt x="1553" y="863"/>
                  </a:lnTo>
                  <a:lnTo>
                    <a:pt x="1561" y="863"/>
                  </a:lnTo>
                  <a:lnTo>
                    <a:pt x="1570" y="863"/>
                  </a:lnTo>
                  <a:lnTo>
                    <a:pt x="1579" y="865"/>
                  </a:lnTo>
                  <a:lnTo>
                    <a:pt x="1587" y="866"/>
                  </a:lnTo>
                  <a:lnTo>
                    <a:pt x="1595" y="866"/>
                  </a:lnTo>
                  <a:lnTo>
                    <a:pt x="1603" y="866"/>
                  </a:lnTo>
                  <a:lnTo>
                    <a:pt x="1612" y="866"/>
                  </a:lnTo>
                  <a:lnTo>
                    <a:pt x="1620" y="866"/>
                  </a:lnTo>
                  <a:lnTo>
                    <a:pt x="1628" y="866"/>
                  </a:lnTo>
                  <a:lnTo>
                    <a:pt x="1636" y="865"/>
                  </a:lnTo>
                  <a:lnTo>
                    <a:pt x="1645" y="866"/>
                  </a:lnTo>
                  <a:lnTo>
                    <a:pt x="1653" y="865"/>
                  </a:lnTo>
                  <a:lnTo>
                    <a:pt x="1661" y="862"/>
                  </a:lnTo>
                  <a:lnTo>
                    <a:pt x="1669" y="861"/>
                  </a:lnTo>
                  <a:lnTo>
                    <a:pt x="1678" y="862"/>
                  </a:lnTo>
                  <a:lnTo>
                    <a:pt x="1686" y="863"/>
                  </a:lnTo>
                  <a:lnTo>
                    <a:pt x="1695" y="861"/>
                  </a:lnTo>
                  <a:lnTo>
                    <a:pt x="1703" y="859"/>
                  </a:lnTo>
                  <a:lnTo>
                    <a:pt x="1711" y="859"/>
                  </a:lnTo>
                  <a:lnTo>
                    <a:pt x="1719" y="859"/>
                  </a:lnTo>
                  <a:lnTo>
                    <a:pt x="1728" y="859"/>
                  </a:lnTo>
                  <a:lnTo>
                    <a:pt x="1736" y="859"/>
                  </a:lnTo>
                  <a:lnTo>
                    <a:pt x="1744" y="859"/>
                  </a:lnTo>
                  <a:lnTo>
                    <a:pt x="1753" y="859"/>
                  </a:lnTo>
                  <a:lnTo>
                    <a:pt x="1761" y="862"/>
                  </a:lnTo>
                  <a:lnTo>
                    <a:pt x="1769" y="864"/>
                  </a:lnTo>
                  <a:lnTo>
                    <a:pt x="1777" y="864"/>
                  </a:lnTo>
                  <a:lnTo>
                    <a:pt x="1786" y="864"/>
                  </a:lnTo>
                  <a:lnTo>
                    <a:pt x="1794" y="864"/>
                  </a:lnTo>
                  <a:lnTo>
                    <a:pt x="1803" y="865"/>
                  </a:lnTo>
                  <a:lnTo>
                    <a:pt x="1811" y="866"/>
                  </a:lnTo>
                  <a:lnTo>
                    <a:pt x="1819" y="866"/>
                  </a:lnTo>
                  <a:lnTo>
                    <a:pt x="1827" y="867"/>
                  </a:lnTo>
                  <a:lnTo>
                    <a:pt x="1836" y="867"/>
                  </a:lnTo>
                  <a:lnTo>
                    <a:pt x="1844" y="866"/>
                  </a:lnTo>
                  <a:lnTo>
                    <a:pt x="1852" y="865"/>
                  </a:lnTo>
                  <a:lnTo>
                    <a:pt x="1860" y="864"/>
                  </a:lnTo>
                  <a:lnTo>
                    <a:pt x="1869" y="865"/>
                  </a:lnTo>
                  <a:lnTo>
                    <a:pt x="1877" y="867"/>
                  </a:lnTo>
                  <a:lnTo>
                    <a:pt x="1885" y="867"/>
                  </a:lnTo>
                  <a:lnTo>
                    <a:pt x="1894" y="867"/>
                  </a:lnTo>
                  <a:lnTo>
                    <a:pt x="1902" y="867"/>
                  </a:lnTo>
                  <a:lnTo>
                    <a:pt x="1911" y="867"/>
                  </a:lnTo>
                  <a:lnTo>
                    <a:pt x="1919" y="867"/>
                  </a:lnTo>
                  <a:lnTo>
                    <a:pt x="1927" y="866"/>
                  </a:lnTo>
                  <a:lnTo>
                    <a:pt x="1935" y="863"/>
                  </a:lnTo>
                  <a:lnTo>
                    <a:pt x="1944" y="863"/>
                  </a:lnTo>
                  <a:lnTo>
                    <a:pt x="1952" y="862"/>
                  </a:lnTo>
                  <a:lnTo>
                    <a:pt x="1960" y="859"/>
                  </a:lnTo>
                  <a:lnTo>
                    <a:pt x="1968" y="854"/>
                  </a:lnTo>
                  <a:lnTo>
                    <a:pt x="1977" y="850"/>
                  </a:lnTo>
                  <a:lnTo>
                    <a:pt x="1985" y="849"/>
                  </a:lnTo>
                  <a:lnTo>
                    <a:pt x="1993" y="847"/>
                  </a:lnTo>
                  <a:lnTo>
                    <a:pt x="2001" y="844"/>
                  </a:lnTo>
                  <a:lnTo>
                    <a:pt x="2010" y="839"/>
                  </a:lnTo>
                  <a:lnTo>
                    <a:pt x="2018" y="837"/>
                  </a:lnTo>
                  <a:lnTo>
                    <a:pt x="2027" y="837"/>
                  </a:lnTo>
                  <a:lnTo>
                    <a:pt x="2035" y="838"/>
                  </a:lnTo>
                  <a:lnTo>
                    <a:pt x="2043" y="838"/>
                  </a:lnTo>
                  <a:lnTo>
                    <a:pt x="2052" y="840"/>
                  </a:lnTo>
                  <a:lnTo>
                    <a:pt x="2060" y="843"/>
                  </a:lnTo>
                  <a:lnTo>
                    <a:pt x="2068" y="846"/>
                  </a:lnTo>
                  <a:lnTo>
                    <a:pt x="2076" y="849"/>
                  </a:lnTo>
                  <a:lnTo>
                    <a:pt x="2085" y="854"/>
                  </a:lnTo>
                  <a:lnTo>
                    <a:pt x="2093" y="856"/>
                  </a:lnTo>
                  <a:lnTo>
                    <a:pt x="2101" y="859"/>
                  </a:lnTo>
                  <a:lnTo>
                    <a:pt x="2109" y="859"/>
                  </a:lnTo>
                  <a:lnTo>
                    <a:pt x="2118" y="859"/>
                  </a:lnTo>
                  <a:lnTo>
                    <a:pt x="2126" y="860"/>
                  </a:lnTo>
                  <a:lnTo>
                    <a:pt x="2135" y="860"/>
                  </a:lnTo>
                  <a:lnTo>
                    <a:pt x="2143" y="859"/>
                  </a:lnTo>
                  <a:lnTo>
                    <a:pt x="2151" y="858"/>
                  </a:lnTo>
                  <a:lnTo>
                    <a:pt x="2159" y="859"/>
                  </a:lnTo>
                  <a:lnTo>
                    <a:pt x="2168" y="858"/>
                  </a:lnTo>
                  <a:lnTo>
                    <a:pt x="2176" y="857"/>
                  </a:lnTo>
                  <a:lnTo>
                    <a:pt x="2184" y="854"/>
                  </a:lnTo>
                  <a:lnTo>
                    <a:pt x="2192" y="852"/>
                  </a:lnTo>
                  <a:lnTo>
                    <a:pt x="2201" y="851"/>
                  </a:lnTo>
                  <a:lnTo>
                    <a:pt x="2209" y="850"/>
                  </a:lnTo>
                  <a:lnTo>
                    <a:pt x="2217" y="849"/>
                  </a:lnTo>
                  <a:lnTo>
                    <a:pt x="2226" y="849"/>
                  </a:lnTo>
                  <a:lnTo>
                    <a:pt x="2234" y="852"/>
                  </a:lnTo>
                  <a:lnTo>
                    <a:pt x="2243" y="854"/>
                  </a:lnTo>
                  <a:lnTo>
                    <a:pt x="2251" y="854"/>
                  </a:lnTo>
                  <a:lnTo>
                    <a:pt x="2259" y="856"/>
                  </a:lnTo>
                  <a:lnTo>
                    <a:pt x="2267" y="861"/>
                  </a:lnTo>
                  <a:lnTo>
                    <a:pt x="2276" y="864"/>
                  </a:lnTo>
                  <a:lnTo>
                    <a:pt x="2284" y="865"/>
                  </a:lnTo>
                  <a:lnTo>
                    <a:pt x="2292" y="866"/>
                  </a:lnTo>
                  <a:lnTo>
                    <a:pt x="2300" y="868"/>
                  </a:lnTo>
                  <a:lnTo>
                    <a:pt x="2309" y="869"/>
                  </a:lnTo>
                  <a:lnTo>
                    <a:pt x="2317" y="869"/>
                  </a:lnTo>
                  <a:lnTo>
                    <a:pt x="2325" y="869"/>
                  </a:lnTo>
                  <a:lnTo>
                    <a:pt x="2333" y="868"/>
                  </a:lnTo>
                  <a:lnTo>
                    <a:pt x="2342" y="868"/>
                  </a:lnTo>
                  <a:lnTo>
                    <a:pt x="2350" y="868"/>
                  </a:lnTo>
                  <a:lnTo>
                    <a:pt x="2359" y="868"/>
                  </a:lnTo>
                  <a:lnTo>
                    <a:pt x="2367" y="868"/>
                  </a:lnTo>
                  <a:lnTo>
                    <a:pt x="2375" y="868"/>
                  </a:lnTo>
                  <a:lnTo>
                    <a:pt x="2384" y="865"/>
                  </a:lnTo>
                  <a:lnTo>
                    <a:pt x="2392" y="865"/>
                  </a:lnTo>
                  <a:lnTo>
                    <a:pt x="2400" y="865"/>
                  </a:lnTo>
                  <a:lnTo>
                    <a:pt x="2408" y="863"/>
                  </a:lnTo>
                  <a:lnTo>
                    <a:pt x="2417" y="861"/>
                  </a:lnTo>
                  <a:lnTo>
                    <a:pt x="2425" y="859"/>
                  </a:lnTo>
                  <a:lnTo>
                    <a:pt x="2433" y="858"/>
                  </a:lnTo>
                  <a:lnTo>
                    <a:pt x="2441" y="859"/>
                  </a:lnTo>
                  <a:lnTo>
                    <a:pt x="2450" y="861"/>
                  </a:lnTo>
                  <a:lnTo>
                    <a:pt x="2458" y="862"/>
                  </a:lnTo>
                  <a:lnTo>
                    <a:pt x="2467" y="863"/>
                  </a:lnTo>
                  <a:lnTo>
                    <a:pt x="2475" y="866"/>
                  </a:lnTo>
                  <a:lnTo>
                    <a:pt x="2483" y="867"/>
                  </a:lnTo>
                  <a:lnTo>
                    <a:pt x="2491" y="868"/>
                  </a:lnTo>
                  <a:lnTo>
                    <a:pt x="2500" y="868"/>
                  </a:lnTo>
                  <a:lnTo>
                    <a:pt x="2508" y="868"/>
                  </a:lnTo>
                  <a:lnTo>
                    <a:pt x="2516" y="868"/>
                  </a:lnTo>
                  <a:lnTo>
                    <a:pt x="2524" y="868"/>
                  </a:lnTo>
                  <a:lnTo>
                    <a:pt x="2533" y="868"/>
                  </a:lnTo>
                  <a:lnTo>
                    <a:pt x="2541" y="868"/>
                  </a:lnTo>
                  <a:lnTo>
                    <a:pt x="2549" y="868"/>
                  </a:lnTo>
                  <a:lnTo>
                    <a:pt x="2558" y="868"/>
                  </a:lnTo>
                  <a:lnTo>
                    <a:pt x="2566" y="868"/>
                  </a:lnTo>
                  <a:lnTo>
                    <a:pt x="2575" y="868"/>
                  </a:lnTo>
                  <a:lnTo>
                    <a:pt x="2583" y="868"/>
                  </a:lnTo>
                  <a:lnTo>
                    <a:pt x="2591" y="868"/>
                  </a:lnTo>
                  <a:lnTo>
                    <a:pt x="2599" y="868"/>
                  </a:lnTo>
                  <a:lnTo>
                    <a:pt x="2608" y="868"/>
                  </a:lnTo>
                  <a:lnTo>
                    <a:pt x="2616" y="868"/>
                  </a:lnTo>
                  <a:lnTo>
                    <a:pt x="2624" y="867"/>
                  </a:lnTo>
                  <a:lnTo>
                    <a:pt x="2632" y="867"/>
                  </a:lnTo>
                  <a:lnTo>
                    <a:pt x="2641" y="868"/>
                  </a:lnTo>
                  <a:lnTo>
                    <a:pt x="2649" y="869"/>
                  </a:lnTo>
                  <a:lnTo>
                    <a:pt x="2657" y="871"/>
                  </a:lnTo>
                  <a:lnTo>
                    <a:pt x="2665" y="871"/>
                  </a:lnTo>
                  <a:lnTo>
                    <a:pt x="2674" y="871"/>
                  </a:lnTo>
                  <a:lnTo>
                    <a:pt x="2682" y="871"/>
                  </a:lnTo>
                  <a:lnTo>
                    <a:pt x="2691" y="871"/>
                  </a:lnTo>
                  <a:lnTo>
                    <a:pt x="2699" y="871"/>
                  </a:lnTo>
                  <a:lnTo>
                    <a:pt x="2707" y="870"/>
                  </a:lnTo>
                  <a:lnTo>
                    <a:pt x="2716" y="870"/>
                  </a:lnTo>
                  <a:lnTo>
                    <a:pt x="2724" y="871"/>
                  </a:lnTo>
                  <a:lnTo>
                    <a:pt x="2732" y="869"/>
                  </a:lnTo>
                  <a:lnTo>
                    <a:pt x="2740" y="868"/>
                  </a:lnTo>
                  <a:lnTo>
                    <a:pt x="2749" y="868"/>
                  </a:lnTo>
                  <a:lnTo>
                    <a:pt x="2757" y="869"/>
                  </a:lnTo>
                  <a:lnTo>
                    <a:pt x="2765" y="869"/>
                  </a:lnTo>
                  <a:lnTo>
                    <a:pt x="2773" y="867"/>
                  </a:lnTo>
                  <a:lnTo>
                    <a:pt x="2782" y="867"/>
                  </a:lnTo>
                  <a:lnTo>
                    <a:pt x="2790" y="867"/>
                  </a:lnTo>
                  <a:lnTo>
                    <a:pt x="2799" y="867"/>
                  </a:lnTo>
                  <a:lnTo>
                    <a:pt x="2807" y="867"/>
                  </a:lnTo>
                  <a:lnTo>
                    <a:pt x="2815" y="867"/>
                  </a:lnTo>
                  <a:lnTo>
                    <a:pt x="2823" y="867"/>
                  </a:lnTo>
                  <a:lnTo>
                    <a:pt x="2832" y="868"/>
                  </a:lnTo>
                  <a:lnTo>
                    <a:pt x="2840" y="867"/>
                  </a:lnTo>
                  <a:lnTo>
                    <a:pt x="2848" y="867"/>
                  </a:lnTo>
                  <a:lnTo>
                    <a:pt x="2857" y="868"/>
                  </a:lnTo>
                  <a:lnTo>
                    <a:pt x="2865" y="870"/>
                  </a:lnTo>
                  <a:lnTo>
                    <a:pt x="2873" y="871"/>
                  </a:lnTo>
                  <a:lnTo>
                    <a:pt x="2881" y="871"/>
                  </a:lnTo>
                  <a:lnTo>
                    <a:pt x="2890" y="871"/>
                  </a:lnTo>
                  <a:lnTo>
                    <a:pt x="2898" y="871"/>
                  </a:lnTo>
                  <a:lnTo>
                    <a:pt x="2907" y="870"/>
                  </a:lnTo>
                  <a:lnTo>
                    <a:pt x="2915" y="868"/>
                  </a:lnTo>
                  <a:lnTo>
                    <a:pt x="2923" y="869"/>
                  </a:lnTo>
                  <a:lnTo>
                    <a:pt x="2931" y="871"/>
                  </a:lnTo>
                  <a:lnTo>
                    <a:pt x="2940" y="872"/>
                  </a:lnTo>
                  <a:lnTo>
                    <a:pt x="2948" y="871"/>
                  </a:lnTo>
                  <a:lnTo>
                    <a:pt x="2956" y="870"/>
                  </a:lnTo>
                  <a:lnTo>
                    <a:pt x="2964" y="868"/>
                  </a:lnTo>
                  <a:lnTo>
                    <a:pt x="2973" y="868"/>
                  </a:lnTo>
                  <a:lnTo>
                    <a:pt x="2981" y="868"/>
                  </a:lnTo>
                  <a:lnTo>
                    <a:pt x="2989" y="868"/>
                  </a:lnTo>
                  <a:lnTo>
                    <a:pt x="2997" y="868"/>
                  </a:lnTo>
                  <a:lnTo>
                    <a:pt x="3006" y="869"/>
                  </a:lnTo>
                  <a:lnTo>
                    <a:pt x="3015" y="870"/>
                  </a:lnTo>
                  <a:lnTo>
                    <a:pt x="3023" y="871"/>
                  </a:lnTo>
                  <a:lnTo>
                    <a:pt x="3031" y="871"/>
                  </a:lnTo>
                  <a:lnTo>
                    <a:pt x="3039" y="871"/>
                  </a:lnTo>
                  <a:lnTo>
                    <a:pt x="3048" y="871"/>
                  </a:lnTo>
                  <a:lnTo>
                    <a:pt x="3056" y="871"/>
                  </a:lnTo>
                  <a:lnTo>
                    <a:pt x="3064" y="871"/>
                  </a:lnTo>
                  <a:lnTo>
                    <a:pt x="3072" y="871"/>
                  </a:lnTo>
                  <a:lnTo>
                    <a:pt x="3081" y="871"/>
                  </a:lnTo>
                  <a:lnTo>
                    <a:pt x="3089" y="871"/>
                  </a:lnTo>
                  <a:lnTo>
                    <a:pt x="3097" y="871"/>
                  </a:lnTo>
                  <a:lnTo>
                    <a:pt x="3105" y="870"/>
                  </a:lnTo>
                  <a:lnTo>
                    <a:pt x="3114" y="867"/>
                  </a:lnTo>
                  <a:lnTo>
                    <a:pt x="3122" y="864"/>
                  </a:lnTo>
                  <a:lnTo>
                    <a:pt x="3131" y="860"/>
                  </a:lnTo>
                  <a:lnTo>
                    <a:pt x="3139" y="855"/>
                  </a:lnTo>
                  <a:lnTo>
                    <a:pt x="3147" y="851"/>
                  </a:lnTo>
                  <a:lnTo>
                    <a:pt x="3155" y="844"/>
                  </a:lnTo>
                  <a:lnTo>
                    <a:pt x="3164" y="839"/>
                  </a:lnTo>
                  <a:lnTo>
                    <a:pt x="3172" y="834"/>
                  </a:lnTo>
                  <a:lnTo>
                    <a:pt x="3180" y="829"/>
                  </a:lnTo>
                  <a:lnTo>
                    <a:pt x="3189" y="826"/>
                  </a:lnTo>
                  <a:lnTo>
                    <a:pt x="3197" y="826"/>
                  </a:lnTo>
                  <a:lnTo>
                    <a:pt x="3205" y="826"/>
                  </a:lnTo>
                  <a:lnTo>
                    <a:pt x="3213" y="826"/>
                  </a:lnTo>
                  <a:lnTo>
                    <a:pt x="3222" y="827"/>
                  </a:lnTo>
                  <a:lnTo>
                    <a:pt x="3230" y="834"/>
                  </a:lnTo>
                  <a:lnTo>
                    <a:pt x="3239" y="839"/>
                  </a:lnTo>
                  <a:lnTo>
                    <a:pt x="3247" y="844"/>
                  </a:lnTo>
                  <a:lnTo>
                    <a:pt x="3255" y="849"/>
                  </a:lnTo>
                  <a:lnTo>
                    <a:pt x="3263" y="854"/>
                  </a:lnTo>
                  <a:lnTo>
                    <a:pt x="3272" y="859"/>
                  </a:lnTo>
                  <a:lnTo>
                    <a:pt x="3280" y="865"/>
                  </a:lnTo>
                  <a:lnTo>
                    <a:pt x="3288" y="865"/>
                  </a:lnTo>
                  <a:lnTo>
                    <a:pt x="3296" y="867"/>
                  </a:lnTo>
                  <a:lnTo>
                    <a:pt x="3305" y="868"/>
                  </a:lnTo>
                  <a:lnTo>
                    <a:pt x="3313" y="871"/>
                  </a:lnTo>
                  <a:lnTo>
                    <a:pt x="3321" y="872"/>
                  </a:lnTo>
                  <a:lnTo>
                    <a:pt x="3329" y="872"/>
                  </a:lnTo>
                  <a:lnTo>
                    <a:pt x="3338" y="872"/>
                  </a:lnTo>
                  <a:lnTo>
                    <a:pt x="3347" y="872"/>
                  </a:lnTo>
                  <a:lnTo>
                    <a:pt x="3355" y="872"/>
                  </a:lnTo>
                  <a:lnTo>
                    <a:pt x="3363" y="872"/>
                  </a:lnTo>
                  <a:lnTo>
                    <a:pt x="3371" y="873"/>
                  </a:lnTo>
                  <a:lnTo>
                    <a:pt x="3380" y="873"/>
                  </a:lnTo>
                  <a:lnTo>
                    <a:pt x="3388" y="873"/>
                  </a:lnTo>
                  <a:lnTo>
                    <a:pt x="3396" y="874"/>
                  </a:lnTo>
                  <a:lnTo>
                    <a:pt x="3404" y="875"/>
                  </a:lnTo>
                  <a:lnTo>
                    <a:pt x="3413" y="875"/>
                  </a:lnTo>
                  <a:lnTo>
                    <a:pt x="3421" y="875"/>
                  </a:lnTo>
                  <a:lnTo>
                    <a:pt x="3429" y="875"/>
                  </a:lnTo>
                  <a:lnTo>
                    <a:pt x="3437" y="873"/>
                  </a:lnTo>
                  <a:lnTo>
                    <a:pt x="3446" y="873"/>
                  </a:lnTo>
                  <a:lnTo>
                    <a:pt x="3454" y="873"/>
                  </a:lnTo>
                  <a:lnTo>
                    <a:pt x="3463" y="874"/>
                  </a:lnTo>
                  <a:lnTo>
                    <a:pt x="3471" y="873"/>
                  </a:lnTo>
                  <a:lnTo>
                    <a:pt x="3479" y="873"/>
                  </a:lnTo>
                  <a:lnTo>
                    <a:pt x="3487" y="873"/>
                  </a:lnTo>
                  <a:lnTo>
                    <a:pt x="3496" y="873"/>
                  </a:lnTo>
                  <a:lnTo>
                    <a:pt x="3504" y="873"/>
                  </a:lnTo>
                  <a:lnTo>
                    <a:pt x="3512" y="873"/>
                  </a:lnTo>
                  <a:lnTo>
                    <a:pt x="3521" y="873"/>
                  </a:lnTo>
                  <a:lnTo>
                    <a:pt x="3529" y="873"/>
                  </a:lnTo>
                  <a:lnTo>
                    <a:pt x="3537" y="874"/>
                  </a:lnTo>
                  <a:lnTo>
                    <a:pt x="3545" y="876"/>
                  </a:lnTo>
                  <a:lnTo>
                    <a:pt x="3554" y="876"/>
                  </a:lnTo>
                  <a:lnTo>
                    <a:pt x="3562" y="876"/>
                  </a:lnTo>
                  <a:lnTo>
                    <a:pt x="3571" y="876"/>
                  </a:lnTo>
                  <a:lnTo>
                    <a:pt x="3579" y="877"/>
                  </a:lnTo>
                  <a:lnTo>
                    <a:pt x="3587" y="877"/>
                  </a:lnTo>
                  <a:lnTo>
                    <a:pt x="3595" y="877"/>
                  </a:lnTo>
                  <a:lnTo>
                    <a:pt x="3604" y="877"/>
                  </a:lnTo>
                  <a:lnTo>
                    <a:pt x="3612" y="877"/>
                  </a:lnTo>
                  <a:lnTo>
                    <a:pt x="3620" y="876"/>
                  </a:lnTo>
                  <a:lnTo>
                    <a:pt x="3628" y="876"/>
                  </a:lnTo>
                  <a:lnTo>
                    <a:pt x="3637" y="876"/>
                  </a:lnTo>
                  <a:lnTo>
                    <a:pt x="3645" y="876"/>
                  </a:lnTo>
                  <a:lnTo>
                    <a:pt x="3653" y="876"/>
                  </a:lnTo>
                  <a:lnTo>
                    <a:pt x="3662" y="876"/>
                  </a:lnTo>
                  <a:lnTo>
                    <a:pt x="3670" y="876"/>
                  </a:lnTo>
                  <a:lnTo>
                    <a:pt x="3679" y="876"/>
                  </a:lnTo>
                  <a:lnTo>
                    <a:pt x="3687" y="876"/>
                  </a:lnTo>
                  <a:lnTo>
                    <a:pt x="3695" y="876"/>
                  </a:lnTo>
                  <a:lnTo>
                    <a:pt x="3703" y="876"/>
                  </a:lnTo>
                  <a:lnTo>
                    <a:pt x="3712" y="876"/>
                  </a:lnTo>
                  <a:lnTo>
                    <a:pt x="3720" y="876"/>
                  </a:lnTo>
                  <a:lnTo>
                    <a:pt x="3728" y="876"/>
                  </a:lnTo>
                  <a:lnTo>
                    <a:pt x="3729" y="876"/>
                  </a:lnTo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" name="Freeform 222"/>
            <p:cNvSpPr>
              <a:spLocks/>
            </p:cNvSpPr>
            <p:nvPr/>
          </p:nvSpPr>
          <p:spPr bwMode="auto">
            <a:xfrm>
              <a:off x="2323754" y="4877886"/>
              <a:ext cx="1936362" cy="216000"/>
            </a:xfrm>
            <a:custGeom>
              <a:avLst/>
              <a:gdLst>
                <a:gd name="T0" fmla="*/ 51 w 3729"/>
                <a:gd name="T1" fmla="*/ 540 h 567"/>
                <a:gd name="T2" fmla="*/ 117 w 3729"/>
                <a:gd name="T3" fmla="*/ 546 h 567"/>
                <a:gd name="T4" fmla="*/ 184 w 3729"/>
                <a:gd name="T5" fmla="*/ 558 h 567"/>
                <a:gd name="T6" fmla="*/ 250 w 3729"/>
                <a:gd name="T7" fmla="*/ 555 h 567"/>
                <a:gd name="T8" fmla="*/ 317 w 3729"/>
                <a:gd name="T9" fmla="*/ 542 h 567"/>
                <a:gd name="T10" fmla="*/ 383 w 3729"/>
                <a:gd name="T11" fmla="*/ 552 h 567"/>
                <a:gd name="T12" fmla="*/ 449 w 3729"/>
                <a:gd name="T13" fmla="*/ 560 h 567"/>
                <a:gd name="T14" fmla="*/ 516 w 3729"/>
                <a:gd name="T15" fmla="*/ 550 h 567"/>
                <a:gd name="T16" fmla="*/ 582 w 3729"/>
                <a:gd name="T17" fmla="*/ 536 h 567"/>
                <a:gd name="T18" fmla="*/ 649 w 3729"/>
                <a:gd name="T19" fmla="*/ 532 h 567"/>
                <a:gd name="T20" fmla="*/ 715 w 3729"/>
                <a:gd name="T21" fmla="*/ 554 h 567"/>
                <a:gd name="T22" fmla="*/ 781 w 3729"/>
                <a:gd name="T23" fmla="*/ 562 h 567"/>
                <a:gd name="T24" fmla="*/ 848 w 3729"/>
                <a:gd name="T25" fmla="*/ 559 h 567"/>
                <a:gd name="T26" fmla="*/ 914 w 3729"/>
                <a:gd name="T27" fmla="*/ 547 h 567"/>
                <a:gd name="T28" fmla="*/ 981 w 3729"/>
                <a:gd name="T29" fmla="*/ 544 h 567"/>
                <a:gd name="T30" fmla="*/ 1047 w 3729"/>
                <a:gd name="T31" fmla="*/ 552 h 567"/>
                <a:gd name="T32" fmla="*/ 1113 w 3729"/>
                <a:gd name="T33" fmla="*/ 563 h 567"/>
                <a:gd name="T34" fmla="*/ 1180 w 3729"/>
                <a:gd name="T35" fmla="*/ 564 h 567"/>
                <a:gd name="T36" fmla="*/ 1246 w 3729"/>
                <a:gd name="T37" fmla="*/ 563 h 567"/>
                <a:gd name="T38" fmla="*/ 1313 w 3729"/>
                <a:gd name="T39" fmla="*/ 557 h 567"/>
                <a:gd name="T40" fmla="*/ 1379 w 3729"/>
                <a:gd name="T41" fmla="*/ 555 h 567"/>
                <a:gd name="T42" fmla="*/ 1445 w 3729"/>
                <a:gd name="T43" fmla="*/ 550 h 567"/>
                <a:gd name="T44" fmla="*/ 1512 w 3729"/>
                <a:gd name="T45" fmla="*/ 556 h 567"/>
                <a:gd name="T46" fmla="*/ 1579 w 3729"/>
                <a:gd name="T47" fmla="*/ 563 h 567"/>
                <a:gd name="T48" fmla="*/ 1645 w 3729"/>
                <a:gd name="T49" fmla="*/ 562 h 567"/>
                <a:gd name="T50" fmla="*/ 1711 w 3729"/>
                <a:gd name="T51" fmla="*/ 558 h 567"/>
                <a:gd name="T52" fmla="*/ 1777 w 3729"/>
                <a:gd name="T53" fmla="*/ 558 h 567"/>
                <a:gd name="T54" fmla="*/ 1844 w 3729"/>
                <a:gd name="T55" fmla="*/ 560 h 567"/>
                <a:gd name="T56" fmla="*/ 1911 w 3729"/>
                <a:gd name="T57" fmla="*/ 563 h 567"/>
                <a:gd name="T58" fmla="*/ 1977 w 3729"/>
                <a:gd name="T59" fmla="*/ 567 h 567"/>
                <a:gd name="T60" fmla="*/ 2043 w 3729"/>
                <a:gd name="T61" fmla="*/ 566 h 567"/>
                <a:gd name="T62" fmla="*/ 2109 w 3729"/>
                <a:gd name="T63" fmla="*/ 558 h 567"/>
                <a:gd name="T64" fmla="*/ 2176 w 3729"/>
                <a:gd name="T65" fmla="*/ 486 h 567"/>
                <a:gd name="T66" fmla="*/ 2243 w 3729"/>
                <a:gd name="T67" fmla="*/ 102 h 567"/>
                <a:gd name="T68" fmla="*/ 2309 w 3729"/>
                <a:gd name="T69" fmla="*/ 128 h 567"/>
                <a:gd name="T70" fmla="*/ 2375 w 3729"/>
                <a:gd name="T71" fmla="*/ 407 h 567"/>
                <a:gd name="T72" fmla="*/ 2441 w 3729"/>
                <a:gd name="T73" fmla="*/ 476 h 567"/>
                <a:gd name="T74" fmla="*/ 2508 w 3729"/>
                <a:gd name="T75" fmla="*/ 517 h 567"/>
                <a:gd name="T76" fmla="*/ 2575 w 3729"/>
                <a:gd name="T77" fmla="*/ 530 h 567"/>
                <a:gd name="T78" fmla="*/ 2641 w 3729"/>
                <a:gd name="T79" fmla="*/ 539 h 567"/>
                <a:gd name="T80" fmla="*/ 2707 w 3729"/>
                <a:gd name="T81" fmla="*/ 546 h 567"/>
                <a:gd name="T82" fmla="*/ 2773 w 3729"/>
                <a:gd name="T83" fmla="*/ 543 h 567"/>
                <a:gd name="T84" fmla="*/ 2840 w 3729"/>
                <a:gd name="T85" fmla="*/ 547 h 567"/>
                <a:gd name="T86" fmla="*/ 2907 w 3729"/>
                <a:gd name="T87" fmla="*/ 553 h 567"/>
                <a:gd name="T88" fmla="*/ 2973 w 3729"/>
                <a:gd name="T89" fmla="*/ 553 h 567"/>
                <a:gd name="T90" fmla="*/ 3039 w 3729"/>
                <a:gd name="T91" fmla="*/ 556 h 567"/>
                <a:gd name="T92" fmla="*/ 3105 w 3729"/>
                <a:gd name="T93" fmla="*/ 552 h 567"/>
                <a:gd name="T94" fmla="*/ 3172 w 3729"/>
                <a:gd name="T95" fmla="*/ 498 h 567"/>
                <a:gd name="T96" fmla="*/ 3239 w 3729"/>
                <a:gd name="T97" fmla="*/ 499 h 567"/>
                <a:gd name="T98" fmla="*/ 3305 w 3729"/>
                <a:gd name="T99" fmla="*/ 550 h 567"/>
                <a:gd name="T100" fmla="*/ 3371 w 3729"/>
                <a:gd name="T101" fmla="*/ 558 h 567"/>
                <a:gd name="T102" fmla="*/ 3437 w 3729"/>
                <a:gd name="T103" fmla="*/ 561 h 567"/>
                <a:gd name="T104" fmla="*/ 3504 w 3729"/>
                <a:gd name="T105" fmla="*/ 558 h 567"/>
                <a:gd name="T106" fmla="*/ 3571 w 3729"/>
                <a:gd name="T107" fmla="*/ 565 h 567"/>
                <a:gd name="T108" fmla="*/ 3637 w 3729"/>
                <a:gd name="T109" fmla="*/ 563 h 567"/>
                <a:gd name="T110" fmla="*/ 3703 w 3729"/>
                <a:gd name="T111" fmla="*/ 554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729" h="567">
                  <a:moveTo>
                    <a:pt x="0" y="543"/>
                  </a:moveTo>
                  <a:lnTo>
                    <a:pt x="1" y="544"/>
                  </a:lnTo>
                  <a:lnTo>
                    <a:pt x="9" y="544"/>
                  </a:lnTo>
                  <a:lnTo>
                    <a:pt x="18" y="541"/>
                  </a:lnTo>
                  <a:lnTo>
                    <a:pt x="26" y="540"/>
                  </a:lnTo>
                  <a:lnTo>
                    <a:pt x="35" y="541"/>
                  </a:lnTo>
                  <a:lnTo>
                    <a:pt x="43" y="541"/>
                  </a:lnTo>
                  <a:lnTo>
                    <a:pt x="51" y="540"/>
                  </a:lnTo>
                  <a:lnTo>
                    <a:pt x="59" y="540"/>
                  </a:lnTo>
                  <a:lnTo>
                    <a:pt x="68" y="540"/>
                  </a:lnTo>
                  <a:lnTo>
                    <a:pt x="76" y="540"/>
                  </a:lnTo>
                  <a:lnTo>
                    <a:pt x="84" y="540"/>
                  </a:lnTo>
                  <a:lnTo>
                    <a:pt x="92" y="542"/>
                  </a:lnTo>
                  <a:lnTo>
                    <a:pt x="101" y="544"/>
                  </a:lnTo>
                  <a:lnTo>
                    <a:pt x="109" y="545"/>
                  </a:lnTo>
                  <a:lnTo>
                    <a:pt x="117" y="546"/>
                  </a:lnTo>
                  <a:lnTo>
                    <a:pt x="126" y="547"/>
                  </a:lnTo>
                  <a:lnTo>
                    <a:pt x="134" y="548"/>
                  </a:lnTo>
                  <a:lnTo>
                    <a:pt x="143" y="550"/>
                  </a:lnTo>
                  <a:lnTo>
                    <a:pt x="151" y="553"/>
                  </a:lnTo>
                  <a:lnTo>
                    <a:pt x="159" y="555"/>
                  </a:lnTo>
                  <a:lnTo>
                    <a:pt x="167" y="557"/>
                  </a:lnTo>
                  <a:lnTo>
                    <a:pt x="176" y="558"/>
                  </a:lnTo>
                  <a:lnTo>
                    <a:pt x="184" y="558"/>
                  </a:lnTo>
                  <a:lnTo>
                    <a:pt x="192" y="557"/>
                  </a:lnTo>
                  <a:lnTo>
                    <a:pt x="200" y="557"/>
                  </a:lnTo>
                  <a:lnTo>
                    <a:pt x="209" y="557"/>
                  </a:lnTo>
                  <a:lnTo>
                    <a:pt x="217" y="556"/>
                  </a:lnTo>
                  <a:lnTo>
                    <a:pt x="225" y="556"/>
                  </a:lnTo>
                  <a:lnTo>
                    <a:pt x="233" y="556"/>
                  </a:lnTo>
                  <a:lnTo>
                    <a:pt x="242" y="556"/>
                  </a:lnTo>
                  <a:lnTo>
                    <a:pt x="250" y="555"/>
                  </a:lnTo>
                  <a:lnTo>
                    <a:pt x="259" y="551"/>
                  </a:lnTo>
                  <a:lnTo>
                    <a:pt x="267" y="545"/>
                  </a:lnTo>
                  <a:lnTo>
                    <a:pt x="275" y="544"/>
                  </a:lnTo>
                  <a:lnTo>
                    <a:pt x="283" y="544"/>
                  </a:lnTo>
                  <a:lnTo>
                    <a:pt x="292" y="542"/>
                  </a:lnTo>
                  <a:lnTo>
                    <a:pt x="300" y="541"/>
                  </a:lnTo>
                  <a:lnTo>
                    <a:pt x="308" y="540"/>
                  </a:lnTo>
                  <a:lnTo>
                    <a:pt x="317" y="542"/>
                  </a:lnTo>
                  <a:lnTo>
                    <a:pt x="325" y="543"/>
                  </a:lnTo>
                  <a:lnTo>
                    <a:pt x="333" y="543"/>
                  </a:lnTo>
                  <a:lnTo>
                    <a:pt x="341" y="542"/>
                  </a:lnTo>
                  <a:lnTo>
                    <a:pt x="350" y="543"/>
                  </a:lnTo>
                  <a:lnTo>
                    <a:pt x="358" y="544"/>
                  </a:lnTo>
                  <a:lnTo>
                    <a:pt x="367" y="545"/>
                  </a:lnTo>
                  <a:lnTo>
                    <a:pt x="375" y="550"/>
                  </a:lnTo>
                  <a:lnTo>
                    <a:pt x="383" y="552"/>
                  </a:lnTo>
                  <a:lnTo>
                    <a:pt x="391" y="555"/>
                  </a:lnTo>
                  <a:lnTo>
                    <a:pt x="400" y="556"/>
                  </a:lnTo>
                  <a:lnTo>
                    <a:pt x="408" y="558"/>
                  </a:lnTo>
                  <a:lnTo>
                    <a:pt x="416" y="558"/>
                  </a:lnTo>
                  <a:lnTo>
                    <a:pt x="424" y="560"/>
                  </a:lnTo>
                  <a:lnTo>
                    <a:pt x="433" y="560"/>
                  </a:lnTo>
                  <a:lnTo>
                    <a:pt x="441" y="560"/>
                  </a:lnTo>
                  <a:lnTo>
                    <a:pt x="449" y="560"/>
                  </a:lnTo>
                  <a:lnTo>
                    <a:pt x="458" y="560"/>
                  </a:lnTo>
                  <a:lnTo>
                    <a:pt x="466" y="560"/>
                  </a:lnTo>
                  <a:lnTo>
                    <a:pt x="475" y="558"/>
                  </a:lnTo>
                  <a:lnTo>
                    <a:pt x="483" y="556"/>
                  </a:lnTo>
                  <a:lnTo>
                    <a:pt x="491" y="554"/>
                  </a:lnTo>
                  <a:lnTo>
                    <a:pt x="499" y="553"/>
                  </a:lnTo>
                  <a:lnTo>
                    <a:pt x="508" y="552"/>
                  </a:lnTo>
                  <a:lnTo>
                    <a:pt x="516" y="550"/>
                  </a:lnTo>
                  <a:lnTo>
                    <a:pt x="524" y="545"/>
                  </a:lnTo>
                  <a:lnTo>
                    <a:pt x="532" y="540"/>
                  </a:lnTo>
                  <a:lnTo>
                    <a:pt x="541" y="540"/>
                  </a:lnTo>
                  <a:lnTo>
                    <a:pt x="549" y="540"/>
                  </a:lnTo>
                  <a:lnTo>
                    <a:pt x="557" y="537"/>
                  </a:lnTo>
                  <a:lnTo>
                    <a:pt x="565" y="535"/>
                  </a:lnTo>
                  <a:lnTo>
                    <a:pt x="574" y="536"/>
                  </a:lnTo>
                  <a:lnTo>
                    <a:pt x="582" y="536"/>
                  </a:lnTo>
                  <a:lnTo>
                    <a:pt x="591" y="533"/>
                  </a:lnTo>
                  <a:lnTo>
                    <a:pt x="599" y="531"/>
                  </a:lnTo>
                  <a:lnTo>
                    <a:pt x="607" y="531"/>
                  </a:lnTo>
                  <a:lnTo>
                    <a:pt x="616" y="531"/>
                  </a:lnTo>
                  <a:lnTo>
                    <a:pt x="624" y="531"/>
                  </a:lnTo>
                  <a:lnTo>
                    <a:pt x="632" y="531"/>
                  </a:lnTo>
                  <a:lnTo>
                    <a:pt x="640" y="531"/>
                  </a:lnTo>
                  <a:lnTo>
                    <a:pt x="649" y="532"/>
                  </a:lnTo>
                  <a:lnTo>
                    <a:pt x="657" y="537"/>
                  </a:lnTo>
                  <a:lnTo>
                    <a:pt x="665" y="542"/>
                  </a:lnTo>
                  <a:lnTo>
                    <a:pt x="673" y="544"/>
                  </a:lnTo>
                  <a:lnTo>
                    <a:pt x="682" y="545"/>
                  </a:lnTo>
                  <a:lnTo>
                    <a:pt x="690" y="549"/>
                  </a:lnTo>
                  <a:lnTo>
                    <a:pt x="699" y="551"/>
                  </a:lnTo>
                  <a:lnTo>
                    <a:pt x="707" y="553"/>
                  </a:lnTo>
                  <a:lnTo>
                    <a:pt x="715" y="554"/>
                  </a:lnTo>
                  <a:lnTo>
                    <a:pt x="723" y="558"/>
                  </a:lnTo>
                  <a:lnTo>
                    <a:pt x="732" y="561"/>
                  </a:lnTo>
                  <a:lnTo>
                    <a:pt x="740" y="561"/>
                  </a:lnTo>
                  <a:lnTo>
                    <a:pt x="748" y="561"/>
                  </a:lnTo>
                  <a:lnTo>
                    <a:pt x="756" y="561"/>
                  </a:lnTo>
                  <a:lnTo>
                    <a:pt x="765" y="562"/>
                  </a:lnTo>
                  <a:lnTo>
                    <a:pt x="773" y="563"/>
                  </a:lnTo>
                  <a:lnTo>
                    <a:pt x="781" y="562"/>
                  </a:lnTo>
                  <a:lnTo>
                    <a:pt x="790" y="561"/>
                  </a:lnTo>
                  <a:lnTo>
                    <a:pt x="798" y="561"/>
                  </a:lnTo>
                  <a:lnTo>
                    <a:pt x="807" y="560"/>
                  </a:lnTo>
                  <a:lnTo>
                    <a:pt x="815" y="561"/>
                  </a:lnTo>
                  <a:lnTo>
                    <a:pt x="823" y="561"/>
                  </a:lnTo>
                  <a:lnTo>
                    <a:pt x="831" y="561"/>
                  </a:lnTo>
                  <a:lnTo>
                    <a:pt x="840" y="560"/>
                  </a:lnTo>
                  <a:lnTo>
                    <a:pt x="848" y="559"/>
                  </a:lnTo>
                  <a:lnTo>
                    <a:pt x="856" y="558"/>
                  </a:lnTo>
                  <a:lnTo>
                    <a:pt x="864" y="557"/>
                  </a:lnTo>
                  <a:lnTo>
                    <a:pt x="873" y="557"/>
                  </a:lnTo>
                  <a:lnTo>
                    <a:pt x="881" y="556"/>
                  </a:lnTo>
                  <a:lnTo>
                    <a:pt x="889" y="553"/>
                  </a:lnTo>
                  <a:lnTo>
                    <a:pt x="897" y="551"/>
                  </a:lnTo>
                  <a:lnTo>
                    <a:pt x="906" y="549"/>
                  </a:lnTo>
                  <a:lnTo>
                    <a:pt x="914" y="547"/>
                  </a:lnTo>
                  <a:lnTo>
                    <a:pt x="923" y="547"/>
                  </a:lnTo>
                  <a:lnTo>
                    <a:pt x="931" y="547"/>
                  </a:lnTo>
                  <a:lnTo>
                    <a:pt x="939" y="544"/>
                  </a:lnTo>
                  <a:lnTo>
                    <a:pt x="948" y="543"/>
                  </a:lnTo>
                  <a:lnTo>
                    <a:pt x="956" y="542"/>
                  </a:lnTo>
                  <a:lnTo>
                    <a:pt x="964" y="542"/>
                  </a:lnTo>
                  <a:lnTo>
                    <a:pt x="972" y="543"/>
                  </a:lnTo>
                  <a:lnTo>
                    <a:pt x="981" y="544"/>
                  </a:lnTo>
                  <a:lnTo>
                    <a:pt x="989" y="544"/>
                  </a:lnTo>
                  <a:lnTo>
                    <a:pt x="997" y="544"/>
                  </a:lnTo>
                  <a:lnTo>
                    <a:pt x="1005" y="544"/>
                  </a:lnTo>
                  <a:lnTo>
                    <a:pt x="1014" y="546"/>
                  </a:lnTo>
                  <a:lnTo>
                    <a:pt x="1022" y="548"/>
                  </a:lnTo>
                  <a:lnTo>
                    <a:pt x="1031" y="551"/>
                  </a:lnTo>
                  <a:lnTo>
                    <a:pt x="1039" y="551"/>
                  </a:lnTo>
                  <a:lnTo>
                    <a:pt x="1047" y="552"/>
                  </a:lnTo>
                  <a:lnTo>
                    <a:pt x="1055" y="552"/>
                  </a:lnTo>
                  <a:lnTo>
                    <a:pt x="1064" y="555"/>
                  </a:lnTo>
                  <a:lnTo>
                    <a:pt x="1072" y="556"/>
                  </a:lnTo>
                  <a:lnTo>
                    <a:pt x="1080" y="558"/>
                  </a:lnTo>
                  <a:lnTo>
                    <a:pt x="1089" y="561"/>
                  </a:lnTo>
                  <a:lnTo>
                    <a:pt x="1097" y="562"/>
                  </a:lnTo>
                  <a:lnTo>
                    <a:pt x="1105" y="562"/>
                  </a:lnTo>
                  <a:lnTo>
                    <a:pt x="1113" y="563"/>
                  </a:lnTo>
                  <a:lnTo>
                    <a:pt x="1122" y="563"/>
                  </a:lnTo>
                  <a:lnTo>
                    <a:pt x="1130" y="563"/>
                  </a:lnTo>
                  <a:lnTo>
                    <a:pt x="1139" y="563"/>
                  </a:lnTo>
                  <a:lnTo>
                    <a:pt x="1147" y="563"/>
                  </a:lnTo>
                  <a:lnTo>
                    <a:pt x="1155" y="563"/>
                  </a:lnTo>
                  <a:lnTo>
                    <a:pt x="1163" y="563"/>
                  </a:lnTo>
                  <a:lnTo>
                    <a:pt x="1172" y="564"/>
                  </a:lnTo>
                  <a:lnTo>
                    <a:pt x="1180" y="564"/>
                  </a:lnTo>
                  <a:lnTo>
                    <a:pt x="1188" y="564"/>
                  </a:lnTo>
                  <a:lnTo>
                    <a:pt x="1196" y="564"/>
                  </a:lnTo>
                  <a:lnTo>
                    <a:pt x="1205" y="564"/>
                  </a:lnTo>
                  <a:lnTo>
                    <a:pt x="1213" y="564"/>
                  </a:lnTo>
                  <a:lnTo>
                    <a:pt x="1221" y="564"/>
                  </a:lnTo>
                  <a:lnTo>
                    <a:pt x="1229" y="563"/>
                  </a:lnTo>
                  <a:lnTo>
                    <a:pt x="1238" y="563"/>
                  </a:lnTo>
                  <a:lnTo>
                    <a:pt x="1246" y="563"/>
                  </a:lnTo>
                  <a:lnTo>
                    <a:pt x="1255" y="563"/>
                  </a:lnTo>
                  <a:lnTo>
                    <a:pt x="1263" y="563"/>
                  </a:lnTo>
                  <a:lnTo>
                    <a:pt x="1271" y="562"/>
                  </a:lnTo>
                  <a:lnTo>
                    <a:pt x="1280" y="561"/>
                  </a:lnTo>
                  <a:lnTo>
                    <a:pt x="1288" y="560"/>
                  </a:lnTo>
                  <a:lnTo>
                    <a:pt x="1296" y="558"/>
                  </a:lnTo>
                  <a:lnTo>
                    <a:pt x="1304" y="557"/>
                  </a:lnTo>
                  <a:lnTo>
                    <a:pt x="1313" y="557"/>
                  </a:lnTo>
                  <a:lnTo>
                    <a:pt x="1321" y="560"/>
                  </a:lnTo>
                  <a:lnTo>
                    <a:pt x="1329" y="560"/>
                  </a:lnTo>
                  <a:lnTo>
                    <a:pt x="1337" y="557"/>
                  </a:lnTo>
                  <a:lnTo>
                    <a:pt x="1346" y="556"/>
                  </a:lnTo>
                  <a:lnTo>
                    <a:pt x="1354" y="556"/>
                  </a:lnTo>
                  <a:lnTo>
                    <a:pt x="1363" y="556"/>
                  </a:lnTo>
                  <a:lnTo>
                    <a:pt x="1371" y="556"/>
                  </a:lnTo>
                  <a:lnTo>
                    <a:pt x="1379" y="555"/>
                  </a:lnTo>
                  <a:lnTo>
                    <a:pt x="1387" y="550"/>
                  </a:lnTo>
                  <a:lnTo>
                    <a:pt x="1396" y="550"/>
                  </a:lnTo>
                  <a:lnTo>
                    <a:pt x="1404" y="550"/>
                  </a:lnTo>
                  <a:lnTo>
                    <a:pt x="1412" y="550"/>
                  </a:lnTo>
                  <a:lnTo>
                    <a:pt x="1421" y="550"/>
                  </a:lnTo>
                  <a:lnTo>
                    <a:pt x="1429" y="551"/>
                  </a:lnTo>
                  <a:lnTo>
                    <a:pt x="1437" y="550"/>
                  </a:lnTo>
                  <a:lnTo>
                    <a:pt x="1445" y="550"/>
                  </a:lnTo>
                  <a:lnTo>
                    <a:pt x="1454" y="550"/>
                  </a:lnTo>
                  <a:lnTo>
                    <a:pt x="1462" y="550"/>
                  </a:lnTo>
                  <a:lnTo>
                    <a:pt x="1471" y="550"/>
                  </a:lnTo>
                  <a:lnTo>
                    <a:pt x="1479" y="552"/>
                  </a:lnTo>
                  <a:lnTo>
                    <a:pt x="1487" y="554"/>
                  </a:lnTo>
                  <a:lnTo>
                    <a:pt x="1495" y="556"/>
                  </a:lnTo>
                  <a:lnTo>
                    <a:pt x="1504" y="556"/>
                  </a:lnTo>
                  <a:lnTo>
                    <a:pt x="1512" y="556"/>
                  </a:lnTo>
                  <a:lnTo>
                    <a:pt x="1520" y="556"/>
                  </a:lnTo>
                  <a:lnTo>
                    <a:pt x="1528" y="559"/>
                  </a:lnTo>
                  <a:lnTo>
                    <a:pt x="1537" y="561"/>
                  </a:lnTo>
                  <a:lnTo>
                    <a:pt x="1545" y="563"/>
                  </a:lnTo>
                  <a:lnTo>
                    <a:pt x="1553" y="563"/>
                  </a:lnTo>
                  <a:lnTo>
                    <a:pt x="1561" y="564"/>
                  </a:lnTo>
                  <a:lnTo>
                    <a:pt x="1570" y="564"/>
                  </a:lnTo>
                  <a:lnTo>
                    <a:pt x="1579" y="563"/>
                  </a:lnTo>
                  <a:lnTo>
                    <a:pt x="1587" y="562"/>
                  </a:lnTo>
                  <a:lnTo>
                    <a:pt x="1595" y="562"/>
                  </a:lnTo>
                  <a:lnTo>
                    <a:pt x="1603" y="563"/>
                  </a:lnTo>
                  <a:lnTo>
                    <a:pt x="1612" y="564"/>
                  </a:lnTo>
                  <a:lnTo>
                    <a:pt x="1620" y="564"/>
                  </a:lnTo>
                  <a:lnTo>
                    <a:pt x="1628" y="563"/>
                  </a:lnTo>
                  <a:lnTo>
                    <a:pt x="1636" y="563"/>
                  </a:lnTo>
                  <a:lnTo>
                    <a:pt x="1645" y="562"/>
                  </a:lnTo>
                  <a:lnTo>
                    <a:pt x="1653" y="561"/>
                  </a:lnTo>
                  <a:lnTo>
                    <a:pt x="1661" y="561"/>
                  </a:lnTo>
                  <a:lnTo>
                    <a:pt x="1669" y="560"/>
                  </a:lnTo>
                  <a:lnTo>
                    <a:pt x="1678" y="558"/>
                  </a:lnTo>
                  <a:lnTo>
                    <a:pt x="1686" y="558"/>
                  </a:lnTo>
                  <a:lnTo>
                    <a:pt x="1695" y="559"/>
                  </a:lnTo>
                  <a:lnTo>
                    <a:pt x="1703" y="558"/>
                  </a:lnTo>
                  <a:lnTo>
                    <a:pt x="1711" y="558"/>
                  </a:lnTo>
                  <a:lnTo>
                    <a:pt x="1719" y="558"/>
                  </a:lnTo>
                  <a:lnTo>
                    <a:pt x="1728" y="558"/>
                  </a:lnTo>
                  <a:lnTo>
                    <a:pt x="1736" y="558"/>
                  </a:lnTo>
                  <a:lnTo>
                    <a:pt x="1744" y="558"/>
                  </a:lnTo>
                  <a:lnTo>
                    <a:pt x="1753" y="558"/>
                  </a:lnTo>
                  <a:lnTo>
                    <a:pt x="1761" y="558"/>
                  </a:lnTo>
                  <a:lnTo>
                    <a:pt x="1769" y="558"/>
                  </a:lnTo>
                  <a:lnTo>
                    <a:pt x="1777" y="558"/>
                  </a:lnTo>
                  <a:lnTo>
                    <a:pt x="1786" y="559"/>
                  </a:lnTo>
                  <a:lnTo>
                    <a:pt x="1794" y="560"/>
                  </a:lnTo>
                  <a:lnTo>
                    <a:pt x="1803" y="561"/>
                  </a:lnTo>
                  <a:lnTo>
                    <a:pt x="1811" y="561"/>
                  </a:lnTo>
                  <a:lnTo>
                    <a:pt x="1819" y="562"/>
                  </a:lnTo>
                  <a:lnTo>
                    <a:pt x="1827" y="561"/>
                  </a:lnTo>
                  <a:lnTo>
                    <a:pt x="1836" y="560"/>
                  </a:lnTo>
                  <a:lnTo>
                    <a:pt x="1844" y="560"/>
                  </a:lnTo>
                  <a:lnTo>
                    <a:pt x="1852" y="562"/>
                  </a:lnTo>
                  <a:lnTo>
                    <a:pt x="1860" y="563"/>
                  </a:lnTo>
                  <a:lnTo>
                    <a:pt x="1869" y="563"/>
                  </a:lnTo>
                  <a:lnTo>
                    <a:pt x="1877" y="563"/>
                  </a:lnTo>
                  <a:lnTo>
                    <a:pt x="1885" y="563"/>
                  </a:lnTo>
                  <a:lnTo>
                    <a:pt x="1894" y="563"/>
                  </a:lnTo>
                  <a:lnTo>
                    <a:pt x="1902" y="563"/>
                  </a:lnTo>
                  <a:lnTo>
                    <a:pt x="1911" y="563"/>
                  </a:lnTo>
                  <a:lnTo>
                    <a:pt x="1919" y="564"/>
                  </a:lnTo>
                  <a:lnTo>
                    <a:pt x="1927" y="564"/>
                  </a:lnTo>
                  <a:lnTo>
                    <a:pt x="1935" y="564"/>
                  </a:lnTo>
                  <a:lnTo>
                    <a:pt x="1944" y="564"/>
                  </a:lnTo>
                  <a:lnTo>
                    <a:pt x="1952" y="566"/>
                  </a:lnTo>
                  <a:lnTo>
                    <a:pt x="1960" y="566"/>
                  </a:lnTo>
                  <a:lnTo>
                    <a:pt x="1968" y="566"/>
                  </a:lnTo>
                  <a:lnTo>
                    <a:pt x="1977" y="567"/>
                  </a:lnTo>
                  <a:lnTo>
                    <a:pt x="1985" y="567"/>
                  </a:lnTo>
                  <a:lnTo>
                    <a:pt x="1993" y="566"/>
                  </a:lnTo>
                  <a:lnTo>
                    <a:pt x="2001" y="567"/>
                  </a:lnTo>
                  <a:lnTo>
                    <a:pt x="2010" y="566"/>
                  </a:lnTo>
                  <a:lnTo>
                    <a:pt x="2018" y="564"/>
                  </a:lnTo>
                  <a:lnTo>
                    <a:pt x="2027" y="566"/>
                  </a:lnTo>
                  <a:lnTo>
                    <a:pt x="2035" y="566"/>
                  </a:lnTo>
                  <a:lnTo>
                    <a:pt x="2043" y="566"/>
                  </a:lnTo>
                  <a:lnTo>
                    <a:pt x="2052" y="564"/>
                  </a:lnTo>
                  <a:lnTo>
                    <a:pt x="2060" y="564"/>
                  </a:lnTo>
                  <a:lnTo>
                    <a:pt x="2068" y="563"/>
                  </a:lnTo>
                  <a:lnTo>
                    <a:pt x="2076" y="563"/>
                  </a:lnTo>
                  <a:lnTo>
                    <a:pt x="2085" y="563"/>
                  </a:lnTo>
                  <a:lnTo>
                    <a:pt x="2093" y="562"/>
                  </a:lnTo>
                  <a:lnTo>
                    <a:pt x="2101" y="561"/>
                  </a:lnTo>
                  <a:lnTo>
                    <a:pt x="2109" y="558"/>
                  </a:lnTo>
                  <a:lnTo>
                    <a:pt x="2118" y="558"/>
                  </a:lnTo>
                  <a:lnTo>
                    <a:pt x="2126" y="555"/>
                  </a:lnTo>
                  <a:lnTo>
                    <a:pt x="2135" y="551"/>
                  </a:lnTo>
                  <a:lnTo>
                    <a:pt x="2143" y="548"/>
                  </a:lnTo>
                  <a:lnTo>
                    <a:pt x="2151" y="539"/>
                  </a:lnTo>
                  <a:lnTo>
                    <a:pt x="2159" y="526"/>
                  </a:lnTo>
                  <a:lnTo>
                    <a:pt x="2168" y="508"/>
                  </a:lnTo>
                  <a:lnTo>
                    <a:pt x="2176" y="486"/>
                  </a:lnTo>
                  <a:lnTo>
                    <a:pt x="2184" y="458"/>
                  </a:lnTo>
                  <a:lnTo>
                    <a:pt x="2192" y="420"/>
                  </a:lnTo>
                  <a:lnTo>
                    <a:pt x="2201" y="375"/>
                  </a:lnTo>
                  <a:lnTo>
                    <a:pt x="2209" y="326"/>
                  </a:lnTo>
                  <a:lnTo>
                    <a:pt x="2217" y="273"/>
                  </a:lnTo>
                  <a:lnTo>
                    <a:pt x="2226" y="216"/>
                  </a:lnTo>
                  <a:lnTo>
                    <a:pt x="2234" y="158"/>
                  </a:lnTo>
                  <a:lnTo>
                    <a:pt x="2243" y="102"/>
                  </a:lnTo>
                  <a:lnTo>
                    <a:pt x="2251" y="51"/>
                  </a:lnTo>
                  <a:lnTo>
                    <a:pt x="2259" y="15"/>
                  </a:lnTo>
                  <a:lnTo>
                    <a:pt x="2267" y="0"/>
                  </a:lnTo>
                  <a:lnTo>
                    <a:pt x="2276" y="7"/>
                  </a:lnTo>
                  <a:lnTo>
                    <a:pt x="2284" y="26"/>
                  </a:lnTo>
                  <a:lnTo>
                    <a:pt x="2292" y="49"/>
                  </a:lnTo>
                  <a:lnTo>
                    <a:pt x="2300" y="81"/>
                  </a:lnTo>
                  <a:lnTo>
                    <a:pt x="2309" y="128"/>
                  </a:lnTo>
                  <a:lnTo>
                    <a:pt x="2317" y="182"/>
                  </a:lnTo>
                  <a:lnTo>
                    <a:pt x="2325" y="231"/>
                  </a:lnTo>
                  <a:lnTo>
                    <a:pt x="2333" y="276"/>
                  </a:lnTo>
                  <a:lnTo>
                    <a:pt x="2342" y="318"/>
                  </a:lnTo>
                  <a:lnTo>
                    <a:pt x="2350" y="348"/>
                  </a:lnTo>
                  <a:lnTo>
                    <a:pt x="2359" y="371"/>
                  </a:lnTo>
                  <a:lnTo>
                    <a:pt x="2367" y="388"/>
                  </a:lnTo>
                  <a:lnTo>
                    <a:pt x="2375" y="407"/>
                  </a:lnTo>
                  <a:lnTo>
                    <a:pt x="2384" y="426"/>
                  </a:lnTo>
                  <a:lnTo>
                    <a:pt x="2392" y="437"/>
                  </a:lnTo>
                  <a:lnTo>
                    <a:pt x="2400" y="445"/>
                  </a:lnTo>
                  <a:lnTo>
                    <a:pt x="2408" y="451"/>
                  </a:lnTo>
                  <a:lnTo>
                    <a:pt x="2417" y="457"/>
                  </a:lnTo>
                  <a:lnTo>
                    <a:pt x="2425" y="463"/>
                  </a:lnTo>
                  <a:lnTo>
                    <a:pt x="2433" y="470"/>
                  </a:lnTo>
                  <a:lnTo>
                    <a:pt x="2441" y="476"/>
                  </a:lnTo>
                  <a:lnTo>
                    <a:pt x="2450" y="480"/>
                  </a:lnTo>
                  <a:lnTo>
                    <a:pt x="2458" y="485"/>
                  </a:lnTo>
                  <a:lnTo>
                    <a:pt x="2467" y="492"/>
                  </a:lnTo>
                  <a:lnTo>
                    <a:pt x="2475" y="499"/>
                  </a:lnTo>
                  <a:lnTo>
                    <a:pt x="2483" y="503"/>
                  </a:lnTo>
                  <a:lnTo>
                    <a:pt x="2491" y="508"/>
                  </a:lnTo>
                  <a:lnTo>
                    <a:pt x="2500" y="512"/>
                  </a:lnTo>
                  <a:lnTo>
                    <a:pt x="2508" y="517"/>
                  </a:lnTo>
                  <a:lnTo>
                    <a:pt x="2516" y="521"/>
                  </a:lnTo>
                  <a:lnTo>
                    <a:pt x="2524" y="524"/>
                  </a:lnTo>
                  <a:lnTo>
                    <a:pt x="2533" y="525"/>
                  </a:lnTo>
                  <a:lnTo>
                    <a:pt x="2541" y="526"/>
                  </a:lnTo>
                  <a:lnTo>
                    <a:pt x="2549" y="526"/>
                  </a:lnTo>
                  <a:lnTo>
                    <a:pt x="2558" y="528"/>
                  </a:lnTo>
                  <a:lnTo>
                    <a:pt x="2566" y="530"/>
                  </a:lnTo>
                  <a:lnTo>
                    <a:pt x="2575" y="530"/>
                  </a:lnTo>
                  <a:lnTo>
                    <a:pt x="2583" y="532"/>
                  </a:lnTo>
                  <a:lnTo>
                    <a:pt x="2591" y="536"/>
                  </a:lnTo>
                  <a:lnTo>
                    <a:pt x="2599" y="538"/>
                  </a:lnTo>
                  <a:lnTo>
                    <a:pt x="2608" y="538"/>
                  </a:lnTo>
                  <a:lnTo>
                    <a:pt x="2616" y="537"/>
                  </a:lnTo>
                  <a:lnTo>
                    <a:pt x="2624" y="537"/>
                  </a:lnTo>
                  <a:lnTo>
                    <a:pt x="2632" y="538"/>
                  </a:lnTo>
                  <a:lnTo>
                    <a:pt x="2641" y="539"/>
                  </a:lnTo>
                  <a:lnTo>
                    <a:pt x="2649" y="540"/>
                  </a:lnTo>
                  <a:lnTo>
                    <a:pt x="2657" y="544"/>
                  </a:lnTo>
                  <a:lnTo>
                    <a:pt x="2665" y="545"/>
                  </a:lnTo>
                  <a:lnTo>
                    <a:pt x="2674" y="545"/>
                  </a:lnTo>
                  <a:lnTo>
                    <a:pt x="2682" y="545"/>
                  </a:lnTo>
                  <a:lnTo>
                    <a:pt x="2691" y="545"/>
                  </a:lnTo>
                  <a:lnTo>
                    <a:pt x="2699" y="545"/>
                  </a:lnTo>
                  <a:lnTo>
                    <a:pt x="2707" y="546"/>
                  </a:lnTo>
                  <a:lnTo>
                    <a:pt x="2716" y="545"/>
                  </a:lnTo>
                  <a:lnTo>
                    <a:pt x="2724" y="545"/>
                  </a:lnTo>
                  <a:lnTo>
                    <a:pt x="2732" y="545"/>
                  </a:lnTo>
                  <a:lnTo>
                    <a:pt x="2740" y="545"/>
                  </a:lnTo>
                  <a:lnTo>
                    <a:pt x="2749" y="545"/>
                  </a:lnTo>
                  <a:lnTo>
                    <a:pt x="2757" y="545"/>
                  </a:lnTo>
                  <a:lnTo>
                    <a:pt x="2765" y="544"/>
                  </a:lnTo>
                  <a:lnTo>
                    <a:pt x="2773" y="543"/>
                  </a:lnTo>
                  <a:lnTo>
                    <a:pt x="2782" y="543"/>
                  </a:lnTo>
                  <a:lnTo>
                    <a:pt x="2790" y="544"/>
                  </a:lnTo>
                  <a:lnTo>
                    <a:pt x="2799" y="544"/>
                  </a:lnTo>
                  <a:lnTo>
                    <a:pt x="2807" y="545"/>
                  </a:lnTo>
                  <a:lnTo>
                    <a:pt x="2815" y="546"/>
                  </a:lnTo>
                  <a:lnTo>
                    <a:pt x="2823" y="545"/>
                  </a:lnTo>
                  <a:lnTo>
                    <a:pt x="2832" y="545"/>
                  </a:lnTo>
                  <a:lnTo>
                    <a:pt x="2840" y="547"/>
                  </a:lnTo>
                  <a:lnTo>
                    <a:pt x="2848" y="547"/>
                  </a:lnTo>
                  <a:lnTo>
                    <a:pt x="2857" y="548"/>
                  </a:lnTo>
                  <a:lnTo>
                    <a:pt x="2865" y="552"/>
                  </a:lnTo>
                  <a:lnTo>
                    <a:pt x="2873" y="552"/>
                  </a:lnTo>
                  <a:lnTo>
                    <a:pt x="2881" y="552"/>
                  </a:lnTo>
                  <a:lnTo>
                    <a:pt x="2890" y="553"/>
                  </a:lnTo>
                  <a:lnTo>
                    <a:pt x="2898" y="553"/>
                  </a:lnTo>
                  <a:lnTo>
                    <a:pt x="2907" y="553"/>
                  </a:lnTo>
                  <a:lnTo>
                    <a:pt x="2915" y="553"/>
                  </a:lnTo>
                  <a:lnTo>
                    <a:pt x="2923" y="553"/>
                  </a:lnTo>
                  <a:lnTo>
                    <a:pt x="2931" y="553"/>
                  </a:lnTo>
                  <a:lnTo>
                    <a:pt x="2940" y="553"/>
                  </a:lnTo>
                  <a:lnTo>
                    <a:pt x="2948" y="553"/>
                  </a:lnTo>
                  <a:lnTo>
                    <a:pt x="2956" y="553"/>
                  </a:lnTo>
                  <a:lnTo>
                    <a:pt x="2964" y="553"/>
                  </a:lnTo>
                  <a:lnTo>
                    <a:pt x="2973" y="553"/>
                  </a:lnTo>
                  <a:lnTo>
                    <a:pt x="2981" y="553"/>
                  </a:lnTo>
                  <a:lnTo>
                    <a:pt x="2989" y="555"/>
                  </a:lnTo>
                  <a:lnTo>
                    <a:pt x="2997" y="555"/>
                  </a:lnTo>
                  <a:lnTo>
                    <a:pt x="3006" y="553"/>
                  </a:lnTo>
                  <a:lnTo>
                    <a:pt x="3015" y="553"/>
                  </a:lnTo>
                  <a:lnTo>
                    <a:pt x="3023" y="555"/>
                  </a:lnTo>
                  <a:lnTo>
                    <a:pt x="3031" y="556"/>
                  </a:lnTo>
                  <a:lnTo>
                    <a:pt x="3039" y="556"/>
                  </a:lnTo>
                  <a:lnTo>
                    <a:pt x="3048" y="556"/>
                  </a:lnTo>
                  <a:lnTo>
                    <a:pt x="3056" y="556"/>
                  </a:lnTo>
                  <a:lnTo>
                    <a:pt x="3064" y="556"/>
                  </a:lnTo>
                  <a:lnTo>
                    <a:pt x="3072" y="556"/>
                  </a:lnTo>
                  <a:lnTo>
                    <a:pt x="3081" y="556"/>
                  </a:lnTo>
                  <a:lnTo>
                    <a:pt x="3089" y="556"/>
                  </a:lnTo>
                  <a:lnTo>
                    <a:pt x="3097" y="555"/>
                  </a:lnTo>
                  <a:lnTo>
                    <a:pt x="3105" y="552"/>
                  </a:lnTo>
                  <a:lnTo>
                    <a:pt x="3114" y="547"/>
                  </a:lnTo>
                  <a:lnTo>
                    <a:pt x="3122" y="542"/>
                  </a:lnTo>
                  <a:lnTo>
                    <a:pt x="3131" y="536"/>
                  </a:lnTo>
                  <a:lnTo>
                    <a:pt x="3139" y="531"/>
                  </a:lnTo>
                  <a:lnTo>
                    <a:pt x="3147" y="524"/>
                  </a:lnTo>
                  <a:lnTo>
                    <a:pt x="3155" y="514"/>
                  </a:lnTo>
                  <a:lnTo>
                    <a:pt x="3164" y="505"/>
                  </a:lnTo>
                  <a:lnTo>
                    <a:pt x="3172" y="498"/>
                  </a:lnTo>
                  <a:lnTo>
                    <a:pt x="3180" y="491"/>
                  </a:lnTo>
                  <a:lnTo>
                    <a:pt x="3189" y="484"/>
                  </a:lnTo>
                  <a:lnTo>
                    <a:pt x="3197" y="480"/>
                  </a:lnTo>
                  <a:lnTo>
                    <a:pt x="3205" y="479"/>
                  </a:lnTo>
                  <a:lnTo>
                    <a:pt x="3213" y="479"/>
                  </a:lnTo>
                  <a:lnTo>
                    <a:pt x="3222" y="484"/>
                  </a:lnTo>
                  <a:lnTo>
                    <a:pt x="3230" y="491"/>
                  </a:lnTo>
                  <a:lnTo>
                    <a:pt x="3239" y="499"/>
                  </a:lnTo>
                  <a:lnTo>
                    <a:pt x="3247" y="509"/>
                  </a:lnTo>
                  <a:lnTo>
                    <a:pt x="3255" y="516"/>
                  </a:lnTo>
                  <a:lnTo>
                    <a:pt x="3263" y="524"/>
                  </a:lnTo>
                  <a:lnTo>
                    <a:pt x="3272" y="531"/>
                  </a:lnTo>
                  <a:lnTo>
                    <a:pt x="3280" y="538"/>
                  </a:lnTo>
                  <a:lnTo>
                    <a:pt x="3288" y="545"/>
                  </a:lnTo>
                  <a:lnTo>
                    <a:pt x="3296" y="549"/>
                  </a:lnTo>
                  <a:lnTo>
                    <a:pt x="3305" y="550"/>
                  </a:lnTo>
                  <a:lnTo>
                    <a:pt x="3313" y="552"/>
                  </a:lnTo>
                  <a:lnTo>
                    <a:pt x="3321" y="552"/>
                  </a:lnTo>
                  <a:lnTo>
                    <a:pt x="3329" y="552"/>
                  </a:lnTo>
                  <a:lnTo>
                    <a:pt x="3338" y="555"/>
                  </a:lnTo>
                  <a:lnTo>
                    <a:pt x="3347" y="556"/>
                  </a:lnTo>
                  <a:lnTo>
                    <a:pt x="3355" y="556"/>
                  </a:lnTo>
                  <a:lnTo>
                    <a:pt x="3363" y="556"/>
                  </a:lnTo>
                  <a:lnTo>
                    <a:pt x="3371" y="558"/>
                  </a:lnTo>
                  <a:lnTo>
                    <a:pt x="3380" y="560"/>
                  </a:lnTo>
                  <a:lnTo>
                    <a:pt x="3388" y="560"/>
                  </a:lnTo>
                  <a:lnTo>
                    <a:pt x="3396" y="560"/>
                  </a:lnTo>
                  <a:lnTo>
                    <a:pt x="3404" y="560"/>
                  </a:lnTo>
                  <a:lnTo>
                    <a:pt x="3413" y="560"/>
                  </a:lnTo>
                  <a:lnTo>
                    <a:pt x="3421" y="560"/>
                  </a:lnTo>
                  <a:lnTo>
                    <a:pt x="3429" y="560"/>
                  </a:lnTo>
                  <a:lnTo>
                    <a:pt x="3437" y="561"/>
                  </a:lnTo>
                  <a:lnTo>
                    <a:pt x="3446" y="561"/>
                  </a:lnTo>
                  <a:lnTo>
                    <a:pt x="3454" y="561"/>
                  </a:lnTo>
                  <a:lnTo>
                    <a:pt x="3463" y="560"/>
                  </a:lnTo>
                  <a:lnTo>
                    <a:pt x="3471" y="559"/>
                  </a:lnTo>
                  <a:lnTo>
                    <a:pt x="3479" y="558"/>
                  </a:lnTo>
                  <a:lnTo>
                    <a:pt x="3487" y="558"/>
                  </a:lnTo>
                  <a:lnTo>
                    <a:pt x="3496" y="559"/>
                  </a:lnTo>
                  <a:lnTo>
                    <a:pt x="3504" y="558"/>
                  </a:lnTo>
                  <a:lnTo>
                    <a:pt x="3512" y="558"/>
                  </a:lnTo>
                  <a:lnTo>
                    <a:pt x="3521" y="558"/>
                  </a:lnTo>
                  <a:lnTo>
                    <a:pt x="3529" y="559"/>
                  </a:lnTo>
                  <a:lnTo>
                    <a:pt x="3537" y="559"/>
                  </a:lnTo>
                  <a:lnTo>
                    <a:pt x="3545" y="560"/>
                  </a:lnTo>
                  <a:lnTo>
                    <a:pt x="3554" y="564"/>
                  </a:lnTo>
                  <a:lnTo>
                    <a:pt x="3562" y="565"/>
                  </a:lnTo>
                  <a:lnTo>
                    <a:pt x="3571" y="565"/>
                  </a:lnTo>
                  <a:lnTo>
                    <a:pt x="3579" y="564"/>
                  </a:lnTo>
                  <a:lnTo>
                    <a:pt x="3587" y="564"/>
                  </a:lnTo>
                  <a:lnTo>
                    <a:pt x="3595" y="564"/>
                  </a:lnTo>
                  <a:lnTo>
                    <a:pt x="3604" y="564"/>
                  </a:lnTo>
                  <a:lnTo>
                    <a:pt x="3612" y="564"/>
                  </a:lnTo>
                  <a:lnTo>
                    <a:pt x="3620" y="564"/>
                  </a:lnTo>
                  <a:lnTo>
                    <a:pt x="3628" y="563"/>
                  </a:lnTo>
                  <a:lnTo>
                    <a:pt x="3637" y="563"/>
                  </a:lnTo>
                  <a:lnTo>
                    <a:pt x="3645" y="563"/>
                  </a:lnTo>
                  <a:lnTo>
                    <a:pt x="3653" y="563"/>
                  </a:lnTo>
                  <a:lnTo>
                    <a:pt x="3662" y="563"/>
                  </a:lnTo>
                  <a:lnTo>
                    <a:pt x="3670" y="563"/>
                  </a:lnTo>
                  <a:lnTo>
                    <a:pt x="3679" y="562"/>
                  </a:lnTo>
                  <a:lnTo>
                    <a:pt x="3687" y="558"/>
                  </a:lnTo>
                  <a:lnTo>
                    <a:pt x="3695" y="555"/>
                  </a:lnTo>
                  <a:lnTo>
                    <a:pt x="3703" y="554"/>
                  </a:lnTo>
                  <a:lnTo>
                    <a:pt x="3712" y="552"/>
                  </a:lnTo>
                  <a:lnTo>
                    <a:pt x="3720" y="550"/>
                  </a:lnTo>
                  <a:lnTo>
                    <a:pt x="3728" y="548"/>
                  </a:lnTo>
                  <a:lnTo>
                    <a:pt x="3729" y="548"/>
                  </a:lnTo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31" name="Group 330"/>
            <p:cNvGrpSpPr/>
            <p:nvPr/>
          </p:nvGrpSpPr>
          <p:grpSpPr>
            <a:xfrm>
              <a:off x="2175144" y="4328851"/>
              <a:ext cx="2195246" cy="1181249"/>
              <a:chOff x="2171670" y="3995936"/>
              <a:chExt cx="2195246" cy="1181249"/>
            </a:xfrm>
          </p:grpSpPr>
          <p:grpSp>
            <p:nvGrpSpPr>
              <p:cNvPr id="332" name="Group 331"/>
              <p:cNvGrpSpPr/>
              <p:nvPr/>
            </p:nvGrpSpPr>
            <p:grpSpPr>
              <a:xfrm>
                <a:off x="2171670" y="3995936"/>
                <a:ext cx="2088446" cy="1173465"/>
                <a:chOff x="295465" y="1154113"/>
                <a:chExt cx="6384736" cy="1983164"/>
              </a:xfrm>
            </p:grpSpPr>
            <p:sp>
              <p:nvSpPr>
                <p:cNvPr id="334" name="Line 29"/>
                <p:cNvSpPr>
                  <a:spLocks noChangeShapeType="1"/>
                </p:cNvSpPr>
                <p:nvPr/>
              </p:nvSpPr>
              <p:spPr bwMode="auto">
                <a:xfrm>
                  <a:off x="2646363" y="2914651"/>
                  <a:ext cx="0" cy="19050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5" name="Line 54"/>
                <p:cNvSpPr>
                  <a:spLocks noChangeShapeType="1"/>
                </p:cNvSpPr>
                <p:nvPr/>
              </p:nvSpPr>
              <p:spPr bwMode="auto">
                <a:xfrm>
                  <a:off x="4622800" y="2914651"/>
                  <a:ext cx="0" cy="19050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6" name="Line 80"/>
                <p:cNvSpPr>
                  <a:spLocks noChangeShapeType="1"/>
                </p:cNvSpPr>
                <p:nvPr/>
              </p:nvSpPr>
              <p:spPr bwMode="auto">
                <a:xfrm>
                  <a:off x="6678613" y="2914651"/>
                  <a:ext cx="0" cy="19050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7" name="Rectangle 90"/>
                <p:cNvSpPr>
                  <a:spLocks noChangeArrowheads="1"/>
                </p:cNvSpPr>
                <p:nvPr/>
              </p:nvSpPr>
              <p:spPr bwMode="auto">
                <a:xfrm>
                  <a:off x="580268" y="2929219"/>
                  <a:ext cx="617481" cy="20805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31.5</a:t>
                  </a:r>
                  <a:endParaRPr kumimoji="0" lang="en-US" altLang="en-US" sz="2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38" name="Rectangle 100"/>
                <p:cNvSpPr>
                  <a:spLocks noChangeArrowheads="1"/>
                </p:cNvSpPr>
                <p:nvPr/>
              </p:nvSpPr>
              <p:spPr bwMode="auto">
                <a:xfrm>
                  <a:off x="2362054" y="2929219"/>
                  <a:ext cx="617481" cy="20805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32.0</a:t>
                  </a:r>
                  <a:endParaRPr kumimoji="0" lang="en-US" altLang="en-US" sz="2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39" name="Line 109"/>
                <p:cNvSpPr>
                  <a:spLocks noChangeShapeType="1"/>
                </p:cNvSpPr>
                <p:nvPr/>
              </p:nvSpPr>
              <p:spPr bwMode="auto">
                <a:xfrm>
                  <a:off x="6678613" y="2914651"/>
                  <a:ext cx="0" cy="36513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0" name="Rectangle 110"/>
                <p:cNvSpPr>
                  <a:spLocks noChangeArrowheads="1"/>
                </p:cNvSpPr>
                <p:nvPr/>
              </p:nvSpPr>
              <p:spPr bwMode="auto">
                <a:xfrm>
                  <a:off x="4338491" y="2929219"/>
                  <a:ext cx="617481" cy="20805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32.5</a:t>
                  </a:r>
                  <a:endParaRPr kumimoji="0" lang="en-US" altLang="en-US" sz="2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41" name="Line 172"/>
                <p:cNvSpPr>
                  <a:spLocks noChangeShapeType="1"/>
                </p:cNvSpPr>
                <p:nvPr/>
              </p:nvSpPr>
              <p:spPr bwMode="auto">
                <a:xfrm>
                  <a:off x="725488" y="2640013"/>
                  <a:ext cx="34925" cy="0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2" name="Rectangle 173"/>
                <p:cNvSpPr>
                  <a:spLocks noChangeArrowheads="1"/>
                </p:cNvSpPr>
                <p:nvPr/>
              </p:nvSpPr>
              <p:spPr bwMode="auto">
                <a:xfrm>
                  <a:off x="295465" y="2541558"/>
                  <a:ext cx="352846" cy="20805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10</a:t>
                  </a:r>
                  <a:endParaRPr kumimoji="0" lang="en-US" altLang="en-US" sz="2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43" name="Line 176"/>
                <p:cNvSpPr>
                  <a:spLocks noChangeShapeType="1"/>
                </p:cNvSpPr>
                <p:nvPr/>
              </p:nvSpPr>
              <p:spPr bwMode="auto">
                <a:xfrm>
                  <a:off x="725488" y="2341563"/>
                  <a:ext cx="34925" cy="0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4" name="Line 180"/>
                <p:cNvSpPr>
                  <a:spLocks noChangeShapeType="1"/>
                </p:cNvSpPr>
                <p:nvPr/>
              </p:nvSpPr>
              <p:spPr bwMode="auto">
                <a:xfrm>
                  <a:off x="725488" y="2043113"/>
                  <a:ext cx="34925" cy="0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5" name="Rectangle 181"/>
                <p:cNvSpPr>
                  <a:spLocks noChangeArrowheads="1"/>
                </p:cNvSpPr>
                <p:nvPr/>
              </p:nvSpPr>
              <p:spPr bwMode="auto">
                <a:xfrm>
                  <a:off x="295465" y="1943071"/>
                  <a:ext cx="352846" cy="20805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30</a:t>
                  </a:r>
                  <a:endParaRPr kumimoji="0" lang="en-US" altLang="en-US" sz="2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46" name="Line 184"/>
                <p:cNvSpPr>
                  <a:spLocks noChangeShapeType="1"/>
                </p:cNvSpPr>
                <p:nvPr/>
              </p:nvSpPr>
              <p:spPr bwMode="auto">
                <a:xfrm>
                  <a:off x="725488" y="1743076"/>
                  <a:ext cx="34925" cy="0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7" name="Line 188"/>
                <p:cNvSpPr>
                  <a:spLocks noChangeShapeType="1"/>
                </p:cNvSpPr>
                <p:nvPr/>
              </p:nvSpPr>
              <p:spPr bwMode="auto">
                <a:xfrm>
                  <a:off x="725488" y="1444626"/>
                  <a:ext cx="34925" cy="0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8" name="Rectangle 189"/>
                <p:cNvSpPr>
                  <a:spLocks noChangeArrowheads="1"/>
                </p:cNvSpPr>
                <p:nvPr/>
              </p:nvSpPr>
              <p:spPr bwMode="auto">
                <a:xfrm>
                  <a:off x="295465" y="1346170"/>
                  <a:ext cx="352846" cy="20805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50</a:t>
                  </a:r>
                  <a:endParaRPr kumimoji="0" lang="en-US" altLang="en-US" sz="2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49" name="Line 208"/>
                <p:cNvSpPr>
                  <a:spLocks noChangeShapeType="1"/>
                </p:cNvSpPr>
                <p:nvPr/>
              </p:nvSpPr>
              <p:spPr bwMode="auto">
                <a:xfrm>
                  <a:off x="6678613" y="1155701"/>
                  <a:ext cx="0" cy="1758950"/>
                </a:xfrm>
                <a:prstGeom prst="line">
                  <a:avLst/>
                </a:prstGeom>
                <a:noFill/>
                <a:ln w="1588">
                  <a:solidFill>
                    <a:srgbClr val="C0C0C0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4" name="Freeform 223"/>
                <p:cNvSpPr>
                  <a:spLocks/>
                </p:cNvSpPr>
                <p:nvPr/>
              </p:nvSpPr>
              <p:spPr bwMode="auto">
                <a:xfrm>
                  <a:off x="760415" y="2506228"/>
                  <a:ext cx="5919786" cy="365042"/>
                </a:xfrm>
                <a:custGeom>
                  <a:avLst/>
                  <a:gdLst>
                    <a:gd name="T0" fmla="*/ 51 w 3729"/>
                    <a:gd name="T1" fmla="*/ 771 h 798"/>
                    <a:gd name="T2" fmla="*/ 117 w 3729"/>
                    <a:gd name="T3" fmla="*/ 778 h 798"/>
                    <a:gd name="T4" fmla="*/ 184 w 3729"/>
                    <a:gd name="T5" fmla="*/ 791 h 798"/>
                    <a:gd name="T6" fmla="*/ 250 w 3729"/>
                    <a:gd name="T7" fmla="*/ 785 h 798"/>
                    <a:gd name="T8" fmla="*/ 317 w 3729"/>
                    <a:gd name="T9" fmla="*/ 771 h 798"/>
                    <a:gd name="T10" fmla="*/ 383 w 3729"/>
                    <a:gd name="T11" fmla="*/ 785 h 798"/>
                    <a:gd name="T12" fmla="*/ 449 w 3729"/>
                    <a:gd name="T13" fmla="*/ 792 h 798"/>
                    <a:gd name="T14" fmla="*/ 516 w 3729"/>
                    <a:gd name="T15" fmla="*/ 781 h 798"/>
                    <a:gd name="T16" fmla="*/ 582 w 3729"/>
                    <a:gd name="T17" fmla="*/ 769 h 798"/>
                    <a:gd name="T18" fmla="*/ 649 w 3729"/>
                    <a:gd name="T19" fmla="*/ 763 h 798"/>
                    <a:gd name="T20" fmla="*/ 715 w 3729"/>
                    <a:gd name="T21" fmla="*/ 790 h 798"/>
                    <a:gd name="T22" fmla="*/ 781 w 3729"/>
                    <a:gd name="T23" fmla="*/ 795 h 798"/>
                    <a:gd name="T24" fmla="*/ 848 w 3729"/>
                    <a:gd name="T25" fmla="*/ 791 h 798"/>
                    <a:gd name="T26" fmla="*/ 914 w 3729"/>
                    <a:gd name="T27" fmla="*/ 779 h 798"/>
                    <a:gd name="T28" fmla="*/ 981 w 3729"/>
                    <a:gd name="T29" fmla="*/ 772 h 798"/>
                    <a:gd name="T30" fmla="*/ 1047 w 3729"/>
                    <a:gd name="T31" fmla="*/ 781 h 798"/>
                    <a:gd name="T32" fmla="*/ 1113 w 3729"/>
                    <a:gd name="T33" fmla="*/ 791 h 798"/>
                    <a:gd name="T34" fmla="*/ 1180 w 3729"/>
                    <a:gd name="T35" fmla="*/ 797 h 798"/>
                    <a:gd name="T36" fmla="*/ 1246 w 3729"/>
                    <a:gd name="T37" fmla="*/ 797 h 798"/>
                    <a:gd name="T38" fmla="*/ 1313 w 3729"/>
                    <a:gd name="T39" fmla="*/ 790 h 798"/>
                    <a:gd name="T40" fmla="*/ 1379 w 3729"/>
                    <a:gd name="T41" fmla="*/ 788 h 798"/>
                    <a:gd name="T42" fmla="*/ 1445 w 3729"/>
                    <a:gd name="T43" fmla="*/ 779 h 798"/>
                    <a:gd name="T44" fmla="*/ 1512 w 3729"/>
                    <a:gd name="T45" fmla="*/ 781 h 798"/>
                    <a:gd name="T46" fmla="*/ 1579 w 3729"/>
                    <a:gd name="T47" fmla="*/ 787 h 798"/>
                    <a:gd name="T48" fmla="*/ 1645 w 3729"/>
                    <a:gd name="T49" fmla="*/ 788 h 798"/>
                    <a:gd name="T50" fmla="*/ 1711 w 3729"/>
                    <a:gd name="T51" fmla="*/ 783 h 798"/>
                    <a:gd name="T52" fmla="*/ 1777 w 3729"/>
                    <a:gd name="T53" fmla="*/ 780 h 798"/>
                    <a:gd name="T54" fmla="*/ 1844 w 3729"/>
                    <a:gd name="T55" fmla="*/ 782 h 798"/>
                    <a:gd name="T56" fmla="*/ 1911 w 3729"/>
                    <a:gd name="T57" fmla="*/ 789 h 798"/>
                    <a:gd name="T58" fmla="*/ 1977 w 3729"/>
                    <a:gd name="T59" fmla="*/ 786 h 798"/>
                    <a:gd name="T60" fmla="*/ 2043 w 3729"/>
                    <a:gd name="T61" fmla="*/ 760 h 798"/>
                    <a:gd name="T62" fmla="*/ 2109 w 3729"/>
                    <a:gd name="T63" fmla="*/ 754 h 798"/>
                    <a:gd name="T64" fmla="*/ 2176 w 3729"/>
                    <a:gd name="T65" fmla="*/ 672 h 798"/>
                    <a:gd name="T66" fmla="*/ 2243 w 3729"/>
                    <a:gd name="T67" fmla="*/ 99 h 798"/>
                    <a:gd name="T68" fmla="*/ 2309 w 3729"/>
                    <a:gd name="T69" fmla="*/ 257 h 798"/>
                    <a:gd name="T70" fmla="*/ 2375 w 3729"/>
                    <a:gd name="T71" fmla="*/ 590 h 798"/>
                    <a:gd name="T72" fmla="*/ 2441 w 3729"/>
                    <a:gd name="T73" fmla="*/ 675 h 798"/>
                    <a:gd name="T74" fmla="*/ 2508 w 3729"/>
                    <a:gd name="T75" fmla="*/ 715 h 798"/>
                    <a:gd name="T76" fmla="*/ 2575 w 3729"/>
                    <a:gd name="T77" fmla="*/ 727 h 798"/>
                    <a:gd name="T78" fmla="*/ 2641 w 3729"/>
                    <a:gd name="T79" fmla="*/ 743 h 798"/>
                    <a:gd name="T80" fmla="*/ 2707 w 3729"/>
                    <a:gd name="T81" fmla="*/ 757 h 798"/>
                    <a:gd name="T82" fmla="*/ 2773 w 3729"/>
                    <a:gd name="T83" fmla="*/ 767 h 798"/>
                    <a:gd name="T84" fmla="*/ 2840 w 3729"/>
                    <a:gd name="T85" fmla="*/ 770 h 798"/>
                    <a:gd name="T86" fmla="*/ 2907 w 3729"/>
                    <a:gd name="T87" fmla="*/ 776 h 798"/>
                    <a:gd name="T88" fmla="*/ 2973 w 3729"/>
                    <a:gd name="T89" fmla="*/ 776 h 798"/>
                    <a:gd name="T90" fmla="*/ 3039 w 3729"/>
                    <a:gd name="T91" fmla="*/ 780 h 798"/>
                    <a:gd name="T92" fmla="*/ 3105 w 3729"/>
                    <a:gd name="T93" fmla="*/ 785 h 798"/>
                    <a:gd name="T94" fmla="*/ 3172 w 3729"/>
                    <a:gd name="T95" fmla="*/ 787 h 798"/>
                    <a:gd name="T96" fmla="*/ 3239 w 3729"/>
                    <a:gd name="T97" fmla="*/ 787 h 798"/>
                    <a:gd name="T98" fmla="*/ 3305 w 3729"/>
                    <a:gd name="T99" fmla="*/ 789 h 798"/>
                    <a:gd name="T100" fmla="*/ 3371 w 3729"/>
                    <a:gd name="T101" fmla="*/ 790 h 798"/>
                    <a:gd name="T102" fmla="*/ 3437 w 3729"/>
                    <a:gd name="T103" fmla="*/ 795 h 798"/>
                    <a:gd name="T104" fmla="*/ 3504 w 3729"/>
                    <a:gd name="T105" fmla="*/ 792 h 798"/>
                    <a:gd name="T106" fmla="*/ 3571 w 3729"/>
                    <a:gd name="T107" fmla="*/ 793 h 798"/>
                    <a:gd name="T108" fmla="*/ 3637 w 3729"/>
                    <a:gd name="T109" fmla="*/ 795 h 798"/>
                    <a:gd name="T110" fmla="*/ 3703 w 3729"/>
                    <a:gd name="T111" fmla="*/ 786 h 7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3729" h="798">
                      <a:moveTo>
                        <a:pt x="0" y="773"/>
                      </a:moveTo>
                      <a:lnTo>
                        <a:pt x="1" y="772"/>
                      </a:lnTo>
                      <a:lnTo>
                        <a:pt x="9" y="773"/>
                      </a:lnTo>
                      <a:lnTo>
                        <a:pt x="18" y="773"/>
                      </a:lnTo>
                      <a:lnTo>
                        <a:pt x="26" y="772"/>
                      </a:lnTo>
                      <a:lnTo>
                        <a:pt x="35" y="769"/>
                      </a:lnTo>
                      <a:lnTo>
                        <a:pt x="43" y="770"/>
                      </a:lnTo>
                      <a:lnTo>
                        <a:pt x="51" y="771"/>
                      </a:lnTo>
                      <a:lnTo>
                        <a:pt x="59" y="771"/>
                      </a:lnTo>
                      <a:lnTo>
                        <a:pt x="68" y="770"/>
                      </a:lnTo>
                      <a:lnTo>
                        <a:pt x="76" y="770"/>
                      </a:lnTo>
                      <a:lnTo>
                        <a:pt x="84" y="770"/>
                      </a:lnTo>
                      <a:lnTo>
                        <a:pt x="92" y="771"/>
                      </a:lnTo>
                      <a:lnTo>
                        <a:pt x="101" y="775"/>
                      </a:lnTo>
                      <a:lnTo>
                        <a:pt x="109" y="778"/>
                      </a:lnTo>
                      <a:lnTo>
                        <a:pt x="117" y="778"/>
                      </a:lnTo>
                      <a:lnTo>
                        <a:pt x="126" y="779"/>
                      </a:lnTo>
                      <a:lnTo>
                        <a:pt x="134" y="782"/>
                      </a:lnTo>
                      <a:lnTo>
                        <a:pt x="143" y="785"/>
                      </a:lnTo>
                      <a:lnTo>
                        <a:pt x="151" y="787"/>
                      </a:lnTo>
                      <a:lnTo>
                        <a:pt x="159" y="787"/>
                      </a:lnTo>
                      <a:lnTo>
                        <a:pt x="167" y="790"/>
                      </a:lnTo>
                      <a:lnTo>
                        <a:pt x="176" y="791"/>
                      </a:lnTo>
                      <a:lnTo>
                        <a:pt x="184" y="791"/>
                      </a:lnTo>
                      <a:lnTo>
                        <a:pt x="192" y="791"/>
                      </a:lnTo>
                      <a:lnTo>
                        <a:pt x="200" y="792"/>
                      </a:lnTo>
                      <a:lnTo>
                        <a:pt x="209" y="793"/>
                      </a:lnTo>
                      <a:lnTo>
                        <a:pt x="217" y="792"/>
                      </a:lnTo>
                      <a:lnTo>
                        <a:pt x="225" y="792"/>
                      </a:lnTo>
                      <a:lnTo>
                        <a:pt x="233" y="791"/>
                      </a:lnTo>
                      <a:lnTo>
                        <a:pt x="242" y="789"/>
                      </a:lnTo>
                      <a:lnTo>
                        <a:pt x="250" y="785"/>
                      </a:lnTo>
                      <a:lnTo>
                        <a:pt x="259" y="783"/>
                      </a:lnTo>
                      <a:lnTo>
                        <a:pt x="267" y="783"/>
                      </a:lnTo>
                      <a:lnTo>
                        <a:pt x="275" y="781"/>
                      </a:lnTo>
                      <a:lnTo>
                        <a:pt x="283" y="777"/>
                      </a:lnTo>
                      <a:lnTo>
                        <a:pt x="292" y="777"/>
                      </a:lnTo>
                      <a:lnTo>
                        <a:pt x="300" y="774"/>
                      </a:lnTo>
                      <a:lnTo>
                        <a:pt x="308" y="771"/>
                      </a:lnTo>
                      <a:lnTo>
                        <a:pt x="317" y="771"/>
                      </a:lnTo>
                      <a:lnTo>
                        <a:pt x="325" y="771"/>
                      </a:lnTo>
                      <a:lnTo>
                        <a:pt x="333" y="776"/>
                      </a:lnTo>
                      <a:lnTo>
                        <a:pt x="341" y="777"/>
                      </a:lnTo>
                      <a:lnTo>
                        <a:pt x="350" y="777"/>
                      </a:lnTo>
                      <a:lnTo>
                        <a:pt x="358" y="778"/>
                      </a:lnTo>
                      <a:lnTo>
                        <a:pt x="367" y="782"/>
                      </a:lnTo>
                      <a:lnTo>
                        <a:pt x="375" y="784"/>
                      </a:lnTo>
                      <a:lnTo>
                        <a:pt x="383" y="785"/>
                      </a:lnTo>
                      <a:lnTo>
                        <a:pt x="391" y="787"/>
                      </a:lnTo>
                      <a:lnTo>
                        <a:pt x="400" y="788"/>
                      </a:lnTo>
                      <a:lnTo>
                        <a:pt x="408" y="789"/>
                      </a:lnTo>
                      <a:lnTo>
                        <a:pt x="416" y="790"/>
                      </a:lnTo>
                      <a:lnTo>
                        <a:pt x="424" y="790"/>
                      </a:lnTo>
                      <a:lnTo>
                        <a:pt x="433" y="792"/>
                      </a:lnTo>
                      <a:lnTo>
                        <a:pt x="441" y="792"/>
                      </a:lnTo>
                      <a:lnTo>
                        <a:pt x="449" y="792"/>
                      </a:lnTo>
                      <a:lnTo>
                        <a:pt x="458" y="791"/>
                      </a:lnTo>
                      <a:lnTo>
                        <a:pt x="466" y="792"/>
                      </a:lnTo>
                      <a:lnTo>
                        <a:pt x="475" y="791"/>
                      </a:lnTo>
                      <a:lnTo>
                        <a:pt x="483" y="790"/>
                      </a:lnTo>
                      <a:lnTo>
                        <a:pt x="491" y="786"/>
                      </a:lnTo>
                      <a:lnTo>
                        <a:pt x="499" y="784"/>
                      </a:lnTo>
                      <a:lnTo>
                        <a:pt x="508" y="782"/>
                      </a:lnTo>
                      <a:lnTo>
                        <a:pt x="516" y="781"/>
                      </a:lnTo>
                      <a:lnTo>
                        <a:pt x="524" y="780"/>
                      </a:lnTo>
                      <a:lnTo>
                        <a:pt x="532" y="777"/>
                      </a:lnTo>
                      <a:lnTo>
                        <a:pt x="541" y="774"/>
                      </a:lnTo>
                      <a:lnTo>
                        <a:pt x="549" y="773"/>
                      </a:lnTo>
                      <a:lnTo>
                        <a:pt x="557" y="769"/>
                      </a:lnTo>
                      <a:lnTo>
                        <a:pt x="565" y="768"/>
                      </a:lnTo>
                      <a:lnTo>
                        <a:pt x="574" y="769"/>
                      </a:lnTo>
                      <a:lnTo>
                        <a:pt x="582" y="769"/>
                      </a:lnTo>
                      <a:lnTo>
                        <a:pt x="591" y="768"/>
                      </a:lnTo>
                      <a:lnTo>
                        <a:pt x="599" y="765"/>
                      </a:lnTo>
                      <a:lnTo>
                        <a:pt x="607" y="763"/>
                      </a:lnTo>
                      <a:lnTo>
                        <a:pt x="616" y="762"/>
                      </a:lnTo>
                      <a:lnTo>
                        <a:pt x="624" y="763"/>
                      </a:lnTo>
                      <a:lnTo>
                        <a:pt x="632" y="764"/>
                      </a:lnTo>
                      <a:lnTo>
                        <a:pt x="640" y="765"/>
                      </a:lnTo>
                      <a:lnTo>
                        <a:pt x="649" y="763"/>
                      </a:lnTo>
                      <a:lnTo>
                        <a:pt x="657" y="766"/>
                      </a:lnTo>
                      <a:lnTo>
                        <a:pt x="665" y="773"/>
                      </a:lnTo>
                      <a:lnTo>
                        <a:pt x="673" y="775"/>
                      </a:lnTo>
                      <a:lnTo>
                        <a:pt x="682" y="777"/>
                      </a:lnTo>
                      <a:lnTo>
                        <a:pt x="690" y="780"/>
                      </a:lnTo>
                      <a:lnTo>
                        <a:pt x="699" y="784"/>
                      </a:lnTo>
                      <a:lnTo>
                        <a:pt x="707" y="788"/>
                      </a:lnTo>
                      <a:lnTo>
                        <a:pt x="715" y="790"/>
                      </a:lnTo>
                      <a:lnTo>
                        <a:pt x="723" y="795"/>
                      </a:lnTo>
                      <a:lnTo>
                        <a:pt x="732" y="795"/>
                      </a:lnTo>
                      <a:lnTo>
                        <a:pt x="740" y="795"/>
                      </a:lnTo>
                      <a:lnTo>
                        <a:pt x="748" y="795"/>
                      </a:lnTo>
                      <a:lnTo>
                        <a:pt x="756" y="793"/>
                      </a:lnTo>
                      <a:lnTo>
                        <a:pt x="765" y="793"/>
                      </a:lnTo>
                      <a:lnTo>
                        <a:pt x="773" y="795"/>
                      </a:lnTo>
                      <a:lnTo>
                        <a:pt x="781" y="795"/>
                      </a:lnTo>
                      <a:lnTo>
                        <a:pt x="790" y="793"/>
                      </a:lnTo>
                      <a:lnTo>
                        <a:pt x="798" y="793"/>
                      </a:lnTo>
                      <a:lnTo>
                        <a:pt x="807" y="792"/>
                      </a:lnTo>
                      <a:lnTo>
                        <a:pt x="815" y="792"/>
                      </a:lnTo>
                      <a:lnTo>
                        <a:pt x="823" y="792"/>
                      </a:lnTo>
                      <a:lnTo>
                        <a:pt x="831" y="792"/>
                      </a:lnTo>
                      <a:lnTo>
                        <a:pt x="840" y="792"/>
                      </a:lnTo>
                      <a:lnTo>
                        <a:pt x="848" y="791"/>
                      </a:lnTo>
                      <a:lnTo>
                        <a:pt x="856" y="788"/>
                      </a:lnTo>
                      <a:lnTo>
                        <a:pt x="864" y="785"/>
                      </a:lnTo>
                      <a:lnTo>
                        <a:pt x="873" y="784"/>
                      </a:lnTo>
                      <a:lnTo>
                        <a:pt x="881" y="784"/>
                      </a:lnTo>
                      <a:lnTo>
                        <a:pt x="889" y="784"/>
                      </a:lnTo>
                      <a:lnTo>
                        <a:pt x="897" y="780"/>
                      </a:lnTo>
                      <a:lnTo>
                        <a:pt x="906" y="779"/>
                      </a:lnTo>
                      <a:lnTo>
                        <a:pt x="914" y="779"/>
                      </a:lnTo>
                      <a:lnTo>
                        <a:pt x="923" y="779"/>
                      </a:lnTo>
                      <a:lnTo>
                        <a:pt x="931" y="775"/>
                      </a:lnTo>
                      <a:lnTo>
                        <a:pt x="939" y="773"/>
                      </a:lnTo>
                      <a:lnTo>
                        <a:pt x="948" y="773"/>
                      </a:lnTo>
                      <a:lnTo>
                        <a:pt x="956" y="773"/>
                      </a:lnTo>
                      <a:lnTo>
                        <a:pt x="964" y="772"/>
                      </a:lnTo>
                      <a:lnTo>
                        <a:pt x="972" y="771"/>
                      </a:lnTo>
                      <a:lnTo>
                        <a:pt x="981" y="772"/>
                      </a:lnTo>
                      <a:lnTo>
                        <a:pt x="989" y="772"/>
                      </a:lnTo>
                      <a:lnTo>
                        <a:pt x="997" y="772"/>
                      </a:lnTo>
                      <a:lnTo>
                        <a:pt x="1005" y="773"/>
                      </a:lnTo>
                      <a:lnTo>
                        <a:pt x="1014" y="774"/>
                      </a:lnTo>
                      <a:lnTo>
                        <a:pt x="1022" y="777"/>
                      </a:lnTo>
                      <a:lnTo>
                        <a:pt x="1031" y="779"/>
                      </a:lnTo>
                      <a:lnTo>
                        <a:pt x="1039" y="781"/>
                      </a:lnTo>
                      <a:lnTo>
                        <a:pt x="1047" y="781"/>
                      </a:lnTo>
                      <a:lnTo>
                        <a:pt x="1055" y="782"/>
                      </a:lnTo>
                      <a:lnTo>
                        <a:pt x="1064" y="784"/>
                      </a:lnTo>
                      <a:lnTo>
                        <a:pt x="1072" y="785"/>
                      </a:lnTo>
                      <a:lnTo>
                        <a:pt x="1080" y="789"/>
                      </a:lnTo>
                      <a:lnTo>
                        <a:pt x="1089" y="790"/>
                      </a:lnTo>
                      <a:lnTo>
                        <a:pt x="1097" y="790"/>
                      </a:lnTo>
                      <a:lnTo>
                        <a:pt x="1105" y="790"/>
                      </a:lnTo>
                      <a:lnTo>
                        <a:pt x="1113" y="791"/>
                      </a:lnTo>
                      <a:lnTo>
                        <a:pt x="1122" y="793"/>
                      </a:lnTo>
                      <a:lnTo>
                        <a:pt x="1130" y="796"/>
                      </a:lnTo>
                      <a:lnTo>
                        <a:pt x="1139" y="797"/>
                      </a:lnTo>
                      <a:lnTo>
                        <a:pt x="1147" y="797"/>
                      </a:lnTo>
                      <a:lnTo>
                        <a:pt x="1155" y="797"/>
                      </a:lnTo>
                      <a:lnTo>
                        <a:pt x="1163" y="798"/>
                      </a:lnTo>
                      <a:lnTo>
                        <a:pt x="1172" y="797"/>
                      </a:lnTo>
                      <a:lnTo>
                        <a:pt x="1180" y="797"/>
                      </a:lnTo>
                      <a:lnTo>
                        <a:pt x="1188" y="797"/>
                      </a:lnTo>
                      <a:lnTo>
                        <a:pt x="1196" y="797"/>
                      </a:lnTo>
                      <a:lnTo>
                        <a:pt x="1205" y="798"/>
                      </a:lnTo>
                      <a:lnTo>
                        <a:pt x="1213" y="798"/>
                      </a:lnTo>
                      <a:lnTo>
                        <a:pt x="1221" y="798"/>
                      </a:lnTo>
                      <a:lnTo>
                        <a:pt x="1229" y="798"/>
                      </a:lnTo>
                      <a:lnTo>
                        <a:pt x="1238" y="798"/>
                      </a:lnTo>
                      <a:lnTo>
                        <a:pt x="1246" y="797"/>
                      </a:lnTo>
                      <a:lnTo>
                        <a:pt x="1255" y="798"/>
                      </a:lnTo>
                      <a:lnTo>
                        <a:pt x="1263" y="797"/>
                      </a:lnTo>
                      <a:lnTo>
                        <a:pt x="1271" y="797"/>
                      </a:lnTo>
                      <a:lnTo>
                        <a:pt x="1280" y="796"/>
                      </a:lnTo>
                      <a:lnTo>
                        <a:pt x="1288" y="795"/>
                      </a:lnTo>
                      <a:lnTo>
                        <a:pt x="1296" y="792"/>
                      </a:lnTo>
                      <a:lnTo>
                        <a:pt x="1304" y="791"/>
                      </a:lnTo>
                      <a:lnTo>
                        <a:pt x="1313" y="790"/>
                      </a:lnTo>
                      <a:lnTo>
                        <a:pt x="1321" y="791"/>
                      </a:lnTo>
                      <a:lnTo>
                        <a:pt x="1329" y="791"/>
                      </a:lnTo>
                      <a:lnTo>
                        <a:pt x="1337" y="792"/>
                      </a:lnTo>
                      <a:lnTo>
                        <a:pt x="1346" y="792"/>
                      </a:lnTo>
                      <a:lnTo>
                        <a:pt x="1354" y="791"/>
                      </a:lnTo>
                      <a:lnTo>
                        <a:pt x="1363" y="791"/>
                      </a:lnTo>
                      <a:lnTo>
                        <a:pt x="1371" y="790"/>
                      </a:lnTo>
                      <a:lnTo>
                        <a:pt x="1379" y="788"/>
                      </a:lnTo>
                      <a:lnTo>
                        <a:pt x="1387" y="786"/>
                      </a:lnTo>
                      <a:lnTo>
                        <a:pt x="1396" y="786"/>
                      </a:lnTo>
                      <a:lnTo>
                        <a:pt x="1404" y="786"/>
                      </a:lnTo>
                      <a:lnTo>
                        <a:pt x="1412" y="785"/>
                      </a:lnTo>
                      <a:lnTo>
                        <a:pt x="1421" y="781"/>
                      </a:lnTo>
                      <a:lnTo>
                        <a:pt x="1429" y="779"/>
                      </a:lnTo>
                      <a:lnTo>
                        <a:pt x="1437" y="778"/>
                      </a:lnTo>
                      <a:lnTo>
                        <a:pt x="1445" y="779"/>
                      </a:lnTo>
                      <a:lnTo>
                        <a:pt x="1454" y="781"/>
                      </a:lnTo>
                      <a:lnTo>
                        <a:pt x="1462" y="779"/>
                      </a:lnTo>
                      <a:lnTo>
                        <a:pt x="1471" y="779"/>
                      </a:lnTo>
                      <a:lnTo>
                        <a:pt x="1479" y="779"/>
                      </a:lnTo>
                      <a:lnTo>
                        <a:pt x="1487" y="778"/>
                      </a:lnTo>
                      <a:lnTo>
                        <a:pt x="1495" y="779"/>
                      </a:lnTo>
                      <a:lnTo>
                        <a:pt x="1504" y="779"/>
                      </a:lnTo>
                      <a:lnTo>
                        <a:pt x="1512" y="781"/>
                      </a:lnTo>
                      <a:lnTo>
                        <a:pt x="1520" y="782"/>
                      </a:lnTo>
                      <a:lnTo>
                        <a:pt x="1528" y="783"/>
                      </a:lnTo>
                      <a:lnTo>
                        <a:pt x="1537" y="782"/>
                      </a:lnTo>
                      <a:lnTo>
                        <a:pt x="1545" y="782"/>
                      </a:lnTo>
                      <a:lnTo>
                        <a:pt x="1553" y="783"/>
                      </a:lnTo>
                      <a:lnTo>
                        <a:pt x="1561" y="784"/>
                      </a:lnTo>
                      <a:lnTo>
                        <a:pt x="1570" y="786"/>
                      </a:lnTo>
                      <a:lnTo>
                        <a:pt x="1579" y="787"/>
                      </a:lnTo>
                      <a:lnTo>
                        <a:pt x="1587" y="787"/>
                      </a:lnTo>
                      <a:lnTo>
                        <a:pt x="1595" y="788"/>
                      </a:lnTo>
                      <a:lnTo>
                        <a:pt x="1603" y="789"/>
                      </a:lnTo>
                      <a:lnTo>
                        <a:pt x="1612" y="788"/>
                      </a:lnTo>
                      <a:lnTo>
                        <a:pt x="1620" y="788"/>
                      </a:lnTo>
                      <a:lnTo>
                        <a:pt x="1628" y="788"/>
                      </a:lnTo>
                      <a:lnTo>
                        <a:pt x="1636" y="788"/>
                      </a:lnTo>
                      <a:lnTo>
                        <a:pt x="1645" y="788"/>
                      </a:lnTo>
                      <a:lnTo>
                        <a:pt x="1653" y="788"/>
                      </a:lnTo>
                      <a:lnTo>
                        <a:pt x="1661" y="787"/>
                      </a:lnTo>
                      <a:lnTo>
                        <a:pt x="1669" y="787"/>
                      </a:lnTo>
                      <a:lnTo>
                        <a:pt x="1678" y="786"/>
                      </a:lnTo>
                      <a:lnTo>
                        <a:pt x="1686" y="785"/>
                      </a:lnTo>
                      <a:lnTo>
                        <a:pt x="1695" y="785"/>
                      </a:lnTo>
                      <a:lnTo>
                        <a:pt x="1703" y="784"/>
                      </a:lnTo>
                      <a:lnTo>
                        <a:pt x="1711" y="783"/>
                      </a:lnTo>
                      <a:lnTo>
                        <a:pt x="1719" y="784"/>
                      </a:lnTo>
                      <a:lnTo>
                        <a:pt x="1728" y="784"/>
                      </a:lnTo>
                      <a:lnTo>
                        <a:pt x="1736" y="782"/>
                      </a:lnTo>
                      <a:lnTo>
                        <a:pt x="1744" y="781"/>
                      </a:lnTo>
                      <a:lnTo>
                        <a:pt x="1753" y="781"/>
                      </a:lnTo>
                      <a:lnTo>
                        <a:pt x="1761" y="780"/>
                      </a:lnTo>
                      <a:lnTo>
                        <a:pt x="1769" y="781"/>
                      </a:lnTo>
                      <a:lnTo>
                        <a:pt x="1777" y="780"/>
                      </a:lnTo>
                      <a:lnTo>
                        <a:pt x="1786" y="779"/>
                      </a:lnTo>
                      <a:lnTo>
                        <a:pt x="1794" y="779"/>
                      </a:lnTo>
                      <a:lnTo>
                        <a:pt x="1803" y="780"/>
                      </a:lnTo>
                      <a:lnTo>
                        <a:pt x="1811" y="780"/>
                      </a:lnTo>
                      <a:lnTo>
                        <a:pt x="1819" y="780"/>
                      </a:lnTo>
                      <a:lnTo>
                        <a:pt x="1827" y="780"/>
                      </a:lnTo>
                      <a:lnTo>
                        <a:pt x="1836" y="781"/>
                      </a:lnTo>
                      <a:lnTo>
                        <a:pt x="1844" y="782"/>
                      </a:lnTo>
                      <a:lnTo>
                        <a:pt x="1852" y="784"/>
                      </a:lnTo>
                      <a:lnTo>
                        <a:pt x="1860" y="785"/>
                      </a:lnTo>
                      <a:lnTo>
                        <a:pt x="1869" y="786"/>
                      </a:lnTo>
                      <a:lnTo>
                        <a:pt x="1877" y="787"/>
                      </a:lnTo>
                      <a:lnTo>
                        <a:pt x="1885" y="788"/>
                      </a:lnTo>
                      <a:lnTo>
                        <a:pt x="1894" y="788"/>
                      </a:lnTo>
                      <a:lnTo>
                        <a:pt x="1902" y="788"/>
                      </a:lnTo>
                      <a:lnTo>
                        <a:pt x="1911" y="789"/>
                      </a:lnTo>
                      <a:lnTo>
                        <a:pt x="1919" y="789"/>
                      </a:lnTo>
                      <a:lnTo>
                        <a:pt x="1927" y="789"/>
                      </a:lnTo>
                      <a:lnTo>
                        <a:pt x="1935" y="789"/>
                      </a:lnTo>
                      <a:lnTo>
                        <a:pt x="1944" y="788"/>
                      </a:lnTo>
                      <a:lnTo>
                        <a:pt x="1952" y="789"/>
                      </a:lnTo>
                      <a:lnTo>
                        <a:pt x="1960" y="789"/>
                      </a:lnTo>
                      <a:lnTo>
                        <a:pt x="1968" y="788"/>
                      </a:lnTo>
                      <a:lnTo>
                        <a:pt x="1977" y="786"/>
                      </a:lnTo>
                      <a:lnTo>
                        <a:pt x="1985" y="782"/>
                      </a:lnTo>
                      <a:lnTo>
                        <a:pt x="1993" y="780"/>
                      </a:lnTo>
                      <a:lnTo>
                        <a:pt x="2001" y="779"/>
                      </a:lnTo>
                      <a:lnTo>
                        <a:pt x="2010" y="774"/>
                      </a:lnTo>
                      <a:lnTo>
                        <a:pt x="2018" y="768"/>
                      </a:lnTo>
                      <a:lnTo>
                        <a:pt x="2027" y="763"/>
                      </a:lnTo>
                      <a:lnTo>
                        <a:pt x="2035" y="762"/>
                      </a:lnTo>
                      <a:lnTo>
                        <a:pt x="2043" y="760"/>
                      </a:lnTo>
                      <a:lnTo>
                        <a:pt x="2052" y="759"/>
                      </a:lnTo>
                      <a:lnTo>
                        <a:pt x="2060" y="755"/>
                      </a:lnTo>
                      <a:lnTo>
                        <a:pt x="2068" y="752"/>
                      </a:lnTo>
                      <a:lnTo>
                        <a:pt x="2076" y="751"/>
                      </a:lnTo>
                      <a:lnTo>
                        <a:pt x="2085" y="751"/>
                      </a:lnTo>
                      <a:lnTo>
                        <a:pt x="2093" y="752"/>
                      </a:lnTo>
                      <a:lnTo>
                        <a:pt x="2101" y="752"/>
                      </a:lnTo>
                      <a:lnTo>
                        <a:pt x="2109" y="754"/>
                      </a:lnTo>
                      <a:lnTo>
                        <a:pt x="2118" y="753"/>
                      </a:lnTo>
                      <a:lnTo>
                        <a:pt x="2126" y="752"/>
                      </a:lnTo>
                      <a:lnTo>
                        <a:pt x="2135" y="751"/>
                      </a:lnTo>
                      <a:lnTo>
                        <a:pt x="2143" y="745"/>
                      </a:lnTo>
                      <a:lnTo>
                        <a:pt x="2151" y="737"/>
                      </a:lnTo>
                      <a:lnTo>
                        <a:pt x="2159" y="723"/>
                      </a:lnTo>
                      <a:lnTo>
                        <a:pt x="2168" y="701"/>
                      </a:lnTo>
                      <a:lnTo>
                        <a:pt x="2176" y="672"/>
                      </a:lnTo>
                      <a:lnTo>
                        <a:pt x="2184" y="635"/>
                      </a:lnTo>
                      <a:lnTo>
                        <a:pt x="2192" y="587"/>
                      </a:lnTo>
                      <a:lnTo>
                        <a:pt x="2201" y="524"/>
                      </a:lnTo>
                      <a:lnTo>
                        <a:pt x="2209" y="447"/>
                      </a:lnTo>
                      <a:lnTo>
                        <a:pt x="2217" y="356"/>
                      </a:lnTo>
                      <a:lnTo>
                        <a:pt x="2226" y="270"/>
                      </a:lnTo>
                      <a:lnTo>
                        <a:pt x="2234" y="184"/>
                      </a:lnTo>
                      <a:lnTo>
                        <a:pt x="2243" y="99"/>
                      </a:lnTo>
                      <a:lnTo>
                        <a:pt x="2251" y="32"/>
                      </a:lnTo>
                      <a:lnTo>
                        <a:pt x="2259" y="0"/>
                      </a:lnTo>
                      <a:lnTo>
                        <a:pt x="2267" y="0"/>
                      </a:lnTo>
                      <a:lnTo>
                        <a:pt x="2276" y="25"/>
                      </a:lnTo>
                      <a:lnTo>
                        <a:pt x="2284" y="78"/>
                      </a:lnTo>
                      <a:lnTo>
                        <a:pt x="2292" y="140"/>
                      </a:lnTo>
                      <a:lnTo>
                        <a:pt x="2300" y="198"/>
                      </a:lnTo>
                      <a:lnTo>
                        <a:pt x="2309" y="257"/>
                      </a:lnTo>
                      <a:lnTo>
                        <a:pt x="2317" y="316"/>
                      </a:lnTo>
                      <a:lnTo>
                        <a:pt x="2325" y="374"/>
                      </a:lnTo>
                      <a:lnTo>
                        <a:pt x="2333" y="427"/>
                      </a:lnTo>
                      <a:lnTo>
                        <a:pt x="2342" y="474"/>
                      </a:lnTo>
                      <a:lnTo>
                        <a:pt x="2350" y="516"/>
                      </a:lnTo>
                      <a:lnTo>
                        <a:pt x="2359" y="545"/>
                      </a:lnTo>
                      <a:lnTo>
                        <a:pt x="2367" y="568"/>
                      </a:lnTo>
                      <a:lnTo>
                        <a:pt x="2375" y="590"/>
                      </a:lnTo>
                      <a:lnTo>
                        <a:pt x="2384" y="610"/>
                      </a:lnTo>
                      <a:lnTo>
                        <a:pt x="2392" y="624"/>
                      </a:lnTo>
                      <a:lnTo>
                        <a:pt x="2400" y="637"/>
                      </a:lnTo>
                      <a:lnTo>
                        <a:pt x="2408" y="646"/>
                      </a:lnTo>
                      <a:lnTo>
                        <a:pt x="2417" y="654"/>
                      </a:lnTo>
                      <a:lnTo>
                        <a:pt x="2425" y="661"/>
                      </a:lnTo>
                      <a:lnTo>
                        <a:pt x="2433" y="666"/>
                      </a:lnTo>
                      <a:lnTo>
                        <a:pt x="2441" y="675"/>
                      </a:lnTo>
                      <a:lnTo>
                        <a:pt x="2450" y="685"/>
                      </a:lnTo>
                      <a:lnTo>
                        <a:pt x="2458" y="691"/>
                      </a:lnTo>
                      <a:lnTo>
                        <a:pt x="2467" y="693"/>
                      </a:lnTo>
                      <a:lnTo>
                        <a:pt x="2475" y="696"/>
                      </a:lnTo>
                      <a:lnTo>
                        <a:pt x="2483" y="702"/>
                      </a:lnTo>
                      <a:lnTo>
                        <a:pt x="2491" y="706"/>
                      </a:lnTo>
                      <a:lnTo>
                        <a:pt x="2500" y="710"/>
                      </a:lnTo>
                      <a:lnTo>
                        <a:pt x="2508" y="715"/>
                      </a:lnTo>
                      <a:lnTo>
                        <a:pt x="2516" y="720"/>
                      </a:lnTo>
                      <a:lnTo>
                        <a:pt x="2524" y="721"/>
                      </a:lnTo>
                      <a:lnTo>
                        <a:pt x="2533" y="722"/>
                      </a:lnTo>
                      <a:lnTo>
                        <a:pt x="2541" y="724"/>
                      </a:lnTo>
                      <a:lnTo>
                        <a:pt x="2549" y="726"/>
                      </a:lnTo>
                      <a:lnTo>
                        <a:pt x="2558" y="727"/>
                      </a:lnTo>
                      <a:lnTo>
                        <a:pt x="2566" y="727"/>
                      </a:lnTo>
                      <a:lnTo>
                        <a:pt x="2575" y="727"/>
                      </a:lnTo>
                      <a:lnTo>
                        <a:pt x="2583" y="731"/>
                      </a:lnTo>
                      <a:lnTo>
                        <a:pt x="2591" y="734"/>
                      </a:lnTo>
                      <a:lnTo>
                        <a:pt x="2599" y="734"/>
                      </a:lnTo>
                      <a:lnTo>
                        <a:pt x="2608" y="734"/>
                      </a:lnTo>
                      <a:lnTo>
                        <a:pt x="2616" y="735"/>
                      </a:lnTo>
                      <a:lnTo>
                        <a:pt x="2624" y="741"/>
                      </a:lnTo>
                      <a:lnTo>
                        <a:pt x="2632" y="743"/>
                      </a:lnTo>
                      <a:lnTo>
                        <a:pt x="2641" y="743"/>
                      </a:lnTo>
                      <a:lnTo>
                        <a:pt x="2649" y="743"/>
                      </a:lnTo>
                      <a:lnTo>
                        <a:pt x="2657" y="747"/>
                      </a:lnTo>
                      <a:lnTo>
                        <a:pt x="2665" y="748"/>
                      </a:lnTo>
                      <a:lnTo>
                        <a:pt x="2674" y="749"/>
                      </a:lnTo>
                      <a:lnTo>
                        <a:pt x="2682" y="753"/>
                      </a:lnTo>
                      <a:lnTo>
                        <a:pt x="2691" y="755"/>
                      </a:lnTo>
                      <a:lnTo>
                        <a:pt x="2699" y="755"/>
                      </a:lnTo>
                      <a:lnTo>
                        <a:pt x="2707" y="757"/>
                      </a:lnTo>
                      <a:lnTo>
                        <a:pt x="2716" y="758"/>
                      </a:lnTo>
                      <a:lnTo>
                        <a:pt x="2724" y="758"/>
                      </a:lnTo>
                      <a:lnTo>
                        <a:pt x="2732" y="758"/>
                      </a:lnTo>
                      <a:lnTo>
                        <a:pt x="2740" y="760"/>
                      </a:lnTo>
                      <a:lnTo>
                        <a:pt x="2749" y="763"/>
                      </a:lnTo>
                      <a:lnTo>
                        <a:pt x="2757" y="764"/>
                      </a:lnTo>
                      <a:lnTo>
                        <a:pt x="2765" y="766"/>
                      </a:lnTo>
                      <a:lnTo>
                        <a:pt x="2773" y="767"/>
                      </a:lnTo>
                      <a:lnTo>
                        <a:pt x="2782" y="767"/>
                      </a:lnTo>
                      <a:lnTo>
                        <a:pt x="2790" y="766"/>
                      </a:lnTo>
                      <a:lnTo>
                        <a:pt x="2799" y="765"/>
                      </a:lnTo>
                      <a:lnTo>
                        <a:pt x="2807" y="763"/>
                      </a:lnTo>
                      <a:lnTo>
                        <a:pt x="2815" y="766"/>
                      </a:lnTo>
                      <a:lnTo>
                        <a:pt x="2823" y="769"/>
                      </a:lnTo>
                      <a:lnTo>
                        <a:pt x="2832" y="769"/>
                      </a:lnTo>
                      <a:lnTo>
                        <a:pt x="2840" y="770"/>
                      </a:lnTo>
                      <a:lnTo>
                        <a:pt x="2848" y="769"/>
                      </a:lnTo>
                      <a:lnTo>
                        <a:pt x="2857" y="770"/>
                      </a:lnTo>
                      <a:lnTo>
                        <a:pt x="2865" y="771"/>
                      </a:lnTo>
                      <a:lnTo>
                        <a:pt x="2873" y="771"/>
                      </a:lnTo>
                      <a:lnTo>
                        <a:pt x="2881" y="774"/>
                      </a:lnTo>
                      <a:lnTo>
                        <a:pt x="2890" y="776"/>
                      </a:lnTo>
                      <a:lnTo>
                        <a:pt x="2898" y="776"/>
                      </a:lnTo>
                      <a:lnTo>
                        <a:pt x="2907" y="776"/>
                      </a:lnTo>
                      <a:lnTo>
                        <a:pt x="2915" y="776"/>
                      </a:lnTo>
                      <a:lnTo>
                        <a:pt x="2923" y="776"/>
                      </a:lnTo>
                      <a:lnTo>
                        <a:pt x="2931" y="777"/>
                      </a:lnTo>
                      <a:lnTo>
                        <a:pt x="2940" y="777"/>
                      </a:lnTo>
                      <a:lnTo>
                        <a:pt x="2948" y="777"/>
                      </a:lnTo>
                      <a:lnTo>
                        <a:pt x="2956" y="777"/>
                      </a:lnTo>
                      <a:lnTo>
                        <a:pt x="2964" y="776"/>
                      </a:lnTo>
                      <a:lnTo>
                        <a:pt x="2973" y="776"/>
                      </a:lnTo>
                      <a:lnTo>
                        <a:pt x="2981" y="776"/>
                      </a:lnTo>
                      <a:lnTo>
                        <a:pt x="2989" y="777"/>
                      </a:lnTo>
                      <a:lnTo>
                        <a:pt x="2997" y="777"/>
                      </a:lnTo>
                      <a:lnTo>
                        <a:pt x="3006" y="779"/>
                      </a:lnTo>
                      <a:lnTo>
                        <a:pt x="3015" y="780"/>
                      </a:lnTo>
                      <a:lnTo>
                        <a:pt x="3023" y="780"/>
                      </a:lnTo>
                      <a:lnTo>
                        <a:pt x="3031" y="780"/>
                      </a:lnTo>
                      <a:lnTo>
                        <a:pt x="3039" y="780"/>
                      </a:lnTo>
                      <a:lnTo>
                        <a:pt x="3048" y="782"/>
                      </a:lnTo>
                      <a:lnTo>
                        <a:pt x="3056" y="785"/>
                      </a:lnTo>
                      <a:lnTo>
                        <a:pt x="3064" y="785"/>
                      </a:lnTo>
                      <a:lnTo>
                        <a:pt x="3072" y="785"/>
                      </a:lnTo>
                      <a:lnTo>
                        <a:pt x="3081" y="785"/>
                      </a:lnTo>
                      <a:lnTo>
                        <a:pt x="3089" y="785"/>
                      </a:lnTo>
                      <a:lnTo>
                        <a:pt x="3097" y="785"/>
                      </a:lnTo>
                      <a:lnTo>
                        <a:pt x="3105" y="785"/>
                      </a:lnTo>
                      <a:lnTo>
                        <a:pt x="3114" y="786"/>
                      </a:lnTo>
                      <a:lnTo>
                        <a:pt x="3122" y="787"/>
                      </a:lnTo>
                      <a:lnTo>
                        <a:pt x="3131" y="787"/>
                      </a:lnTo>
                      <a:lnTo>
                        <a:pt x="3139" y="785"/>
                      </a:lnTo>
                      <a:lnTo>
                        <a:pt x="3147" y="786"/>
                      </a:lnTo>
                      <a:lnTo>
                        <a:pt x="3155" y="787"/>
                      </a:lnTo>
                      <a:lnTo>
                        <a:pt x="3164" y="787"/>
                      </a:lnTo>
                      <a:lnTo>
                        <a:pt x="3172" y="787"/>
                      </a:lnTo>
                      <a:lnTo>
                        <a:pt x="3180" y="787"/>
                      </a:lnTo>
                      <a:lnTo>
                        <a:pt x="3189" y="787"/>
                      </a:lnTo>
                      <a:lnTo>
                        <a:pt x="3197" y="785"/>
                      </a:lnTo>
                      <a:lnTo>
                        <a:pt x="3205" y="785"/>
                      </a:lnTo>
                      <a:lnTo>
                        <a:pt x="3213" y="786"/>
                      </a:lnTo>
                      <a:lnTo>
                        <a:pt x="3222" y="787"/>
                      </a:lnTo>
                      <a:lnTo>
                        <a:pt x="3230" y="787"/>
                      </a:lnTo>
                      <a:lnTo>
                        <a:pt x="3239" y="787"/>
                      </a:lnTo>
                      <a:lnTo>
                        <a:pt x="3247" y="786"/>
                      </a:lnTo>
                      <a:lnTo>
                        <a:pt x="3255" y="787"/>
                      </a:lnTo>
                      <a:lnTo>
                        <a:pt x="3263" y="788"/>
                      </a:lnTo>
                      <a:lnTo>
                        <a:pt x="3272" y="789"/>
                      </a:lnTo>
                      <a:lnTo>
                        <a:pt x="3280" y="789"/>
                      </a:lnTo>
                      <a:lnTo>
                        <a:pt x="3288" y="788"/>
                      </a:lnTo>
                      <a:lnTo>
                        <a:pt x="3296" y="788"/>
                      </a:lnTo>
                      <a:lnTo>
                        <a:pt x="3305" y="789"/>
                      </a:lnTo>
                      <a:lnTo>
                        <a:pt x="3313" y="789"/>
                      </a:lnTo>
                      <a:lnTo>
                        <a:pt x="3321" y="788"/>
                      </a:lnTo>
                      <a:lnTo>
                        <a:pt x="3329" y="789"/>
                      </a:lnTo>
                      <a:lnTo>
                        <a:pt x="3338" y="789"/>
                      </a:lnTo>
                      <a:lnTo>
                        <a:pt x="3347" y="790"/>
                      </a:lnTo>
                      <a:lnTo>
                        <a:pt x="3355" y="790"/>
                      </a:lnTo>
                      <a:lnTo>
                        <a:pt x="3363" y="791"/>
                      </a:lnTo>
                      <a:lnTo>
                        <a:pt x="3371" y="790"/>
                      </a:lnTo>
                      <a:lnTo>
                        <a:pt x="3380" y="790"/>
                      </a:lnTo>
                      <a:lnTo>
                        <a:pt x="3388" y="792"/>
                      </a:lnTo>
                      <a:lnTo>
                        <a:pt x="3396" y="792"/>
                      </a:lnTo>
                      <a:lnTo>
                        <a:pt x="3404" y="793"/>
                      </a:lnTo>
                      <a:lnTo>
                        <a:pt x="3413" y="793"/>
                      </a:lnTo>
                      <a:lnTo>
                        <a:pt x="3421" y="793"/>
                      </a:lnTo>
                      <a:lnTo>
                        <a:pt x="3429" y="794"/>
                      </a:lnTo>
                      <a:lnTo>
                        <a:pt x="3437" y="795"/>
                      </a:lnTo>
                      <a:lnTo>
                        <a:pt x="3446" y="794"/>
                      </a:lnTo>
                      <a:lnTo>
                        <a:pt x="3454" y="793"/>
                      </a:lnTo>
                      <a:lnTo>
                        <a:pt x="3463" y="793"/>
                      </a:lnTo>
                      <a:lnTo>
                        <a:pt x="3471" y="793"/>
                      </a:lnTo>
                      <a:lnTo>
                        <a:pt x="3479" y="792"/>
                      </a:lnTo>
                      <a:lnTo>
                        <a:pt x="3487" y="792"/>
                      </a:lnTo>
                      <a:lnTo>
                        <a:pt x="3496" y="793"/>
                      </a:lnTo>
                      <a:lnTo>
                        <a:pt x="3504" y="792"/>
                      </a:lnTo>
                      <a:lnTo>
                        <a:pt x="3512" y="792"/>
                      </a:lnTo>
                      <a:lnTo>
                        <a:pt x="3521" y="792"/>
                      </a:lnTo>
                      <a:lnTo>
                        <a:pt x="3529" y="792"/>
                      </a:lnTo>
                      <a:lnTo>
                        <a:pt x="3537" y="792"/>
                      </a:lnTo>
                      <a:lnTo>
                        <a:pt x="3545" y="792"/>
                      </a:lnTo>
                      <a:lnTo>
                        <a:pt x="3554" y="792"/>
                      </a:lnTo>
                      <a:lnTo>
                        <a:pt x="3562" y="792"/>
                      </a:lnTo>
                      <a:lnTo>
                        <a:pt x="3571" y="793"/>
                      </a:lnTo>
                      <a:lnTo>
                        <a:pt x="3579" y="793"/>
                      </a:lnTo>
                      <a:lnTo>
                        <a:pt x="3587" y="795"/>
                      </a:lnTo>
                      <a:lnTo>
                        <a:pt x="3595" y="795"/>
                      </a:lnTo>
                      <a:lnTo>
                        <a:pt x="3604" y="794"/>
                      </a:lnTo>
                      <a:lnTo>
                        <a:pt x="3612" y="794"/>
                      </a:lnTo>
                      <a:lnTo>
                        <a:pt x="3620" y="794"/>
                      </a:lnTo>
                      <a:lnTo>
                        <a:pt x="3628" y="795"/>
                      </a:lnTo>
                      <a:lnTo>
                        <a:pt x="3637" y="795"/>
                      </a:lnTo>
                      <a:lnTo>
                        <a:pt x="3645" y="795"/>
                      </a:lnTo>
                      <a:lnTo>
                        <a:pt x="3653" y="795"/>
                      </a:lnTo>
                      <a:lnTo>
                        <a:pt x="3662" y="795"/>
                      </a:lnTo>
                      <a:lnTo>
                        <a:pt x="3670" y="794"/>
                      </a:lnTo>
                      <a:lnTo>
                        <a:pt x="3679" y="793"/>
                      </a:lnTo>
                      <a:lnTo>
                        <a:pt x="3687" y="790"/>
                      </a:lnTo>
                      <a:lnTo>
                        <a:pt x="3695" y="787"/>
                      </a:lnTo>
                      <a:lnTo>
                        <a:pt x="3703" y="786"/>
                      </a:lnTo>
                      <a:lnTo>
                        <a:pt x="3712" y="782"/>
                      </a:lnTo>
                      <a:lnTo>
                        <a:pt x="3720" y="776"/>
                      </a:lnTo>
                      <a:lnTo>
                        <a:pt x="3728" y="769"/>
                      </a:lnTo>
                      <a:lnTo>
                        <a:pt x="3729" y="769"/>
                      </a:lnTo>
                    </a:path>
                  </a:pathLst>
                </a:custGeom>
                <a:ln>
                  <a:headEnd/>
                  <a:tailEnd/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5" name="Rectangle 224"/>
                <p:cNvSpPr>
                  <a:spLocks noChangeArrowheads="1"/>
                </p:cNvSpPr>
                <p:nvPr/>
              </p:nvSpPr>
              <p:spPr bwMode="auto">
                <a:xfrm>
                  <a:off x="760413" y="1154113"/>
                  <a:ext cx="5913438" cy="1754188"/>
                </a:xfrm>
                <a:prstGeom prst="rect">
                  <a:avLst/>
                </a:prstGeom>
                <a:noFill/>
                <a:ln w="1588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333" name="Rectangle 110"/>
              <p:cNvSpPr>
                <a:spLocks noChangeArrowheads="1"/>
              </p:cNvSpPr>
              <p:nvPr/>
            </p:nvSpPr>
            <p:spPr bwMode="auto">
              <a:xfrm>
                <a:off x="4164938" y="5054074"/>
                <a:ext cx="201978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33.0</a:t>
                </a:r>
                <a:endParaRPr kumimoji="0" lang="en-US" altLang="en-US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381" name="Freeform 221"/>
            <p:cNvSpPr>
              <a:spLocks/>
            </p:cNvSpPr>
            <p:nvPr/>
          </p:nvSpPr>
          <p:spPr bwMode="auto">
            <a:xfrm>
              <a:off x="2326189" y="4361262"/>
              <a:ext cx="1936362" cy="216000"/>
            </a:xfrm>
            <a:custGeom>
              <a:avLst/>
              <a:gdLst>
                <a:gd name="T0" fmla="*/ 51 w 3729"/>
                <a:gd name="T1" fmla="*/ 558 h 594"/>
                <a:gd name="T2" fmla="*/ 117 w 3729"/>
                <a:gd name="T3" fmla="*/ 572 h 594"/>
                <a:gd name="T4" fmla="*/ 184 w 3729"/>
                <a:gd name="T5" fmla="*/ 578 h 594"/>
                <a:gd name="T6" fmla="*/ 250 w 3729"/>
                <a:gd name="T7" fmla="*/ 583 h 594"/>
                <a:gd name="T8" fmla="*/ 317 w 3729"/>
                <a:gd name="T9" fmla="*/ 586 h 594"/>
                <a:gd name="T10" fmla="*/ 383 w 3729"/>
                <a:gd name="T11" fmla="*/ 586 h 594"/>
                <a:gd name="T12" fmla="*/ 449 w 3729"/>
                <a:gd name="T13" fmla="*/ 584 h 594"/>
                <a:gd name="T14" fmla="*/ 516 w 3729"/>
                <a:gd name="T15" fmla="*/ 585 h 594"/>
                <a:gd name="T16" fmla="*/ 582 w 3729"/>
                <a:gd name="T17" fmla="*/ 586 h 594"/>
                <a:gd name="T18" fmla="*/ 649 w 3729"/>
                <a:gd name="T19" fmla="*/ 585 h 594"/>
                <a:gd name="T20" fmla="*/ 715 w 3729"/>
                <a:gd name="T21" fmla="*/ 588 h 594"/>
                <a:gd name="T22" fmla="*/ 781 w 3729"/>
                <a:gd name="T23" fmla="*/ 588 h 594"/>
                <a:gd name="T24" fmla="*/ 848 w 3729"/>
                <a:gd name="T25" fmla="*/ 589 h 594"/>
                <a:gd name="T26" fmla="*/ 914 w 3729"/>
                <a:gd name="T27" fmla="*/ 588 h 594"/>
                <a:gd name="T28" fmla="*/ 981 w 3729"/>
                <a:gd name="T29" fmla="*/ 581 h 594"/>
                <a:gd name="T30" fmla="*/ 1047 w 3729"/>
                <a:gd name="T31" fmla="*/ 580 h 594"/>
                <a:gd name="T32" fmla="*/ 1113 w 3729"/>
                <a:gd name="T33" fmla="*/ 586 h 594"/>
                <a:gd name="T34" fmla="*/ 1180 w 3729"/>
                <a:gd name="T35" fmla="*/ 589 h 594"/>
                <a:gd name="T36" fmla="*/ 1246 w 3729"/>
                <a:gd name="T37" fmla="*/ 589 h 594"/>
                <a:gd name="T38" fmla="*/ 1313 w 3729"/>
                <a:gd name="T39" fmla="*/ 593 h 594"/>
                <a:gd name="T40" fmla="*/ 1379 w 3729"/>
                <a:gd name="T41" fmla="*/ 593 h 594"/>
                <a:gd name="T42" fmla="*/ 1445 w 3729"/>
                <a:gd name="T43" fmla="*/ 593 h 594"/>
                <a:gd name="T44" fmla="*/ 1512 w 3729"/>
                <a:gd name="T45" fmla="*/ 591 h 594"/>
                <a:gd name="T46" fmla="*/ 1579 w 3729"/>
                <a:gd name="T47" fmla="*/ 591 h 594"/>
                <a:gd name="T48" fmla="*/ 1645 w 3729"/>
                <a:gd name="T49" fmla="*/ 585 h 594"/>
                <a:gd name="T50" fmla="*/ 1711 w 3729"/>
                <a:gd name="T51" fmla="*/ 580 h 594"/>
                <a:gd name="T52" fmla="*/ 1777 w 3729"/>
                <a:gd name="T53" fmla="*/ 585 h 594"/>
                <a:gd name="T54" fmla="*/ 1844 w 3729"/>
                <a:gd name="T55" fmla="*/ 588 h 594"/>
                <a:gd name="T56" fmla="*/ 1911 w 3729"/>
                <a:gd name="T57" fmla="*/ 586 h 594"/>
                <a:gd name="T58" fmla="*/ 1977 w 3729"/>
                <a:gd name="T59" fmla="*/ 588 h 594"/>
                <a:gd name="T60" fmla="*/ 2043 w 3729"/>
                <a:gd name="T61" fmla="*/ 588 h 594"/>
                <a:gd name="T62" fmla="*/ 2109 w 3729"/>
                <a:gd name="T63" fmla="*/ 591 h 594"/>
                <a:gd name="T64" fmla="*/ 2176 w 3729"/>
                <a:gd name="T65" fmla="*/ 567 h 594"/>
                <a:gd name="T66" fmla="*/ 2243 w 3729"/>
                <a:gd name="T67" fmla="*/ 261 h 594"/>
                <a:gd name="T68" fmla="*/ 2309 w 3729"/>
                <a:gd name="T69" fmla="*/ 41 h 594"/>
                <a:gd name="T70" fmla="*/ 2375 w 3729"/>
                <a:gd name="T71" fmla="*/ 425 h 594"/>
                <a:gd name="T72" fmla="*/ 2441 w 3729"/>
                <a:gd name="T73" fmla="*/ 548 h 594"/>
                <a:gd name="T74" fmla="*/ 2508 w 3729"/>
                <a:gd name="T75" fmla="*/ 568 h 594"/>
                <a:gd name="T76" fmla="*/ 2575 w 3729"/>
                <a:gd name="T77" fmla="*/ 574 h 594"/>
                <a:gd name="T78" fmla="*/ 2641 w 3729"/>
                <a:gd name="T79" fmla="*/ 578 h 594"/>
                <a:gd name="T80" fmla="*/ 2707 w 3729"/>
                <a:gd name="T81" fmla="*/ 583 h 594"/>
                <a:gd name="T82" fmla="*/ 2773 w 3729"/>
                <a:gd name="T83" fmla="*/ 583 h 594"/>
                <a:gd name="T84" fmla="*/ 2840 w 3729"/>
                <a:gd name="T85" fmla="*/ 583 h 594"/>
                <a:gd name="T86" fmla="*/ 2907 w 3729"/>
                <a:gd name="T87" fmla="*/ 584 h 594"/>
                <a:gd name="T88" fmla="*/ 2973 w 3729"/>
                <a:gd name="T89" fmla="*/ 585 h 594"/>
                <a:gd name="T90" fmla="*/ 3039 w 3729"/>
                <a:gd name="T91" fmla="*/ 585 h 594"/>
                <a:gd name="T92" fmla="*/ 3105 w 3729"/>
                <a:gd name="T93" fmla="*/ 587 h 594"/>
                <a:gd name="T94" fmla="*/ 3172 w 3729"/>
                <a:gd name="T95" fmla="*/ 583 h 594"/>
                <a:gd name="T96" fmla="*/ 3239 w 3729"/>
                <a:gd name="T97" fmla="*/ 583 h 594"/>
                <a:gd name="T98" fmla="*/ 3305 w 3729"/>
                <a:gd name="T99" fmla="*/ 585 h 594"/>
                <a:gd name="T100" fmla="*/ 3371 w 3729"/>
                <a:gd name="T101" fmla="*/ 587 h 594"/>
                <a:gd name="T102" fmla="*/ 3437 w 3729"/>
                <a:gd name="T103" fmla="*/ 588 h 594"/>
                <a:gd name="T104" fmla="*/ 3504 w 3729"/>
                <a:gd name="T105" fmla="*/ 589 h 594"/>
                <a:gd name="T106" fmla="*/ 3571 w 3729"/>
                <a:gd name="T107" fmla="*/ 586 h 594"/>
                <a:gd name="T108" fmla="*/ 3637 w 3729"/>
                <a:gd name="T109" fmla="*/ 586 h 594"/>
                <a:gd name="T110" fmla="*/ 3703 w 3729"/>
                <a:gd name="T111" fmla="*/ 586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729" h="594">
                  <a:moveTo>
                    <a:pt x="0" y="519"/>
                  </a:moveTo>
                  <a:lnTo>
                    <a:pt x="1" y="522"/>
                  </a:lnTo>
                  <a:lnTo>
                    <a:pt x="9" y="532"/>
                  </a:lnTo>
                  <a:lnTo>
                    <a:pt x="18" y="538"/>
                  </a:lnTo>
                  <a:lnTo>
                    <a:pt x="26" y="542"/>
                  </a:lnTo>
                  <a:lnTo>
                    <a:pt x="35" y="548"/>
                  </a:lnTo>
                  <a:lnTo>
                    <a:pt x="43" y="554"/>
                  </a:lnTo>
                  <a:lnTo>
                    <a:pt x="51" y="558"/>
                  </a:lnTo>
                  <a:lnTo>
                    <a:pt x="59" y="560"/>
                  </a:lnTo>
                  <a:lnTo>
                    <a:pt x="68" y="561"/>
                  </a:lnTo>
                  <a:lnTo>
                    <a:pt x="76" y="564"/>
                  </a:lnTo>
                  <a:lnTo>
                    <a:pt x="84" y="568"/>
                  </a:lnTo>
                  <a:lnTo>
                    <a:pt x="92" y="569"/>
                  </a:lnTo>
                  <a:lnTo>
                    <a:pt x="101" y="570"/>
                  </a:lnTo>
                  <a:lnTo>
                    <a:pt x="109" y="570"/>
                  </a:lnTo>
                  <a:lnTo>
                    <a:pt x="117" y="572"/>
                  </a:lnTo>
                  <a:lnTo>
                    <a:pt x="126" y="575"/>
                  </a:lnTo>
                  <a:lnTo>
                    <a:pt x="134" y="576"/>
                  </a:lnTo>
                  <a:lnTo>
                    <a:pt x="143" y="576"/>
                  </a:lnTo>
                  <a:lnTo>
                    <a:pt x="151" y="575"/>
                  </a:lnTo>
                  <a:lnTo>
                    <a:pt x="159" y="575"/>
                  </a:lnTo>
                  <a:lnTo>
                    <a:pt x="167" y="578"/>
                  </a:lnTo>
                  <a:lnTo>
                    <a:pt x="176" y="579"/>
                  </a:lnTo>
                  <a:lnTo>
                    <a:pt x="184" y="578"/>
                  </a:lnTo>
                  <a:lnTo>
                    <a:pt x="192" y="578"/>
                  </a:lnTo>
                  <a:lnTo>
                    <a:pt x="200" y="579"/>
                  </a:lnTo>
                  <a:lnTo>
                    <a:pt x="209" y="582"/>
                  </a:lnTo>
                  <a:lnTo>
                    <a:pt x="217" y="583"/>
                  </a:lnTo>
                  <a:lnTo>
                    <a:pt x="225" y="583"/>
                  </a:lnTo>
                  <a:lnTo>
                    <a:pt x="233" y="584"/>
                  </a:lnTo>
                  <a:lnTo>
                    <a:pt x="242" y="584"/>
                  </a:lnTo>
                  <a:lnTo>
                    <a:pt x="250" y="583"/>
                  </a:lnTo>
                  <a:lnTo>
                    <a:pt x="259" y="583"/>
                  </a:lnTo>
                  <a:lnTo>
                    <a:pt x="267" y="583"/>
                  </a:lnTo>
                  <a:lnTo>
                    <a:pt x="275" y="584"/>
                  </a:lnTo>
                  <a:lnTo>
                    <a:pt x="283" y="584"/>
                  </a:lnTo>
                  <a:lnTo>
                    <a:pt x="292" y="584"/>
                  </a:lnTo>
                  <a:lnTo>
                    <a:pt x="300" y="585"/>
                  </a:lnTo>
                  <a:lnTo>
                    <a:pt x="308" y="586"/>
                  </a:lnTo>
                  <a:lnTo>
                    <a:pt x="317" y="586"/>
                  </a:lnTo>
                  <a:lnTo>
                    <a:pt x="325" y="586"/>
                  </a:lnTo>
                  <a:lnTo>
                    <a:pt x="333" y="586"/>
                  </a:lnTo>
                  <a:lnTo>
                    <a:pt x="341" y="586"/>
                  </a:lnTo>
                  <a:lnTo>
                    <a:pt x="350" y="586"/>
                  </a:lnTo>
                  <a:lnTo>
                    <a:pt x="358" y="586"/>
                  </a:lnTo>
                  <a:lnTo>
                    <a:pt x="367" y="586"/>
                  </a:lnTo>
                  <a:lnTo>
                    <a:pt x="375" y="585"/>
                  </a:lnTo>
                  <a:lnTo>
                    <a:pt x="383" y="586"/>
                  </a:lnTo>
                  <a:lnTo>
                    <a:pt x="391" y="586"/>
                  </a:lnTo>
                  <a:lnTo>
                    <a:pt x="400" y="585"/>
                  </a:lnTo>
                  <a:lnTo>
                    <a:pt x="408" y="586"/>
                  </a:lnTo>
                  <a:lnTo>
                    <a:pt x="416" y="585"/>
                  </a:lnTo>
                  <a:lnTo>
                    <a:pt x="424" y="585"/>
                  </a:lnTo>
                  <a:lnTo>
                    <a:pt x="433" y="585"/>
                  </a:lnTo>
                  <a:lnTo>
                    <a:pt x="441" y="585"/>
                  </a:lnTo>
                  <a:lnTo>
                    <a:pt x="449" y="584"/>
                  </a:lnTo>
                  <a:lnTo>
                    <a:pt x="458" y="584"/>
                  </a:lnTo>
                  <a:lnTo>
                    <a:pt x="466" y="585"/>
                  </a:lnTo>
                  <a:lnTo>
                    <a:pt x="475" y="585"/>
                  </a:lnTo>
                  <a:lnTo>
                    <a:pt x="483" y="584"/>
                  </a:lnTo>
                  <a:lnTo>
                    <a:pt x="491" y="584"/>
                  </a:lnTo>
                  <a:lnTo>
                    <a:pt x="499" y="584"/>
                  </a:lnTo>
                  <a:lnTo>
                    <a:pt x="508" y="584"/>
                  </a:lnTo>
                  <a:lnTo>
                    <a:pt x="516" y="585"/>
                  </a:lnTo>
                  <a:lnTo>
                    <a:pt x="524" y="585"/>
                  </a:lnTo>
                  <a:lnTo>
                    <a:pt x="532" y="586"/>
                  </a:lnTo>
                  <a:lnTo>
                    <a:pt x="541" y="586"/>
                  </a:lnTo>
                  <a:lnTo>
                    <a:pt x="549" y="586"/>
                  </a:lnTo>
                  <a:lnTo>
                    <a:pt x="557" y="585"/>
                  </a:lnTo>
                  <a:lnTo>
                    <a:pt x="565" y="585"/>
                  </a:lnTo>
                  <a:lnTo>
                    <a:pt x="574" y="585"/>
                  </a:lnTo>
                  <a:lnTo>
                    <a:pt x="582" y="586"/>
                  </a:lnTo>
                  <a:lnTo>
                    <a:pt x="591" y="586"/>
                  </a:lnTo>
                  <a:lnTo>
                    <a:pt x="599" y="586"/>
                  </a:lnTo>
                  <a:lnTo>
                    <a:pt x="607" y="585"/>
                  </a:lnTo>
                  <a:lnTo>
                    <a:pt x="616" y="585"/>
                  </a:lnTo>
                  <a:lnTo>
                    <a:pt x="624" y="586"/>
                  </a:lnTo>
                  <a:lnTo>
                    <a:pt x="632" y="586"/>
                  </a:lnTo>
                  <a:lnTo>
                    <a:pt x="640" y="585"/>
                  </a:lnTo>
                  <a:lnTo>
                    <a:pt x="649" y="585"/>
                  </a:lnTo>
                  <a:lnTo>
                    <a:pt x="657" y="587"/>
                  </a:lnTo>
                  <a:lnTo>
                    <a:pt x="665" y="588"/>
                  </a:lnTo>
                  <a:lnTo>
                    <a:pt x="673" y="588"/>
                  </a:lnTo>
                  <a:lnTo>
                    <a:pt x="682" y="588"/>
                  </a:lnTo>
                  <a:lnTo>
                    <a:pt x="690" y="588"/>
                  </a:lnTo>
                  <a:lnTo>
                    <a:pt x="699" y="587"/>
                  </a:lnTo>
                  <a:lnTo>
                    <a:pt x="707" y="587"/>
                  </a:lnTo>
                  <a:lnTo>
                    <a:pt x="715" y="588"/>
                  </a:lnTo>
                  <a:lnTo>
                    <a:pt x="723" y="588"/>
                  </a:lnTo>
                  <a:lnTo>
                    <a:pt x="732" y="588"/>
                  </a:lnTo>
                  <a:lnTo>
                    <a:pt x="740" y="588"/>
                  </a:lnTo>
                  <a:lnTo>
                    <a:pt x="748" y="589"/>
                  </a:lnTo>
                  <a:lnTo>
                    <a:pt x="756" y="589"/>
                  </a:lnTo>
                  <a:lnTo>
                    <a:pt x="765" y="588"/>
                  </a:lnTo>
                  <a:lnTo>
                    <a:pt x="773" y="588"/>
                  </a:lnTo>
                  <a:lnTo>
                    <a:pt x="781" y="588"/>
                  </a:lnTo>
                  <a:lnTo>
                    <a:pt x="790" y="589"/>
                  </a:lnTo>
                  <a:lnTo>
                    <a:pt x="798" y="588"/>
                  </a:lnTo>
                  <a:lnTo>
                    <a:pt x="807" y="587"/>
                  </a:lnTo>
                  <a:lnTo>
                    <a:pt x="815" y="587"/>
                  </a:lnTo>
                  <a:lnTo>
                    <a:pt x="823" y="588"/>
                  </a:lnTo>
                  <a:lnTo>
                    <a:pt x="831" y="588"/>
                  </a:lnTo>
                  <a:lnTo>
                    <a:pt x="840" y="589"/>
                  </a:lnTo>
                  <a:lnTo>
                    <a:pt x="848" y="589"/>
                  </a:lnTo>
                  <a:lnTo>
                    <a:pt x="856" y="588"/>
                  </a:lnTo>
                  <a:lnTo>
                    <a:pt x="864" y="588"/>
                  </a:lnTo>
                  <a:lnTo>
                    <a:pt x="873" y="588"/>
                  </a:lnTo>
                  <a:lnTo>
                    <a:pt x="881" y="589"/>
                  </a:lnTo>
                  <a:lnTo>
                    <a:pt x="889" y="589"/>
                  </a:lnTo>
                  <a:lnTo>
                    <a:pt x="897" y="588"/>
                  </a:lnTo>
                  <a:lnTo>
                    <a:pt x="906" y="588"/>
                  </a:lnTo>
                  <a:lnTo>
                    <a:pt x="914" y="588"/>
                  </a:lnTo>
                  <a:lnTo>
                    <a:pt x="923" y="589"/>
                  </a:lnTo>
                  <a:lnTo>
                    <a:pt x="931" y="589"/>
                  </a:lnTo>
                  <a:lnTo>
                    <a:pt x="939" y="588"/>
                  </a:lnTo>
                  <a:lnTo>
                    <a:pt x="948" y="585"/>
                  </a:lnTo>
                  <a:lnTo>
                    <a:pt x="956" y="584"/>
                  </a:lnTo>
                  <a:lnTo>
                    <a:pt x="964" y="583"/>
                  </a:lnTo>
                  <a:lnTo>
                    <a:pt x="972" y="583"/>
                  </a:lnTo>
                  <a:lnTo>
                    <a:pt x="981" y="581"/>
                  </a:lnTo>
                  <a:lnTo>
                    <a:pt x="989" y="580"/>
                  </a:lnTo>
                  <a:lnTo>
                    <a:pt x="997" y="580"/>
                  </a:lnTo>
                  <a:lnTo>
                    <a:pt x="1005" y="580"/>
                  </a:lnTo>
                  <a:lnTo>
                    <a:pt x="1014" y="579"/>
                  </a:lnTo>
                  <a:lnTo>
                    <a:pt x="1022" y="578"/>
                  </a:lnTo>
                  <a:lnTo>
                    <a:pt x="1031" y="579"/>
                  </a:lnTo>
                  <a:lnTo>
                    <a:pt x="1039" y="580"/>
                  </a:lnTo>
                  <a:lnTo>
                    <a:pt x="1047" y="580"/>
                  </a:lnTo>
                  <a:lnTo>
                    <a:pt x="1055" y="580"/>
                  </a:lnTo>
                  <a:lnTo>
                    <a:pt x="1064" y="582"/>
                  </a:lnTo>
                  <a:lnTo>
                    <a:pt x="1072" y="583"/>
                  </a:lnTo>
                  <a:lnTo>
                    <a:pt x="1080" y="583"/>
                  </a:lnTo>
                  <a:lnTo>
                    <a:pt x="1089" y="584"/>
                  </a:lnTo>
                  <a:lnTo>
                    <a:pt x="1097" y="585"/>
                  </a:lnTo>
                  <a:lnTo>
                    <a:pt x="1105" y="586"/>
                  </a:lnTo>
                  <a:lnTo>
                    <a:pt x="1113" y="586"/>
                  </a:lnTo>
                  <a:lnTo>
                    <a:pt x="1122" y="585"/>
                  </a:lnTo>
                  <a:lnTo>
                    <a:pt x="1130" y="585"/>
                  </a:lnTo>
                  <a:lnTo>
                    <a:pt x="1139" y="586"/>
                  </a:lnTo>
                  <a:lnTo>
                    <a:pt x="1147" y="587"/>
                  </a:lnTo>
                  <a:lnTo>
                    <a:pt x="1155" y="588"/>
                  </a:lnTo>
                  <a:lnTo>
                    <a:pt x="1163" y="589"/>
                  </a:lnTo>
                  <a:lnTo>
                    <a:pt x="1172" y="590"/>
                  </a:lnTo>
                  <a:lnTo>
                    <a:pt x="1180" y="589"/>
                  </a:lnTo>
                  <a:lnTo>
                    <a:pt x="1188" y="589"/>
                  </a:lnTo>
                  <a:lnTo>
                    <a:pt x="1196" y="589"/>
                  </a:lnTo>
                  <a:lnTo>
                    <a:pt x="1205" y="589"/>
                  </a:lnTo>
                  <a:lnTo>
                    <a:pt x="1213" y="589"/>
                  </a:lnTo>
                  <a:lnTo>
                    <a:pt x="1221" y="589"/>
                  </a:lnTo>
                  <a:lnTo>
                    <a:pt x="1229" y="589"/>
                  </a:lnTo>
                  <a:lnTo>
                    <a:pt x="1238" y="589"/>
                  </a:lnTo>
                  <a:lnTo>
                    <a:pt x="1246" y="589"/>
                  </a:lnTo>
                  <a:lnTo>
                    <a:pt x="1255" y="591"/>
                  </a:lnTo>
                  <a:lnTo>
                    <a:pt x="1263" y="590"/>
                  </a:lnTo>
                  <a:lnTo>
                    <a:pt x="1271" y="590"/>
                  </a:lnTo>
                  <a:lnTo>
                    <a:pt x="1280" y="592"/>
                  </a:lnTo>
                  <a:lnTo>
                    <a:pt x="1288" y="592"/>
                  </a:lnTo>
                  <a:lnTo>
                    <a:pt x="1296" y="593"/>
                  </a:lnTo>
                  <a:lnTo>
                    <a:pt x="1304" y="593"/>
                  </a:lnTo>
                  <a:lnTo>
                    <a:pt x="1313" y="593"/>
                  </a:lnTo>
                  <a:lnTo>
                    <a:pt x="1321" y="593"/>
                  </a:lnTo>
                  <a:lnTo>
                    <a:pt x="1329" y="593"/>
                  </a:lnTo>
                  <a:lnTo>
                    <a:pt x="1337" y="593"/>
                  </a:lnTo>
                  <a:lnTo>
                    <a:pt x="1346" y="593"/>
                  </a:lnTo>
                  <a:lnTo>
                    <a:pt x="1354" y="594"/>
                  </a:lnTo>
                  <a:lnTo>
                    <a:pt x="1363" y="594"/>
                  </a:lnTo>
                  <a:lnTo>
                    <a:pt x="1371" y="594"/>
                  </a:lnTo>
                  <a:lnTo>
                    <a:pt x="1379" y="593"/>
                  </a:lnTo>
                  <a:lnTo>
                    <a:pt x="1387" y="593"/>
                  </a:lnTo>
                  <a:lnTo>
                    <a:pt x="1396" y="593"/>
                  </a:lnTo>
                  <a:lnTo>
                    <a:pt x="1404" y="593"/>
                  </a:lnTo>
                  <a:lnTo>
                    <a:pt x="1412" y="593"/>
                  </a:lnTo>
                  <a:lnTo>
                    <a:pt x="1421" y="593"/>
                  </a:lnTo>
                  <a:lnTo>
                    <a:pt x="1429" y="593"/>
                  </a:lnTo>
                  <a:lnTo>
                    <a:pt x="1437" y="593"/>
                  </a:lnTo>
                  <a:lnTo>
                    <a:pt x="1445" y="593"/>
                  </a:lnTo>
                  <a:lnTo>
                    <a:pt x="1454" y="593"/>
                  </a:lnTo>
                  <a:lnTo>
                    <a:pt x="1462" y="593"/>
                  </a:lnTo>
                  <a:lnTo>
                    <a:pt x="1471" y="591"/>
                  </a:lnTo>
                  <a:lnTo>
                    <a:pt x="1479" y="591"/>
                  </a:lnTo>
                  <a:lnTo>
                    <a:pt x="1487" y="591"/>
                  </a:lnTo>
                  <a:lnTo>
                    <a:pt x="1495" y="591"/>
                  </a:lnTo>
                  <a:lnTo>
                    <a:pt x="1504" y="591"/>
                  </a:lnTo>
                  <a:lnTo>
                    <a:pt x="1512" y="591"/>
                  </a:lnTo>
                  <a:lnTo>
                    <a:pt x="1520" y="591"/>
                  </a:lnTo>
                  <a:lnTo>
                    <a:pt x="1528" y="591"/>
                  </a:lnTo>
                  <a:lnTo>
                    <a:pt x="1537" y="591"/>
                  </a:lnTo>
                  <a:lnTo>
                    <a:pt x="1545" y="590"/>
                  </a:lnTo>
                  <a:lnTo>
                    <a:pt x="1553" y="590"/>
                  </a:lnTo>
                  <a:lnTo>
                    <a:pt x="1561" y="591"/>
                  </a:lnTo>
                  <a:lnTo>
                    <a:pt x="1570" y="591"/>
                  </a:lnTo>
                  <a:lnTo>
                    <a:pt x="1579" y="591"/>
                  </a:lnTo>
                  <a:lnTo>
                    <a:pt x="1587" y="590"/>
                  </a:lnTo>
                  <a:lnTo>
                    <a:pt x="1595" y="590"/>
                  </a:lnTo>
                  <a:lnTo>
                    <a:pt x="1603" y="589"/>
                  </a:lnTo>
                  <a:lnTo>
                    <a:pt x="1612" y="587"/>
                  </a:lnTo>
                  <a:lnTo>
                    <a:pt x="1620" y="588"/>
                  </a:lnTo>
                  <a:lnTo>
                    <a:pt x="1628" y="588"/>
                  </a:lnTo>
                  <a:lnTo>
                    <a:pt x="1636" y="586"/>
                  </a:lnTo>
                  <a:lnTo>
                    <a:pt x="1645" y="585"/>
                  </a:lnTo>
                  <a:lnTo>
                    <a:pt x="1653" y="585"/>
                  </a:lnTo>
                  <a:lnTo>
                    <a:pt x="1661" y="585"/>
                  </a:lnTo>
                  <a:lnTo>
                    <a:pt x="1669" y="585"/>
                  </a:lnTo>
                  <a:lnTo>
                    <a:pt x="1678" y="582"/>
                  </a:lnTo>
                  <a:lnTo>
                    <a:pt x="1686" y="581"/>
                  </a:lnTo>
                  <a:lnTo>
                    <a:pt x="1695" y="581"/>
                  </a:lnTo>
                  <a:lnTo>
                    <a:pt x="1703" y="580"/>
                  </a:lnTo>
                  <a:lnTo>
                    <a:pt x="1711" y="580"/>
                  </a:lnTo>
                  <a:lnTo>
                    <a:pt x="1719" y="580"/>
                  </a:lnTo>
                  <a:lnTo>
                    <a:pt x="1728" y="581"/>
                  </a:lnTo>
                  <a:lnTo>
                    <a:pt x="1736" y="581"/>
                  </a:lnTo>
                  <a:lnTo>
                    <a:pt x="1744" y="581"/>
                  </a:lnTo>
                  <a:lnTo>
                    <a:pt x="1753" y="583"/>
                  </a:lnTo>
                  <a:lnTo>
                    <a:pt x="1761" y="584"/>
                  </a:lnTo>
                  <a:lnTo>
                    <a:pt x="1769" y="584"/>
                  </a:lnTo>
                  <a:lnTo>
                    <a:pt x="1777" y="585"/>
                  </a:lnTo>
                  <a:lnTo>
                    <a:pt x="1786" y="586"/>
                  </a:lnTo>
                  <a:lnTo>
                    <a:pt x="1794" y="588"/>
                  </a:lnTo>
                  <a:lnTo>
                    <a:pt x="1803" y="589"/>
                  </a:lnTo>
                  <a:lnTo>
                    <a:pt x="1811" y="588"/>
                  </a:lnTo>
                  <a:lnTo>
                    <a:pt x="1819" y="589"/>
                  </a:lnTo>
                  <a:lnTo>
                    <a:pt x="1827" y="589"/>
                  </a:lnTo>
                  <a:lnTo>
                    <a:pt x="1836" y="588"/>
                  </a:lnTo>
                  <a:lnTo>
                    <a:pt x="1844" y="588"/>
                  </a:lnTo>
                  <a:lnTo>
                    <a:pt x="1852" y="588"/>
                  </a:lnTo>
                  <a:lnTo>
                    <a:pt x="1860" y="588"/>
                  </a:lnTo>
                  <a:lnTo>
                    <a:pt x="1869" y="587"/>
                  </a:lnTo>
                  <a:lnTo>
                    <a:pt x="1877" y="586"/>
                  </a:lnTo>
                  <a:lnTo>
                    <a:pt x="1885" y="586"/>
                  </a:lnTo>
                  <a:lnTo>
                    <a:pt x="1894" y="586"/>
                  </a:lnTo>
                  <a:lnTo>
                    <a:pt x="1902" y="586"/>
                  </a:lnTo>
                  <a:lnTo>
                    <a:pt x="1911" y="586"/>
                  </a:lnTo>
                  <a:lnTo>
                    <a:pt x="1919" y="586"/>
                  </a:lnTo>
                  <a:lnTo>
                    <a:pt x="1927" y="586"/>
                  </a:lnTo>
                  <a:lnTo>
                    <a:pt x="1935" y="587"/>
                  </a:lnTo>
                  <a:lnTo>
                    <a:pt x="1944" y="587"/>
                  </a:lnTo>
                  <a:lnTo>
                    <a:pt x="1952" y="587"/>
                  </a:lnTo>
                  <a:lnTo>
                    <a:pt x="1960" y="587"/>
                  </a:lnTo>
                  <a:lnTo>
                    <a:pt x="1968" y="588"/>
                  </a:lnTo>
                  <a:lnTo>
                    <a:pt x="1977" y="588"/>
                  </a:lnTo>
                  <a:lnTo>
                    <a:pt x="1985" y="588"/>
                  </a:lnTo>
                  <a:lnTo>
                    <a:pt x="1993" y="588"/>
                  </a:lnTo>
                  <a:lnTo>
                    <a:pt x="2001" y="588"/>
                  </a:lnTo>
                  <a:lnTo>
                    <a:pt x="2010" y="588"/>
                  </a:lnTo>
                  <a:lnTo>
                    <a:pt x="2018" y="588"/>
                  </a:lnTo>
                  <a:lnTo>
                    <a:pt x="2027" y="588"/>
                  </a:lnTo>
                  <a:lnTo>
                    <a:pt x="2035" y="588"/>
                  </a:lnTo>
                  <a:lnTo>
                    <a:pt x="2043" y="588"/>
                  </a:lnTo>
                  <a:lnTo>
                    <a:pt x="2052" y="589"/>
                  </a:lnTo>
                  <a:lnTo>
                    <a:pt x="2060" y="589"/>
                  </a:lnTo>
                  <a:lnTo>
                    <a:pt x="2068" y="589"/>
                  </a:lnTo>
                  <a:lnTo>
                    <a:pt x="2076" y="590"/>
                  </a:lnTo>
                  <a:lnTo>
                    <a:pt x="2085" y="590"/>
                  </a:lnTo>
                  <a:lnTo>
                    <a:pt x="2093" y="590"/>
                  </a:lnTo>
                  <a:lnTo>
                    <a:pt x="2101" y="590"/>
                  </a:lnTo>
                  <a:lnTo>
                    <a:pt x="2109" y="591"/>
                  </a:lnTo>
                  <a:lnTo>
                    <a:pt x="2118" y="591"/>
                  </a:lnTo>
                  <a:lnTo>
                    <a:pt x="2126" y="590"/>
                  </a:lnTo>
                  <a:lnTo>
                    <a:pt x="2135" y="589"/>
                  </a:lnTo>
                  <a:lnTo>
                    <a:pt x="2143" y="589"/>
                  </a:lnTo>
                  <a:lnTo>
                    <a:pt x="2151" y="586"/>
                  </a:lnTo>
                  <a:lnTo>
                    <a:pt x="2159" y="581"/>
                  </a:lnTo>
                  <a:lnTo>
                    <a:pt x="2168" y="575"/>
                  </a:lnTo>
                  <a:lnTo>
                    <a:pt x="2176" y="567"/>
                  </a:lnTo>
                  <a:lnTo>
                    <a:pt x="2184" y="556"/>
                  </a:lnTo>
                  <a:lnTo>
                    <a:pt x="2192" y="534"/>
                  </a:lnTo>
                  <a:lnTo>
                    <a:pt x="2201" y="506"/>
                  </a:lnTo>
                  <a:lnTo>
                    <a:pt x="2209" y="471"/>
                  </a:lnTo>
                  <a:lnTo>
                    <a:pt x="2217" y="427"/>
                  </a:lnTo>
                  <a:lnTo>
                    <a:pt x="2226" y="375"/>
                  </a:lnTo>
                  <a:lnTo>
                    <a:pt x="2234" y="319"/>
                  </a:lnTo>
                  <a:lnTo>
                    <a:pt x="2243" y="261"/>
                  </a:lnTo>
                  <a:lnTo>
                    <a:pt x="2251" y="204"/>
                  </a:lnTo>
                  <a:lnTo>
                    <a:pt x="2259" y="143"/>
                  </a:lnTo>
                  <a:lnTo>
                    <a:pt x="2267" y="87"/>
                  </a:lnTo>
                  <a:lnTo>
                    <a:pt x="2276" y="48"/>
                  </a:lnTo>
                  <a:lnTo>
                    <a:pt x="2284" y="18"/>
                  </a:lnTo>
                  <a:lnTo>
                    <a:pt x="2292" y="0"/>
                  </a:lnTo>
                  <a:lnTo>
                    <a:pt x="2300" y="9"/>
                  </a:lnTo>
                  <a:lnTo>
                    <a:pt x="2309" y="41"/>
                  </a:lnTo>
                  <a:lnTo>
                    <a:pt x="2317" y="84"/>
                  </a:lnTo>
                  <a:lnTo>
                    <a:pt x="2325" y="135"/>
                  </a:lnTo>
                  <a:lnTo>
                    <a:pt x="2333" y="189"/>
                  </a:lnTo>
                  <a:lnTo>
                    <a:pt x="2342" y="242"/>
                  </a:lnTo>
                  <a:lnTo>
                    <a:pt x="2350" y="296"/>
                  </a:lnTo>
                  <a:lnTo>
                    <a:pt x="2359" y="349"/>
                  </a:lnTo>
                  <a:lnTo>
                    <a:pt x="2367" y="392"/>
                  </a:lnTo>
                  <a:lnTo>
                    <a:pt x="2375" y="425"/>
                  </a:lnTo>
                  <a:lnTo>
                    <a:pt x="2384" y="455"/>
                  </a:lnTo>
                  <a:lnTo>
                    <a:pt x="2392" y="480"/>
                  </a:lnTo>
                  <a:lnTo>
                    <a:pt x="2400" y="499"/>
                  </a:lnTo>
                  <a:lnTo>
                    <a:pt x="2408" y="514"/>
                  </a:lnTo>
                  <a:lnTo>
                    <a:pt x="2417" y="525"/>
                  </a:lnTo>
                  <a:lnTo>
                    <a:pt x="2425" y="535"/>
                  </a:lnTo>
                  <a:lnTo>
                    <a:pt x="2433" y="543"/>
                  </a:lnTo>
                  <a:lnTo>
                    <a:pt x="2441" y="548"/>
                  </a:lnTo>
                  <a:lnTo>
                    <a:pt x="2450" y="553"/>
                  </a:lnTo>
                  <a:lnTo>
                    <a:pt x="2458" y="557"/>
                  </a:lnTo>
                  <a:lnTo>
                    <a:pt x="2467" y="559"/>
                  </a:lnTo>
                  <a:lnTo>
                    <a:pt x="2475" y="562"/>
                  </a:lnTo>
                  <a:lnTo>
                    <a:pt x="2483" y="565"/>
                  </a:lnTo>
                  <a:lnTo>
                    <a:pt x="2491" y="567"/>
                  </a:lnTo>
                  <a:lnTo>
                    <a:pt x="2500" y="567"/>
                  </a:lnTo>
                  <a:lnTo>
                    <a:pt x="2508" y="568"/>
                  </a:lnTo>
                  <a:lnTo>
                    <a:pt x="2516" y="568"/>
                  </a:lnTo>
                  <a:lnTo>
                    <a:pt x="2524" y="568"/>
                  </a:lnTo>
                  <a:lnTo>
                    <a:pt x="2533" y="568"/>
                  </a:lnTo>
                  <a:lnTo>
                    <a:pt x="2541" y="570"/>
                  </a:lnTo>
                  <a:lnTo>
                    <a:pt x="2549" y="572"/>
                  </a:lnTo>
                  <a:lnTo>
                    <a:pt x="2558" y="572"/>
                  </a:lnTo>
                  <a:lnTo>
                    <a:pt x="2566" y="573"/>
                  </a:lnTo>
                  <a:lnTo>
                    <a:pt x="2575" y="574"/>
                  </a:lnTo>
                  <a:lnTo>
                    <a:pt x="2583" y="575"/>
                  </a:lnTo>
                  <a:lnTo>
                    <a:pt x="2591" y="574"/>
                  </a:lnTo>
                  <a:lnTo>
                    <a:pt x="2599" y="575"/>
                  </a:lnTo>
                  <a:lnTo>
                    <a:pt x="2608" y="578"/>
                  </a:lnTo>
                  <a:lnTo>
                    <a:pt x="2616" y="578"/>
                  </a:lnTo>
                  <a:lnTo>
                    <a:pt x="2624" y="578"/>
                  </a:lnTo>
                  <a:lnTo>
                    <a:pt x="2632" y="578"/>
                  </a:lnTo>
                  <a:lnTo>
                    <a:pt x="2641" y="578"/>
                  </a:lnTo>
                  <a:lnTo>
                    <a:pt x="2649" y="578"/>
                  </a:lnTo>
                  <a:lnTo>
                    <a:pt x="2657" y="578"/>
                  </a:lnTo>
                  <a:lnTo>
                    <a:pt x="2665" y="578"/>
                  </a:lnTo>
                  <a:lnTo>
                    <a:pt x="2674" y="578"/>
                  </a:lnTo>
                  <a:lnTo>
                    <a:pt x="2682" y="580"/>
                  </a:lnTo>
                  <a:lnTo>
                    <a:pt x="2691" y="580"/>
                  </a:lnTo>
                  <a:lnTo>
                    <a:pt x="2699" y="582"/>
                  </a:lnTo>
                  <a:lnTo>
                    <a:pt x="2707" y="583"/>
                  </a:lnTo>
                  <a:lnTo>
                    <a:pt x="2716" y="583"/>
                  </a:lnTo>
                  <a:lnTo>
                    <a:pt x="2724" y="582"/>
                  </a:lnTo>
                  <a:lnTo>
                    <a:pt x="2732" y="583"/>
                  </a:lnTo>
                  <a:lnTo>
                    <a:pt x="2740" y="583"/>
                  </a:lnTo>
                  <a:lnTo>
                    <a:pt x="2749" y="583"/>
                  </a:lnTo>
                  <a:lnTo>
                    <a:pt x="2757" y="583"/>
                  </a:lnTo>
                  <a:lnTo>
                    <a:pt x="2765" y="583"/>
                  </a:lnTo>
                  <a:lnTo>
                    <a:pt x="2773" y="583"/>
                  </a:lnTo>
                  <a:lnTo>
                    <a:pt x="2782" y="583"/>
                  </a:lnTo>
                  <a:lnTo>
                    <a:pt x="2790" y="583"/>
                  </a:lnTo>
                  <a:lnTo>
                    <a:pt x="2799" y="583"/>
                  </a:lnTo>
                  <a:lnTo>
                    <a:pt x="2807" y="583"/>
                  </a:lnTo>
                  <a:lnTo>
                    <a:pt x="2815" y="583"/>
                  </a:lnTo>
                  <a:lnTo>
                    <a:pt x="2823" y="583"/>
                  </a:lnTo>
                  <a:lnTo>
                    <a:pt x="2832" y="583"/>
                  </a:lnTo>
                  <a:lnTo>
                    <a:pt x="2840" y="583"/>
                  </a:lnTo>
                  <a:lnTo>
                    <a:pt x="2848" y="583"/>
                  </a:lnTo>
                  <a:lnTo>
                    <a:pt x="2857" y="583"/>
                  </a:lnTo>
                  <a:lnTo>
                    <a:pt x="2865" y="583"/>
                  </a:lnTo>
                  <a:lnTo>
                    <a:pt x="2873" y="580"/>
                  </a:lnTo>
                  <a:lnTo>
                    <a:pt x="2881" y="580"/>
                  </a:lnTo>
                  <a:lnTo>
                    <a:pt x="2890" y="583"/>
                  </a:lnTo>
                  <a:lnTo>
                    <a:pt x="2898" y="583"/>
                  </a:lnTo>
                  <a:lnTo>
                    <a:pt x="2907" y="584"/>
                  </a:lnTo>
                  <a:lnTo>
                    <a:pt x="2915" y="584"/>
                  </a:lnTo>
                  <a:lnTo>
                    <a:pt x="2923" y="584"/>
                  </a:lnTo>
                  <a:lnTo>
                    <a:pt x="2931" y="585"/>
                  </a:lnTo>
                  <a:lnTo>
                    <a:pt x="2940" y="585"/>
                  </a:lnTo>
                  <a:lnTo>
                    <a:pt x="2948" y="585"/>
                  </a:lnTo>
                  <a:lnTo>
                    <a:pt x="2956" y="585"/>
                  </a:lnTo>
                  <a:lnTo>
                    <a:pt x="2964" y="585"/>
                  </a:lnTo>
                  <a:lnTo>
                    <a:pt x="2973" y="585"/>
                  </a:lnTo>
                  <a:lnTo>
                    <a:pt x="2981" y="585"/>
                  </a:lnTo>
                  <a:lnTo>
                    <a:pt x="2989" y="585"/>
                  </a:lnTo>
                  <a:lnTo>
                    <a:pt x="2997" y="585"/>
                  </a:lnTo>
                  <a:lnTo>
                    <a:pt x="3006" y="585"/>
                  </a:lnTo>
                  <a:lnTo>
                    <a:pt x="3015" y="585"/>
                  </a:lnTo>
                  <a:lnTo>
                    <a:pt x="3023" y="585"/>
                  </a:lnTo>
                  <a:lnTo>
                    <a:pt x="3031" y="584"/>
                  </a:lnTo>
                  <a:lnTo>
                    <a:pt x="3039" y="585"/>
                  </a:lnTo>
                  <a:lnTo>
                    <a:pt x="3048" y="586"/>
                  </a:lnTo>
                  <a:lnTo>
                    <a:pt x="3056" y="587"/>
                  </a:lnTo>
                  <a:lnTo>
                    <a:pt x="3064" y="587"/>
                  </a:lnTo>
                  <a:lnTo>
                    <a:pt x="3072" y="587"/>
                  </a:lnTo>
                  <a:lnTo>
                    <a:pt x="3081" y="588"/>
                  </a:lnTo>
                  <a:lnTo>
                    <a:pt x="3089" y="587"/>
                  </a:lnTo>
                  <a:lnTo>
                    <a:pt x="3097" y="587"/>
                  </a:lnTo>
                  <a:lnTo>
                    <a:pt x="3105" y="587"/>
                  </a:lnTo>
                  <a:lnTo>
                    <a:pt x="3114" y="586"/>
                  </a:lnTo>
                  <a:lnTo>
                    <a:pt x="3122" y="586"/>
                  </a:lnTo>
                  <a:lnTo>
                    <a:pt x="3131" y="586"/>
                  </a:lnTo>
                  <a:lnTo>
                    <a:pt x="3139" y="586"/>
                  </a:lnTo>
                  <a:lnTo>
                    <a:pt x="3147" y="586"/>
                  </a:lnTo>
                  <a:lnTo>
                    <a:pt x="3155" y="586"/>
                  </a:lnTo>
                  <a:lnTo>
                    <a:pt x="3164" y="584"/>
                  </a:lnTo>
                  <a:lnTo>
                    <a:pt x="3172" y="583"/>
                  </a:lnTo>
                  <a:lnTo>
                    <a:pt x="3180" y="583"/>
                  </a:lnTo>
                  <a:lnTo>
                    <a:pt x="3189" y="583"/>
                  </a:lnTo>
                  <a:lnTo>
                    <a:pt x="3197" y="582"/>
                  </a:lnTo>
                  <a:lnTo>
                    <a:pt x="3205" y="582"/>
                  </a:lnTo>
                  <a:lnTo>
                    <a:pt x="3213" y="583"/>
                  </a:lnTo>
                  <a:lnTo>
                    <a:pt x="3222" y="583"/>
                  </a:lnTo>
                  <a:lnTo>
                    <a:pt x="3230" y="583"/>
                  </a:lnTo>
                  <a:lnTo>
                    <a:pt x="3239" y="583"/>
                  </a:lnTo>
                  <a:lnTo>
                    <a:pt x="3247" y="583"/>
                  </a:lnTo>
                  <a:lnTo>
                    <a:pt x="3255" y="583"/>
                  </a:lnTo>
                  <a:lnTo>
                    <a:pt x="3263" y="583"/>
                  </a:lnTo>
                  <a:lnTo>
                    <a:pt x="3272" y="584"/>
                  </a:lnTo>
                  <a:lnTo>
                    <a:pt x="3280" y="585"/>
                  </a:lnTo>
                  <a:lnTo>
                    <a:pt x="3288" y="584"/>
                  </a:lnTo>
                  <a:lnTo>
                    <a:pt x="3296" y="584"/>
                  </a:lnTo>
                  <a:lnTo>
                    <a:pt x="3305" y="585"/>
                  </a:lnTo>
                  <a:lnTo>
                    <a:pt x="3313" y="584"/>
                  </a:lnTo>
                  <a:lnTo>
                    <a:pt x="3321" y="585"/>
                  </a:lnTo>
                  <a:lnTo>
                    <a:pt x="3329" y="586"/>
                  </a:lnTo>
                  <a:lnTo>
                    <a:pt x="3338" y="584"/>
                  </a:lnTo>
                  <a:lnTo>
                    <a:pt x="3347" y="583"/>
                  </a:lnTo>
                  <a:lnTo>
                    <a:pt x="3355" y="584"/>
                  </a:lnTo>
                  <a:lnTo>
                    <a:pt x="3363" y="587"/>
                  </a:lnTo>
                  <a:lnTo>
                    <a:pt x="3371" y="587"/>
                  </a:lnTo>
                  <a:lnTo>
                    <a:pt x="3380" y="584"/>
                  </a:lnTo>
                  <a:lnTo>
                    <a:pt x="3388" y="583"/>
                  </a:lnTo>
                  <a:lnTo>
                    <a:pt x="3396" y="583"/>
                  </a:lnTo>
                  <a:lnTo>
                    <a:pt x="3404" y="584"/>
                  </a:lnTo>
                  <a:lnTo>
                    <a:pt x="3413" y="585"/>
                  </a:lnTo>
                  <a:lnTo>
                    <a:pt x="3421" y="587"/>
                  </a:lnTo>
                  <a:lnTo>
                    <a:pt x="3429" y="588"/>
                  </a:lnTo>
                  <a:lnTo>
                    <a:pt x="3437" y="588"/>
                  </a:lnTo>
                  <a:lnTo>
                    <a:pt x="3446" y="588"/>
                  </a:lnTo>
                  <a:lnTo>
                    <a:pt x="3454" y="589"/>
                  </a:lnTo>
                  <a:lnTo>
                    <a:pt x="3463" y="588"/>
                  </a:lnTo>
                  <a:lnTo>
                    <a:pt x="3471" y="588"/>
                  </a:lnTo>
                  <a:lnTo>
                    <a:pt x="3479" y="588"/>
                  </a:lnTo>
                  <a:lnTo>
                    <a:pt x="3487" y="589"/>
                  </a:lnTo>
                  <a:lnTo>
                    <a:pt x="3496" y="589"/>
                  </a:lnTo>
                  <a:lnTo>
                    <a:pt x="3504" y="589"/>
                  </a:lnTo>
                  <a:lnTo>
                    <a:pt x="3512" y="589"/>
                  </a:lnTo>
                  <a:lnTo>
                    <a:pt x="3521" y="589"/>
                  </a:lnTo>
                  <a:lnTo>
                    <a:pt x="3529" y="590"/>
                  </a:lnTo>
                  <a:lnTo>
                    <a:pt x="3537" y="590"/>
                  </a:lnTo>
                  <a:lnTo>
                    <a:pt x="3545" y="589"/>
                  </a:lnTo>
                  <a:lnTo>
                    <a:pt x="3554" y="587"/>
                  </a:lnTo>
                  <a:lnTo>
                    <a:pt x="3562" y="586"/>
                  </a:lnTo>
                  <a:lnTo>
                    <a:pt x="3571" y="586"/>
                  </a:lnTo>
                  <a:lnTo>
                    <a:pt x="3579" y="586"/>
                  </a:lnTo>
                  <a:lnTo>
                    <a:pt x="3587" y="587"/>
                  </a:lnTo>
                  <a:lnTo>
                    <a:pt x="3595" y="588"/>
                  </a:lnTo>
                  <a:lnTo>
                    <a:pt x="3604" y="587"/>
                  </a:lnTo>
                  <a:lnTo>
                    <a:pt x="3612" y="586"/>
                  </a:lnTo>
                  <a:lnTo>
                    <a:pt x="3620" y="586"/>
                  </a:lnTo>
                  <a:lnTo>
                    <a:pt x="3628" y="586"/>
                  </a:lnTo>
                  <a:lnTo>
                    <a:pt x="3637" y="586"/>
                  </a:lnTo>
                  <a:lnTo>
                    <a:pt x="3645" y="586"/>
                  </a:lnTo>
                  <a:lnTo>
                    <a:pt x="3653" y="586"/>
                  </a:lnTo>
                  <a:lnTo>
                    <a:pt x="3662" y="586"/>
                  </a:lnTo>
                  <a:lnTo>
                    <a:pt x="3670" y="586"/>
                  </a:lnTo>
                  <a:lnTo>
                    <a:pt x="3679" y="586"/>
                  </a:lnTo>
                  <a:lnTo>
                    <a:pt x="3687" y="586"/>
                  </a:lnTo>
                  <a:lnTo>
                    <a:pt x="3695" y="586"/>
                  </a:lnTo>
                  <a:lnTo>
                    <a:pt x="3703" y="586"/>
                  </a:lnTo>
                  <a:lnTo>
                    <a:pt x="3712" y="586"/>
                  </a:lnTo>
                  <a:lnTo>
                    <a:pt x="3720" y="586"/>
                  </a:lnTo>
                  <a:lnTo>
                    <a:pt x="3728" y="585"/>
                  </a:lnTo>
                  <a:lnTo>
                    <a:pt x="3729" y="585"/>
                  </a:lnTo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2" name="TextBox 381"/>
            <p:cNvSpPr txBox="1"/>
            <p:nvPr/>
          </p:nvSpPr>
          <p:spPr>
            <a:xfrm>
              <a:off x="4221088" y="4974328"/>
              <a:ext cx="4587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err="1" smtClean="0">
                  <a:latin typeface="Arial" pitchFamily="34" charset="0"/>
                  <a:cs typeface="Arial" pitchFamily="34" charset="0"/>
                </a:rPr>
                <a:t>nCPS</a:t>
              </a:r>
              <a:endParaRPr lang="de-DE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3" name="TextBox 382"/>
            <p:cNvSpPr txBox="1"/>
            <p:nvPr/>
          </p:nvSpPr>
          <p:spPr>
            <a:xfrm>
              <a:off x="4221088" y="4716016"/>
              <a:ext cx="4587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err="1" smtClean="0">
                  <a:latin typeface="Arial" pitchFamily="34" charset="0"/>
                  <a:cs typeface="Arial" pitchFamily="34" charset="0"/>
                </a:rPr>
                <a:t>sCPS</a:t>
              </a:r>
              <a:endParaRPr lang="de-DE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4" name="TextBox 383"/>
            <p:cNvSpPr txBox="1"/>
            <p:nvPr/>
          </p:nvSpPr>
          <p:spPr>
            <a:xfrm>
              <a:off x="4221088" y="4461696"/>
              <a:ext cx="6030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smtClean="0">
                  <a:latin typeface="Arial" pitchFamily="34" charset="0"/>
                  <a:cs typeface="Arial" pitchFamily="34" charset="0"/>
                </a:rPr>
                <a:t>PtTPS17</a:t>
              </a:r>
              <a:endParaRPr lang="de-DE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6" name="TextBox 385"/>
            <p:cNvSpPr txBox="1"/>
            <p:nvPr/>
          </p:nvSpPr>
          <p:spPr>
            <a:xfrm>
              <a:off x="3466002" y="4283968"/>
              <a:ext cx="16241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7" name="TextBox 386"/>
            <p:cNvSpPr txBox="1"/>
            <p:nvPr/>
          </p:nvSpPr>
          <p:spPr>
            <a:xfrm>
              <a:off x="3466751" y="4800592"/>
              <a:ext cx="16241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8" name="TextBox 387"/>
            <p:cNvSpPr txBox="1"/>
            <p:nvPr/>
          </p:nvSpPr>
          <p:spPr>
            <a:xfrm>
              <a:off x="2636912" y="4552758"/>
              <a:ext cx="16241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67" name="Group 1366"/>
          <p:cNvGrpSpPr/>
          <p:nvPr/>
        </p:nvGrpSpPr>
        <p:grpSpPr>
          <a:xfrm>
            <a:off x="2178434" y="3404508"/>
            <a:ext cx="3026265" cy="1167492"/>
            <a:chOff x="2167862" y="4092958"/>
            <a:chExt cx="3026265" cy="1167492"/>
          </a:xfrm>
        </p:grpSpPr>
        <p:grpSp>
          <p:nvGrpSpPr>
            <p:cNvPr id="392" name="Group 391"/>
            <p:cNvGrpSpPr/>
            <p:nvPr/>
          </p:nvGrpSpPr>
          <p:grpSpPr>
            <a:xfrm>
              <a:off x="2167862" y="4139161"/>
              <a:ext cx="2083201" cy="1121289"/>
              <a:chOff x="317849" y="466036"/>
              <a:chExt cx="7459314" cy="1432066"/>
            </a:xfrm>
          </p:grpSpPr>
          <p:sp>
            <p:nvSpPr>
              <p:cNvPr id="393" name="Line 14"/>
              <p:cNvSpPr>
                <a:spLocks noChangeShapeType="1"/>
              </p:cNvSpPr>
              <p:nvPr/>
            </p:nvSpPr>
            <p:spPr bwMode="auto">
              <a:xfrm>
                <a:off x="1431925" y="1690688"/>
                <a:ext cx="0" cy="2063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4" name="Line 19"/>
              <p:cNvSpPr>
                <a:spLocks noChangeShapeType="1"/>
              </p:cNvSpPr>
              <p:nvPr/>
            </p:nvSpPr>
            <p:spPr bwMode="auto">
              <a:xfrm>
                <a:off x="2008188" y="1690688"/>
                <a:ext cx="0" cy="2063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5" name="Line 24"/>
              <p:cNvSpPr>
                <a:spLocks noChangeShapeType="1"/>
              </p:cNvSpPr>
              <p:nvPr/>
            </p:nvSpPr>
            <p:spPr bwMode="auto">
              <a:xfrm>
                <a:off x="2586038" y="1690688"/>
                <a:ext cx="0" cy="2063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6" name="Line 29"/>
              <p:cNvSpPr>
                <a:spLocks noChangeShapeType="1"/>
              </p:cNvSpPr>
              <p:nvPr/>
            </p:nvSpPr>
            <p:spPr bwMode="auto">
              <a:xfrm>
                <a:off x="3162300" y="1690688"/>
                <a:ext cx="0" cy="2063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7" name="Line 34"/>
              <p:cNvSpPr>
                <a:spLocks noChangeShapeType="1"/>
              </p:cNvSpPr>
              <p:nvPr/>
            </p:nvSpPr>
            <p:spPr bwMode="auto">
              <a:xfrm>
                <a:off x="3740150" y="1690688"/>
                <a:ext cx="0" cy="2063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8" name="Line 39"/>
              <p:cNvSpPr>
                <a:spLocks noChangeShapeType="1"/>
              </p:cNvSpPr>
              <p:nvPr/>
            </p:nvSpPr>
            <p:spPr bwMode="auto">
              <a:xfrm>
                <a:off x="4316413" y="1690688"/>
                <a:ext cx="0" cy="2063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9" name="Line 44"/>
              <p:cNvSpPr>
                <a:spLocks noChangeShapeType="1"/>
              </p:cNvSpPr>
              <p:nvPr/>
            </p:nvSpPr>
            <p:spPr bwMode="auto">
              <a:xfrm>
                <a:off x="4892675" y="1690688"/>
                <a:ext cx="0" cy="2063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0" name="Line 49"/>
              <p:cNvSpPr>
                <a:spLocks noChangeShapeType="1"/>
              </p:cNvSpPr>
              <p:nvPr/>
            </p:nvSpPr>
            <p:spPr bwMode="auto">
              <a:xfrm>
                <a:off x="5470525" y="1690688"/>
                <a:ext cx="0" cy="2063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1" name="Line 54"/>
              <p:cNvSpPr>
                <a:spLocks noChangeShapeType="1"/>
              </p:cNvSpPr>
              <p:nvPr/>
            </p:nvSpPr>
            <p:spPr bwMode="auto">
              <a:xfrm>
                <a:off x="6046788" y="1690688"/>
                <a:ext cx="0" cy="2063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2" name="Line 59"/>
              <p:cNvSpPr>
                <a:spLocks noChangeShapeType="1"/>
              </p:cNvSpPr>
              <p:nvPr/>
            </p:nvSpPr>
            <p:spPr bwMode="auto">
              <a:xfrm>
                <a:off x="6623050" y="1690688"/>
                <a:ext cx="0" cy="2063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3" name="Line 64"/>
              <p:cNvSpPr>
                <a:spLocks noChangeShapeType="1"/>
              </p:cNvSpPr>
              <p:nvPr/>
            </p:nvSpPr>
            <p:spPr bwMode="auto">
              <a:xfrm>
                <a:off x="7200900" y="1690688"/>
                <a:ext cx="0" cy="2063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4" name="Line 72"/>
              <p:cNvSpPr>
                <a:spLocks noChangeShapeType="1"/>
              </p:cNvSpPr>
              <p:nvPr/>
            </p:nvSpPr>
            <p:spPr bwMode="auto">
              <a:xfrm>
                <a:off x="1431925" y="1682006"/>
                <a:ext cx="0" cy="4286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5" name="Rectangle 73"/>
              <p:cNvSpPr>
                <a:spLocks noChangeArrowheads="1"/>
              </p:cNvSpPr>
              <p:nvPr/>
            </p:nvSpPr>
            <p:spPr bwMode="auto">
              <a:xfrm>
                <a:off x="1246402" y="1740867"/>
                <a:ext cx="413270" cy="157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28</a:t>
                </a:r>
                <a:endParaRPr kumimoji="0" lang="en-US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6" name="Line 74"/>
              <p:cNvSpPr>
                <a:spLocks noChangeShapeType="1"/>
              </p:cNvSpPr>
              <p:nvPr/>
            </p:nvSpPr>
            <p:spPr bwMode="auto">
              <a:xfrm>
                <a:off x="2008189" y="1682006"/>
                <a:ext cx="0" cy="4286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7" name="Line 76"/>
              <p:cNvSpPr>
                <a:spLocks noChangeShapeType="1"/>
              </p:cNvSpPr>
              <p:nvPr/>
            </p:nvSpPr>
            <p:spPr bwMode="auto">
              <a:xfrm>
                <a:off x="2586038" y="1682006"/>
                <a:ext cx="0" cy="4286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8" name="Rectangle 77"/>
              <p:cNvSpPr>
                <a:spLocks noChangeArrowheads="1"/>
              </p:cNvSpPr>
              <p:nvPr/>
            </p:nvSpPr>
            <p:spPr bwMode="auto">
              <a:xfrm>
                <a:off x="2400515" y="1740869"/>
                <a:ext cx="413270" cy="157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29</a:t>
                </a:r>
                <a:endParaRPr kumimoji="0" lang="en-US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9" name="Line 78"/>
              <p:cNvSpPr>
                <a:spLocks noChangeShapeType="1"/>
              </p:cNvSpPr>
              <p:nvPr/>
            </p:nvSpPr>
            <p:spPr bwMode="auto">
              <a:xfrm>
                <a:off x="3162301" y="1682006"/>
                <a:ext cx="0" cy="4286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" name="Line 80"/>
              <p:cNvSpPr>
                <a:spLocks noChangeShapeType="1"/>
              </p:cNvSpPr>
              <p:nvPr/>
            </p:nvSpPr>
            <p:spPr bwMode="auto">
              <a:xfrm>
                <a:off x="3740151" y="1682006"/>
                <a:ext cx="0" cy="4286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" name="Rectangle 81"/>
              <p:cNvSpPr>
                <a:spLocks noChangeArrowheads="1"/>
              </p:cNvSpPr>
              <p:nvPr/>
            </p:nvSpPr>
            <p:spPr bwMode="auto">
              <a:xfrm>
                <a:off x="3554628" y="1740869"/>
                <a:ext cx="413270" cy="157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30</a:t>
                </a:r>
                <a:endParaRPr kumimoji="0" lang="en-US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2" name="Line 82"/>
              <p:cNvSpPr>
                <a:spLocks noChangeShapeType="1"/>
              </p:cNvSpPr>
              <p:nvPr/>
            </p:nvSpPr>
            <p:spPr bwMode="auto">
              <a:xfrm>
                <a:off x="4316414" y="1682006"/>
                <a:ext cx="0" cy="4286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3" name="Line 84"/>
              <p:cNvSpPr>
                <a:spLocks noChangeShapeType="1"/>
              </p:cNvSpPr>
              <p:nvPr/>
            </p:nvSpPr>
            <p:spPr bwMode="auto">
              <a:xfrm>
                <a:off x="4892673" y="1682006"/>
                <a:ext cx="0" cy="4286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" name="Rectangle 85"/>
              <p:cNvSpPr>
                <a:spLocks noChangeArrowheads="1"/>
              </p:cNvSpPr>
              <p:nvPr/>
            </p:nvSpPr>
            <p:spPr bwMode="auto">
              <a:xfrm>
                <a:off x="4707154" y="1740869"/>
                <a:ext cx="413270" cy="157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31</a:t>
                </a:r>
                <a:endParaRPr kumimoji="0" lang="en-US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5" name="Line 86"/>
              <p:cNvSpPr>
                <a:spLocks noChangeShapeType="1"/>
              </p:cNvSpPr>
              <p:nvPr/>
            </p:nvSpPr>
            <p:spPr bwMode="auto">
              <a:xfrm>
                <a:off x="5470526" y="1682006"/>
                <a:ext cx="0" cy="4286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" name="Line 88"/>
              <p:cNvSpPr>
                <a:spLocks noChangeShapeType="1"/>
              </p:cNvSpPr>
              <p:nvPr/>
            </p:nvSpPr>
            <p:spPr bwMode="auto">
              <a:xfrm>
                <a:off x="6046790" y="1682006"/>
                <a:ext cx="0" cy="4286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" name="Rectangle 89"/>
              <p:cNvSpPr>
                <a:spLocks noChangeArrowheads="1"/>
              </p:cNvSpPr>
              <p:nvPr/>
            </p:nvSpPr>
            <p:spPr bwMode="auto">
              <a:xfrm>
                <a:off x="5861267" y="1740869"/>
                <a:ext cx="413270" cy="157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32</a:t>
                </a:r>
                <a:endParaRPr kumimoji="0" lang="en-US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8" name="Line 90"/>
              <p:cNvSpPr>
                <a:spLocks noChangeShapeType="1"/>
              </p:cNvSpPr>
              <p:nvPr/>
            </p:nvSpPr>
            <p:spPr bwMode="auto">
              <a:xfrm>
                <a:off x="6623049" y="1682006"/>
                <a:ext cx="0" cy="4286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" name="Line 92"/>
              <p:cNvSpPr>
                <a:spLocks noChangeShapeType="1"/>
              </p:cNvSpPr>
              <p:nvPr/>
            </p:nvSpPr>
            <p:spPr bwMode="auto">
              <a:xfrm>
                <a:off x="7200899" y="1682006"/>
                <a:ext cx="0" cy="4286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" name="Rectangle 93"/>
              <p:cNvSpPr>
                <a:spLocks noChangeArrowheads="1"/>
              </p:cNvSpPr>
              <p:nvPr/>
            </p:nvSpPr>
            <p:spPr bwMode="auto">
              <a:xfrm>
                <a:off x="7015379" y="1740869"/>
                <a:ext cx="413270" cy="157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</a:t>
                </a:r>
                <a:endParaRPr kumimoji="0" lang="en-US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" name="Line 96"/>
              <p:cNvSpPr>
                <a:spLocks noChangeShapeType="1"/>
              </p:cNvSpPr>
              <p:nvPr/>
            </p:nvSpPr>
            <p:spPr bwMode="auto">
              <a:xfrm>
                <a:off x="828675" y="1655763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" name="Line 97"/>
              <p:cNvSpPr>
                <a:spLocks noChangeShapeType="1"/>
              </p:cNvSpPr>
              <p:nvPr/>
            </p:nvSpPr>
            <p:spPr bwMode="auto">
              <a:xfrm>
                <a:off x="828675" y="1617663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" name="Line 98"/>
              <p:cNvSpPr>
                <a:spLocks noChangeShapeType="1"/>
              </p:cNvSpPr>
              <p:nvPr/>
            </p:nvSpPr>
            <p:spPr bwMode="auto">
              <a:xfrm>
                <a:off x="828675" y="1579563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" name="Line 99"/>
              <p:cNvSpPr>
                <a:spLocks noChangeShapeType="1"/>
              </p:cNvSpPr>
              <p:nvPr/>
            </p:nvSpPr>
            <p:spPr bwMode="auto">
              <a:xfrm>
                <a:off x="828675" y="1541463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" name="Line 100"/>
              <p:cNvSpPr>
                <a:spLocks noChangeShapeType="1"/>
              </p:cNvSpPr>
              <p:nvPr/>
            </p:nvSpPr>
            <p:spPr bwMode="auto">
              <a:xfrm>
                <a:off x="828675" y="1501775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" name="Line 101"/>
              <p:cNvSpPr>
                <a:spLocks noChangeShapeType="1"/>
              </p:cNvSpPr>
              <p:nvPr/>
            </p:nvSpPr>
            <p:spPr bwMode="auto">
              <a:xfrm>
                <a:off x="828675" y="1465263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" name="Line 102"/>
              <p:cNvSpPr>
                <a:spLocks noChangeShapeType="1"/>
              </p:cNvSpPr>
              <p:nvPr/>
            </p:nvSpPr>
            <p:spPr bwMode="auto">
              <a:xfrm>
                <a:off x="828675" y="1425575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" name="Line 103"/>
              <p:cNvSpPr>
                <a:spLocks noChangeShapeType="1"/>
              </p:cNvSpPr>
              <p:nvPr/>
            </p:nvSpPr>
            <p:spPr bwMode="auto">
              <a:xfrm>
                <a:off x="828675" y="1387475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" name="Line 104"/>
              <p:cNvSpPr>
                <a:spLocks noChangeShapeType="1"/>
              </p:cNvSpPr>
              <p:nvPr/>
            </p:nvSpPr>
            <p:spPr bwMode="auto">
              <a:xfrm>
                <a:off x="828675" y="1349375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" name="Line 105"/>
              <p:cNvSpPr>
                <a:spLocks noChangeShapeType="1"/>
              </p:cNvSpPr>
              <p:nvPr/>
            </p:nvSpPr>
            <p:spPr bwMode="auto">
              <a:xfrm>
                <a:off x="828675" y="1311275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" name="Line 106"/>
              <p:cNvSpPr>
                <a:spLocks noChangeShapeType="1"/>
              </p:cNvSpPr>
              <p:nvPr/>
            </p:nvSpPr>
            <p:spPr bwMode="auto">
              <a:xfrm>
                <a:off x="828675" y="1273175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" name="Line 107"/>
              <p:cNvSpPr>
                <a:spLocks noChangeShapeType="1"/>
              </p:cNvSpPr>
              <p:nvPr/>
            </p:nvSpPr>
            <p:spPr bwMode="auto">
              <a:xfrm>
                <a:off x="828675" y="1235075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" name="Line 108"/>
              <p:cNvSpPr>
                <a:spLocks noChangeShapeType="1"/>
              </p:cNvSpPr>
              <p:nvPr/>
            </p:nvSpPr>
            <p:spPr bwMode="auto">
              <a:xfrm>
                <a:off x="828675" y="1196975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" name="Line 109"/>
              <p:cNvSpPr>
                <a:spLocks noChangeShapeType="1"/>
              </p:cNvSpPr>
              <p:nvPr/>
            </p:nvSpPr>
            <p:spPr bwMode="auto">
              <a:xfrm>
                <a:off x="828675" y="1158875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" name="Line 110"/>
              <p:cNvSpPr>
                <a:spLocks noChangeShapeType="1"/>
              </p:cNvSpPr>
              <p:nvPr/>
            </p:nvSpPr>
            <p:spPr bwMode="auto">
              <a:xfrm>
                <a:off x="828675" y="1119188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" name="Line 111"/>
              <p:cNvSpPr>
                <a:spLocks noChangeShapeType="1"/>
              </p:cNvSpPr>
              <p:nvPr/>
            </p:nvSpPr>
            <p:spPr bwMode="auto">
              <a:xfrm>
                <a:off x="828675" y="1082675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7" name="Line 112"/>
              <p:cNvSpPr>
                <a:spLocks noChangeShapeType="1"/>
              </p:cNvSpPr>
              <p:nvPr/>
            </p:nvSpPr>
            <p:spPr bwMode="auto">
              <a:xfrm>
                <a:off x="828675" y="1042988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8" name="Line 113"/>
              <p:cNvSpPr>
                <a:spLocks noChangeShapeType="1"/>
              </p:cNvSpPr>
              <p:nvPr/>
            </p:nvSpPr>
            <p:spPr bwMode="auto">
              <a:xfrm>
                <a:off x="828675" y="1004888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9" name="Line 114"/>
              <p:cNvSpPr>
                <a:spLocks noChangeShapeType="1"/>
              </p:cNvSpPr>
              <p:nvPr/>
            </p:nvSpPr>
            <p:spPr bwMode="auto">
              <a:xfrm>
                <a:off x="828675" y="966788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0" name="Line 115"/>
              <p:cNvSpPr>
                <a:spLocks noChangeShapeType="1"/>
              </p:cNvSpPr>
              <p:nvPr/>
            </p:nvSpPr>
            <p:spPr bwMode="auto">
              <a:xfrm>
                <a:off x="828675" y="928688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1" name="Line 116"/>
              <p:cNvSpPr>
                <a:spLocks noChangeShapeType="1"/>
              </p:cNvSpPr>
              <p:nvPr/>
            </p:nvSpPr>
            <p:spPr bwMode="auto">
              <a:xfrm>
                <a:off x="828675" y="890588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2" name="Line 117"/>
              <p:cNvSpPr>
                <a:spLocks noChangeShapeType="1"/>
              </p:cNvSpPr>
              <p:nvPr/>
            </p:nvSpPr>
            <p:spPr bwMode="auto">
              <a:xfrm>
                <a:off x="828675" y="852488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3" name="Line 118"/>
              <p:cNvSpPr>
                <a:spLocks noChangeShapeType="1"/>
              </p:cNvSpPr>
              <p:nvPr/>
            </p:nvSpPr>
            <p:spPr bwMode="auto">
              <a:xfrm>
                <a:off x="828675" y="812800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4" name="Line 119"/>
              <p:cNvSpPr>
                <a:spLocks noChangeShapeType="1"/>
              </p:cNvSpPr>
              <p:nvPr/>
            </p:nvSpPr>
            <p:spPr bwMode="auto">
              <a:xfrm>
                <a:off x="828675" y="776288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5" name="Line 120"/>
              <p:cNvSpPr>
                <a:spLocks noChangeShapeType="1"/>
              </p:cNvSpPr>
              <p:nvPr/>
            </p:nvSpPr>
            <p:spPr bwMode="auto">
              <a:xfrm>
                <a:off x="828675" y="736600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6" name="Line 121"/>
              <p:cNvSpPr>
                <a:spLocks noChangeShapeType="1"/>
              </p:cNvSpPr>
              <p:nvPr/>
            </p:nvSpPr>
            <p:spPr bwMode="auto">
              <a:xfrm>
                <a:off x="828675" y="698500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7" name="Line 122"/>
              <p:cNvSpPr>
                <a:spLocks noChangeShapeType="1"/>
              </p:cNvSpPr>
              <p:nvPr/>
            </p:nvSpPr>
            <p:spPr bwMode="auto">
              <a:xfrm>
                <a:off x="828675" y="660400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8" name="Line 123"/>
              <p:cNvSpPr>
                <a:spLocks noChangeShapeType="1"/>
              </p:cNvSpPr>
              <p:nvPr/>
            </p:nvSpPr>
            <p:spPr bwMode="auto">
              <a:xfrm>
                <a:off x="828675" y="622300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9" name="Line 124"/>
              <p:cNvSpPr>
                <a:spLocks noChangeShapeType="1"/>
              </p:cNvSpPr>
              <p:nvPr/>
            </p:nvSpPr>
            <p:spPr bwMode="auto">
              <a:xfrm>
                <a:off x="828675" y="584200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0" name="Line 125"/>
              <p:cNvSpPr>
                <a:spLocks noChangeShapeType="1"/>
              </p:cNvSpPr>
              <p:nvPr/>
            </p:nvSpPr>
            <p:spPr bwMode="auto">
              <a:xfrm>
                <a:off x="828675" y="546100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1" name="Line 126"/>
              <p:cNvSpPr>
                <a:spLocks noChangeShapeType="1"/>
              </p:cNvSpPr>
              <p:nvPr/>
            </p:nvSpPr>
            <p:spPr bwMode="auto">
              <a:xfrm>
                <a:off x="828675" y="506413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2" name="Line 127"/>
              <p:cNvSpPr>
                <a:spLocks noChangeShapeType="1"/>
              </p:cNvSpPr>
              <p:nvPr/>
            </p:nvSpPr>
            <p:spPr bwMode="auto">
              <a:xfrm>
                <a:off x="808038" y="1501775"/>
                <a:ext cx="41275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3" name="Rectangle 128"/>
              <p:cNvSpPr>
                <a:spLocks noChangeArrowheads="1"/>
              </p:cNvSpPr>
              <p:nvPr/>
            </p:nvSpPr>
            <p:spPr bwMode="auto">
              <a:xfrm>
                <a:off x="532375" y="1582177"/>
                <a:ext cx="206635" cy="157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0</a:t>
                </a:r>
                <a:endParaRPr kumimoji="0" lang="en-US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4" name="Line 129"/>
              <p:cNvSpPr>
                <a:spLocks noChangeShapeType="1"/>
              </p:cNvSpPr>
              <p:nvPr/>
            </p:nvSpPr>
            <p:spPr bwMode="auto">
              <a:xfrm>
                <a:off x="808038" y="1311275"/>
                <a:ext cx="41275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5" name="Rectangle 130"/>
              <p:cNvSpPr>
                <a:spLocks noChangeArrowheads="1"/>
              </p:cNvSpPr>
              <p:nvPr/>
            </p:nvSpPr>
            <p:spPr bwMode="auto">
              <a:xfrm>
                <a:off x="317849" y="1231212"/>
                <a:ext cx="413270" cy="157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10</a:t>
                </a:r>
                <a:endParaRPr kumimoji="0" lang="en-US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6" name="Line 131"/>
              <p:cNvSpPr>
                <a:spLocks noChangeShapeType="1"/>
              </p:cNvSpPr>
              <p:nvPr/>
            </p:nvSpPr>
            <p:spPr bwMode="auto">
              <a:xfrm>
                <a:off x="808038" y="1119188"/>
                <a:ext cx="41275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7" name="Line 133"/>
              <p:cNvSpPr>
                <a:spLocks noChangeShapeType="1"/>
              </p:cNvSpPr>
              <p:nvPr/>
            </p:nvSpPr>
            <p:spPr bwMode="auto">
              <a:xfrm>
                <a:off x="808038" y="928688"/>
                <a:ext cx="41275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8" name="Rectangle 134"/>
              <p:cNvSpPr>
                <a:spLocks noChangeArrowheads="1"/>
              </p:cNvSpPr>
              <p:nvPr/>
            </p:nvSpPr>
            <p:spPr bwMode="auto">
              <a:xfrm>
                <a:off x="317849" y="848625"/>
                <a:ext cx="413270" cy="157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20</a:t>
                </a:r>
                <a:endParaRPr kumimoji="0" lang="en-US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9" name="Line 135"/>
              <p:cNvSpPr>
                <a:spLocks noChangeShapeType="1"/>
              </p:cNvSpPr>
              <p:nvPr/>
            </p:nvSpPr>
            <p:spPr bwMode="auto">
              <a:xfrm>
                <a:off x="808038" y="736600"/>
                <a:ext cx="41275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0" name="Line 137"/>
              <p:cNvSpPr>
                <a:spLocks noChangeShapeType="1"/>
              </p:cNvSpPr>
              <p:nvPr/>
            </p:nvSpPr>
            <p:spPr bwMode="auto">
              <a:xfrm>
                <a:off x="808038" y="546100"/>
                <a:ext cx="41275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1" name="Rectangle 138"/>
              <p:cNvSpPr>
                <a:spLocks noChangeArrowheads="1"/>
              </p:cNvSpPr>
              <p:nvPr/>
            </p:nvSpPr>
            <p:spPr bwMode="auto">
              <a:xfrm>
                <a:off x="317849" y="466036"/>
                <a:ext cx="413270" cy="157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30</a:t>
                </a:r>
                <a:endParaRPr kumimoji="0" lang="en-US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2" name="Line 140"/>
              <p:cNvSpPr>
                <a:spLocks noChangeShapeType="1"/>
              </p:cNvSpPr>
              <p:nvPr/>
            </p:nvSpPr>
            <p:spPr bwMode="auto">
              <a:xfrm>
                <a:off x="855663" y="469900"/>
                <a:ext cx="0" cy="1220788"/>
              </a:xfrm>
              <a:prstGeom prst="line">
                <a:avLst/>
              </a:prstGeom>
              <a:noFill/>
              <a:ln w="1588">
                <a:solidFill>
                  <a:srgbClr val="C0C0C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3" name="Line 152"/>
              <p:cNvSpPr>
                <a:spLocks noChangeShapeType="1"/>
              </p:cNvSpPr>
              <p:nvPr/>
            </p:nvSpPr>
            <p:spPr bwMode="auto">
              <a:xfrm>
                <a:off x="7777163" y="469900"/>
                <a:ext cx="0" cy="1220788"/>
              </a:xfrm>
              <a:prstGeom prst="line">
                <a:avLst/>
              </a:prstGeom>
              <a:noFill/>
              <a:ln w="1588">
                <a:solidFill>
                  <a:srgbClr val="C0C0C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4" name="Rectangle 161"/>
              <p:cNvSpPr>
                <a:spLocks noChangeArrowheads="1"/>
              </p:cNvSpPr>
              <p:nvPr/>
            </p:nvSpPr>
            <p:spPr bwMode="auto">
              <a:xfrm>
                <a:off x="849313" y="468313"/>
                <a:ext cx="6921500" cy="1212850"/>
              </a:xfrm>
              <a:prstGeom prst="rect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361" name="Freeform 388"/>
            <p:cNvSpPr>
              <a:spLocks/>
            </p:cNvSpPr>
            <p:nvPr/>
          </p:nvSpPr>
          <p:spPr bwMode="auto">
            <a:xfrm>
              <a:off x="2319236" y="4174286"/>
              <a:ext cx="1932149" cy="252000"/>
            </a:xfrm>
            <a:custGeom>
              <a:avLst/>
              <a:gdLst>
                <a:gd name="T0" fmla="*/ 18 w 1187"/>
                <a:gd name="T1" fmla="*/ 756 h 760"/>
                <a:gd name="T2" fmla="*/ 37 w 1187"/>
                <a:gd name="T3" fmla="*/ 751 h 760"/>
                <a:gd name="T4" fmla="*/ 56 w 1187"/>
                <a:gd name="T5" fmla="*/ 749 h 760"/>
                <a:gd name="T6" fmla="*/ 75 w 1187"/>
                <a:gd name="T7" fmla="*/ 755 h 760"/>
                <a:gd name="T8" fmla="*/ 95 w 1187"/>
                <a:gd name="T9" fmla="*/ 753 h 760"/>
                <a:gd name="T10" fmla="*/ 114 w 1187"/>
                <a:gd name="T11" fmla="*/ 755 h 760"/>
                <a:gd name="T12" fmla="*/ 133 w 1187"/>
                <a:gd name="T13" fmla="*/ 755 h 760"/>
                <a:gd name="T14" fmla="*/ 152 w 1187"/>
                <a:gd name="T15" fmla="*/ 755 h 760"/>
                <a:gd name="T16" fmla="*/ 171 w 1187"/>
                <a:gd name="T17" fmla="*/ 746 h 760"/>
                <a:gd name="T18" fmla="*/ 190 w 1187"/>
                <a:gd name="T19" fmla="*/ 755 h 760"/>
                <a:gd name="T20" fmla="*/ 209 w 1187"/>
                <a:gd name="T21" fmla="*/ 756 h 760"/>
                <a:gd name="T22" fmla="*/ 228 w 1187"/>
                <a:gd name="T23" fmla="*/ 755 h 760"/>
                <a:gd name="T24" fmla="*/ 247 w 1187"/>
                <a:gd name="T25" fmla="*/ 754 h 760"/>
                <a:gd name="T26" fmla="*/ 266 w 1187"/>
                <a:gd name="T27" fmla="*/ 759 h 760"/>
                <a:gd name="T28" fmla="*/ 285 w 1187"/>
                <a:gd name="T29" fmla="*/ 751 h 760"/>
                <a:gd name="T30" fmla="*/ 305 w 1187"/>
                <a:gd name="T31" fmla="*/ 757 h 760"/>
                <a:gd name="T32" fmla="*/ 324 w 1187"/>
                <a:gd name="T33" fmla="*/ 758 h 760"/>
                <a:gd name="T34" fmla="*/ 343 w 1187"/>
                <a:gd name="T35" fmla="*/ 759 h 760"/>
                <a:gd name="T36" fmla="*/ 362 w 1187"/>
                <a:gd name="T37" fmla="*/ 758 h 760"/>
                <a:gd name="T38" fmla="*/ 381 w 1187"/>
                <a:gd name="T39" fmla="*/ 758 h 760"/>
                <a:gd name="T40" fmla="*/ 400 w 1187"/>
                <a:gd name="T41" fmla="*/ 752 h 760"/>
                <a:gd name="T42" fmla="*/ 419 w 1187"/>
                <a:gd name="T43" fmla="*/ 756 h 760"/>
                <a:gd name="T44" fmla="*/ 438 w 1187"/>
                <a:gd name="T45" fmla="*/ 756 h 760"/>
                <a:gd name="T46" fmla="*/ 457 w 1187"/>
                <a:gd name="T47" fmla="*/ 754 h 760"/>
                <a:gd name="T48" fmla="*/ 477 w 1187"/>
                <a:gd name="T49" fmla="*/ 753 h 760"/>
                <a:gd name="T50" fmla="*/ 496 w 1187"/>
                <a:gd name="T51" fmla="*/ 756 h 760"/>
                <a:gd name="T52" fmla="*/ 515 w 1187"/>
                <a:gd name="T53" fmla="*/ 757 h 760"/>
                <a:gd name="T54" fmla="*/ 534 w 1187"/>
                <a:gd name="T55" fmla="*/ 751 h 760"/>
                <a:gd name="T56" fmla="*/ 553 w 1187"/>
                <a:gd name="T57" fmla="*/ 757 h 760"/>
                <a:gd name="T58" fmla="*/ 572 w 1187"/>
                <a:gd name="T59" fmla="*/ 665 h 760"/>
                <a:gd name="T60" fmla="*/ 591 w 1187"/>
                <a:gd name="T61" fmla="*/ 752 h 760"/>
                <a:gd name="T62" fmla="*/ 610 w 1187"/>
                <a:gd name="T63" fmla="*/ 747 h 760"/>
                <a:gd name="T64" fmla="*/ 629 w 1187"/>
                <a:gd name="T65" fmla="*/ 756 h 760"/>
                <a:gd name="T66" fmla="*/ 648 w 1187"/>
                <a:gd name="T67" fmla="*/ 754 h 760"/>
                <a:gd name="T68" fmla="*/ 667 w 1187"/>
                <a:gd name="T69" fmla="*/ 714 h 760"/>
                <a:gd name="T70" fmla="*/ 687 w 1187"/>
                <a:gd name="T71" fmla="*/ 738 h 760"/>
                <a:gd name="T72" fmla="*/ 706 w 1187"/>
                <a:gd name="T73" fmla="*/ 751 h 760"/>
                <a:gd name="T74" fmla="*/ 725 w 1187"/>
                <a:gd name="T75" fmla="*/ 718 h 760"/>
                <a:gd name="T76" fmla="*/ 744 w 1187"/>
                <a:gd name="T77" fmla="*/ 724 h 760"/>
                <a:gd name="T78" fmla="*/ 763 w 1187"/>
                <a:gd name="T79" fmla="*/ 747 h 760"/>
                <a:gd name="T80" fmla="*/ 782 w 1187"/>
                <a:gd name="T81" fmla="*/ 733 h 760"/>
                <a:gd name="T82" fmla="*/ 801 w 1187"/>
                <a:gd name="T83" fmla="*/ 742 h 760"/>
                <a:gd name="T84" fmla="*/ 820 w 1187"/>
                <a:gd name="T85" fmla="*/ 739 h 760"/>
                <a:gd name="T86" fmla="*/ 839 w 1187"/>
                <a:gd name="T87" fmla="*/ 378 h 760"/>
                <a:gd name="T88" fmla="*/ 859 w 1187"/>
                <a:gd name="T89" fmla="*/ 671 h 760"/>
                <a:gd name="T90" fmla="*/ 877 w 1187"/>
                <a:gd name="T91" fmla="*/ 730 h 760"/>
                <a:gd name="T92" fmla="*/ 897 w 1187"/>
                <a:gd name="T93" fmla="*/ 737 h 760"/>
                <a:gd name="T94" fmla="*/ 916 w 1187"/>
                <a:gd name="T95" fmla="*/ 745 h 760"/>
                <a:gd name="T96" fmla="*/ 935 w 1187"/>
                <a:gd name="T97" fmla="*/ 746 h 760"/>
                <a:gd name="T98" fmla="*/ 954 w 1187"/>
                <a:gd name="T99" fmla="*/ 714 h 760"/>
                <a:gd name="T100" fmla="*/ 973 w 1187"/>
                <a:gd name="T101" fmla="*/ 748 h 760"/>
                <a:gd name="T102" fmla="*/ 992 w 1187"/>
                <a:gd name="T103" fmla="*/ 748 h 760"/>
                <a:gd name="T104" fmla="*/ 1011 w 1187"/>
                <a:gd name="T105" fmla="*/ 750 h 760"/>
                <a:gd name="T106" fmla="*/ 1030 w 1187"/>
                <a:gd name="T107" fmla="*/ 750 h 760"/>
                <a:gd name="T108" fmla="*/ 1049 w 1187"/>
                <a:gd name="T109" fmla="*/ 747 h 760"/>
                <a:gd name="T110" fmla="*/ 1069 w 1187"/>
                <a:gd name="T111" fmla="*/ 751 h 760"/>
                <a:gd name="T112" fmla="*/ 1088 w 1187"/>
                <a:gd name="T113" fmla="*/ 753 h 760"/>
                <a:gd name="T114" fmla="*/ 1107 w 1187"/>
                <a:gd name="T115" fmla="*/ 746 h 760"/>
                <a:gd name="T116" fmla="*/ 1126 w 1187"/>
                <a:gd name="T117" fmla="*/ 751 h 760"/>
                <a:gd name="T118" fmla="*/ 1145 w 1187"/>
                <a:gd name="T119" fmla="*/ 753 h 760"/>
                <a:gd name="T120" fmla="*/ 1164 w 1187"/>
                <a:gd name="T121" fmla="*/ 752 h 760"/>
                <a:gd name="T122" fmla="*/ 1183 w 1187"/>
                <a:gd name="T123" fmla="*/ 751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87" h="760">
                  <a:moveTo>
                    <a:pt x="0" y="751"/>
                  </a:moveTo>
                  <a:lnTo>
                    <a:pt x="0" y="751"/>
                  </a:lnTo>
                  <a:lnTo>
                    <a:pt x="1" y="750"/>
                  </a:lnTo>
                  <a:lnTo>
                    <a:pt x="2" y="748"/>
                  </a:lnTo>
                  <a:lnTo>
                    <a:pt x="2" y="746"/>
                  </a:lnTo>
                  <a:lnTo>
                    <a:pt x="3" y="744"/>
                  </a:lnTo>
                  <a:lnTo>
                    <a:pt x="4" y="743"/>
                  </a:lnTo>
                  <a:lnTo>
                    <a:pt x="4" y="743"/>
                  </a:lnTo>
                  <a:lnTo>
                    <a:pt x="5" y="743"/>
                  </a:lnTo>
                  <a:lnTo>
                    <a:pt x="6" y="743"/>
                  </a:lnTo>
                  <a:lnTo>
                    <a:pt x="6" y="744"/>
                  </a:lnTo>
                  <a:lnTo>
                    <a:pt x="7" y="744"/>
                  </a:lnTo>
                  <a:lnTo>
                    <a:pt x="8" y="745"/>
                  </a:lnTo>
                  <a:lnTo>
                    <a:pt x="8" y="747"/>
                  </a:lnTo>
                  <a:lnTo>
                    <a:pt x="9" y="748"/>
                  </a:lnTo>
                  <a:lnTo>
                    <a:pt x="10" y="749"/>
                  </a:lnTo>
                  <a:lnTo>
                    <a:pt x="10" y="752"/>
                  </a:lnTo>
                  <a:lnTo>
                    <a:pt x="11" y="754"/>
                  </a:lnTo>
                  <a:lnTo>
                    <a:pt x="12" y="754"/>
                  </a:lnTo>
                  <a:lnTo>
                    <a:pt x="12" y="754"/>
                  </a:lnTo>
                  <a:lnTo>
                    <a:pt x="13" y="754"/>
                  </a:lnTo>
                  <a:lnTo>
                    <a:pt x="13" y="754"/>
                  </a:lnTo>
                  <a:lnTo>
                    <a:pt x="14" y="754"/>
                  </a:lnTo>
                  <a:lnTo>
                    <a:pt x="15" y="754"/>
                  </a:lnTo>
                  <a:lnTo>
                    <a:pt x="16" y="755"/>
                  </a:lnTo>
                  <a:lnTo>
                    <a:pt x="16" y="755"/>
                  </a:lnTo>
                  <a:lnTo>
                    <a:pt x="17" y="756"/>
                  </a:lnTo>
                  <a:lnTo>
                    <a:pt x="18" y="756"/>
                  </a:lnTo>
                  <a:lnTo>
                    <a:pt x="18" y="756"/>
                  </a:lnTo>
                  <a:lnTo>
                    <a:pt x="19" y="756"/>
                  </a:lnTo>
                  <a:lnTo>
                    <a:pt x="20" y="756"/>
                  </a:lnTo>
                  <a:lnTo>
                    <a:pt x="20" y="756"/>
                  </a:lnTo>
                  <a:lnTo>
                    <a:pt x="21" y="756"/>
                  </a:lnTo>
                  <a:lnTo>
                    <a:pt x="21" y="756"/>
                  </a:lnTo>
                  <a:lnTo>
                    <a:pt x="22" y="756"/>
                  </a:lnTo>
                  <a:lnTo>
                    <a:pt x="23" y="756"/>
                  </a:lnTo>
                  <a:lnTo>
                    <a:pt x="23" y="756"/>
                  </a:lnTo>
                  <a:lnTo>
                    <a:pt x="24" y="757"/>
                  </a:lnTo>
                  <a:lnTo>
                    <a:pt x="25" y="757"/>
                  </a:lnTo>
                  <a:lnTo>
                    <a:pt x="25" y="757"/>
                  </a:lnTo>
                  <a:lnTo>
                    <a:pt x="26" y="756"/>
                  </a:lnTo>
                  <a:lnTo>
                    <a:pt x="27" y="756"/>
                  </a:lnTo>
                  <a:lnTo>
                    <a:pt x="27" y="756"/>
                  </a:lnTo>
                  <a:lnTo>
                    <a:pt x="28" y="757"/>
                  </a:lnTo>
                  <a:lnTo>
                    <a:pt x="29" y="757"/>
                  </a:lnTo>
                  <a:lnTo>
                    <a:pt x="29" y="756"/>
                  </a:lnTo>
                  <a:lnTo>
                    <a:pt x="30" y="756"/>
                  </a:lnTo>
                  <a:lnTo>
                    <a:pt x="31" y="756"/>
                  </a:lnTo>
                  <a:lnTo>
                    <a:pt x="31" y="756"/>
                  </a:lnTo>
                  <a:lnTo>
                    <a:pt x="32" y="755"/>
                  </a:lnTo>
                  <a:lnTo>
                    <a:pt x="33" y="755"/>
                  </a:lnTo>
                  <a:lnTo>
                    <a:pt x="33" y="755"/>
                  </a:lnTo>
                  <a:lnTo>
                    <a:pt x="34" y="755"/>
                  </a:lnTo>
                  <a:lnTo>
                    <a:pt x="35" y="753"/>
                  </a:lnTo>
                  <a:lnTo>
                    <a:pt x="35" y="751"/>
                  </a:lnTo>
                  <a:lnTo>
                    <a:pt x="36" y="751"/>
                  </a:lnTo>
                  <a:lnTo>
                    <a:pt x="37" y="751"/>
                  </a:lnTo>
                  <a:lnTo>
                    <a:pt x="37" y="751"/>
                  </a:lnTo>
                  <a:lnTo>
                    <a:pt x="38" y="751"/>
                  </a:lnTo>
                  <a:lnTo>
                    <a:pt x="39" y="751"/>
                  </a:lnTo>
                  <a:lnTo>
                    <a:pt x="39" y="751"/>
                  </a:lnTo>
                  <a:lnTo>
                    <a:pt x="40" y="751"/>
                  </a:lnTo>
                  <a:lnTo>
                    <a:pt x="41" y="751"/>
                  </a:lnTo>
                  <a:lnTo>
                    <a:pt x="41" y="751"/>
                  </a:lnTo>
                  <a:lnTo>
                    <a:pt x="42" y="751"/>
                  </a:lnTo>
                  <a:lnTo>
                    <a:pt x="43" y="752"/>
                  </a:lnTo>
                  <a:lnTo>
                    <a:pt x="43" y="754"/>
                  </a:lnTo>
                  <a:lnTo>
                    <a:pt x="44" y="754"/>
                  </a:lnTo>
                  <a:lnTo>
                    <a:pt x="45" y="755"/>
                  </a:lnTo>
                  <a:lnTo>
                    <a:pt x="45" y="755"/>
                  </a:lnTo>
                  <a:lnTo>
                    <a:pt x="46" y="755"/>
                  </a:lnTo>
                  <a:lnTo>
                    <a:pt x="46" y="757"/>
                  </a:lnTo>
                  <a:lnTo>
                    <a:pt x="47" y="757"/>
                  </a:lnTo>
                  <a:lnTo>
                    <a:pt x="48" y="757"/>
                  </a:lnTo>
                  <a:lnTo>
                    <a:pt x="48" y="757"/>
                  </a:lnTo>
                  <a:lnTo>
                    <a:pt x="49" y="757"/>
                  </a:lnTo>
                  <a:lnTo>
                    <a:pt x="50" y="756"/>
                  </a:lnTo>
                  <a:lnTo>
                    <a:pt x="50" y="755"/>
                  </a:lnTo>
                  <a:lnTo>
                    <a:pt x="51" y="754"/>
                  </a:lnTo>
                  <a:lnTo>
                    <a:pt x="52" y="753"/>
                  </a:lnTo>
                  <a:lnTo>
                    <a:pt x="52" y="753"/>
                  </a:lnTo>
                  <a:lnTo>
                    <a:pt x="53" y="753"/>
                  </a:lnTo>
                  <a:lnTo>
                    <a:pt x="54" y="752"/>
                  </a:lnTo>
                  <a:lnTo>
                    <a:pt x="54" y="752"/>
                  </a:lnTo>
                  <a:lnTo>
                    <a:pt x="55" y="751"/>
                  </a:lnTo>
                  <a:lnTo>
                    <a:pt x="56" y="750"/>
                  </a:lnTo>
                  <a:lnTo>
                    <a:pt x="56" y="749"/>
                  </a:lnTo>
                  <a:lnTo>
                    <a:pt x="57" y="748"/>
                  </a:lnTo>
                  <a:lnTo>
                    <a:pt x="58" y="747"/>
                  </a:lnTo>
                  <a:lnTo>
                    <a:pt x="58" y="746"/>
                  </a:lnTo>
                  <a:lnTo>
                    <a:pt x="59" y="746"/>
                  </a:lnTo>
                  <a:lnTo>
                    <a:pt x="60" y="746"/>
                  </a:lnTo>
                  <a:lnTo>
                    <a:pt x="60" y="747"/>
                  </a:lnTo>
                  <a:lnTo>
                    <a:pt x="61" y="747"/>
                  </a:lnTo>
                  <a:lnTo>
                    <a:pt x="62" y="747"/>
                  </a:lnTo>
                  <a:lnTo>
                    <a:pt x="62" y="747"/>
                  </a:lnTo>
                  <a:lnTo>
                    <a:pt x="63" y="747"/>
                  </a:lnTo>
                  <a:lnTo>
                    <a:pt x="64" y="747"/>
                  </a:lnTo>
                  <a:lnTo>
                    <a:pt x="64" y="746"/>
                  </a:lnTo>
                  <a:lnTo>
                    <a:pt x="65" y="746"/>
                  </a:lnTo>
                  <a:lnTo>
                    <a:pt x="66" y="747"/>
                  </a:lnTo>
                  <a:lnTo>
                    <a:pt x="66" y="748"/>
                  </a:lnTo>
                  <a:lnTo>
                    <a:pt x="67" y="748"/>
                  </a:lnTo>
                  <a:lnTo>
                    <a:pt x="68" y="748"/>
                  </a:lnTo>
                  <a:lnTo>
                    <a:pt x="68" y="748"/>
                  </a:lnTo>
                  <a:lnTo>
                    <a:pt x="69" y="750"/>
                  </a:lnTo>
                  <a:lnTo>
                    <a:pt x="70" y="752"/>
                  </a:lnTo>
                  <a:lnTo>
                    <a:pt x="70" y="754"/>
                  </a:lnTo>
                  <a:lnTo>
                    <a:pt x="71" y="755"/>
                  </a:lnTo>
                  <a:lnTo>
                    <a:pt x="71" y="755"/>
                  </a:lnTo>
                  <a:lnTo>
                    <a:pt x="72" y="756"/>
                  </a:lnTo>
                  <a:lnTo>
                    <a:pt x="73" y="755"/>
                  </a:lnTo>
                  <a:lnTo>
                    <a:pt x="73" y="755"/>
                  </a:lnTo>
                  <a:lnTo>
                    <a:pt x="74" y="755"/>
                  </a:lnTo>
                  <a:lnTo>
                    <a:pt x="75" y="755"/>
                  </a:lnTo>
                  <a:lnTo>
                    <a:pt x="75" y="755"/>
                  </a:lnTo>
                  <a:lnTo>
                    <a:pt x="76" y="755"/>
                  </a:lnTo>
                  <a:lnTo>
                    <a:pt x="77" y="755"/>
                  </a:lnTo>
                  <a:lnTo>
                    <a:pt x="77" y="755"/>
                  </a:lnTo>
                  <a:lnTo>
                    <a:pt x="78" y="754"/>
                  </a:lnTo>
                  <a:lnTo>
                    <a:pt x="79" y="752"/>
                  </a:lnTo>
                  <a:lnTo>
                    <a:pt x="79" y="751"/>
                  </a:lnTo>
                  <a:lnTo>
                    <a:pt x="80" y="751"/>
                  </a:lnTo>
                  <a:lnTo>
                    <a:pt x="81" y="750"/>
                  </a:lnTo>
                  <a:lnTo>
                    <a:pt x="81" y="750"/>
                  </a:lnTo>
                  <a:lnTo>
                    <a:pt x="82" y="750"/>
                  </a:lnTo>
                  <a:lnTo>
                    <a:pt x="83" y="750"/>
                  </a:lnTo>
                  <a:lnTo>
                    <a:pt x="83" y="749"/>
                  </a:lnTo>
                  <a:lnTo>
                    <a:pt x="84" y="749"/>
                  </a:lnTo>
                  <a:lnTo>
                    <a:pt x="85" y="748"/>
                  </a:lnTo>
                  <a:lnTo>
                    <a:pt x="85" y="748"/>
                  </a:lnTo>
                  <a:lnTo>
                    <a:pt x="86" y="748"/>
                  </a:lnTo>
                  <a:lnTo>
                    <a:pt x="87" y="747"/>
                  </a:lnTo>
                  <a:lnTo>
                    <a:pt x="87" y="747"/>
                  </a:lnTo>
                  <a:lnTo>
                    <a:pt x="88" y="747"/>
                  </a:lnTo>
                  <a:lnTo>
                    <a:pt x="89" y="747"/>
                  </a:lnTo>
                  <a:lnTo>
                    <a:pt x="89" y="747"/>
                  </a:lnTo>
                  <a:lnTo>
                    <a:pt x="90" y="746"/>
                  </a:lnTo>
                  <a:lnTo>
                    <a:pt x="91" y="746"/>
                  </a:lnTo>
                  <a:lnTo>
                    <a:pt x="91" y="747"/>
                  </a:lnTo>
                  <a:lnTo>
                    <a:pt x="92" y="749"/>
                  </a:lnTo>
                  <a:lnTo>
                    <a:pt x="93" y="750"/>
                  </a:lnTo>
                  <a:lnTo>
                    <a:pt x="93" y="750"/>
                  </a:lnTo>
                  <a:lnTo>
                    <a:pt x="94" y="751"/>
                  </a:lnTo>
                  <a:lnTo>
                    <a:pt x="95" y="753"/>
                  </a:lnTo>
                  <a:lnTo>
                    <a:pt x="95" y="754"/>
                  </a:lnTo>
                  <a:lnTo>
                    <a:pt x="96" y="754"/>
                  </a:lnTo>
                  <a:lnTo>
                    <a:pt x="96" y="754"/>
                  </a:lnTo>
                  <a:lnTo>
                    <a:pt x="97" y="754"/>
                  </a:lnTo>
                  <a:lnTo>
                    <a:pt x="98" y="756"/>
                  </a:lnTo>
                  <a:lnTo>
                    <a:pt x="98" y="757"/>
                  </a:lnTo>
                  <a:lnTo>
                    <a:pt x="99" y="757"/>
                  </a:lnTo>
                  <a:lnTo>
                    <a:pt x="100" y="757"/>
                  </a:lnTo>
                  <a:lnTo>
                    <a:pt x="100" y="757"/>
                  </a:lnTo>
                  <a:lnTo>
                    <a:pt x="101" y="757"/>
                  </a:lnTo>
                  <a:lnTo>
                    <a:pt x="102" y="757"/>
                  </a:lnTo>
                  <a:lnTo>
                    <a:pt x="102" y="757"/>
                  </a:lnTo>
                  <a:lnTo>
                    <a:pt x="103" y="757"/>
                  </a:lnTo>
                  <a:lnTo>
                    <a:pt x="104" y="757"/>
                  </a:lnTo>
                  <a:lnTo>
                    <a:pt x="105" y="757"/>
                  </a:lnTo>
                  <a:lnTo>
                    <a:pt x="105" y="757"/>
                  </a:lnTo>
                  <a:lnTo>
                    <a:pt x="106" y="757"/>
                  </a:lnTo>
                  <a:lnTo>
                    <a:pt x="106" y="756"/>
                  </a:lnTo>
                  <a:lnTo>
                    <a:pt x="107" y="756"/>
                  </a:lnTo>
                  <a:lnTo>
                    <a:pt x="108" y="755"/>
                  </a:lnTo>
                  <a:lnTo>
                    <a:pt x="108" y="756"/>
                  </a:lnTo>
                  <a:lnTo>
                    <a:pt x="109" y="756"/>
                  </a:lnTo>
                  <a:lnTo>
                    <a:pt x="110" y="756"/>
                  </a:lnTo>
                  <a:lnTo>
                    <a:pt x="110" y="755"/>
                  </a:lnTo>
                  <a:lnTo>
                    <a:pt x="111" y="755"/>
                  </a:lnTo>
                  <a:lnTo>
                    <a:pt x="112" y="755"/>
                  </a:lnTo>
                  <a:lnTo>
                    <a:pt x="112" y="755"/>
                  </a:lnTo>
                  <a:lnTo>
                    <a:pt x="113" y="755"/>
                  </a:lnTo>
                  <a:lnTo>
                    <a:pt x="114" y="755"/>
                  </a:lnTo>
                  <a:lnTo>
                    <a:pt x="114" y="755"/>
                  </a:lnTo>
                  <a:lnTo>
                    <a:pt x="115" y="755"/>
                  </a:lnTo>
                  <a:lnTo>
                    <a:pt x="116" y="755"/>
                  </a:lnTo>
                  <a:lnTo>
                    <a:pt x="116" y="754"/>
                  </a:lnTo>
                  <a:lnTo>
                    <a:pt x="117" y="754"/>
                  </a:lnTo>
                  <a:lnTo>
                    <a:pt x="118" y="753"/>
                  </a:lnTo>
                  <a:lnTo>
                    <a:pt x="118" y="753"/>
                  </a:lnTo>
                  <a:lnTo>
                    <a:pt x="119" y="752"/>
                  </a:lnTo>
                  <a:lnTo>
                    <a:pt x="120" y="752"/>
                  </a:lnTo>
                  <a:lnTo>
                    <a:pt x="120" y="752"/>
                  </a:lnTo>
                  <a:lnTo>
                    <a:pt x="121" y="752"/>
                  </a:lnTo>
                  <a:lnTo>
                    <a:pt x="122" y="751"/>
                  </a:lnTo>
                  <a:lnTo>
                    <a:pt x="122" y="750"/>
                  </a:lnTo>
                  <a:lnTo>
                    <a:pt x="123" y="749"/>
                  </a:lnTo>
                  <a:lnTo>
                    <a:pt x="123" y="748"/>
                  </a:lnTo>
                  <a:lnTo>
                    <a:pt x="124" y="748"/>
                  </a:lnTo>
                  <a:lnTo>
                    <a:pt x="125" y="746"/>
                  </a:lnTo>
                  <a:lnTo>
                    <a:pt x="125" y="746"/>
                  </a:lnTo>
                  <a:lnTo>
                    <a:pt x="126" y="746"/>
                  </a:lnTo>
                  <a:lnTo>
                    <a:pt x="127" y="747"/>
                  </a:lnTo>
                  <a:lnTo>
                    <a:pt x="128" y="748"/>
                  </a:lnTo>
                  <a:lnTo>
                    <a:pt x="128" y="749"/>
                  </a:lnTo>
                  <a:lnTo>
                    <a:pt x="129" y="750"/>
                  </a:lnTo>
                  <a:lnTo>
                    <a:pt x="130" y="751"/>
                  </a:lnTo>
                  <a:lnTo>
                    <a:pt x="130" y="751"/>
                  </a:lnTo>
                  <a:lnTo>
                    <a:pt x="131" y="752"/>
                  </a:lnTo>
                  <a:lnTo>
                    <a:pt x="131" y="752"/>
                  </a:lnTo>
                  <a:lnTo>
                    <a:pt x="132" y="754"/>
                  </a:lnTo>
                  <a:lnTo>
                    <a:pt x="133" y="755"/>
                  </a:lnTo>
                  <a:lnTo>
                    <a:pt x="133" y="755"/>
                  </a:lnTo>
                  <a:lnTo>
                    <a:pt x="134" y="756"/>
                  </a:lnTo>
                  <a:lnTo>
                    <a:pt x="135" y="757"/>
                  </a:lnTo>
                  <a:lnTo>
                    <a:pt x="135" y="758"/>
                  </a:lnTo>
                  <a:lnTo>
                    <a:pt x="136" y="760"/>
                  </a:lnTo>
                  <a:lnTo>
                    <a:pt x="137" y="760"/>
                  </a:lnTo>
                  <a:lnTo>
                    <a:pt x="137" y="760"/>
                  </a:lnTo>
                  <a:lnTo>
                    <a:pt x="138" y="760"/>
                  </a:lnTo>
                  <a:lnTo>
                    <a:pt x="139" y="760"/>
                  </a:lnTo>
                  <a:lnTo>
                    <a:pt x="139" y="760"/>
                  </a:lnTo>
                  <a:lnTo>
                    <a:pt x="140" y="760"/>
                  </a:lnTo>
                  <a:lnTo>
                    <a:pt x="141" y="760"/>
                  </a:lnTo>
                  <a:lnTo>
                    <a:pt x="141" y="760"/>
                  </a:lnTo>
                  <a:lnTo>
                    <a:pt x="142" y="759"/>
                  </a:lnTo>
                  <a:lnTo>
                    <a:pt x="143" y="759"/>
                  </a:lnTo>
                  <a:lnTo>
                    <a:pt x="143" y="760"/>
                  </a:lnTo>
                  <a:lnTo>
                    <a:pt x="144" y="760"/>
                  </a:lnTo>
                  <a:lnTo>
                    <a:pt x="145" y="759"/>
                  </a:lnTo>
                  <a:lnTo>
                    <a:pt x="145" y="759"/>
                  </a:lnTo>
                  <a:lnTo>
                    <a:pt x="146" y="759"/>
                  </a:lnTo>
                  <a:lnTo>
                    <a:pt x="147" y="758"/>
                  </a:lnTo>
                  <a:lnTo>
                    <a:pt x="147" y="758"/>
                  </a:lnTo>
                  <a:lnTo>
                    <a:pt x="148" y="757"/>
                  </a:lnTo>
                  <a:lnTo>
                    <a:pt x="148" y="757"/>
                  </a:lnTo>
                  <a:lnTo>
                    <a:pt x="149" y="757"/>
                  </a:lnTo>
                  <a:lnTo>
                    <a:pt x="150" y="757"/>
                  </a:lnTo>
                  <a:lnTo>
                    <a:pt x="150" y="756"/>
                  </a:lnTo>
                  <a:lnTo>
                    <a:pt x="151" y="756"/>
                  </a:lnTo>
                  <a:lnTo>
                    <a:pt x="152" y="755"/>
                  </a:lnTo>
                  <a:lnTo>
                    <a:pt x="153" y="755"/>
                  </a:lnTo>
                  <a:lnTo>
                    <a:pt x="153" y="755"/>
                  </a:lnTo>
                  <a:lnTo>
                    <a:pt x="154" y="755"/>
                  </a:lnTo>
                  <a:lnTo>
                    <a:pt x="155" y="756"/>
                  </a:lnTo>
                  <a:lnTo>
                    <a:pt x="155" y="756"/>
                  </a:lnTo>
                  <a:lnTo>
                    <a:pt x="156" y="756"/>
                  </a:lnTo>
                  <a:lnTo>
                    <a:pt x="156" y="756"/>
                  </a:lnTo>
                  <a:lnTo>
                    <a:pt x="157" y="756"/>
                  </a:lnTo>
                  <a:lnTo>
                    <a:pt x="158" y="756"/>
                  </a:lnTo>
                  <a:lnTo>
                    <a:pt x="158" y="755"/>
                  </a:lnTo>
                  <a:lnTo>
                    <a:pt x="159" y="753"/>
                  </a:lnTo>
                  <a:lnTo>
                    <a:pt x="160" y="751"/>
                  </a:lnTo>
                  <a:lnTo>
                    <a:pt x="160" y="750"/>
                  </a:lnTo>
                  <a:lnTo>
                    <a:pt x="161" y="749"/>
                  </a:lnTo>
                  <a:lnTo>
                    <a:pt x="162" y="746"/>
                  </a:lnTo>
                  <a:lnTo>
                    <a:pt x="162" y="742"/>
                  </a:lnTo>
                  <a:lnTo>
                    <a:pt x="163" y="739"/>
                  </a:lnTo>
                  <a:lnTo>
                    <a:pt x="164" y="736"/>
                  </a:lnTo>
                  <a:lnTo>
                    <a:pt x="164" y="735"/>
                  </a:lnTo>
                  <a:lnTo>
                    <a:pt x="165" y="732"/>
                  </a:lnTo>
                  <a:lnTo>
                    <a:pt x="166" y="730"/>
                  </a:lnTo>
                  <a:lnTo>
                    <a:pt x="166" y="730"/>
                  </a:lnTo>
                  <a:lnTo>
                    <a:pt x="167" y="732"/>
                  </a:lnTo>
                  <a:lnTo>
                    <a:pt x="168" y="732"/>
                  </a:lnTo>
                  <a:lnTo>
                    <a:pt x="168" y="733"/>
                  </a:lnTo>
                  <a:lnTo>
                    <a:pt x="169" y="735"/>
                  </a:lnTo>
                  <a:lnTo>
                    <a:pt x="170" y="739"/>
                  </a:lnTo>
                  <a:lnTo>
                    <a:pt x="170" y="742"/>
                  </a:lnTo>
                  <a:lnTo>
                    <a:pt x="171" y="746"/>
                  </a:lnTo>
                  <a:lnTo>
                    <a:pt x="172" y="748"/>
                  </a:lnTo>
                  <a:lnTo>
                    <a:pt x="172" y="749"/>
                  </a:lnTo>
                  <a:lnTo>
                    <a:pt x="173" y="751"/>
                  </a:lnTo>
                  <a:lnTo>
                    <a:pt x="173" y="753"/>
                  </a:lnTo>
                  <a:lnTo>
                    <a:pt x="174" y="755"/>
                  </a:lnTo>
                  <a:lnTo>
                    <a:pt x="175" y="756"/>
                  </a:lnTo>
                  <a:lnTo>
                    <a:pt x="176" y="756"/>
                  </a:lnTo>
                  <a:lnTo>
                    <a:pt x="176" y="756"/>
                  </a:lnTo>
                  <a:lnTo>
                    <a:pt x="177" y="757"/>
                  </a:lnTo>
                  <a:lnTo>
                    <a:pt x="178" y="757"/>
                  </a:lnTo>
                  <a:lnTo>
                    <a:pt x="178" y="757"/>
                  </a:lnTo>
                  <a:lnTo>
                    <a:pt x="179" y="757"/>
                  </a:lnTo>
                  <a:lnTo>
                    <a:pt x="180" y="757"/>
                  </a:lnTo>
                  <a:lnTo>
                    <a:pt x="180" y="757"/>
                  </a:lnTo>
                  <a:lnTo>
                    <a:pt x="181" y="757"/>
                  </a:lnTo>
                  <a:lnTo>
                    <a:pt x="181" y="756"/>
                  </a:lnTo>
                  <a:lnTo>
                    <a:pt x="182" y="757"/>
                  </a:lnTo>
                  <a:lnTo>
                    <a:pt x="183" y="757"/>
                  </a:lnTo>
                  <a:lnTo>
                    <a:pt x="183" y="757"/>
                  </a:lnTo>
                  <a:lnTo>
                    <a:pt x="184" y="757"/>
                  </a:lnTo>
                  <a:lnTo>
                    <a:pt x="185" y="757"/>
                  </a:lnTo>
                  <a:lnTo>
                    <a:pt x="185" y="757"/>
                  </a:lnTo>
                  <a:lnTo>
                    <a:pt x="186" y="757"/>
                  </a:lnTo>
                  <a:lnTo>
                    <a:pt x="187" y="757"/>
                  </a:lnTo>
                  <a:lnTo>
                    <a:pt x="187" y="757"/>
                  </a:lnTo>
                  <a:lnTo>
                    <a:pt x="188" y="757"/>
                  </a:lnTo>
                  <a:lnTo>
                    <a:pt x="189" y="756"/>
                  </a:lnTo>
                  <a:lnTo>
                    <a:pt x="189" y="756"/>
                  </a:lnTo>
                  <a:lnTo>
                    <a:pt x="190" y="755"/>
                  </a:lnTo>
                  <a:lnTo>
                    <a:pt x="191" y="755"/>
                  </a:lnTo>
                  <a:lnTo>
                    <a:pt x="191" y="754"/>
                  </a:lnTo>
                  <a:lnTo>
                    <a:pt x="192" y="754"/>
                  </a:lnTo>
                  <a:lnTo>
                    <a:pt x="193" y="753"/>
                  </a:lnTo>
                  <a:lnTo>
                    <a:pt x="193" y="751"/>
                  </a:lnTo>
                  <a:lnTo>
                    <a:pt x="194" y="750"/>
                  </a:lnTo>
                  <a:lnTo>
                    <a:pt x="195" y="750"/>
                  </a:lnTo>
                  <a:lnTo>
                    <a:pt x="195" y="749"/>
                  </a:lnTo>
                  <a:lnTo>
                    <a:pt x="196" y="749"/>
                  </a:lnTo>
                  <a:lnTo>
                    <a:pt x="197" y="748"/>
                  </a:lnTo>
                  <a:lnTo>
                    <a:pt x="197" y="748"/>
                  </a:lnTo>
                  <a:lnTo>
                    <a:pt x="198" y="748"/>
                  </a:lnTo>
                  <a:lnTo>
                    <a:pt x="199" y="750"/>
                  </a:lnTo>
                  <a:lnTo>
                    <a:pt x="199" y="750"/>
                  </a:lnTo>
                  <a:lnTo>
                    <a:pt x="200" y="750"/>
                  </a:lnTo>
                  <a:lnTo>
                    <a:pt x="201" y="750"/>
                  </a:lnTo>
                  <a:lnTo>
                    <a:pt x="201" y="752"/>
                  </a:lnTo>
                  <a:lnTo>
                    <a:pt x="202" y="753"/>
                  </a:lnTo>
                  <a:lnTo>
                    <a:pt x="203" y="753"/>
                  </a:lnTo>
                  <a:lnTo>
                    <a:pt x="203" y="753"/>
                  </a:lnTo>
                  <a:lnTo>
                    <a:pt x="204" y="756"/>
                  </a:lnTo>
                  <a:lnTo>
                    <a:pt x="205" y="756"/>
                  </a:lnTo>
                  <a:lnTo>
                    <a:pt x="205" y="756"/>
                  </a:lnTo>
                  <a:lnTo>
                    <a:pt x="206" y="756"/>
                  </a:lnTo>
                  <a:lnTo>
                    <a:pt x="207" y="756"/>
                  </a:lnTo>
                  <a:lnTo>
                    <a:pt x="207" y="756"/>
                  </a:lnTo>
                  <a:lnTo>
                    <a:pt x="208" y="756"/>
                  </a:lnTo>
                  <a:lnTo>
                    <a:pt x="208" y="756"/>
                  </a:lnTo>
                  <a:lnTo>
                    <a:pt x="209" y="756"/>
                  </a:lnTo>
                  <a:lnTo>
                    <a:pt x="210" y="756"/>
                  </a:lnTo>
                  <a:lnTo>
                    <a:pt x="210" y="756"/>
                  </a:lnTo>
                  <a:lnTo>
                    <a:pt x="211" y="756"/>
                  </a:lnTo>
                  <a:lnTo>
                    <a:pt x="212" y="756"/>
                  </a:lnTo>
                  <a:lnTo>
                    <a:pt x="212" y="756"/>
                  </a:lnTo>
                  <a:lnTo>
                    <a:pt x="213" y="756"/>
                  </a:lnTo>
                  <a:lnTo>
                    <a:pt x="214" y="756"/>
                  </a:lnTo>
                  <a:lnTo>
                    <a:pt x="214" y="756"/>
                  </a:lnTo>
                  <a:lnTo>
                    <a:pt x="215" y="756"/>
                  </a:lnTo>
                  <a:lnTo>
                    <a:pt x="216" y="756"/>
                  </a:lnTo>
                  <a:lnTo>
                    <a:pt x="216" y="756"/>
                  </a:lnTo>
                  <a:lnTo>
                    <a:pt x="217" y="756"/>
                  </a:lnTo>
                  <a:lnTo>
                    <a:pt x="218" y="756"/>
                  </a:lnTo>
                  <a:lnTo>
                    <a:pt x="218" y="755"/>
                  </a:lnTo>
                  <a:lnTo>
                    <a:pt x="219" y="755"/>
                  </a:lnTo>
                  <a:lnTo>
                    <a:pt x="220" y="756"/>
                  </a:lnTo>
                  <a:lnTo>
                    <a:pt x="220" y="756"/>
                  </a:lnTo>
                  <a:lnTo>
                    <a:pt x="221" y="755"/>
                  </a:lnTo>
                  <a:lnTo>
                    <a:pt x="222" y="755"/>
                  </a:lnTo>
                  <a:lnTo>
                    <a:pt x="222" y="754"/>
                  </a:lnTo>
                  <a:lnTo>
                    <a:pt x="223" y="754"/>
                  </a:lnTo>
                  <a:lnTo>
                    <a:pt x="224" y="755"/>
                  </a:lnTo>
                  <a:lnTo>
                    <a:pt x="224" y="755"/>
                  </a:lnTo>
                  <a:lnTo>
                    <a:pt x="225" y="755"/>
                  </a:lnTo>
                  <a:lnTo>
                    <a:pt x="226" y="755"/>
                  </a:lnTo>
                  <a:lnTo>
                    <a:pt x="226" y="755"/>
                  </a:lnTo>
                  <a:lnTo>
                    <a:pt x="227" y="755"/>
                  </a:lnTo>
                  <a:lnTo>
                    <a:pt x="228" y="755"/>
                  </a:lnTo>
                  <a:lnTo>
                    <a:pt x="228" y="755"/>
                  </a:lnTo>
                  <a:lnTo>
                    <a:pt x="229" y="757"/>
                  </a:lnTo>
                  <a:lnTo>
                    <a:pt x="230" y="757"/>
                  </a:lnTo>
                  <a:lnTo>
                    <a:pt x="230" y="757"/>
                  </a:lnTo>
                  <a:lnTo>
                    <a:pt x="231" y="756"/>
                  </a:lnTo>
                  <a:lnTo>
                    <a:pt x="232" y="755"/>
                  </a:lnTo>
                  <a:lnTo>
                    <a:pt x="232" y="755"/>
                  </a:lnTo>
                  <a:lnTo>
                    <a:pt x="233" y="756"/>
                  </a:lnTo>
                  <a:lnTo>
                    <a:pt x="233" y="755"/>
                  </a:lnTo>
                  <a:lnTo>
                    <a:pt x="234" y="755"/>
                  </a:lnTo>
                  <a:lnTo>
                    <a:pt x="235" y="755"/>
                  </a:lnTo>
                  <a:lnTo>
                    <a:pt x="235" y="755"/>
                  </a:lnTo>
                  <a:lnTo>
                    <a:pt x="236" y="756"/>
                  </a:lnTo>
                  <a:lnTo>
                    <a:pt x="237" y="755"/>
                  </a:lnTo>
                  <a:lnTo>
                    <a:pt x="237" y="754"/>
                  </a:lnTo>
                  <a:lnTo>
                    <a:pt x="238" y="753"/>
                  </a:lnTo>
                  <a:lnTo>
                    <a:pt x="239" y="752"/>
                  </a:lnTo>
                  <a:lnTo>
                    <a:pt x="239" y="753"/>
                  </a:lnTo>
                  <a:lnTo>
                    <a:pt x="240" y="753"/>
                  </a:lnTo>
                  <a:lnTo>
                    <a:pt x="241" y="753"/>
                  </a:lnTo>
                  <a:lnTo>
                    <a:pt x="241" y="753"/>
                  </a:lnTo>
                  <a:lnTo>
                    <a:pt x="242" y="753"/>
                  </a:lnTo>
                  <a:lnTo>
                    <a:pt x="243" y="752"/>
                  </a:lnTo>
                  <a:lnTo>
                    <a:pt x="243" y="752"/>
                  </a:lnTo>
                  <a:lnTo>
                    <a:pt x="244" y="753"/>
                  </a:lnTo>
                  <a:lnTo>
                    <a:pt x="245" y="753"/>
                  </a:lnTo>
                  <a:lnTo>
                    <a:pt x="245" y="753"/>
                  </a:lnTo>
                  <a:lnTo>
                    <a:pt x="246" y="753"/>
                  </a:lnTo>
                  <a:lnTo>
                    <a:pt x="247" y="754"/>
                  </a:lnTo>
                  <a:lnTo>
                    <a:pt x="247" y="754"/>
                  </a:lnTo>
                  <a:lnTo>
                    <a:pt x="248" y="754"/>
                  </a:lnTo>
                  <a:lnTo>
                    <a:pt x="249" y="755"/>
                  </a:lnTo>
                  <a:lnTo>
                    <a:pt x="249" y="756"/>
                  </a:lnTo>
                  <a:lnTo>
                    <a:pt x="250" y="757"/>
                  </a:lnTo>
                  <a:lnTo>
                    <a:pt x="251" y="757"/>
                  </a:lnTo>
                  <a:lnTo>
                    <a:pt x="251" y="757"/>
                  </a:lnTo>
                  <a:lnTo>
                    <a:pt x="252" y="757"/>
                  </a:lnTo>
                  <a:lnTo>
                    <a:pt x="253" y="757"/>
                  </a:lnTo>
                  <a:lnTo>
                    <a:pt x="253" y="757"/>
                  </a:lnTo>
                  <a:lnTo>
                    <a:pt x="254" y="757"/>
                  </a:lnTo>
                  <a:lnTo>
                    <a:pt x="255" y="757"/>
                  </a:lnTo>
                  <a:lnTo>
                    <a:pt x="255" y="757"/>
                  </a:lnTo>
                  <a:lnTo>
                    <a:pt x="256" y="757"/>
                  </a:lnTo>
                  <a:lnTo>
                    <a:pt x="257" y="757"/>
                  </a:lnTo>
                  <a:lnTo>
                    <a:pt x="257" y="757"/>
                  </a:lnTo>
                  <a:lnTo>
                    <a:pt x="258" y="757"/>
                  </a:lnTo>
                  <a:lnTo>
                    <a:pt x="258" y="757"/>
                  </a:lnTo>
                  <a:lnTo>
                    <a:pt x="259" y="757"/>
                  </a:lnTo>
                  <a:lnTo>
                    <a:pt x="260" y="757"/>
                  </a:lnTo>
                  <a:lnTo>
                    <a:pt x="260" y="757"/>
                  </a:lnTo>
                  <a:lnTo>
                    <a:pt x="261" y="757"/>
                  </a:lnTo>
                  <a:lnTo>
                    <a:pt x="262" y="758"/>
                  </a:lnTo>
                  <a:lnTo>
                    <a:pt x="262" y="758"/>
                  </a:lnTo>
                  <a:lnTo>
                    <a:pt x="263" y="757"/>
                  </a:lnTo>
                  <a:lnTo>
                    <a:pt x="264" y="757"/>
                  </a:lnTo>
                  <a:lnTo>
                    <a:pt x="265" y="758"/>
                  </a:lnTo>
                  <a:lnTo>
                    <a:pt x="265" y="759"/>
                  </a:lnTo>
                  <a:lnTo>
                    <a:pt x="266" y="759"/>
                  </a:lnTo>
                  <a:lnTo>
                    <a:pt x="266" y="759"/>
                  </a:lnTo>
                  <a:lnTo>
                    <a:pt x="267" y="759"/>
                  </a:lnTo>
                  <a:lnTo>
                    <a:pt x="268" y="758"/>
                  </a:lnTo>
                  <a:lnTo>
                    <a:pt x="268" y="757"/>
                  </a:lnTo>
                  <a:lnTo>
                    <a:pt x="269" y="757"/>
                  </a:lnTo>
                  <a:lnTo>
                    <a:pt x="270" y="757"/>
                  </a:lnTo>
                  <a:lnTo>
                    <a:pt x="270" y="757"/>
                  </a:lnTo>
                  <a:lnTo>
                    <a:pt x="271" y="757"/>
                  </a:lnTo>
                  <a:lnTo>
                    <a:pt x="272" y="757"/>
                  </a:lnTo>
                  <a:lnTo>
                    <a:pt x="272" y="755"/>
                  </a:lnTo>
                  <a:lnTo>
                    <a:pt x="273" y="755"/>
                  </a:lnTo>
                  <a:lnTo>
                    <a:pt x="274" y="756"/>
                  </a:lnTo>
                  <a:lnTo>
                    <a:pt x="274" y="757"/>
                  </a:lnTo>
                  <a:lnTo>
                    <a:pt x="275" y="756"/>
                  </a:lnTo>
                  <a:lnTo>
                    <a:pt x="276" y="755"/>
                  </a:lnTo>
                  <a:lnTo>
                    <a:pt x="276" y="755"/>
                  </a:lnTo>
                  <a:lnTo>
                    <a:pt x="277" y="756"/>
                  </a:lnTo>
                  <a:lnTo>
                    <a:pt x="278" y="755"/>
                  </a:lnTo>
                  <a:lnTo>
                    <a:pt x="278" y="755"/>
                  </a:lnTo>
                  <a:lnTo>
                    <a:pt x="279" y="754"/>
                  </a:lnTo>
                  <a:lnTo>
                    <a:pt x="280" y="753"/>
                  </a:lnTo>
                  <a:lnTo>
                    <a:pt x="280" y="752"/>
                  </a:lnTo>
                  <a:lnTo>
                    <a:pt x="281" y="751"/>
                  </a:lnTo>
                  <a:lnTo>
                    <a:pt x="282" y="751"/>
                  </a:lnTo>
                  <a:lnTo>
                    <a:pt x="282" y="751"/>
                  </a:lnTo>
                  <a:lnTo>
                    <a:pt x="283" y="751"/>
                  </a:lnTo>
                  <a:lnTo>
                    <a:pt x="283" y="749"/>
                  </a:lnTo>
                  <a:lnTo>
                    <a:pt x="284" y="749"/>
                  </a:lnTo>
                  <a:lnTo>
                    <a:pt x="285" y="749"/>
                  </a:lnTo>
                  <a:lnTo>
                    <a:pt x="285" y="751"/>
                  </a:lnTo>
                  <a:lnTo>
                    <a:pt x="286" y="751"/>
                  </a:lnTo>
                  <a:lnTo>
                    <a:pt x="287" y="753"/>
                  </a:lnTo>
                  <a:lnTo>
                    <a:pt x="287" y="755"/>
                  </a:lnTo>
                  <a:lnTo>
                    <a:pt x="288" y="755"/>
                  </a:lnTo>
                  <a:lnTo>
                    <a:pt x="289" y="755"/>
                  </a:lnTo>
                  <a:lnTo>
                    <a:pt x="290" y="757"/>
                  </a:lnTo>
                  <a:lnTo>
                    <a:pt x="290" y="757"/>
                  </a:lnTo>
                  <a:lnTo>
                    <a:pt x="291" y="757"/>
                  </a:lnTo>
                  <a:lnTo>
                    <a:pt x="292" y="756"/>
                  </a:lnTo>
                  <a:lnTo>
                    <a:pt x="292" y="756"/>
                  </a:lnTo>
                  <a:lnTo>
                    <a:pt x="293" y="757"/>
                  </a:lnTo>
                  <a:lnTo>
                    <a:pt x="293" y="757"/>
                  </a:lnTo>
                  <a:lnTo>
                    <a:pt x="294" y="757"/>
                  </a:lnTo>
                  <a:lnTo>
                    <a:pt x="295" y="757"/>
                  </a:lnTo>
                  <a:lnTo>
                    <a:pt x="295" y="756"/>
                  </a:lnTo>
                  <a:lnTo>
                    <a:pt x="296" y="757"/>
                  </a:lnTo>
                  <a:lnTo>
                    <a:pt x="297" y="757"/>
                  </a:lnTo>
                  <a:lnTo>
                    <a:pt x="297" y="757"/>
                  </a:lnTo>
                  <a:lnTo>
                    <a:pt x="298" y="756"/>
                  </a:lnTo>
                  <a:lnTo>
                    <a:pt x="299" y="756"/>
                  </a:lnTo>
                  <a:lnTo>
                    <a:pt x="299" y="755"/>
                  </a:lnTo>
                  <a:lnTo>
                    <a:pt x="300" y="754"/>
                  </a:lnTo>
                  <a:lnTo>
                    <a:pt x="301" y="755"/>
                  </a:lnTo>
                  <a:lnTo>
                    <a:pt x="301" y="756"/>
                  </a:lnTo>
                  <a:lnTo>
                    <a:pt x="302" y="756"/>
                  </a:lnTo>
                  <a:lnTo>
                    <a:pt x="303" y="756"/>
                  </a:lnTo>
                  <a:lnTo>
                    <a:pt x="303" y="756"/>
                  </a:lnTo>
                  <a:lnTo>
                    <a:pt x="304" y="757"/>
                  </a:lnTo>
                  <a:lnTo>
                    <a:pt x="305" y="757"/>
                  </a:lnTo>
                  <a:lnTo>
                    <a:pt x="305" y="757"/>
                  </a:lnTo>
                  <a:lnTo>
                    <a:pt x="306" y="757"/>
                  </a:lnTo>
                  <a:lnTo>
                    <a:pt x="307" y="758"/>
                  </a:lnTo>
                  <a:lnTo>
                    <a:pt x="307" y="757"/>
                  </a:lnTo>
                  <a:lnTo>
                    <a:pt x="308" y="757"/>
                  </a:lnTo>
                  <a:lnTo>
                    <a:pt x="309" y="757"/>
                  </a:lnTo>
                  <a:lnTo>
                    <a:pt x="309" y="757"/>
                  </a:lnTo>
                  <a:lnTo>
                    <a:pt x="310" y="757"/>
                  </a:lnTo>
                  <a:lnTo>
                    <a:pt x="310" y="758"/>
                  </a:lnTo>
                  <a:lnTo>
                    <a:pt x="311" y="758"/>
                  </a:lnTo>
                  <a:lnTo>
                    <a:pt x="312" y="758"/>
                  </a:lnTo>
                  <a:lnTo>
                    <a:pt x="313" y="758"/>
                  </a:lnTo>
                  <a:lnTo>
                    <a:pt x="313" y="759"/>
                  </a:lnTo>
                  <a:lnTo>
                    <a:pt x="314" y="759"/>
                  </a:lnTo>
                  <a:lnTo>
                    <a:pt x="315" y="758"/>
                  </a:lnTo>
                  <a:lnTo>
                    <a:pt x="315" y="758"/>
                  </a:lnTo>
                  <a:lnTo>
                    <a:pt x="316" y="758"/>
                  </a:lnTo>
                  <a:lnTo>
                    <a:pt x="317" y="759"/>
                  </a:lnTo>
                  <a:lnTo>
                    <a:pt x="317" y="759"/>
                  </a:lnTo>
                  <a:lnTo>
                    <a:pt x="318" y="759"/>
                  </a:lnTo>
                  <a:lnTo>
                    <a:pt x="318" y="758"/>
                  </a:lnTo>
                  <a:lnTo>
                    <a:pt x="319" y="758"/>
                  </a:lnTo>
                  <a:lnTo>
                    <a:pt x="320" y="758"/>
                  </a:lnTo>
                  <a:lnTo>
                    <a:pt x="320" y="758"/>
                  </a:lnTo>
                  <a:lnTo>
                    <a:pt x="321" y="758"/>
                  </a:lnTo>
                  <a:lnTo>
                    <a:pt x="322" y="758"/>
                  </a:lnTo>
                  <a:lnTo>
                    <a:pt x="322" y="758"/>
                  </a:lnTo>
                  <a:lnTo>
                    <a:pt x="323" y="758"/>
                  </a:lnTo>
                  <a:lnTo>
                    <a:pt x="324" y="758"/>
                  </a:lnTo>
                  <a:lnTo>
                    <a:pt x="324" y="757"/>
                  </a:lnTo>
                  <a:lnTo>
                    <a:pt x="325" y="757"/>
                  </a:lnTo>
                  <a:lnTo>
                    <a:pt x="326" y="756"/>
                  </a:lnTo>
                  <a:lnTo>
                    <a:pt x="326" y="757"/>
                  </a:lnTo>
                  <a:lnTo>
                    <a:pt x="327" y="757"/>
                  </a:lnTo>
                  <a:lnTo>
                    <a:pt x="328" y="757"/>
                  </a:lnTo>
                  <a:lnTo>
                    <a:pt x="328" y="757"/>
                  </a:lnTo>
                  <a:lnTo>
                    <a:pt x="329" y="756"/>
                  </a:lnTo>
                  <a:lnTo>
                    <a:pt x="330" y="756"/>
                  </a:lnTo>
                  <a:lnTo>
                    <a:pt x="330" y="754"/>
                  </a:lnTo>
                  <a:lnTo>
                    <a:pt x="331" y="754"/>
                  </a:lnTo>
                  <a:lnTo>
                    <a:pt x="332" y="756"/>
                  </a:lnTo>
                  <a:lnTo>
                    <a:pt x="332" y="757"/>
                  </a:lnTo>
                  <a:lnTo>
                    <a:pt x="333" y="756"/>
                  </a:lnTo>
                  <a:lnTo>
                    <a:pt x="334" y="756"/>
                  </a:lnTo>
                  <a:lnTo>
                    <a:pt x="334" y="756"/>
                  </a:lnTo>
                  <a:lnTo>
                    <a:pt x="335" y="756"/>
                  </a:lnTo>
                  <a:lnTo>
                    <a:pt x="336" y="756"/>
                  </a:lnTo>
                  <a:lnTo>
                    <a:pt x="336" y="757"/>
                  </a:lnTo>
                  <a:lnTo>
                    <a:pt x="337" y="757"/>
                  </a:lnTo>
                  <a:lnTo>
                    <a:pt x="338" y="757"/>
                  </a:lnTo>
                  <a:lnTo>
                    <a:pt x="338" y="758"/>
                  </a:lnTo>
                  <a:lnTo>
                    <a:pt x="339" y="758"/>
                  </a:lnTo>
                  <a:lnTo>
                    <a:pt x="340" y="759"/>
                  </a:lnTo>
                  <a:lnTo>
                    <a:pt x="340" y="760"/>
                  </a:lnTo>
                  <a:lnTo>
                    <a:pt x="341" y="760"/>
                  </a:lnTo>
                  <a:lnTo>
                    <a:pt x="342" y="759"/>
                  </a:lnTo>
                  <a:lnTo>
                    <a:pt x="342" y="760"/>
                  </a:lnTo>
                  <a:lnTo>
                    <a:pt x="343" y="759"/>
                  </a:lnTo>
                  <a:lnTo>
                    <a:pt x="343" y="758"/>
                  </a:lnTo>
                  <a:lnTo>
                    <a:pt x="344" y="757"/>
                  </a:lnTo>
                  <a:lnTo>
                    <a:pt x="345" y="757"/>
                  </a:lnTo>
                  <a:lnTo>
                    <a:pt x="345" y="756"/>
                  </a:lnTo>
                  <a:lnTo>
                    <a:pt x="346" y="755"/>
                  </a:lnTo>
                  <a:lnTo>
                    <a:pt x="347" y="755"/>
                  </a:lnTo>
                  <a:lnTo>
                    <a:pt x="347" y="755"/>
                  </a:lnTo>
                  <a:lnTo>
                    <a:pt x="348" y="755"/>
                  </a:lnTo>
                  <a:lnTo>
                    <a:pt x="349" y="755"/>
                  </a:lnTo>
                  <a:lnTo>
                    <a:pt x="349" y="755"/>
                  </a:lnTo>
                  <a:lnTo>
                    <a:pt x="350" y="755"/>
                  </a:lnTo>
                  <a:lnTo>
                    <a:pt x="351" y="755"/>
                  </a:lnTo>
                  <a:lnTo>
                    <a:pt x="351" y="755"/>
                  </a:lnTo>
                  <a:lnTo>
                    <a:pt x="352" y="755"/>
                  </a:lnTo>
                  <a:lnTo>
                    <a:pt x="353" y="755"/>
                  </a:lnTo>
                  <a:lnTo>
                    <a:pt x="353" y="756"/>
                  </a:lnTo>
                  <a:lnTo>
                    <a:pt x="354" y="756"/>
                  </a:lnTo>
                  <a:lnTo>
                    <a:pt x="355" y="756"/>
                  </a:lnTo>
                  <a:lnTo>
                    <a:pt x="355" y="756"/>
                  </a:lnTo>
                  <a:lnTo>
                    <a:pt x="356" y="756"/>
                  </a:lnTo>
                  <a:lnTo>
                    <a:pt x="357" y="756"/>
                  </a:lnTo>
                  <a:lnTo>
                    <a:pt x="357" y="756"/>
                  </a:lnTo>
                  <a:lnTo>
                    <a:pt x="358" y="756"/>
                  </a:lnTo>
                  <a:lnTo>
                    <a:pt x="359" y="756"/>
                  </a:lnTo>
                  <a:lnTo>
                    <a:pt x="359" y="756"/>
                  </a:lnTo>
                  <a:lnTo>
                    <a:pt x="360" y="756"/>
                  </a:lnTo>
                  <a:lnTo>
                    <a:pt x="361" y="756"/>
                  </a:lnTo>
                  <a:lnTo>
                    <a:pt x="361" y="758"/>
                  </a:lnTo>
                  <a:lnTo>
                    <a:pt x="362" y="758"/>
                  </a:lnTo>
                  <a:lnTo>
                    <a:pt x="363" y="758"/>
                  </a:lnTo>
                  <a:lnTo>
                    <a:pt x="363" y="758"/>
                  </a:lnTo>
                  <a:lnTo>
                    <a:pt x="364" y="758"/>
                  </a:lnTo>
                  <a:lnTo>
                    <a:pt x="365" y="758"/>
                  </a:lnTo>
                  <a:lnTo>
                    <a:pt x="365" y="759"/>
                  </a:lnTo>
                  <a:lnTo>
                    <a:pt x="366" y="758"/>
                  </a:lnTo>
                  <a:lnTo>
                    <a:pt x="367" y="759"/>
                  </a:lnTo>
                  <a:lnTo>
                    <a:pt x="367" y="759"/>
                  </a:lnTo>
                  <a:lnTo>
                    <a:pt x="368" y="759"/>
                  </a:lnTo>
                  <a:lnTo>
                    <a:pt x="368" y="758"/>
                  </a:lnTo>
                  <a:lnTo>
                    <a:pt x="369" y="758"/>
                  </a:lnTo>
                  <a:lnTo>
                    <a:pt x="370" y="758"/>
                  </a:lnTo>
                  <a:lnTo>
                    <a:pt x="370" y="758"/>
                  </a:lnTo>
                  <a:lnTo>
                    <a:pt x="371" y="758"/>
                  </a:lnTo>
                  <a:lnTo>
                    <a:pt x="372" y="758"/>
                  </a:lnTo>
                  <a:lnTo>
                    <a:pt x="372" y="758"/>
                  </a:lnTo>
                  <a:lnTo>
                    <a:pt x="373" y="758"/>
                  </a:lnTo>
                  <a:lnTo>
                    <a:pt x="374" y="758"/>
                  </a:lnTo>
                  <a:lnTo>
                    <a:pt x="374" y="758"/>
                  </a:lnTo>
                  <a:lnTo>
                    <a:pt x="375" y="758"/>
                  </a:lnTo>
                  <a:lnTo>
                    <a:pt x="376" y="758"/>
                  </a:lnTo>
                  <a:lnTo>
                    <a:pt x="376" y="758"/>
                  </a:lnTo>
                  <a:lnTo>
                    <a:pt x="377" y="758"/>
                  </a:lnTo>
                  <a:lnTo>
                    <a:pt x="378" y="758"/>
                  </a:lnTo>
                  <a:lnTo>
                    <a:pt x="378" y="758"/>
                  </a:lnTo>
                  <a:lnTo>
                    <a:pt x="379" y="758"/>
                  </a:lnTo>
                  <a:lnTo>
                    <a:pt x="380" y="758"/>
                  </a:lnTo>
                  <a:lnTo>
                    <a:pt x="380" y="758"/>
                  </a:lnTo>
                  <a:lnTo>
                    <a:pt x="381" y="758"/>
                  </a:lnTo>
                  <a:lnTo>
                    <a:pt x="382" y="757"/>
                  </a:lnTo>
                  <a:lnTo>
                    <a:pt x="382" y="757"/>
                  </a:lnTo>
                  <a:lnTo>
                    <a:pt x="383" y="757"/>
                  </a:lnTo>
                  <a:lnTo>
                    <a:pt x="384" y="757"/>
                  </a:lnTo>
                  <a:lnTo>
                    <a:pt x="384" y="757"/>
                  </a:lnTo>
                  <a:lnTo>
                    <a:pt x="385" y="757"/>
                  </a:lnTo>
                  <a:lnTo>
                    <a:pt x="386" y="756"/>
                  </a:lnTo>
                  <a:lnTo>
                    <a:pt x="386" y="756"/>
                  </a:lnTo>
                  <a:lnTo>
                    <a:pt x="387" y="757"/>
                  </a:lnTo>
                  <a:lnTo>
                    <a:pt x="388" y="756"/>
                  </a:lnTo>
                  <a:lnTo>
                    <a:pt x="388" y="756"/>
                  </a:lnTo>
                  <a:lnTo>
                    <a:pt x="389" y="756"/>
                  </a:lnTo>
                  <a:lnTo>
                    <a:pt x="390" y="756"/>
                  </a:lnTo>
                  <a:lnTo>
                    <a:pt x="390" y="756"/>
                  </a:lnTo>
                  <a:lnTo>
                    <a:pt x="391" y="755"/>
                  </a:lnTo>
                  <a:lnTo>
                    <a:pt x="392" y="753"/>
                  </a:lnTo>
                  <a:lnTo>
                    <a:pt x="392" y="752"/>
                  </a:lnTo>
                  <a:lnTo>
                    <a:pt x="393" y="752"/>
                  </a:lnTo>
                  <a:lnTo>
                    <a:pt x="393" y="753"/>
                  </a:lnTo>
                  <a:lnTo>
                    <a:pt x="394" y="753"/>
                  </a:lnTo>
                  <a:lnTo>
                    <a:pt x="395" y="753"/>
                  </a:lnTo>
                  <a:lnTo>
                    <a:pt x="395" y="752"/>
                  </a:lnTo>
                  <a:lnTo>
                    <a:pt x="396" y="752"/>
                  </a:lnTo>
                  <a:lnTo>
                    <a:pt x="397" y="752"/>
                  </a:lnTo>
                  <a:lnTo>
                    <a:pt x="397" y="752"/>
                  </a:lnTo>
                  <a:lnTo>
                    <a:pt x="398" y="752"/>
                  </a:lnTo>
                  <a:lnTo>
                    <a:pt x="399" y="752"/>
                  </a:lnTo>
                  <a:lnTo>
                    <a:pt x="399" y="752"/>
                  </a:lnTo>
                  <a:lnTo>
                    <a:pt x="400" y="752"/>
                  </a:lnTo>
                  <a:lnTo>
                    <a:pt x="401" y="753"/>
                  </a:lnTo>
                  <a:lnTo>
                    <a:pt x="402" y="752"/>
                  </a:lnTo>
                  <a:lnTo>
                    <a:pt x="402" y="753"/>
                  </a:lnTo>
                  <a:lnTo>
                    <a:pt x="403" y="755"/>
                  </a:lnTo>
                  <a:lnTo>
                    <a:pt x="403" y="755"/>
                  </a:lnTo>
                  <a:lnTo>
                    <a:pt x="404" y="755"/>
                  </a:lnTo>
                  <a:lnTo>
                    <a:pt x="405" y="755"/>
                  </a:lnTo>
                  <a:lnTo>
                    <a:pt x="405" y="755"/>
                  </a:lnTo>
                  <a:lnTo>
                    <a:pt x="406" y="755"/>
                  </a:lnTo>
                  <a:lnTo>
                    <a:pt x="407" y="755"/>
                  </a:lnTo>
                  <a:lnTo>
                    <a:pt x="407" y="755"/>
                  </a:lnTo>
                  <a:lnTo>
                    <a:pt x="408" y="755"/>
                  </a:lnTo>
                  <a:lnTo>
                    <a:pt x="409" y="755"/>
                  </a:lnTo>
                  <a:lnTo>
                    <a:pt x="409" y="755"/>
                  </a:lnTo>
                  <a:lnTo>
                    <a:pt x="410" y="754"/>
                  </a:lnTo>
                  <a:lnTo>
                    <a:pt x="411" y="754"/>
                  </a:lnTo>
                  <a:lnTo>
                    <a:pt x="411" y="754"/>
                  </a:lnTo>
                  <a:lnTo>
                    <a:pt x="412" y="754"/>
                  </a:lnTo>
                  <a:lnTo>
                    <a:pt x="413" y="754"/>
                  </a:lnTo>
                  <a:lnTo>
                    <a:pt x="413" y="754"/>
                  </a:lnTo>
                  <a:lnTo>
                    <a:pt x="414" y="754"/>
                  </a:lnTo>
                  <a:lnTo>
                    <a:pt x="415" y="754"/>
                  </a:lnTo>
                  <a:lnTo>
                    <a:pt x="415" y="754"/>
                  </a:lnTo>
                  <a:lnTo>
                    <a:pt x="416" y="754"/>
                  </a:lnTo>
                  <a:lnTo>
                    <a:pt x="417" y="755"/>
                  </a:lnTo>
                  <a:lnTo>
                    <a:pt x="417" y="754"/>
                  </a:lnTo>
                  <a:lnTo>
                    <a:pt x="418" y="754"/>
                  </a:lnTo>
                  <a:lnTo>
                    <a:pt x="419" y="755"/>
                  </a:lnTo>
                  <a:lnTo>
                    <a:pt x="419" y="756"/>
                  </a:lnTo>
                  <a:lnTo>
                    <a:pt x="420" y="755"/>
                  </a:lnTo>
                  <a:lnTo>
                    <a:pt x="420" y="755"/>
                  </a:lnTo>
                  <a:lnTo>
                    <a:pt x="421" y="755"/>
                  </a:lnTo>
                  <a:lnTo>
                    <a:pt x="422" y="754"/>
                  </a:lnTo>
                  <a:lnTo>
                    <a:pt x="422" y="754"/>
                  </a:lnTo>
                  <a:lnTo>
                    <a:pt x="423" y="754"/>
                  </a:lnTo>
                  <a:lnTo>
                    <a:pt x="424" y="754"/>
                  </a:lnTo>
                  <a:lnTo>
                    <a:pt x="425" y="754"/>
                  </a:lnTo>
                  <a:lnTo>
                    <a:pt x="425" y="754"/>
                  </a:lnTo>
                  <a:lnTo>
                    <a:pt x="426" y="754"/>
                  </a:lnTo>
                  <a:lnTo>
                    <a:pt x="427" y="754"/>
                  </a:lnTo>
                  <a:lnTo>
                    <a:pt x="427" y="754"/>
                  </a:lnTo>
                  <a:lnTo>
                    <a:pt x="428" y="754"/>
                  </a:lnTo>
                  <a:lnTo>
                    <a:pt x="428" y="754"/>
                  </a:lnTo>
                  <a:lnTo>
                    <a:pt x="429" y="754"/>
                  </a:lnTo>
                  <a:lnTo>
                    <a:pt x="430" y="754"/>
                  </a:lnTo>
                  <a:lnTo>
                    <a:pt x="430" y="754"/>
                  </a:lnTo>
                  <a:lnTo>
                    <a:pt x="431" y="753"/>
                  </a:lnTo>
                  <a:lnTo>
                    <a:pt x="432" y="752"/>
                  </a:lnTo>
                  <a:lnTo>
                    <a:pt x="432" y="752"/>
                  </a:lnTo>
                  <a:lnTo>
                    <a:pt x="433" y="752"/>
                  </a:lnTo>
                  <a:lnTo>
                    <a:pt x="434" y="752"/>
                  </a:lnTo>
                  <a:lnTo>
                    <a:pt x="434" y="753"/>
                  </a:lnTo>
                  <a:lnTo>
                    <a:pt x="435" y="754"/>
                  </a:lnTo>
                  <a:lnTo>
                    <a:pt x="436" y="754"/>
                  </a:lnTo>
                  <a:lnTo>
                    <a:pt x="436" y="755"/>
                  </a:lnTo>
                  <a:lnTo>
                    <a:pt x="437" y="756"/>
                  </a:lnTo>
                  <a:lnTo>
                    <a:pt x="438" y="756"/>
                  </a:lnTo>
                  <a:lnTo>
                    <a:pt x="438" y="756"/>
                  </a:lnTo>
                  <a:lnTo>
                    <a:pt x="439" y="756"/>
                  </a:lnTo>
                  <a:lnTo>
                    <a:pt x="440" y="756"/>
                  </a:lnTo>
                  <a:lnTo>
                    <a:pt x="440" y="755"/>
                  </a:lnTo>
                  <a:lnTo>
                    <a:pt x="441" y="756"/>
                  </a:lnTo>
                  <a:lnTo>
                    <a:pt x="442" y="757"/>
                  </a:lnTo>
                  <a:lnTo>
                    <a:pt x="442" y="756"/>
                  </a:lnTo>
                  <a:lnTo>
                    <a:pt x="443" y="756"/>
                  </a:lnTo>
                  <a:lnTo>
                    <a:pt x="444" y="756"/>
                  </a:lnTo>
                  <a:lnTo>
                    <a:pt x="444" y="756"/>
                  </a:lnTo>
                  <a:lnTo>
                    <a:pt x="445" y="757"/>
                  </a:lnTo>
                  <a:lnTo>
                    <a:pt x="445" y="756"/>
                  </a:lnTo>
                  <a:lnTo>
                    <a:pt x="446" y="756"/>
                  </a:lnTo>
                  <a:lnTo>
                    <a:pt x="447" y="755"/>
                  </a:lnTo>
                  <a:lnTo>
                    <a:pt x="447" y="755"/>
                  </a:lnTo>
                  <a:lnTo>
                    <a:pt x="448" y="755"/>
                  </a:lnTo>
                  <a:lnTo>
                    <a:pt x="449" y="755"/>
                  </a:lnTo>
                  <a:lnTo>
                    <a:pt x="450" y="755"/>
                  </a:lnTo>
                  <a:lnTo>
                    <a:pt x="450" y="755"/>
                  </a:lnTo>
                  <a:lnTo>
                    <a:pt x="451" y="755"/>
                  </a:lnTo>
                  <a:lnTo>
                    <a:pt x="452" y="754"/>
                  </a:lnTo>
                  <a:lnTo>
                    <a:pt x="452" y="754"/>
                  </a:lnTo>
                  <a:lnTo>
                    <a:pt x="453" y="754"/>
                  </a:lnTo>
                  <a:lnTo>
                    <a:pt x="453" y="754"/>
                  </a:lnTo>
                  <a:lnTo>
                    <a:pt x="454" y="754"/>
                  </a:lnTo>
                  <a:lnTo>
                    <a:pt x="455" y="754"/>
                  </a:lnTo>
                  <a:lnTo>
                    <a:pt x="455" y="754"/>
                  </a:lnTo>
                  <a:lnTo>
                    <a:pt x="456" y="754"/>
                  </a:lnTo>
                  <a:lnTo>
                    <a:pt x="457" y="754"/>
                  </a:lnTo>
                  <a:lnTo>
                    <a:pt x="457" y="754"/>
                  </a:lnTo>
                  <a:lnTo>
                    <a:pt x="458" y="754"/>
                  </a:lnTo>
                  <a:lnTo>
                    <a:pt x="459" y="753"/>
                  </a:lnTo>
                  <a:lnTo>
                    <a:pt x="459" y="753"/>
                  </a:lnTo>
                  <a:lnTo>
                    <a:pt x="460" y="753"/>
                  </a:lnTo>
                  <a:lnTo>
                    <a:pt x="461" y="753"/>
                  </a:lnTo>
                  <a:lnTo>
                    <a:pt x="461" y="752"/>
                  </a:lnTo>
                  <a:lnTo>
                    <a:pt x="462" y="751"/>
                  </a:lnTo>
                  <a:lnTo>
                    <a:pt x="463" y="751"/>
                  </a:lnTo>
                  <a:lnTo>
                    <a:pt x="463" y="751"/>
                  </a:lnTo>
                  <a:lnTo>
                    <a:pt x="464" y="750"/>
                  </a:lnTo>
                  <a:lnTo>
                    <a:pt x="465" y="749"/>
                  </a:lnTo>
                  <a:lnTo>
                    <a:pt x="465" y="748"/>
                  </a:lnTo>
                  <a:lnTo>
                    <a:pt x="466" y="748"/>
                  </a:lnTo>
                  <a:lnTo>
                    <a:pt x="467" y="748"/>
                  </a:lnTo>
                  <a:lnTo>
                    <a:pt x="467" y="748"/>
                  </a:lnTo>
                  <a:lnTo>
                    <a:pt x="468" y="747"/>
                  </a:lnTo>
                  <a:lnTo>
                    <a:pt x="469" y="747"/>
                  </a:lnTo>
                  <a:lnTo>
                    <a:pt x="469" y="747"/>
                  </a:lnTo>
                  <a:lnTo>
                    <a:pt x="470" y="747"/>
                  </a:lnTo>
                  <a:lnTo>
                    <a:pt x="470" y="748"/>
                  </a:lnTo>
                  <a:lnTo>
                    <a:pt x="471" y="749"/>
                  </a:lnTo>
                  <a:lnTo>
                    <a:pt x="472" y="749"/>
                  </a:lnTo>
                  <a:lnTo>
                    <a:pt x="473" y="749"/>
                  </a:lnTo>
                  <a:lnTo>
                    <a:pt x="473" y="749"/>
                  </a:lnTo>
                  <a:lnTo>
                    <a:pt x="474" y="751"/>
                  </a:lnTo>
                  <a:lnTo>
                    <a:pt x="475" y="753"/>
                  </a:lnTo>
                  <a:lnTo>
                    <a:pt x="475" y="753"/>
                  </a:lnTo>
                  <a:lnTo>
                    <a:pt x="476" y="753"/>
                  </a:lnTo>
                  <a:lnTo>
                    <a:pt x="477" y="753"/>
                  </a:lnTo>
                  <a:lnTo>
                    <a:pt x="477" y="753"/>
                  </a:lnTo>
                  <a:lnTo>
                    <a:pt x="478" y="753"/>
                  </a:lnTo>
                  <a:lnTo>
                    <a:pt x="478" y="754"/>
                  </a:lnTo>
                  <a:lnTo>
                    <a:pt x="479" y="757"/>
                  </a:lnTo>
                  <a:lnTo>
                    <a:pt x="480" y="757"/>
                  </a:lnTo>
                  <a:lnTo>
                    <a:pt x="480" y="757"/>
                  </a:lnTo>
                  <a:lnTo>
                    <a:pt x="481" y="757"/>
                  </a:lnTo>
                  <a:lnTo>
                    <a:pt x="482" y="757"/>
                  </a:lnTo>
                  <a:lnTo>
                    <a:pt x="482" y="757"/>
                  </a:lnTo>
                  <a:lnTo>
                    <a:pt x="483" y="757"/>
                  </a:lnTo>
                  <a:lnTo>
                    <a:pt x="484" y="757"/>
                  </a:lnTo>
                  <a:lnTo>
                    <a:pt x="484" y="757"/>
                  </a:lnTo>
                  <a:lnTo>
                    <a:pt x="485" y="757"/>
                  </a:lnTo>
                  <a:lnTo>
                    <a:pt x="486" y="757"/>
                  </a:lnTo>
                  <a:lnTo>
                    <a:pt x="486" y="757"/>
                  </a:lnTo>
                  <a:lnTo>
                    <a:pt x="487" y="757"/>
                  </a:lnTo>
                  <a:lnTo>
                    <a:pt x="488" y="757"/>
                  </a:lnTo>
                  <a:lnTo>
                    <a:pt x="488" y="757"/>
                  </a:lnTo>
                  <a:lnTo>
                    <a:pt x="489" y="757"/>
                  </a:lnTo>
                  <a:lnTo>
                    <a:pt x="490" y="757"/>
                  </a:lnTo>
                  <a:lnTo>
                    <a:pt x="490" y="757"/>
                  </a:lnTo>
                  <a:lnTo>
                    <a:pt x="491" y="757"/>
                  </a:lnTo>
                  <a:lnTo>
                    <a:pt x="492" y="757"/>
                  </a:lnTo>
                  <a:lnTo>
                    <a:pt x="492" y="756"/>
                  </a:lnTo>
                  <a:lnTo>
                    <a:pt x="493" y="756"/>
                  </a:lnTo>
                  <a:lnTo>
                    <a:pt x="494" y="756"/>
                  </a:lnTo>
                  <a:lnTo>
                    <a:pt x="494" y="756"/>
                  </a:lnTo>
                  <a:lnTo>
                    <a:pt x="495" y="755"/>
                  </a:lnTo>
                  <a:lnTo>
                    <a:pt x="496" y="756"/>
                  </a:lnTo>
                  <a:lnTo>
                    <a:pt x="496" y="756"/>
                  </a:lnTo>
                  <a:lnTo>
                    <a:pt x="497" y="756"/>
                  </a:lnTo>
                  <a:lnTo>
                    <a:pt x="498" y="756"/>
                  </a:lnTo>
                  <a:lnTo>
                    <a:pt x="498" y="757"/>
                  </a:lnTo>
                  <a:lnTo>
                    <a:pt x="499" y="758"/>
                  </a:lnTo>
                  <a:lnTo>
                    <a:pt x="500" y="758"/>
                  </a:lnTo>
                  <a:lnTo>
                    <a:pt x="500" y="758"/>
                  </a:lnTo>
                  <a:lnTo>
                    <a:pt x="501" y="758"/>
                  </a:lnTo>
                  <a:lnTo>
                    <a:pt x="502" y="758"/>
                  </a:lnTo>
                  <a:lnTo>
                    <a:pt x="502" y="758"/>
                  </a:lnTo>
                  <a:lnTo>
                    <a:pt x="503" y="758"/>
                  </a:lnTo>
                  <a:lnTo>
                    <a:pt x="504" y="758"/>
                  </a:lnTo>
                  <a:lnTo>
                    <a:pt x="504" y="758"/>
                  </a:lnTo>
                  <a:lnTo>
                    <a:pt x="505" y="758"/>
                  </a:lnTo>
                  <a:lnTo>
                    <a:pt x="505" y="758"/>
                  </a:lnTo>
                  <a:lnTo>
                    <a:pt x="506" y="758"/>
                  </a:lnTo>
                  <a:lnTo>
                    <a:pt x="507" y="758"/>
                  </a:lnTo>
                  <a:lnTo>
                    <a:pt x="507" y="758"/>
                  </a:lnTo>
                  <a:lnTo>
                    <a:pt x="508" y="758"/>
                  </a:lnTo>
                  <a:lnTo>
                    <a:pt x="509" y="758"/>
                  </a:lnTo>
                  <a:lnTo>
                    <a:pt x="509" y="758"/>
                  </a:lnTo>
                  <a:lnTo>
                    <a:pt x="510" y="758"/>
                  </a:lnTo>
                  <a:lnTo>
                    <a:pt x="511" y="759"/>
                  </a:lnTo>
                  <a:lnTo>
                    <a:pt x="511" y="759"/>
                  </a:lnTo>
                  <a:lnTo>
                    <a:pt x="512" y="759"/>
                  </a:lnTo>
                  <a:lnTo>
                    <a:pt x="513" y="758"/>
                  </a:lnTo>
                  <a:lnTo>
                    <a:pt x="513" y="757"/>
                  </a:lnTo>
                  <a:lnTo>
                    <a:pt x="514" y="758"/>
                  </a:lnTo>
                  <a:lnTo>
                    <a:pt x="515" y="757"/>
                  </a:lnTo>
                  <a:lnTo>
                    <a:pt x="515" y="757"/>
                  </a:lnTo>
                  <a:lnTo>
                    <a:pt x="516" y="757"/>
                  </a:lnTo>
                  <a:lnTo>
                    <a:pt x="517" y="757"/>
                  </a:lnTo>
                  <a:lnTo>
                    <a:pt x="517" y="757"/>
                  </a:lnTo>
                  <a:lnTo>
                    <a:pt x="518" y="757"/>
                  </a:lnTo>
                  <a:lnTo>
                    <a:pt x="519" y="757"/>
                  </a:lnTo>
                  <a:lnTo>
                    <a:pt x="519" y="757"/>
                  </a:lnTo>
                  <a:lnTo>
                    <a:pt x="520" y="757"/>
                  </a:lnTo>
                  <a:lnTo>
                    <a:pt x="521" y="757"/>
                  </a:lnTo>
                  <a:lnTo>
                    <a:pt x="521" y="757"/>
                  </a:lnTo>
                  <a:lnTo>
                    <a:pt x="522" y="757"/>
                  </a:lnTo>
                  <a:lnTo>
                    <a:pt x="523" y="757"/>
                  </a:lnTo>
                  <a:lnTo>
                    <a:pt x="523" y="757"/>
                  </a:lnTo>
                  <a:lnTo>
                    <a:pt x="524" y="754"/>
                  </a:lnTo>
                  <a:lnTo>
                    <a:pt x="525" y="754"/>
                  </a:lnTo>
                  <a:lnTo>
                    <a:pt x="525" y="754"/>
                  </a:lnTo>
                  <a:lnTo>
                    <a:pt x="526" y="752"/>
                  </a:lnTo>
                  <a:lnTo>
                    <a:pt x="527" y="751"/>
                  </a:lnTo>
                  <a:lnTo>
                    <a:pt x="527" y="751"/>
                  </a:lnTo>
                  <a:lnTo>
                    <a:pt x="528" y="751"/>
                  </a:lnTo>
                  <a:lnTo>
                    <a:pt x="529" y="750"/>
                  </a:lnTo>
                  <a:lnTo>
                    <a:pt x="529" y="749"/>
                  </a:lnTo>
                  <a:lnTo>
                    <a:pt x="530" y="748"/>
                  </a:lnTo>
                  <a:lnTo>
                    <a:pt x="530" y="748"/>
                  </a:lnTo>
                  <a:lnTo>
                    <a:pt x="531" y="749"/>
                  </a:lnTo>
                  <a:lnTo>
                    <a:pt x="532" y="749"/>
                  </a:lnTo>
                  <a:lnTo>
                    <a:pt x="532" y="749"/>
                  </a:lnTo>
                  <a:lnTo>
                    <a:pt x="533" y="751"/>
                  </a:lnTo>
                  <a:lnTo>
                    <a:pt x="534" y="751"/>
                  </a:lnTo>
                  <a:lnTo>
                    <a:pt x="534" y="751"/>
                  </a:lnTo>
                  <a:lnTo>
                    <a:pt x="535" y="751"/>
                  </a:lnTo>
                  <a:lnTo>
                    <a:pt x="536" y="751"/>
                  </a:lnTo>
                  <a:lnTo>
                    <a:pt x="536" y="751"/>
                  </a:lnTo>
                  <a:lnTo>
                    <a:pt x="537" y="751"/>
                  </a:lnTo>
                  <a:lnTo>
                    <a:pt x="538" y="751"/>
                  </a:lnTo>
                  <a:lnTo>
                    <a:pt x="538" y="751"/>
                  </a:lnTo>
                  <a:lnTo>
                    <a:pt x="539" y="751"/>
                  </a:lnTo>
                  <a:lnTo>
                    <a:pt x="540" y="751"/>
                  </a:lnTo>
                  <a:lnTo>
                    <a:pt x="540" y="751"/>
                  </a:lnTo>
                  <a:lnTo>
                    <a:pt x="541" y="749"/>
                  </a:lnTo>
                  <a:lnTo>
                    <a:pt x="542" y="748"/>
                  </a:lnTo>
                  <a:lnTo>
                    <a:pt x="542" y="748"/>
                  </a:lnTo>
                  <a:lnTo>
                    <a:pt x="543" y="748"/>
                  </a:lnTo>
                  <a:lnTo>
                    <a:pt x="544" y="748"/>
                  </a:lnTo>
                  <a:lnTo>
                    <a:pt x="544" y="748"/>
                  </a:lnTo>
                  <a:lnTo>
                    <a:pt x="545" y="749"/>
                  </a:lnTo>
                  <a:lnTo>
                    <a:pt x="546" y="749"/>
                  </a:lnTo>
                  <a:lnTo>
                    <a:pt x="546" y="749"/>
                  </a:lnTo>
                  <a:lnTo>
                    <a:pt x="547" y="751"/>
                  </a:lnTo>
                  <a:lnTo>
                    <a:pt x="548" y="753"/>
                  </a:lnTo>
                  <a:lnTo>
                    <a:pt x="548" y="754"/>
                  </a:lnTo>
                  <a:lnTo>
                    <a:pt x="549" y="754"/>
                  </a:lnTo>
                  <a:lnTo>
                    <a:pt x="550" y="754"/>
                  </a:lnTo>
                  <a:lnTo>
                    <a:pt x="550" y="756"/>
                  </a:lnTo>
                  <a:lnTo>
                    <a:pt x="551" y="756"/>
                  </a:lnTo>
                  <a:lnTo>
                    <a:pt x="552" y="756"/>
                  </a:lnTo>
                  <a:lnTo>
                    <a:pt x="552" y="756"/>
                  </a:lnTo>
                  <a:lnTo>
                    <a:pt x="553" y="757"/>
                  </a:lnTo>
                  <a:lnTo>
                    <a:pt x="554" y="756"/>
                  </a:lnTo>
                  <a:lnTo>
                    <a:pt x="554" y="757"/>
                  </a:lnTo>
                  <a:lnTo>
                    <a:pt x="555" y="757"/>
                  </a:lnTo>
                  <a:lnTo>
                    <a:pt x="555" y="757"/>
                  </a:lnTo>
                  <a:lnTo>
                    <a:pt x="556" y="757"/>
                  </a:lnTo>
                  <a:lnTo>
                    <a:pt x="557" y="757"/>
                  </a:lnTo>
                  <a:lnTo>
                    <a:pt x="557" y="757"/>
                  </a:lnTo>
                  <a:lnTo>
                    <a:pt x="558" y="757"/>
                  </a:lnTo>
                  <a:lnTo>
                    <a:pt x="559" y="757"/>
                  </a:lnTo>
                  <a:lnTo>
                    <a:pt x="559" y="757"/>
                  </a:lnTo>
                  <a:lnTo>
                    <a:pt x="560" y="757"/>
                  </a:lnTo>
                  <a:lnTo>
                    <a:pt x="561" y="756"/>
                  </a:lnTo>
                  <a:lnTo>
                    <a:pt x="562" y="756"/>
                  </a:lnTo>
                  <a:lnTo>
                    <a:pt x="562" y="753"/>
                  </a:lnTo>
                  <a:lnTo>
                    <a:pt x="563" y="751"/>
                  </a:lnTo>
                  <a:lnTo>
                    <a:pt x="563" y="747"/>
                  </a:lnTo>
                  <a:lnTo>
                    <a:pt x="564" y="743"/>
                  </a:lnTo>
                  <a:lnTo>
                    <a:pt x="565" y="736"/>
                  </a:lnTo>
                  <a:lnTo>
                    <a:pt x="565" y="729"/>
                  </a:lnTo>
                  <a:lnTo>
                    <a:pt x="566" y="719"/>
                  </a:lnTo>
                  <a:lnTo>
                    <a:pt x="567" y="709"/>
                  </a:lnTo>
                  <a:lnTo>
                    <a:pt x="567" y="698"/>
                  </a:lnTo>
                  <a:lnTo>
                    <a:pt x="568" y="686"/>
                  </a:lnTo>
                  <a:lnTo>
                    <a:pt x="569" y="676"/>
                  </a:lnTo>
                  <a:lnTo>
                    <a:pt x="569" y="668"/>
                  </a:lnTo>
                  <a:lnTo>
                    <a:pt x="570" y="663"/>
                  </a:lnTo>
                  <a:lnTo>
                    <a:pt x="571" y="661"/>
                  </a:lnTo>
                  <a:lnTo>
                    <a:pt x="571" y="661"/>
                  </a:lnTo>
                  <a:lnTo>
                    <a:pt x="572" y="665"/>
                  </a:lnTo>
                  <a:lnTo>
                    <a:pt x="573" y="671"/>
                  </a:lnTo>
                  <a:lnTo>
                    <a:pt x="573" y="679"/>
                  </a:lnTo>
                  <a:lnTo>
                    <a:pt x="574" y="689"/>
                  </a:lnTo>
                  <a:lnTo>
                    <a:pt x="575" y="700"/>
                  </a:lnTo>
                  <a:lnTo>
                    <a:pt x="575" y="712"/>
                  </a:lnTo>
                  <a:lnTo>
                    <a:pt x="576" y="721"/>
                  </a:lnTo>
                  <a:lnTo>
                    <a:pt x="577" y="729"/>
                  </a:lnTo>
                  <a:lnTo>
                    <a:pt x="577" y="736"/>
                  </a:lnTo>
                  <a:lnTo>
                    <a:pt x="578" y="742"/>
                  </a:lnTo>
                  <a:lnTo>
                    <a:pt x="579" y="745"/>
                  </a:lnTo>
                  <a:lnTo>
                    <a:pt x="579" y="748"/>
                  </a:lnTo>
                  <a:lnTo>
                    <a:pt x="580" y="751"/>
                  </a:lnTo>
                  <a:lnTo>
                    <a:pt x="580" y="754"/>
                  </a:lnTo>
                  <a:lnTo>
                    <a:pt x="581" y="754"/>
                  </a:lnTo>
                  <a:lnTo>
                    <a:pt x="582" y="754"/>
                  </a:lnTo>
                  <a:lnTo>
                    <a:pt x="582" y="754"/>
                  </a:lnTo>
                  <a:lnTo>
                    <a:pt x="583" y="753"/>
                  </a:lnTo>
                  <a:lnTo>
                    <a:pt x="584" y="753"/>
                  </a:lnTo>
                  <a:lnTo>
                    <a:pt x="585" y="754"/>
                  </a:lnTo>
                  <a:lnTo>
                    <a:pt x="585" y="754"/>
                  </a:lnTo>
                  <a:lnTo>
                    <a:pt x="586" y="753"/>
                  </a:lnTo>
                  <a:lnTo>
                    <a:pt x="587" y="753"/>
                  </a:lnTo>
                  <a:lnTo>
                    <a:pt x="587" y="753"/>
                  </a:lnTo>
                  <a:lnTo>
                    <a:pt x="588" y="753"/>
                  </a:lnTo>
                  <a:lnTo>
                    <a:pt x="589" y="753"/>
                  </a:lnTo>
                  <a:lnTo>
                    <a:pt x="589" y="753"/>
                  </a:lnTo>
                  <a:lnTo>
                    <a:pt x="590" y="753"/>
                  </a:lnTo>
                  <a:lnTo>
                    <a:pt x="590" y="753"/>
                  </a:lnTo>
                  <a:lnTo>
                    <a:pt x="591" y="752"/>
                  </a:lnTo>
                  <a:lnTo>
                    <a:pt x="592" y="751"/>
                  </a:lnTo>
                  <a:lnTo>
                    <a:pt x="592" y="751"/>
                  </a:lnTo>
                  <a:lnTo>
                    <a:pt x="593" y="750"/>
                  </a:lnTo>
                  <a:lnTo>
                    <a:pt x="594" y="748"/>
                  </a:lnTo>
                  <a:lnTo>
                    <a:pt x="594" y="745"/>
                  </a:lnTo>
                  <a:lnTo>
                    <a:pt x="595" y="743"/>
                  </a:lnTo>
                  <a:lnTo>
                    <a:pt x="596" y="742"/>
                  </a:lnTo>
                  <a:lnTo>
                    <a:pt x="596" y="741"/>
                  </a:lnTo>
                  <a:lnTo>
                    <a:pt x="597" y="740"/>
                  </a:lnTo>
                  <a:lnTo>
                    <a:pt x="598" y="740"/>
                  </a:lnTo>
                  <a:lnTo>
                    <a:pt x="598" y="742"/>
                  </a:lnTo>
                  <a:lnTo>
                    <a:pt x="599" y="744"/>
                  </a:lnTo>
                  <a:lnTo>
                    <a:pt x="600" y="747"/>
                  </a:lnTo>
                  <a:lnTo>
                    <a:pt x="600" y="748"/>
                  </a:lnTo>
                  <a:lnTo>
                    <a:pt x="601" y="750"/>
                  </a:lnTo>
                  <a:lnTo>
                    <a:pt x="602" y="751"/>
                  </a:lnTo>
                  <a:lnTo>
                    <a:pt x="602" y="751"/>
                  </a:lnTo>
                  <a:lnTo>
                    <a:pt x="603" y="753"/>
                  </a:lnTo>
                  <a:lnTo>
                    <a:pt x="604" y="753"/>
                  </a:lnTo>
                  <a:lnTo>
                    <a:pt x="604" y="753"/>
                  </a:lnTo>
                  <a:lnTo>
                    <a:pt x="605" y="753"/>
                  </a:lnTo>
                  <a:lnTo>
                    <a:pt x="606" y="753"/>
                  </a:lnTo>
                  <a:lnTo>
                    <a:pt x="606" y="753"/>
                  </a:lnTo>
                  <a:lnTo>
                    <a:pt x="607" y="751"/>
                  </a:lnTo>
                  <a:lnTo>
                    <a:pt x="607" y="750"/>
                  </a:lnTo>
                  <a:lnTo>
                    <a:pt x="608" y="750"/>
                  </a:lnTo>
                  <a:lnTo>
                    <a:pt x="609" y="748"/>
                  </a:lnTo>
                  <a:lnTo>
                    <a:pt x="610" y="747"/>
                  </a:lnTo>
                  <a:lnTo>
                    <a:pt x="610" y="747"/>
                  </a:lnTo>
                  <a:lnTo>
                    <a:pt x="611" y="747"/>
                  </a:lnTo>
                  <a:lnTo>
                    <a:pt x="612" y="748"/>
                  </a:lnTo>
                  <a:lnTo>
                    <a:pt x="612" y="749"/>
                  </a:lnTo>
                  <a:lnTo>
                    <a:pt x="613" y="751"/>
                  </a:lnTo>
                  <a:lnTo>
                    <a:pt x="614" y="751"/>
                  </a:lnTo>
                  <a:lnTo>
                    <a:pt x="614" y="752"/>
                  </a:lnTo>
                  <a:lnTo>
                    <a:pt x="615" y="753"/>
                  </a:lnTo>
                  <a:lnTo>
                    <a:pt x="615" y="754"/>
                  </a:lnTo>
                  <a:lnTo>
                    <a:pt x="616" y="755"/>
                  </a:lnTo>
                  <a:lnTo>
                    <a:pt x="617" y="755"/>
                  </a:lnTo>
                  <a:lnTo>
                    <a:pt x="617" y="756"/>
                  </a:lnTo>
                  <a:lnTo>
                    <a:pt x="618" y="756"/>
                  </a:lnTo>
                  <a:lnTo>
                    <a:pt x="619" y="756"/>
                  </a:lnTo>
                  <a:lnTo>
                    <a:pt x="619" y="756"/>
                  </a:lnTo>
                  <a:lnTo>
                    <a:pt x="620" y="756"/>
                  </a:lnTo>
                  <a:lnTo>
                    <a:pt x="621" y="757"/>
                  </a:lnTo>
                  <a:lnTo>
                    <a:pt x="621" y="757"/>
                  </a:lnTo>
                  <a:lnTo>
                    <a:pt x="622" y="757"/>
                  </a:lnTo>
                  <a:lnTo>
                    <a:pt x="623" y="757"/>
                  </a:lnTo>
                  <a:lnTo>
                    <a:pt x="623" y="757"/>
                  </a:lnTo>
                  <a:lnTo>
                    <a:pt x="624" y="757"/>
                  </a:lnTo>
                  <a:lnTo>
                    <a:pt x="625" y="757"/>
                  </a:lnTo>
                  <a:lnTo>
                    <a:pt x="625" y="757"/>
                  </a:lnTo>
                  <a:lnTo>
                    <a:pt x="626" y="757"/>
                  </a:lnTo>
                  <a:lnTo>
                    <a:pt x="627" y="757"/>
                  </a:lnTo>
                  <a:lnTo>
                    <a:pt x="627" y="757"/>
                  </a:lnTo>
                  <a:lnTo>
                    <a:pt x="628" y="757"/>
                  </a:lnTo>
                  <a:lnTo>
                    <a:pt x="629" y="757"/>
                  </a:lnTo>
                  <a:lnTo>
                    <a:pt x="629" y="756"/>
                  </a:lnTo>
                  <a:lnTo>
                    <a:pt x="630" y="756"/>
                  </a:lnTo>
                  <a:lnTo>
                    <a:pt x="631" y="756"/>
                  </a:lnTo>
                  <a:lnTo>
                    <a:pt x="631" y="756"/>
                  </a:lnTo>
                  <a:lnTo>
                    <a:pt x="632" y="756"/>
                  </a:lnTo>
                  <a:lnTo>
                    <a:pt x="633" y="756"/>
                  </a:lnTo>
                  <a:lnTo>
                    <a:pt x="633" y="756"/>
                  </a:lnTo>
                  <a:lnTo>
                    <a:pt x="634" y="755"/>
                  </a:lnTo>
                  <a:lnTo>
                    <a:pt x="635" y="755"/>
                  </a:lnTo>
                  <a:lnTo>
                    <a:pt x="635" y="754"/>
                  </a:lnTo>
                  <a:lnTo>
                    <a:pt x="636" y="754"/>
                  </a:lnTo>
                  <a:lnTo>
                    <a:pt x="637" y="754"/>
                  </a:lnTo>
                  <a:lnTo>
                    <a:pt x="637" y="754"/>
                  </a:lnTo>
                  <a:lnTo>
                    <a:pt x="638" y="754"/>
                  </a:lnTo>
                  <a:lnTo>
                    <a:pt x="639" y="754"/>
                  </a:lnTo>
                  <a:lnTo>
                    <a:pt x="639" y="754"/>
                  </a:lnTo>
                  <a:lnTo>
                    <a:pt x="640" y="754"/>
                  </a:lnTo>
                  <a:lnTo>
                    <a:pt x="640" y="754"/>
                  </a:lnTo>
                  <a:lnTo>
                    <a:pt x="641" y="755"/>
                  </a:lnTo>
                  <a:lnTo>
                    <a:pt x="642" y="756"/>
                  </a:lnTo>
                  <a:lnTo>
                    <a:pt x="642" y="756"/>
                  </a:lnTo>
                  <a:lnTo>
                    <a:pt x="643" y="755"/>
                  </a:lnTo>
                  <a:lnTo>
                    <a:pt x="644" y="755"/>
                  </a:lnTo>
                  <a:lnTo>
                    <a:pt x="644" y="755"/>
                  </a:lnTo>
                  <a:lnTo>
                    <a:pt x="645" y="754"/>
                  </a:lnTo>
                  <a:lnTo>
                    <a:pt x="646" y="754"/>
                  </a:lnTo>
                  <a:lnTo>
                    <a:pt x="646" y="754"/>
                  </a:lnTo>
                  <a:lnTo>
                    <a:pt x="647" y="754"/>
                  </a:lnTo>
                  <a:lnTo>
                    <a:pt x="648" y="754"/>
                  </a:lnTo>
                  <a:lnTo>
                    <a:pt x="648" y="754"/>
                  </a:lnTo>
                  <a:lnTo>
                    <a:pt x="649" y="754"/>
                  </a:lnTo>
                  <a:lnTo>
                    <a:pt x="650" y="754"/>
                  </a:lnTo>
                  <a:lnTo>
                    <a:pt x="650" y="754"/>
                  </a:lnTo>
                  <a:lnTo>
                    <a:pt x="651" y="754"/>
                  </a:lnTo>
                  <a:lnTo>
                    <a:pt x="652" y="754"/>
                  </a:lnTo>
                  <a:lnTo>
                    <a:pt x="652" y="754"/>
                  </a:lnTo>
                  <a:lnTo>
                    <a:pt x="653" y="754"/>
                  </a:lnTo>
                  <a:lnTo>
                    <a:pt x="654" y="754"/>
                  </a:lnTo>
                  <a:lnTo>
                    <a:pt x="654" y="753"/>
                  </a:lnTo>
                  <a:lnTo>
                    <a:pt x="655" y="752"/>
                  </a:lnTo>
                  <a:lnTo>
                    <a:pt x="656" y="751"/>
                  </a:lnTo>
                  <a:lnTo>
                    <a:pt x="656" y="751"/>
                  </a:lnTo>
                  <a:lnTo>
                    <a:pt x="657" y="752"/>
                  </a:lnTo>
                  <a:lnTo>
                    <a:pt x="658" y="753"/>
                  </a:lnTo>
                  <a:lnTo>
                    <a:pt x="658" y="754"/>
                  </a:lnTo>
                  <a:lnTo>
                    <a:pt x="659" y="754"/>
                  </a:lnTo>
                  <a:lnTo>
                    <a:pt x="660" y="753"/>
                  </a:lnTo>
                  <a:lnTo>
                    <a:pt x="660" y="752"/>
                  </a:lnTo>
                  <a:lnTo>
                    <a:pt x="661" y="751"/>
                  </a:lnTo>
                  <a:lnTo>
                    <a:pt x="662" y="750"/>
                  </a:lnTo>
                  <a:lnTo>
                    <a:pt x="662" y="748"/>
                  </a:lnTo>
                  <a:lnTo>
                    <a:pt x="663" y="746"/>
                  </a:lnTo>
                  <a:lnTo>
                    <a:pt x="664" y="742"/>
                  </a:lnTo>
                  <a:lnTo>
                    <a:pt x="664" y="736"/>
                  </a:lnTo>
                  <a:lnTo>
                    <a:pt x="665" y="731"/>
                  </a:lnTo>
                  <a:lnTo>
                    <a:pt x="665" y="727"/>
                  </a:lnTo>
                  <a:lnTo>
                    <a:pt x="666" y="722"/>
                  </a:lnTo>
                  <a:lnTo>
                    <a:pt x="667" y="718"/>
                  </a:lnTo>
                  <a:lnTo>
                    <a:pt x="667" y="714"/>
                  </a:lnTo>
                  <a:lnTo>
                    <a:pt x="668" y="712"/>
                  </a:lnTo>
                  <a:lnTo>
                    <a:pt x="669" y="712"/>
                  </a:lnTo>
                  <a:lnTo>
                    <a:pt x="669" y="714"/>
                  </a:lnTo>
                  <a:lnTo>
                    <a:pt x="670" y="718"/>
                  </a:lnTo>
                  <a:lnTo>
                    <a:pt x="671" y="721"/>
                  </a:lnTo>
                  <a:lnTo>
                    <a:pt x="671" y="724"/>
                  </a:lnTo>
                  <a:lnTo>
                    <a:pt x="672" y="727"/>
                  </a:lnTo>
                  <a:lnTo>
                    <a:pt x="673" y="731"/>
                  </a:lnTo>
                  <a:lnTo>
                    <a:pt x="673" y="736"/>
                  </a:lnTo>
                  <a:lnTo>
                    <a:pt x="674" y="739"/>
                  </a:lnTo>
                  <a:lnTo>
                    <a:pt x="675" y="743"/>
                  </a:lnTo>
                  <a:lnTo>
                    <a:pt x="675" y="746"/>
                  </a:lnTo>
                  <a:lnTo>
                    <a:pt x="676" y="746"/>
                  </a:lnTo>
                  <a:lnTo>
                    <a:pt x="677" y="746"/>
                  </a:lnTo>
                  <a:lnTo>
                    <a:pt x="677" y="746"/>
                  </a:lnTo>
                  <a:lnTo>
                    <a:pt x="678" y="746"/>
                  </a:lnTo>
                  <a:lnTo>
                    <a:pt x="679" y="746"/>
                  </a:lnTo>
                  <a:lnTo>
                    <a:pt x="679" y="744"/>
                  </a:lnTo>
                  <a:lnTo>
                    <a:pt x="680" y="743"/>
                  </a:lnTo>
                  <a:lnTo>
                    <a:pt x="681" y="741"/>
                  </a:lnTo>
                  <a:lnTo>
                    <a:pt x="681" y="739"/>
                  </a:lnTo>
                  <a:lnTo>
                    <a:pt x="682" y="737"/>
                  </a:lnTo>
                  <a:lnTo>
                    <a:pt x="683" y="734"/>
                  </a:lnTo>
                  <a:lnTo>
                    <a:pt x="683" y="734"/>
                  </a:lnTo>
                  <a:lnTo>
                    <a:pt x="684" y="733"/>
                  </a:lnTo>
                  <a:lnTo>
                    <a:pt x="685" y="733"/>
                  </a:lnTo>
                  <a:lnTo>
                    <a:pt x="685" y="734"/>
                  </a:lnTo>
                  <a:lnTo>
                    <a:pt x="686" y="737"/>
                  </a:lnTo>
                  <a:lnTo>
                    <a:pt x="687" y="738"/>
                  </a:lnTo>
                  <a:lnTo>
                    <a:pt x="687" y="738"/>
                  </a:lnTo>
                  <a:lnTo>
                    <a:pt x="688" y="740"/>
                  </a:lnTo>
                  <a:lnTo>
                    <a:pt x="689" y="742"/>
                  </a:lnTo>
                  <a:lnTo>
                    <a:pt x="689" y="743"/>
                  </a:lnTo>
                  <a:lnTo>
                    <a:pt x="690" y="744"/>
                  </a:lnTo>
                  <a:lnTo>
                    <a:pt x="690" y="744"/>
                  </a:lnTo>
                  <a:lnTo>
                    <a:pt x="691" y="745"/>
                  </a:lnTo>
                  <a:lnTo>
                    <a:pt x="692" y="747"/>
                  </a:lnTo>
                  <a:lnTo>
                    <a:pt x="692" y="748"/>
                  </a:lnTo>
                  <a:lnTo>
                    <a:pt x="693" y="748"/>
                  </a:lnTo>
                  <a:lnTo>
                    <a:pt x="694" y="748"/>
                  </a:lnTo>
                  <a:lnTo>
                    <a:pt x="694" y="748"/>
                  </a:lnTo>
                  <a:lnTo>
                    <a:pt x="695" y="749"/>
                  </a:lnTo>
                  <a:lnTo>
                    <a:pt x="696" y="751"/>
                  </a:lnTo>
                  <a:lnTo>
                    <a:pt x="696" y="751"/>
                  </a:lnTo>
                  <a:lnTo>
                    <a:pt x="697" y="751"/>
                  </a:lnTo>
                  <a:lnTo>
                    <a:pt x="698" y="751"/>
                  </a:lnTo>
                  <a:lnTo>
                    <a:pt x="699" y="752"/>
                  </a:lnTo>
                  <a:lnTo>
                    <a:pt x="699" y="752"/>
                  </a:lnTo>
                  <a:lnTo>
                    <a:pt x="700" y="752"/>
                  </a:lnTo>
                  <a:lnTo>
                    <a:pt x="700" y="752"/>
                  </a:lnTo>
                  <a:lnTo>
                    <a:pt x="701" y="752"/>
                  </a:lnTo>
                  <a:lnTo>
                    <a:pt x="702" y="751"/>
                  </a:lnTo>
                  <a:lnTo>
                    <a:pt x="702" y="751"/>
                  </a:lnTo>
                  <a:lnTo>
                    <a:pt x="703" y="751"/>
                  </a:lnTo>
                  <a:lnTo>
                    <a:pt x="704" y="751"/>
                  </a:lnTo>
                  <a:lnTo>
                    <a:pt x="704" y="751"/>
                  </a:lnTo>
                  <a:lnTo>
                    <a:pt x="705" y="751"/>
                  </a:lnTo>
                  <a:lnTo>
                    <a:pt x="706" y="751"/>
                  </a:lnTo>
                  <a:lnTo>
                    <a:pt x="706" y="749"/>
                  </a:lnTo>
                  <a:lnTo>
                    <a:pt x="707" y="747"/>
                  </a:lnTo>
                  <a:lnTo>
                    <a:pt x="708" y="745"/>
                  </a:lnTo>
                  <a:lnTo>
                    <a:pt x="708" y="742"/>
                  </a:lnTo>
                  <a:lnTo>
                    <a:pt x="709" y="737"/>
                  </a:lnTo>
                  <a:lnTo>
                    <a:pt x="710" y="730"/>
                  </a:lnTo>
                  <a:lnTo>
                    <a:pt x="710" y="721"/>
                  </a:lnTo>
                  <a:lnTo>
                    <a:pt x="711" y="711"/>
                  </a:lnTo>
                  <a:lnTo>
                    <a:pt x="712" y="698"/>
                  </a:lnTo>
                  <a:lnTo>
                    <a:pt x="712" y="682"/>
                  </a:lnTo>
                  <a:lnTo>
                    <a:pt x="713" y="665"/>
                  </a:lnTo>
                  <a:lnTo>
                    <a:pt x="714" y="649"/>
                  </a:lnTo>
                  <a:lnTo>
                    <a:pt x="714" y="636"/>
                  </a:lnTo>
                  <a:lnTo>
                    <a:pt x="715" y="627"/>
                  </a:lnTo>
                  <a:lnTo>
                    <a:pt x="716" y="620"/>
                  </a:lnTo>
                  <a:lnTo>
                    <a:pt x="716" y="616"/>
                  </a:lnTo>
                  <a:lnTo>
                    <a:pt x="717" y="616"/>
                  </a:lnTo>
                  <a:lnTo>
                    <a:pt x="717" y="619"/>
                  </a:lnTo>
                  <a:lnTo>
                    <a:pt x="718" y="624"/>
                  </a:lnTo>
                  <a:lnTo>
                    <a:pt x="719" y="634"/>
                  </a:lnTo>
                  <a:lnTo>
                    <a:pt x="719" y="646"/>
                  </a:lnTo>
                  <a:lnTo>
                    <a:pt x="720" y="659"/>
                  </a:lnTo>
                  <a:lnTo>
                    <a:pt x="721" y="670"/>
                  </a:lnTo>
                  <a:lnTo>
                    <a:pt x="722" y="680"/>
                  </a:lnTo>
                  <a:lnTo>
                    <a:pt x="722" y="689"/>
                  </a:lnTo>
                  <a:lnTo>
                    <a:pt x="723" y="698"/>
                  </a:lnTo>
                  <a:lnTo>
                    <a:pt x="724" y="706"/>
                  </a:lnTo>
                  <a:lnTo>
                    <a:pt x="724" y="713"/>
                  </a:lnTo>
                  <a:lnTo>
                    <a:pt x="725" y="718"/>
                  </a:lnTo>
                  <a:lnTo>
                    <a:pt x="725" y="721"/>
                  </a:lnTo>
                  <a:lnTo>
                    <a:pt x="726" y="724"/>
                  </a:lnTo>
                  <a:lnTo>
                    <a:pt x="727" y="726"/>
                  </a:lnTo>
                  <a:lnTo>
                    <a:pt x="727" y="726"/>
                  </a:lnTo>
                  <a:lnTo>
                    <a:pt x="728" y="726"/>
                  </a:lnTo>
                  <a:lnTo>
                    <a:pt x="729" y="726"/>
                  </a:lnTo>
                  <a:lnTo>
                    <a:pt x="729" y="726"/>
                  </a:lnTo>
                  <a:lnTo>
                    <a:pt x="730" y="729"/>
                  </a:lnTo>
                  <a:lnTo>
                    <a:pt x="731" y="729"/>
                  </a:lnTo>
                  <a:lnTo>
                    <a:pt x="731" y="729"/>
                  </a:lnTo>
                  <a:lnTo>
                    <a:pt x="732" y="730"/>
                  </a:lnTo>
                  <a:lnTo>
                    <a:pt x="733" y="731"/>
                  </a:lnTo>
                  <a:lnTo>
                    <a:pt x="733" y="732"/>
                  </a:lnTo>
                  <a:lnTo>
                    <a:pt x="734" y="732"/>
                  </a:lnTo>
                  <a:lnTo>
                    <a:pt x="735" y="732"/>
                  </a:lnTo>
                  <a:lnTo>
                    <a:pt x="735" y="732"/>
                  </a:lnTo>
                  <a:lnTo>
                    <a:pt x="736" y="732"/>
                  </a:lnTo>
                  <a:lnTo>
                    <a:pt x="737" y="732"/>
                  </a:lnTo>
                  <a:lnTo>
                    <a:pt x="737" y="732"/>
                  </a:lnTo>
                  <a:lnTo>
                    <a:pt x="738" y="730"/>
                  </a:lnTo>
                  <a:lnTo>
                    <a:pt x="739" y="727"/>
                  </a:lnTo>
                  <a:lnTo>
                    <a:pt x="739" y="726"/>
                  </a:lnTo>
                  <a:lnTo>
                    <a:pt x="740" y="724"/>
                  </a:lnTo>
                  <a:lnTo>
                    <a:pt x="741" y="722"/>
                  </a:lnTo>
                  <a:lnTo>
                    <a:pt x="741" y="719"/>
                  </a:lnTo>
                  <a:lnTo>
                    <a:pt x="742" y="719"/>
                  </a:lnTo>
                  <a:lnTo>
                    <a:pt x="742" y="719"/>
                  </a:lnTo>
                  <a:lnTo>
                    <a:pt x="743" y="721"/>
                  </a:lnTo>
                  <a:lnTo>
                    <a:pt x="744" y="724"/>
                  </a:lnTo>
                  <a:lnTo>
                    <a:pt x="744" y="726"/>
                  </a:lnTo>
                  <a:lnTo>
                    <a:pt x="745" y="729"/>
                  </a:lnTo>
                  <a:lnTo>
                    <a:pt x="746" y="732"/>
                  </a:lnTo>
                  <a:lnTo>
                    <a:pt x="747" y="735"/>
                  </a:lnTo>
                  <a:lnTo>
                    <a:pt x="747" y="738"/>
                  </a:lnTo>
                  <a:lnTo>
                    <a:pt x="748" y="739"/>
                  </a:lnTo>
                  <a:lnTo>
                    <a:pt x="749" y="742"/>
                  </a:lnTo>
                  <a:lnTo>
                    <a:pt x="749" y="744"/>
                  </a:lnTo>
                  <a:lnTo>
                    <a:pt x="750" y="745"/>
                  </a:lnTo>
                  <a:lnTo>
                    <a:pt x="750" y="746"/>
                  </a:lnTo>
                  <a:lnTo>
                    <a:pt x="751" y="746"/>
                  </a:lnTo>
                  <a:lnTo>
                    <a:pt x="752" y="746"/>
                  </a:lnTo>
                  <a:lnTo>
                    <a:pt x="752" y="747"/>
                  </a:lnTo>
                  <a:lnTo>
                    <a:pt x="753" y="747"/>
                  </a:lnTo>
                  <a:lnTo>
                    <a:pt x="754" y="747"/>
                  </a:lnTo>
                  <a:lnTo>
                    <a:pt x="754" y="748"/>
                  </a:lnTo>
                  <a:lnTo>
                    <a:pt x="755" y="748"/>
                  </a:lnTo>
                  <a:lnTo>
                    <a:pt x="756" y="748"/>
                  </a:lnTo>
                  <a:lnTo>
                    <a:pt x="756" y="748"/>
                  </a:lnTo>
                  <a:lnTo>
                    <a:pt x="757" y="748"/>
                  </a:lnTo>
                  <a:lnTo>
                    <a:pt x="758" y="748"/>
                  </a:lnTo>
                  <a:lnTo>
                    <a:pt x="758" y="748"/>
                  </a:lnTo>
                  <a:lnTo>
                    <a:pt x="759" y="748"/>
                  </a:lnTo>
                  <a:lnTo>
                    <a:pt x="760" y="748"/>
                  </a:lnTo>
                  <a:lnTo>
                    <a:pt x="760" y="748"/>
                  </a:lnTo>
                  <a:lnTo>
                    <a:pt x="761" y="748"/>
                  </a:lnTo>
                  <a:lnTo>
                    <a:pt x="762" y="748"/>
                  </a:lnTo>
                  <a:lnTo>
                    <a:pt x="762" y="747"/>
                  </a:lnTo>
                  <a:lnTo>
                    <a:pt x="763" y="747"/>
                  </a:lnTo>
                  <a:lnTo>
                    <a:pt x="764" y="745"/>
                  </a:lnTo>
                  <a:lnTo>
                    <a:pt x="764" y="744"/>
                  </a:lnTo>
                  <a:lnTo>
                    <a:pt x="765" y="744"/>
                  </a:lnTo>
                  <a:lnTo>
                    <a:pt x="766" y="741"/>
                  </a:lnTo>
                  <a:lnTo>
                    <a:pt x="766" y="738"/>
                  </a:lnTo>
                  <a:lnTo>
                    <a:pt x="767" y="736"/>
                  </a:lnTo>
                  <a:lnTo>
                    <a:pt x="767" y="735"/>
                  </a:lnTo>
                  <a:lnTo>
                    <a:pt x="768" y="734"/>
                  </a:lnTo>
                  <a:lnTo>
                    <a:pt x="769" y="734"/>
                  </a:lnTo>
                  <a:lnTo>
                    <a:pt x="770" y="734"/>
                  </a:lnTo>
                  <a:lnTo>
                    <a:pt x="770" y="733"/>
                  </a:lnTo>
                  <a:lnTo>
                    <a:pt x="771" y="733"/>
                  </a:lnTo>
                  <a:lnTo>
                    <a:pt x="772" y="733"/>
                  </a:lnTo>
                  <a:lnTo>
                    <a:pt x="772" y="734"/>
                  </a:lnTo>
                  <a:lnTo>
                    <a:pt x="773" y="735"/>
                  </a:lnTo>
                  <a:lnTo>
                    <a:pt x="774" y="735"/>
                  </a:lnTo>
                  <a:lnTo>
                    <a:pt x="774" y="739"/>
                  </a:lnTo>
                  <a:lnTo>
                    <a:pt x="775" y="740"/>
                  </a:lnTo>
                  <a:lnTo>
                    <a:pt x="775" y="740"/>
                  </a:lnTo>
                  <a:lnTo>
                    <a:pt x="776" y="740"/>
                  </a:lnTo>
                  <a:lnTo>
                    <a:pt x="777" y="741"/>
                  </a:lnTo>
                  <a:lnTo>
                    <a:pt x="777" y="741"/>
                  </a:lnTo>
                  <a:lnTo>
                    <a:pt x="778" y="741"/>
                  </a:lnTo>
                  <a:lnTo>
                    <a:pt x="779" y="742"/>
                  </a:lnTo>
                  <a:lnTo>
                    <a:pt x="779" y="741"/>
                  </a:lnTo>
                  <a:lnTo>
                    <a:pt x="780" y="739"/>
                  </a:lnTo>
                  <a:lnTo>
                    <a:pt x="781" y="737"/>
                  </a:lnTo>
                  <a:lnTo>
                    <a:pt x="781" y="736"/>
                  </a:lnTo>
                  <a:lnTo>
                    <a:pt x="782" y="733"/>
                  </a:lnTo>
                  <a:lnTo>
                    <a:pt x="783" y="731"/>
                  </a:lnTo>
                  <a:lnTo>
                    <a:pt x="783" y="730"/>
                  </a:lnTo>
                  <a:lnTo>
                    <a:pt x="784" y="729"/>
                  </a:lnTo>
                  <a:lnTo>
                    <a:pt x="785" y="727"/>
                  </a:lnTo>
                  <a:lnTo>
                    <a:pt x="785" y="724"/>
                  </a:lnTo>
                  <a:lnTo>
                    <a:pt x="786" y="722"/>
                  </a:lnTo>
                  <a:lnTo>
                    <a:pt x="787" y="720"/>
                  </a:lnTo>
                  <a:lnTo>
                    <a:pt x="787" y="718"/>
                  </a:lnTo>
                  <a:lnTo>
                    <a:pt x="788" y="716"/>
                  </a:lnTo>
                  <a:lnTo>
                    <a:pt x="789" y="714"/>
                  </a:lnTo>
                  <a:lnTo>
                    <a:pt x="789" y="713"/>
                  </a:lnTo>
                  <a:lnTo>
                    <a:pt x="790" y="712"/>
                  </a:lnTo>
                  <a:lnTo>
                    <a:pt x="791" y="710"/>
                  </a:lnTo>
                  <a:lnTo>
                    <a:pt x="791" y="709"/>
                  </a:lnTo>
                  <a:lnTo>
                    <a:pt x="792" y="709"/>
                  </a:lnTo>
                  <a:lnTo>
                    <a:pt x="793" y="710"/>
                  </a:lnTo>
                  <a:lnTo>
                    <a:pt x="793" y="712"/>
                  </a:lnTo>
                  <a:lnTo>
                    <a:pt x="794" y="714"/>
                  </a:lnTo>
                  <a:lnTo>
                    <a:pt x="795" y="716"/>
                  </a:lnTo>
                  <a:lnTo>
                    <a:pt x="795" y="719"/>
                  </a:lnTo>
                  <a:lnTo>
                    <a:pt x="796" y="721"/>
                  </a:lnTo>
                  <a:lnTo>
                    <a:pt x="797" y="723"/>
                  </a:lnTo>
                  <a:lnTo>
                    <a:pt x="797" y="724"/>
                  </a:lnTo>
                  <a:lnTo>
                    <a:pt x="798" y="729"/>
                  </a:lnTo>
                  <a:lnTo>
                    <a:pt x="799" y="732"/>
                  </a:lnTo>
                  <a:lnTo>
                    <a:pt x="799" y="733"/>
                  </a:lnTo>
                  <a:lnTo>
                    <a:pt x="800" y="736"/>
                  </a:lnTo>
                  <a:lnTo>
                    <a:pt x="801" y="739"/>
                  </a:lnTo>
                  <a:lnTo>
                    <a:pt x="801" y="742"/>
                  </a:lnTo>
                  <a:lnTo>
                    <a:pt x="802" y="744"/>
                  </a:lnTo>
                  <a:lnTo>
                    <a:pt x="802" y="744"/>
                  </a:lnTo>
                  <a:lnTo>
                    <a:pt x="803" y="744"/>
                  </a:lnTo>
                  <a:lnTo>
                    <a:pt x="804" y="745"/>
                  </a:lnTo>
                  <a:lnTo>
                    <a:pt x="804" y="745"/>
                  </a:lnTo>
                  <a:lnTo>
                    <a:pt x="805" y="746"/>
                  </a:lnTo>
                  <a:lnTo>
                    <a:pt x="806" y="746"/>
                  </a:lnTo>
                  <a:lnTo>
                    <a:pt x="806" y="747"/>
                  </a:lnTo>
                  <a:lnTo>
                    <a:pt x="807" y="747"/>
                  </a:lnTo>
                  <a:lnTo>
                    <a:pt x="808" y="746"/>
                  </a:lnTo>
                  <a:lnTo>
                    <a:pt x="808" y="745"/>
                  </a:lnTo>
                  <a:lnTo>
                    <a:pt x="809" y="745"/>
                  </a:lnTo>
                  <a:lnTo>
                    <a:pt x="810" y="745"/>
                  </a:lnTo>
                  <a:lnTo>
                    <a:pt x="810" y="744"/>
                  </a:lnTo>
                  <a:lnTo>
                    <a:pt x="811" y="741"/>
                  </a:lnTo>
                  <a:lnTo>
                    <a:pt x="812" y="739"/>
                  </a:lnTo>
                  <a:lnTo>
                    <a:pt x="812" y="739"/>
                  </a:lnTo>
                  <a:lnTo>
                    <a:pt x="813" y="737"/>
                  </a:lnTo>
                  <a:lnTo>
                    <a:pt x="814" y="735"/>
                  </a:lnTo>
                  <a:lnTo>
                    <a:pt x="814" y="734"/>
                  </a:lnTo>
                  <a:lnTo>
                    <a:pt x="815" y="734"/>
                  </a:lnTo>
                  <a:lnTo>
                    <a:pt x="816" y="734"/>
                  </a:lnTo>
                  <a:lnTo>
                    <a:pt x="816" y="735"/>
                  </a:lnTo>
                  <a:lnTo>
                    <a:pt x="817" y="735"/>
                  </a:lnTo>
                  <a:lnTo>
                    <a:pt x="818" y="736"/>
                  </a:lnTo>
                  <a:lnTo>
                    <a:pt x="818" y="736"/>
                  </a:lnTo>
                  <a:lnTo>
                    <a:pt x="819" y="739"/>
                  </a:lnTo>
                  <a:lnTo>
                    <a:pt x="820" y="739"/>
                  </a:lnTo>
                  <a:lnTo>
                    <a:pt x="820" y="739"/>
                  </a:lnTo>
                  <a:lnTo>
                    <a:pt x="821" y="740"/>
                  </a:lnTo>
                  <a:lnTo>
                    <a:pt x="822" y="742"/>
                  </a:lnTo>
                  <a:lnTo>
                    <a:pt x="822" y="744"/>
                  </a:lnTo>
                  <a:lnTo>
                    <a:pt x="823" y="745"/>
                  </a:lnTo>
                  <a:lnTo>
                    <a:pt x="824" y="746"/>
                  </a:lnTo>
                  <a:lnTo>
                    <a:pt x="824" y="747"/>
                  </a:lnTo>
                  <a:lnTo>
                    <a:pt x="825" y="747"/>
                  </a:lnTo>
                  <a:lnTo>
                    <a:pt x="826" y="747"/>
                  </a:lnTo>
                  <a:lnTo>
                    <a:pt x="826" y="747"/>
                  </a:lnTo>
                  <a:lnTo>
                    <a:pt x="827" y="747"/>
                  </a:lnTo>
                  <a:lnTo>
                    <a:pt x="827" y="747"/>
                  </a:lnTo>
                  <a:lnTo>
                    <a:pt x="828" y="747"/>
                  </a:lnTo>
                  <a:lnTo>
                    <a:pt x="829" y="747"/>
                  </a:lnTo>
                  <a:lnTo>
                    <a:pt x="829" y="747"/>
                  </a:lnTo>
                  <a:lnTo>
                    <a:pt x="830" y="746"/>
                  </a:lnTo>
                  <a:lnTo>
                    <a:pt x="831" y="743"/>
                  </a:lnTo>
                  <a:lnTo>
                    <a:pt x="831" y="742"/>
                  </a:lnTo>
                  <a:lnTo>
                    <a:pt x="832" y="739"/>
                  </a:lnTo>
                  <a:lnTo>
                    <a:pt x="833" y="735"/>
                  </a:lnTo>
                  <a:lnTo>
                    <a:pt x="833" y="728"/>
                  </a:lnTo>
                  <a:lnTo>
                    <a:pt x="834" y="719"/>
                  </a:lnTo>
                  <a:lnTo>
                    <a:pt x="835" y="704"/>
                  </a:lnTo>
                  <a:lnTo>
                    <a:pt x="835" y="685"/>
                  </a:lnTo>
                  <a:lnTo>
                    <a:pt x="836" y="658"/>
                  </a:lnTo>
                  <a:lnTo>
                    <a:pt x="837" y="622"/>
                  </a:lnTo>
                  <a:lnTo>
                    <a:pt x="837" y="574"/>
                  </a:lnTo>
                  <a:lnTo>
                    <a:pt x="838" y="519"/>
                  </a:lnTo>
                  <a:lnTo>
                    <a:pt x="839" y="454"/>
                  </a:lnTo>
                  <a:lnTo>
                    <a:pt x="839" y="378"/>
                  </a:lnTo>
                  <a:lnTo>
                    <a:pt x="840" y="300"/>
                  </a:lnTo>
                  <a:lnTo>
                    <a:pt x="841" y="226"/>
                  </a:lnTo>
                  <a:lnTo>
                    <a:pt x="841" y="156"/>
                  </a:lnTo>
                  <a:lnTo>
                    <a:pt x="842" y="92"/>
                  </a:lnTo>
                  <a:lnTo>
                    <a:pt x="843" y="40"/>
                  </a:lnTo>
                  <a:lnTo>
                    <a:pt x="843" y="9"/>
                  </a:lnTo>
                  <a:lnTo>
                    <a:pt x="844" y="0"/>
                  </a:lnTo>
                  <a:lnTo>
                    <a:pt x="845" y="17"/>
                  </a:lnTo>
                  <a:lnTo>
                    <a:pt x="845" y="63"/>
                  </a:lnTo>
                  <a:lnTo>
                    <a:pt x="846" y="123"/>
                  </a:lnTo>
                  <a:lnTo>
                    <a:pt x="847" y="186"/>
                  </a:lnTo>
                  <a:lnTo>
                    <a:pt x="847" y="249"/>
                  </a:lnTo>
                  <a:lnTo>
                    <a:pt x="848" y="312"/>
                  </a:lnTo>
                  <a:lnTo>
                    <a:pt x="849" y="375"/>
                  </a:lnTo>
                  <a:lnTo>
                    <a:pt x="849" y="428"/>
                  </a:lnTo>
                  <a:lnTo>
                    <a:pt x="850" y="469"/>
                  </a:lnTo>
                  <a:lnTo>
                    <a:pt x="851" y="502"/>
                  </a:lnTo>
                  <a:lnTo>
                    <a:pt x="851" y="533"/>
                  </a:lnTo>
                  <a:lnTo>
                    <a:pt x="852" y="559"/>
                  </a:lnTo>
                  <a:lnTo>
                    <a:pt x="852" y="578"/>
                  </a:lnTo>
                  <a:lnTo>
                    <a:pt x="853" y="593"/>
                  </a:lnTo>
                  <a:lnTo>
                    <a:pt x="854" y="608"/>
                  </a:lnTo>
                  <a:lnTo>
                    <a:pt x="854" y="623"/>
                  </a:lnTo>
                  <a:lnTo>
                    <a:pt x="855" y="633"/>
                  </a:lnTo>
                  <a:lnTo>
                    <a:pt x="856" y="642"/>
                  </a:lnTo>
                  <a:lnTo>
                    <a:pt x="856" y="652"/>
                  </a:lnTo>
                  <a:lnTo>
                    <a:pt x="857" y="662"/>
                  </a:lnTo>
                  <a:lnTo>
                    <a:pt x="858" y="667"/>
                  </a:lnTo>
                  <a:lnTo>
                    <a:pt x="859" y="671"/>
                  </a:lnTo>
                  <a:lnTo>
                    <a:pt x="859" y="677"/>
                  </a:lnTo>
                  <a:lnTo>
                    <a:pt x="860" y="682"/>
                  </a:lnTo>
                  <a:lnTo>
                    <a:pt x="860" y="686"/>
                  </a:lnTo>
                  <a:lnTo>
                    <a:pt x="861" y="688"/>
                  </a:lnTo>
                  <a:lnTo>
                    <a:pt x="862" y="688"/>
                  </a:lnTo>
                  <a:lnTo>
                    <a:pt x="862" y="690"/>
                  </a:lnTo>
                  <a:lnTo>
                    <a:pt x="863" y="692"/>
                  </a:lnTo>
                  <a:lnTo>
                    <a:pt x="864" y="694"/>
                  </a:lnTo>
                  <a:lnTo>
                    <a:pt x="864" y="694"/>
                  </a:lnTo>
                  <a:lnTo>
                    <a:pt x="865" y="694"/>
                  </a:lnTo>
                  <a:lnTo>
                    <a:pt x="866" y="697"/>
                  </a:lnTo>
                  <a:lnTo>
                    <a:pt x="866" y="699"/>
                  </a:lnTo>
                  <a:lnTo>
                    <a:pt x="867" y="699"/>
                  </a:lnTo>
                  <a:lnTo>
                    <a:pt x="868" y="699"/>
                  </a:lnTo>
                  <a:lnTo>
                    <a:pt x="868" y="701"/>
                  </a:lnTo>
                  <a:lnTo>
                    <a:pt x="869" y="704"/>
                  </a:lnTo>
                  <a:lnTo>
                    <a:pt x="870" y="707"/>
                  </a:lnTo>
                  <a:lnTo>
                    <a:pt x="870" y="709"/>
                  </a:lnTo>
                  <a:lnTo>
                    <a:pt x="871" y="710"/>
                  </a:lnTo>
                  <a:lnTo>
                    <a:pt x="872" y="710"/>
                  </a:lnTo>
                  <a:lnTo>
                    <a:pt x="872" y="712"/>
                  </a:lnTo>
                  <a:lnTo>
                    <a:pt x="873" y="715"/>
                  </a:lnTo>
                  <a:lnTo>
                    <a:pt x="874" y="718"/>
                  </a:lnTo>
                  <a:lnTo>
                    <a:pt x="874" y="720"/>
                  </a:lnTo>
                  <a:lnTo>
                    <a:pt x="875" y="723"/>
                  </a:lnTo>
                  <a:lnTo>
                    <a:pt x="876" y="725"/>
                  </a:lnTo>
                  <a:lnTo>
                    <a:pt x="876" y="726"/>
                  </a:lnTo>
                  <a:lnTo>
                    <a:pt x="877" y="728"/>
                  </a:lnTo>
                  <a:lnTo>
                    <a:pt x="877" y="730"/>
                  </a:lnTo>
                  <a:lnTo>
                    <a:pt x="878" y="730"/>
                  </a:lnTo>
                  <a:lnTo>
                    <a:pt x="879" y="733"/>
                  </a:lnTo>
                  <a:lnTo>
                    <a:pt x="879" y="735"/>
                  </a:lnTo>
                  <a:lnTo>
                    <a:pt x="880" y="736"/>
                  </a:lnTo>
                  <a:lnTo>
                    <a:pt x="881" y="736"/>
                  </a:lnTo>
                  <a:lnTo>
                    <a:pt x="882" y="736"/>
                  </a:lnTo>
                  <a:lnTo>
                    <a:pt x="882" y="736"/>
                  </a:lnTo>
                  <a:lnTo>
                    <a:pt x="883" y="736"/>
                  </a:lnTo>
                  <a:lnTo>
                    <a:pt x="884" y="737"/>
                  </a:lnTo>
                  <a:lnTo>
                    <a:pt x="884" y="737"/>
                  </a:lnTo>
                  <a:lnTo>
                    <a:pt x="885" y="737"/>
                  </a:lnTo>
                  <a:lnTo>
                    <a:pt x="886" y="737"/>
                  </a:lnTo>
                  <a:lnTo>
                    <a:pt x="886" y="737"/>
                  </a:lnTo>
                  <a:lnTo>
                    <a:pt x="887" y="738"/>
                  </a:lnTo>
                  <a:lnTo>
                    <a:pt x="887" y="739"/>
                  </a:lnTo>
                  <a:lnTo>
                    <a:pt x="888" y="740"/>
                  </a:lnTo>
                  <a:lnTo>
                    <a:pt x="889" y="741"/>
                  </a:lnTo>
                  <a:lnTo>
                    <a:pt x="889" y="741"/>
                  </a:lnTo>
                  <a:lnTo>
                    <a:pt x="890" y="740"/>
                  </a:lnTo>
                  <a:lnTo>
                    <a:pt x="891" y="740"/>
                  </a:lnTo>
                  <a:lnTo>
                    <a:pt x="891" y="740"/>
                  </a:lnTo>
                  <a:lnTo>
                    <a:pt x="892" y="740"/>
                  </a:lnTo>
                  <a:lnTo>
                    <a:pt x="893" y="740"/>
                  </a:lnTo>
                  <a:lnTo>
                    <a:pt x="893" y="739"/>
                  </a:lnTo>
                  <a:lnTo>
                    <a:pt x="894" y="739"/>
                  </a:lnTo>
                  <a:lnTo>
                    <a:pt x="895" y="740"/>
                  </a:lnTo>
                  <a:lnTo>
                    <a:pt x="895" y="739"/>
                  </a:lnTo>
                  <a:lnTo>
                    <a:pt x="896" y="738"/>
                  </a:lnTo>
                  <a:lnTo>
                    <a:pt x="897" y="737"/>
                  </a:lnTo>
                  <a:lnTo>
                    <a:pt x="897" y="737"/>
                  </a:lnTo>
                  <a:lnTo>
                    <a:pt x="898" y="737"/>
                  </a:lnTo>
                  <a:lnTo>
                    <a:pt x="899" y="737"/>
                  </a:lnTo>
                  <a:lnTo>
                    <a:pt x="899" y="737"/>
                  </a:lnTo>
                  <a:lnTo>
                    <a:pt x="900" y="737"/>
                  </a:lnTo>
                  <a:lnTo>
                    <a:pt x="901" y="737"/>
                  </a:lnTo>
                  <a:lnTo>
                    <a:pt x="901" y="737"/>
                  </a:lnTo>
                  <a:lnTo>
                    <a:pt x="902" y="737"/>
                  </a:lnTo>
                  <a:lnTo>
                    <a:pt x="903" y="737"/>
                  </a:lnTo>
                  <a:lnTo>
                    <a:pt x="903" y="736"/>
                  </a:lnTo>
                  <a:lnTo>
                    <a:pt x="904" y="737"/>
                  </a:lnTo>
                  <a:lnTo>
                    <a:pt x="904" y="738"/>
                  </a:lnTo>
                  <a:lnTo>
                    <a:pt x="905" y="738"/>
                  </a:lnTo>
                  <a:lnTo>
                    <a:pt x="906" y="738"/>
                  </a:lnTo>
                  <a:lnTo>
                    <a:pt x="907" y="738"/>
                  </a:lnTo>
                  <a:lnTo>
                    <a:pt x="907" y="738"/>
                  </a:lnTo>
                  <a:lnTo>
                    <a:pt x="908" y="739"/>
                  </a:lnTo>
                  <a:lnTo>
                    <a:pt x="909" y="739"/>
                  </a:lnTo>
                  <a:lnTo>
                    <a:pt x="909" y="739"/>
                  </a:lnTo>
                  <a:lnTo>
                    <a:pt x="910" y="740"/>
                  </a:lnTo>
                  <a:lnTo>
                    <a:pt x="911" y="742"/>
                  </a:lnTo>
                  <a:lnTo>
                    <a:pt x="911" y="745"/>
                  </a:lnTo>
                  <a:lnTo>
                    <a:pt x="912" y="745"/>
                  </a:lnTo>
                  <a:lnTo>
                    <a:pt x="912" y="745"/>
                  </a:lnTo>
                  <a:lnTo>
                    <a:pt x="913" y="745"/>
                  </a:lnTo>
                  <a:lnTo>
                    <a:pt x="914" y="745"/>
                  </a:lnTo>
                  <a:lnTo>
                    <a:pt x="914" y="745"/>
                  </a:lnTo>
                  <a:lnTo>
                    <a:pt x="915" y="745"/>
                  </a:lnTo>
                  <a:lnTo>
                    <a:pt x="916" y="745"/>
                  </a:lnTo>
                  <a:lnTo>
                    <a:pt x="916" y="745"/>
                  </a:lnTo>
                  <a:lnTo>
                    <a:pt x="917" y="746"/>
                  </a:lnTo>
                  <a:lnTo>
                    <a:pt x="918" y="747"/>
                  </a:lnTo>
                  <a:lnTo>
                    <a:pt x="918" y="748"/>
                  </a:lnTo>
                  <a:lnTo>
                    <a:pt x="919" y="748"/>
                  </a:lnTo>
                  <a:lnTo>
                    <a:pt x="920" y="748"/>
                  </a:lnTo>
                  <a:lnTo>
                    <a:pt x="920" y="747"/>
                  </a:lnTo>
                  <a:lnTo>
                    <a:pt x="921" y="746"/>
                  </a:lnTo>
                  <a:lnTo>
                    <a:pt x="922" y="746"/>
                  </a:lnTo>
                  <a:lnTo>
                    <a:pt x="922" y="745"/>
                  </a:lnTo>
                  <a:lnTo>
                    <a:pt x="923" y="745"/>
                  </a:lnTo>
                  <a:lnTo>
                    <a:pt x="924" y="745"/>
                  </a:lnTo>
                  <a:lnTo>
                    <a:pt x="924" y="745"/>
                  </a:lnTo>
                  <a:lnTo>
                    <a:pt x="925" y="744"/>
                  </a:lnTo>
                  <a:lnTo>
                    <a:pt x="926" y="743"/>
                  </a:lnTo>
                  <a:lnTo>
                    <a:pt x="926" y="744"/>
                  </a:lnTo>
                  <a:lnTo>
                    <a:pt x="927" y="743"/>
                  </a:lnTo>
                  <a:lnTo>
                    <a:pt x="928" y="742"/>
                  </a:lnTo>
                  <a:lnTo>
                    <a:pt x="928" y="742"/>
                  </a:lnTo>
                  <a:lnTo>
                    <a:pt x="929" y="743"/>
                  </a:lnTo>
                  <a:lnTo>
                    <a:pt x="930" y="744"/>
                  </a:lnTo>
                  <a:lnTo>
                    <a:pt x="930" y="745"/>
                  </a:lnTo>
                  <a:lnTo>
                    <a:pt x="931" y="745"/>
                  </a:lnTo>
                  <a:lnTo>
                    <a:pt x="932" y="745"/>
                  </a:lnTo>
                  <a:lnTo>
                    <a:pt x="932" y="745"/>
                  </a:lnTo>
                  <a:lnTo>
                    <a:pt x="933" y="745"/>
                  </a:lnTo>
                  <a:lnTo>
                    <a:pt x="934" y="745"/>
                  </a:lnTo>
                  <a:lnTo>
                    <a:pt x="934" y="745"/>
                  </a:lnTo>
                  <a:lnTo>
                    <a:pt x="935" y="746"/>
                  </a:lnTo>
                  <a:lnTo>
                    <a:pt x="936" y="746"/>
                  </a:lnTo>
                  <a:lnTo>
                    <a:pt x="936" y="746"/>
                  </a:lnTo>
                  <a:lnTo>
                    <a:pt x="937" y="746"/>
                  </a:lnTo>
                  <a:lnTo>
                    <a:pt x="937" y="746"/>
                  </a:lnTo>
                  <a:lnTo>
                    <a:pt x="938" y="746"/>
                  </a:lnTo>
                  <a:lnTo>
                    <a:pt x="939" y="746"/>
                  </a:lnTo>
                  <a:lnTo>
                    <a:pt x="939" y="746"/>
                  </a:lnTo>
                  <a:lnTo>
                    <a:pt x="940" y="746"/>
                  </a:lnTo>
                  <a:lnTo>
                    <a:pt x="941" y="746"/>
                  </a:lnTo>
                  <a:lnTo>
                    <a:pt x="941" y="746"/>
                  </a:lnTo>
                  <a:lnTo>
                    <a:pt x="942" y="746"/>
                  </a:lnTo>
                  <a:lnTo>
                    <a:pt x="943" y="745"/>
                  </a:lnTo>
                  <a:lnTo>
                    <a:pt x="943" y="745"/>
                  </a:lnTo>
                  <a:lnTo>
                    <a:pt x="944" y="745"/>
                  </a:lnTo>
                  <a:lnTo>
                    <a:pt x="945" y="743"/>
                  </a:lnTo>
                  <a:lnTo>
                    <a:pt x="945" y="739"/>
                  </a:lnTo>
                  <a:lnTo>
                    <a:pt x="946" y="736"/>
                  </a:lnTo>
                  <a:lnTo>
                    <a:pt x="947" y="733"/>
                  </a:lnTo>
                  <a:lnTo>
                    <a:pt x="947" y="728"/>
                  </a:lnTo>
                  <a:lnTo>
                    <a:pt x="948" y="724"/>
                  </a:lnTo>
                  <a:lnTo>
                    <a:pt x="949" y="718"/>
                  </a:lnTo>
                  <a:lnTo>
                    <a:pt x="949" y="714"/>
                  </a:lnTo>
                  <a:lnTo>
                    <a:pt x="950" y="709"/>
                  </a:lnTo>
                  <a:lnTo>
                    <a:pt x="951" y="706"/>
                  </a:lnTo>
                  <a:lnTo>
                    <a:pt x="951" y="705"/>
                  </a:lnTo>
                  <a:lnTo>
                    <a:pt x="952" y="705"/>
                  </a:lnTo>
                  <a:lnTo>
                    <a:pt x="953" y="706"/>
                  </a:lnTo>
                  <a:lnTo>
                    <a:pt x="953" y="709"/>
                  </a:lnTo>
                  <a:lnTo>
                    <a:pt x="954" y="714"/>
                  </a:lnTo>
                  <a:lnTo>
                    <a:pt x="955" y="720"/>
                  </a:lnTo>
                  <a:lnTo>
                    <a:pt x="955" y="724"/>
                  </a:lnTo>
                  <a:lnTo>
                    <a:pt x="956" y="727"/>
                  </a:lnTo>
                  <a:lnTo>
                    <a:pt x="957" y="730"/>
                  </a:lnTo>
                  <a:lnTo>
                    <a:pt x="957" y="733"/>
                  </a:lnTo>
                  <a:lnTo>
                    <a:pt x="958" y="737"/>
                  </a:lnTo>
                  <a:lnTo>
                    <a:pt x="959" y="740"/>
                  </a:lnTo>
                  <a:lnTo>
                    <a:pt x="959" y="740"/>
                  </a:lnTo>
                  <a:lnTo>
                    <a:pt x="960" y="741"/>
                  </a:lnTo>
                  <a:lnTo>
                    <a:pt x="961" y="742"/>
                  </a:lnTo>
                  <a:lnTo>
                    <a:pt x="961" y="742"/>
                  </a:lnTo>
                  <a:lnTo>
                    <a:pt x="962" y="742"/>
                  </a:lnTo>
                  <a:lnTo>
                    <a:pt x="962" y="742"/>
                  </a:lnTo>
                  <a:lnTo>
                    <a:pt x="963" y="741"/>
                  </a:lnTo>
                  <a:lnTo>
                    <a:pt x="964" y="740"/>
                  </a:lnTo>
                  <a:lnTo>
                    <a:pt x="964" y="740"/>
                  </a:lnTo>
                  <a:lnTo>
                    <a:pt x="965" y="739"/>
                  </a:lnTo>
                  <a:lnTo>
                    <a:pt x="966" y="738"/>
                  </a:lnTo>
                  <a:lnTo>
                    <a:pt x="966" y="738"/>
                  </a:lnTo>
                  <a:lnTo>
                    <a:pt x="967" y="738"/>
                  </a:lnTo>
                  <a:lnTo>
                    <a:pt x="968" y="739"/>
                  </a:lnTo>
                  <a:lnTo>
                    <a:pt x="968" y="740"/>
                  </a:lnTo>
                  <a:lnTo>
                    <a:pt x="969" y="741"/>
                  </a:lnTo>
                  <a:lnTo>
                    <a:pt x="970" y="742"/>
                  </a:lnTo>
                  <a:lnTo>
                    <a:pt x="970" y="742"/>
                  </a:lnTo>
                  <a:lnTo>
                    <a:pt x="971" y="744"/>
                  </a:lnTo>
                  <a:lnTo>
                    <a:pt x="972" y="746"/>
                  </a:lnTo>
                  <a:lnTo>
                    <a:pt x="972" y="747"/>
                  </a:lnTo>
                  <a:lnTo>
                    <a:pt x="973" y="748"/>
                  </a:lnTo>
                  <a:lnTo>
                    <a:pt x="974" y="749"/>
                  </a:lnTo>
                  <a:lnTo>
                    <a:pt x="974" y="749"/>
                  </a:lnTo>
                  <a:lnTo>
                    <a:pt x="975" y="749"/>
                  </a:lnTo>
                  <a:lnTo>
                    <a:pt x="976" y="749"/>
                  </a:lnTo>
                  <a:lnTo>
                    <a:pt x="976" y="749"/>
                  </a:lnTo>
                  <a:lnTo>
                    <a:pt x="977" y="749"/>
                  </a:lnTo>
                  <a:lnTo>
                    <a:pt x="978" y="749"/>
                  </a:lnTo>
                  <a:lnTo>
                    <a:pt x="978" y="748"/>
                  </a:lnTo>
                  <a:lnTo>
                    <a:pt x="979" y="748"/>
                  </a:lnTo>
                  <a:lnTo>
                    <a:pt x="980" y="747"/>
                  </a:lnTo>
                  <a:lnTo>
                    <a:pt x="980" y="746"/>
                  </a:lnTo>
                  <a:lnTo>
                    <a:pt x="981" y="746"/>
                  </a:lnTo>
                  <a:lnTo>
                    <a:pt x="982" y="746"/>
                  </a:lnTo>
                  <a:lnTo>
                    <a:pt x="982" y="744"/>
                  </a:lnTo>
                  <a:lnTo>
                    <a:pt x="983" y="744"/>
                  </a:lnTo>
                  <a:lnTo>
                    <a:pt x="984" y="745"/>
                  </a:lnTo>
                  <a:lnTo>
                    <a:pt x="984" y="745"/>
                  </a:lnTo>
                  <a:lnTo>
                    <a:pt x="985" y="744"/>
                  </a:lnTo>
                  <a:lnTo>
                    <a:pt x="986" y="744"/>
                  </a:lnTo>
                  <a:lnTo>
                    <a:pt x="986" y="744"/>
                  </a:lnTo>
                  <a:lnTo>
                    <a:pt x="987" y="745"/>
                  </a:lnTo>
                  <a:lnTo>
                    <a:pt x="987" y="746"/>
                  </a:lnTo>
                  <a:lnTo>
                    <a:pt x="988" y="746"/>
                  </a:lnTo>
                  <a:lnTo>
                    <a:pt x="989" y="746"/>
                  </a:lnTo>
                  <a:lnTo>
                    <a:pt x="989" y="747"/>
                  </a:lnTo>
                  <a:lnTo>
                    <a:pt x="990" y="747"/>
                  </a:lnTo>
                  <a:lnTo>
                    <a:pt x="991" y="747"/>
                  </a:lnTo>
                  <a:lnTo>
                    <a:pt x="991" y="748"/>
                  </a:lnTo>
                  <a:lnTo>
                    <a:pt x="992" y="748"/>
                  </a:lnTo>
                  <a:lnTo>
                    <a:pt x="993" y="748"/>
                  </a:lnTo>
                  <a:lnTo>
                    <a:pt x="993" y="748"/>
                  </a:lnTo>
                  <a:lnTo>
                    <a:pt x="994" y="748"/>
                  </a:lnTo>
                  <a:lnTo>
                    <a:pt x="995" y="748"/>
                  </a:lnTo>
                  <a:lnTo>
                    <a:pt x="996" y="748"/>
                  </a:lnTo>
                  <a:lnTo>
                    <a:pt x="996" y="748"/>
                  </a:lnTo>
                  <a:lnTo>
                    <a:pt x="997" y="747"/>
                  </a:lnTo>
                  <a:lnTo>
                    <a:pt x="997" y="748"/>
                  </a:lnTo>
                  <a:lnTo>
                    <a:pt x="998" y="748"/>
                  </a:lnTo>
                  <a:lnTo>
                    <a:pt x="999" y="749"/>
                  </a:lnTo>
                  <a:lnTo>
                    <a:pt x="999" y="750"/>
                  </a:lnTo>
                  <a:lnTo>
                    <a:pt x="1000" y="751"/>
                  </a:lnTo>
                  <a:lnTo>
                    <a:pt x="1001" y="751"/>
                  </a:lnTo>
                  <a:lnTo>
                    <a:pt x="1001" y="751"/>
                  </a:lnTo>
                  <a:lnTo>
                    <a:pt x="1002" y="751"/>
                  </a:lnTo>
                  <a:lnTo>
                    <a:pt x="1003" y="751"/>
                  </a:lnTo>
                  <a:lnTo>
                    <a:pt x="1003" y="751"/>
                  </a:lnTo>
                  <a:lnTo>
                    <a:pt x="1004" y="751"/>
                  </a:lnTo>
                  <a:lnTo>
                    <a:pt x="1005" y="751"/>
                  </a:lnTo>
                  <a:lnTo>
                    <a:pt x="1005" y="751"/>
                  </a:lnTo>
                  <a:lnTo>
                    <a:pt x="1006" y="751"/>
                  </a:lnTo>
                  <a:lnTo>
                    <a:pt x="1007" y="751"/>
                  </a:lnTo>
                  <a:lnTo>
                    <a:pt x="1007" y="751"/>
                  </a:lnTo>
                  <a:lnTo>
                    <a:pt x="1008" y="751"/>
                  </a:lnTo>
                  <a:lnTo>
                    <a:pt x="1009" y="751"/>
                  </a:lnTo>
                  <a:lnTo>
                    <a:pt x="1009" y="751"/>
                  </a:lnTo>
                  <a:lnTo>
                    <a:pt x="1010" y="751"/>
                  </a:lnTo>
                  <a:lnTo>
                    <a:pt x="1011" y="750"/>
                  </a:lnTo>
                  <a:lnTo>
                    <a:pt x="1011" y="750"/>
                  </a:lnTo>
                  <a:lnTo>
                    <a:pt x="1012" y="749"/>
                  </a:lnTo>
                  <a:lnTo>
                    <a:pt x="1013" y="748"/>
                  </a:lnTo>
                  <a:lnTo>
                    <a:pt x="1013" y="749"/>
                  </a:lnTo>
                  <a:lnTo>
                    <a:pt x="1014" y="748"/>
                  </a:lnTo>
                  <a:lnTo>
                    <a:pt x="1014" y="748"/>
                  </a:lnTo>
                  <a:lnTo>
                    <a:pt x="1015" y="749"/>
                  </a:lnTo>
                  <a:lnTo>
                    <a:pt x="1016" y="749"/>
                  </a:lnTo>
                  <a:lnTo>
                    <a:pt x="1016" y="750"/>
                  </a:lnTo>
                  <a:lnTo>
                    <a:pt x="1017" y="749"/>
                  </a:lnTo>
                  <a:lnTo>
                    <a:pt x="1018" y="749"/>
                  </a:lnTo>
                  <a:lnTo>
                    <a:pt x="1019" y="749"/>
                  </a:lnTo>
                  <a:lnTo>
                    <a:pt x="1019" y="749"/>
                  </a:lnTo>
                  <a:lnTo>
                    <a:pt x="1020" y="750"/>
                  </a:lnTo>
                  <a:lnTo>
                    <a:pt x="1021" y="751"/>
                  </a:lnTo>
                  <a:lnTo>
                    <a:pt x="1021" y="751"/>
                  </a:lnTo>
                  <a:lnTo>
                    <a:pt x="1022" y="750"/>
                  </a:lnTo>
                  <a:lnTo>
                    <a:pt x="1022" y="749"/>
                  </a:lnTo>
                  <a:lnTo>
                    <a:pt x="1023" y="749"/>
                  </a:lnTo>
                  <a:lnTo>
                    <a:pt x="1024" y="749"/>
                  </a:lnTo>
                  <a:lnTo>
                    <a:pt x="1024" y="749"/>
                  </a:lnTo>
                  <a:lnTo>
                    <a:pt x="1025" y="749"/>
                  </a:lnTo>
                  <a:lnTo>
                    <a:pt x="1026" y="749"/>
                  </a:lnTo>
                  <a:lnTo>
                    <a:pt x="1026" y="749"/>
                  </a:lnTo>
                  <a:lnTo>
                    <a:pt x="1027" y="749"/>
                  </a:lnTo>
                  <a:lnTo>
                    <a:pt x="1028" y="750"/>
                  </a:lnTo>
                  <a:lnTo>
                    <a:pt x="1028" y="750"/>
                  </a:lnTo>
                  <a:lnTo>
                    <a:pt x="1029" y="750"/>
                  </a:lnTo>
                  <a:lnTo>
                    <a:pt x="1030" y="750"/>
                  </a:lnTo>
                  <a:lnTo>
                    <a:pt x="1030" y="750"/>
                  </a:lnTo>
                  <a:lnTo>
                    <a:pt x="1031" y="751"/>
                  </a:lnTo>
                  <a:lnTo>
                    <a:pt x="1032" y="751"/>
                  </a:lnTo>
                  <a:lnTo>
                    <a:pt x="1032" y="751"/>
                  </a:lnTo>
                  <a:lnTo>
                    <a:pt x="1033" y="751"/>
                  </a:lnTo>
                  <a:lnTo>
                    <a:pt x="1034" y="751"/>
                  </a:lnTo>
                  <a:lnTo>
                    <a:pt x="1034" y="751"/>
                  </a:lnTo>
                  <a:lnTo>
                    <a:pt x="1035" y="751"/>
                  </a:lnTo>
                  <a:lnTo>
                    <a:pt x="1036" y="752"/>
                  </a:lnTo>
                  <a:lnTo>
                    <a:pt x="1036" y="752"/>
                  </a:lnTo>
                  <a:lnTo>
                    <a:pt x="1037" y="752"/>
                  </a:lnTo>
                  <a:lnTo>
                    <a:pt x="1038" y="751"/>
                  </a:lnTo>
                  <a:lnTo>
                    <a:pt x="1038" y="751"/>
                  </a:lnTo>
                  <a:lnTo>
                    <a:pt x="1039" y="750"/>
                  </a:lnTo>
                  <a:lnTo>
                    <a:pt x="1039" y="749"/>
                  </a:lnTo>
                  <a:lnTo>
                    <a:pt x="1040" y="747"/>
                  </a:lnTo>
                  <a:lnTo>
                    <a:pt x="1041" y="746"/>
                  </a:lnTo>
                  <a:lnTo>
                    <a:pt x="1042" y="746"/>
                  </a:lnTo>
                  <a:lnTo>
                    <a:pt x="1042" y="745"/>
                  </a:lnTo>
                  <a:lnTo>
                    <a:pt x="1043" y="743"/>
                  </a:lnTo>
                  <a:lnTo>
                    <a:pt x="1044" y="743"/>
                  </a:lnTo>
                  <a:lnTo>
                    <a:pt x="1044" y="743"/>
                  </a:lnTo>
                  <a:lnTo>
                    <a:pt x="1045" y="743"/>
                  </a:lnTo>
                  <a:lnTo>
                    <a:pt x="1046" y="743"/>
                  </a:lnTo>
                  <a:lnTo>
                    <a:pt x="1046" y="743"/>
                  </a:lnTo>
                  <a:lnTo>
                    <a:pt x="1047" y="743"/>
                  </a:lnTo>
                  <a:lnTo>
                    <a:pt x="1047" y="744"/>
                  </a:lnTo>
                  <a:lnTo>
                    <a:pt x="1048" y="745"/>
                  </a:lnTo>
                  <a:lnTo>
                    <a:pt x="1049" y="745"/>
                  </a:lnTo>
                  <a:lnTo>
                    <a:pt x="1049" y="747"/>
                  </a:lnTo>
                  <a:lnTo>
                    <a:pt x="1050" y="748"/>
                  </a:lnTo>
                  <a:lnTo>
                    <a:pt x="1051" y="748"/>
                  </a:lnTo>
                  <a:lnTo>
                    <a:pt x="1051" y="749"/>
                  </a:lnTo>
                  <a:lnTo>
                    <a:pt x="1052" y="749"/>
                  </a:lnTo>
                  <a:lnTo>
                    <a:pt x="1053" y="749"/>
                  </a:lnTo>
                  <a:lnTo>
                    <a:pt x="1053" y="749"/>
                  </a:lnTo>
                  <a:lnTo>
                    <a:pt x="1054" y="749"/>
                  </a:lnTo>
                  <a:lnTo>
                    <a:pt x="1055" y="748"/>
                  </a:lnTo>
                  <a:lnTo>
                    <a:pt x="1055" y="748"/>
                  </a:lnTo>
                  <a:lnTo>
                    <a:pt x="1056" y="748"/>
                  </a:lnTo>
                  <a:lnTo>
                    <a:pt x="1057" y="749"/>
                  </a:lnTo>
                  <a:lnTo>
                    <a:pt x="1057" y="749"/>
                  </a:lnTo>
                  <a:lnTo>
                    <a:pt x="1058" y="750"/>
                  </a:lnTo>
                  <a:lnTo>
                    <a:pt x="1059" y="750"/>
                  </a:lnTo>
                  <a:lnTo>
                    <a:pt x="1059" y="750"/>
                  </a:lnTo>
                  <a:lnTo>
                    <a:pt x="1060" y="750"/>
                  </a:lnTo>
                  <a:lnTo>
                    <a:pt x="1061" y="751"/>
                  </a:lnTo>
                  <a:lnTo>
                    <a:pt x="1061" y="751"/>
                  </a:lnTo>
                  <a:lnTo>
                    <a:pt x="1062" y="751"/>
                  </a:lnTo>
                  <a:lnTo>
                    <a:pt x="1063" y="751"/>
                  </a:lnTo>
                  <a:lnTo>
                    <a:pt x="1063" y="751"/>
                  </a:lnTo>
                  <a:lnTo>
                    <a:pt x="1064" y="751"/>
                  </a:lnTo>
                  <a:lnTo>
                    <a:pt x="1064" y="751"/>
                  </a:lnTo>
                  <a:lnTo>
                    <a:pt x="1065" y="751"/>
                  </a:lnTo>
                  <a:lnTo>
                    <a:pt x="1066" y="751"/>
                  </a:lnTo>
                  <a:lnTo>
                    <a:pt x="1067" y="751"/>
                  </a:lnTo>
                  <a:lnTo>
                    <a:pt x="1067" y="751"/>
                  </a:lnTo>
                  <a:lnTo>
                    <a:pt x="1068" y="751"/>
                  </a:lnTo>
                  <a:lnTo>
                    <a:pt x="1069" y="751"/>
                  </a:lnTo>
                  <a:lnTo>
                    <a:pt x="1069" y="751"/>
                  </a:lnTo>
                  <a:lnTo>
                    <a:pt x="1070" y="751"/>
                  </a:lnTo>
                  <a:lnTo>
                    <a:pt x="1071" y="751"/>
                  </a:lnTo>
                  <a:lnTo>
                    <a:pt x="1071" y="751"/>
                  </a:lnTo>
                  <a:lnTo>
                    <a:pt x="1072" y="751"/>
                  </a:lnTo>
                  <a:lnTo>
                    <a:pt x="1072" y="751"/>
                  </a:lnTo>
                  <a:lnTo>
                    <a:pt x="1073" y="751"/>
                  </a:lnTo>
                  <a:lnTo>
                    <a:pt x="1074" y="751"/>
                  </a:lnTo>
                  <a:lnTo>
                    <a:pt x="1074" y="751"/>
                  </a:lnTo>
                  <a:lnTo>
                    <a:pt x="1075" y="751"/>
                  </a:lnTo>
                  <a:lnTo>
                    <a:pt x="1076" y="752"/>
                  </a:lnTo>
                  <a:lnTo>
                    <a:pt x="1076" y="752"/>
                  </a:lnTo>
                  <a:lnTo>
                    <a:pt x="1077" y="752"/>
                  </a:lnTo>
                  <a:lnTo>
                    <a:pt x="1078" y="752"/>
                  </a:lnTo>
                  <a:lnTo>
                    <a:pt x="1078" y="752"/>
                  </a:lnTo>
                  <a:lnTo>
                    <a:pt x="1079" y="752"/>
                  </a:lnTo>
                  <a:lnTo>
                    <a:pt x="1080" y="752"/>
                  </a:lnTo>
                  <a:lnTo>
                    <a:pt x="1080" y="752"/>
                  </a:lnTo>
                  <a:lnTo>
                    <a:pt x="1081" y="752"/>
                  </a:lnTo>
                  <a:lnTo>
                    <a:pt x="1082" y="752"/>
                  </a:lnTo>
                  <a:lnTo>
                    <a:pt x="1082" y="752"/>
                  </a:lnTo>
                  <a:lnTo>
                    <a:pt x="1083" y="752"/>
                  </a:lnTo>
                  <a:lnTo>
                    <a:pt x="1084" y="752"/>
                  </a:lnTo>
                  <a:lnTo>
                    <a:pt x="1084" y="752"/>
                  </a:lnTo>
                  <a:lnTo>
                    <a:pt x="1085" y="752"/>
                  </a:lnTo>
                  <a:lnTo>
                    <a:pt x="1086" y="752"/>
                  </a:lnTo>
                  <a:lnTo>
                    <a:pt x="1086" y="752"/>
                  </a:lnTo>
                  <a:lnTo>
                    <a:pt x="1087" y="753"/>
                  </a:lnTo>
                  <a:lnTo>
                    <a:pt x="1088" y="753"/>
                  </a:lnTo>
                  <a:lnTo>
                    <a:pt x="1088" y="753"/>
                  </a:lnTo>
                  <a:lnTo>
                    <a:pt x="1089" y="753"/>
                  </a:lnTo>
                  <a:lnTo>
                    <a:pt x="1090" y="753"/>
                  </a:lnTo>
                  <a:lnTo>
                    <a:pt x="1090" y="753"/>
                  </a:lnTo>
                  <a:lnTo>
                    <a:pt x="1091" y="753"/>
                  </a:lnTo>
                  <a:lnTo>
                    <a:pt x="1092" y="753"/>
                  </a:lnTo>
                  <a:lnTo>
                    <a:pt x="1092" y="753"/>
                  </a:lnTo>
                  <a:lnTo>
                    <a:pt x="1093" y="753"/>
                  </a:lnTo>
                  <a:lnTo>
                    <a:pt x="1094" y="752"/>
                  </a:lnTo>
                  <a:lnTo>
                    <a:pt x="1094" y="753"/>
                  </a:lnTo>
                  <a:lnTo>
                    <a:pt x="1095" y="753"/>
                  </a:lnTo>
                  <a:lnTo>
                    <a:pt x="1096" y="753"/>
                  </a:lnTo>
                  <a:lnTo>
                    <a:pt x="1096" y="753"/>
                  </a:lnTo>
                  <a:lnTo>
                    <a:pt x="1097" y="752"/>
                  </a:lnTo>
                  <a:lnTo>
                    <a:pt x="1098" y="752"/>
                  </a:lnTo>
                  <a:lnTo>
                    <a:pt x="1098" y="751"/>
                  </a:lnTo>
                  <a:lnTo>
                    <a:pt x="1099" y="751"/>
                  </a:lnTo>
                  <a:lnTo>
                    <a:pt x="1099" y="751"/>
                  </a:lnTo>
                  <a:lnTo>
                    <a:pt x="1100" y="750"/>
                  </a:lnTo>
                  <a:lnTo>
                    <a:pt x="1101" y="750"/>
                  </a:lnTo>
                  <a:lnTo>
                    <a:pt x="1101" y="749"/>
                  </a:lnTo>
                  <a:lnTo>
                    <a:pt x="1102" y="749"/>
                  </a:lnTo>
                  <a:lnTo>
                    <a:pt x="1103" y="750"/>
                  </a:lnTo>
                  <a:lnTo>
                    <a:pt x="1103" y="749"/>
                  </a:lnTo>
                  <a:lnTo>
                    <a:pt x="1104" y="747"/>
                  </a:lnTo>
                  <a:lnTo>
                    <a:pt x="1105" y="746"/>
                  </a:lnTo>
                  <a:lnTo>
                    <a:pt x="1105" y="746"/>
                  </a:lnTo>
                  <a:lnTo>
                    <a:pt x="1106" y="746"/>
                  </a:lnTo>
                  <a:lnTo>
                    <a:pt x="1107" y="746"/>
                  </a:lnTo>
                  <a:lnTo>
                    <a:pt x="1107" y="745"/>
                  </a:lnTo>
                  <a:lnTo>
                    <a:pt x="1108" y="745"/>
                  </a:lnTo>
                  <a:lnTo>
                    <a:pt x="1109" y="745"/>
                  </a:lnTo>
                  <a:lnTo>
                    <a:pt x="1109" y="744"/>
                  </a:lnTo>
                  <a:lnTo>
                    <a:pt x="1110" y="745"/>
                  </a:lnTo>
                  <a:lnTo>
                    <a:pt x="1111" y="746"/>
                  </a:lnTo>
                  <a:lnTo>
                    <a:pt x="1111" y="746"/>
                  </a:lnTo>
                  <a:lnTo>
                    <a:pt x="1112" y="746"/>
                  </a:lnTo>
                  <a:lnTo>
                    <a:pt x="1113" y="746"/>
                  </a:lnTo>
                  <a:lnTo>
                    <a:pt x="1113" y="747"/>
                  </a:lnTo>
                  <a:lnTo>
                    <a:pt x="1114" y="747"/>
                  </a:lnTo>
                  <a:lnTo>
                    <a:pt x="1115" y="747"/>
                  </a:lnTo>
                  <a:lnTo>
                    <a:pt x="1115" y="747"/>
                  </a:lnTo>
                  <a:lnTo>
                    <a:pt x="1116" y="746"/>
                  </a:lnTo>
                  <a:lnTo>
                    <a:pt x="1117" y="745"/>
                  </a:lnTo>
                  <a:lnTo>
                    <a:pt x="1117" y="745"/>
                  </a:lnTo>
                  <a:lnTo>
                    <a:pt x="1118" y="745"/>
                  </a:lnTo>
                  <a:lnTo>
                    <a:pt x="1119" y="745"/>
                  </a:lnTo>
                  <a:lnTo>
                    <a:pt x="1119" y="745"/>
                  </a:lnTo>
                  <a:lnTo>
                    <a:pt x="1120" y="745"/>
                  </a:lnTo>
                  <a:lnTo>
                    <a:pt x="1121" y="745"/>
                  </a:lnTo>
                  <a:lnTo>
                    <a:pt x="1121" y="744"/>
                  </a:lnTo>
                  <a:lnTo>
                    <a:pt x="1122" y="745"/>
                  </a:lnTo>
                  <a:lnTo>
                    <a:pt x="1123" y="745"/>
                  </a:lnTo>
                  <a:lnTo>
                    <a:pt x="1123" y="747"/>
                  </a:lnTo>
                  <a:lnTo>
                    <a:pt x="1124" y="747"/>
                  </a:lnTo>
                  <a:lnTo>
                    <a:pt x="1124" y="747"/>
                  </a:lnTo>
                  <a:lnTo>
                    <a:pt x="1125" y="749"/>
                  </a:lnTo>
                  <a:lnTo>
                    <a:pt x="1126" y="751"/>
                  </a:lnTo>
                  <a:lnTo>
                    <a:pt x="1126" y="752"/>
                  </a:lnTo>
                  <a:lnTo>
                    <a:pt x="1127" y="752"/>
                  </a:lnTo>
                  <a:lnTo>
                    <a:pt x="1128" y="752"/>
                  </a:lnTo>
                  <a:lnTo>
                    <a:pt x="1128" y="753"/>
                  </a:lnTo>
                  <a:lnTo>
                    <a:pt x="1129" y="753"/>
                  </a:lnTo>
                  <a:lnTo>
                    <a:pt x="1130" y="753"/>
                  </a:lnTo>
                  <a:lnTo>
                    <a:pt x="1130" y="754"/>
                  </a:lnTo>
                  <a:lnTo>
                    <a:pt x="1131" y="754"/>
                  </a:lnTo>
                  <a:lnTo>
                    <a:pt x="1132" y="753"/>
                  </a:lnTo>
                  <a:lnTo>
                    <a:pt x="1132" y="753"/>
                  </a:lnTo>
                  <a:lnTo>
                    <a:pt x="1133" y="754"/>
                  </a:lnTo>
                  <a:lnTo>
                    <a:pt x="1134" y="754"/>
                  </a:lnTo>
                  <a:lnTo>
                    <a:pt x="1134" y="754"/>
                  </a:lnTo>
                  <a:lnTo>
                    <a:pt x="1135" y="754"/>
                  </a:lnTo>
                  <a:lnTo>
                    <a:pt x="1136" y="753"/>
                  </a:lnTo>
                  <a:lnTo>
                    <a:pt x="1136" y="753"/>
                  </a:lnTo>
                  <a:lnTo>
                    <a:pt x="1137" y="753"/>
                  </a:lnTo>
                  <a:lnTo>
                    <a:pt x="1138" y="752"/>
                  </a:lnTo>
                  <a:lnTo>
                    <a:pt x="1138" y="752"/>
                  </a:lnTo>
                  <a:lnTo>
                    <a:pt x="1139" y="752"/>
                  </a:lnTo>
                  <a:lnTo>
                    <a:pt x="1140" y="752"/>
                  </a:lnTo>
                  <a:lnTo>
                    <a:pt x="1140" y="752"/>
                  </a:lnTo>
                  <a:lnTo>
                    <a:pt x="1141" y="752"/>
                  </a:lnTo>
                  <a:lnTo>
                    <a:pt x="1142" y="752"/>
                  </a:lnTo>
                  <a:lnTo>
                    <a:pt x="1142" y="753"/>
                  </a:lnTo>
                  <a:lnTo>
                    <a:pt x="1143" y="752"/>
                  </a:lnTo>
                  <a:lnTo>
                    <a:pt x="1144" y="753"/>
                  </a:lnTo>
                  <a:lnTo>
                    <a:pt x="1144" y="753"/>
                  </a:lnTo>
                  <a:lnTo>
                    <a:pt x="1145" y="753"/>
                  </a:lnTo>
                  <a:lnTo>
                    <a:pt x="1146" y="753"/>
                  </a:lnTo>
                  <a:lnTo>
                    <a:pt x="1146" y="752"/>
                  </a:lnTo>
                  <a:lnTo>
                    <a:pt x="1147" y="752"/>
                  </a:lnTo>
                  <a:lnTo>
                    <a:pt x="1148" y="752"/>
                  </a:lnTo>
                  <a:lnTo>
                    <a:pt x="1148" y="752"/>
                  </a:lnTo>
                  <a:lnTo>
                    <a:pt x="1149" y="752"/>
                  </a:lnTo>
                  <a:lnTo>
                    <a:pt x="1149" y="753"/>
                  </a:lnTo>
                  <a:lnTo>
                    <a:pt x="1150" y="754"/>
                  </a:lnTo>
                  <a:lnTo>
                    <a:pt x="1151" y="753"/>
                  </a:lnTo>
                  <a:lnTo>
                    <a:pt x="1151" y="753"/>
                  </a:lnTo>
                  <a:lnTo>
                    <a:pt x="1152" y="753"/>
                  </a:lnTo>
                  <a:lnTo>
                    <a:pt x="1153" y="754"/>
                  </a:lnTo>
                  <a:lnTo>
                    <a:pt x="1153" y="753"/>
                  </a:lnTo>
                  <a:lnTo>
                    <a:pt x="1154" y="753"/>
                  </a:lnTo>
                  <a:lnTo>
                    <a:pt x="1155" y="754"/>
                  </a:lnTo>
                  <a:lnTo>
                    <a:pt x="1156" y="754"/>
                  </a:lnTo>
                  <a:lnTo>
                    <a:pt x="1156" y="754"/>
                  </a:lnTo>
                  <a:lnTo>
                    <a:pt x="1157" y="753"/>
                  </a:lnTo>
                  <a:lnTo>
                    <a:pt x="1157" y="753"/>
                  </a:lnTo>
                  <a:lnTo>
                    <a:pt x="1158" y="753"/>
                  </a:lnTo>
                  <a:lnTo>
                    <a:pt x="1159" y="753"/>
                  </a:lnTo>
                  <a:lnTo>
                    <a:pt x="1159" y="754"/>
                  </a:lnTo>
                  <a:lnTo>
                    <a:pt x="1160" y="754"/>
                  </a:lnTo>
                  <a:lnTo>
                    <a:pt x="1161" y="753"/>
                  </a:lnTo>
                  <a:lnTo>
                    <a:pt x="1161" y="751"/>
                  </a:lnTo>
                  <a:lnTo>
                    <a:pt x="1162" y="751"/>
                  </a:lnTo>
                  <a:lnTo>
                    <a:pt x="1163" y="752"/>
                  </a:lnTo>
                  <a:lnTo>
                    <a:pt x="1163" y="753"/>
                  </a:lnTo>
                  <a:lnTo>
                    <a:pt x="1164" y="752"/>
                  </a:lnTo>
                  <a:lnTo>
                    <a:pt x="1165" y="752"/>
                  </a:lnTo>
                  <a:lnTo>
                    <a:pt x="1165" y="752"/>
                  </a:lnTo>
                  <a:lnTo>
                    <a:pt x="1166" y="752"/>
                  </a:lnTo>
                  <a:lnTo>
                    <a:pt x="1167" y="751"/>
                  </a:lnTo>
                  <a:lnTo>
                    <a:pt x="1167" y="751"/>
                  </a:lnTo>
                  <a:lnTo>
                    <a:pt x="1168" y="752"/>
                  </a:lnTo>
                  <a:lnTo>
                    <a:pt x="1169" y="752"/>
                  </a:lnTo>
                  <a:lnTo>
                    <a:pt x="1169" y="752"/>
                  </a:lnTo>
                  <a:lnTo>
                    <a:pt x="1170" y="751"/>
                  </a:lnTo>
                  <a:lnTo>
                    <a:pt x="1171" y="751"/>
                  </a:lnTo>
                  <a:lnTo>
                    <a:pt x="1171" y="751"/>
                  </a:lnTo>
                  <a:lnTo>
                    <a:pt x="1172" y="751"/>
                  </a:lnTo>
                  <a:lnTo>
                    <a:pt x="1173" y="752"/>
                  </a:lnTo>
                  <a:lnTo>
                    <a:pt x="1173" y="752"/>
                  </a:lnTo>
                  <a:lnTo>
                    <a:pt x="1174" y="752"/>
                  </a:lnTo>
                  <a:lnTo>
                    <a:pt x="1174" y="752"/>
                  </a:lnTo>
                  <a:lnTo>
                    <a:pt x="1175" y="751"/>
                  </a:lnTo>
                  <a:lnTo>
                    <a:pt x="1176" y="750"/>
                  </a:lnTo>
                  <a:lnTo>
                    <a:pt x="1176" y="750"/>
                  </a:lnTo>
                  <a:lnTo>
                    <a:pt x="1177" y="750"/>
                  </a:lnTo>
                  <a:lnTo>
                    <a:pt x="1178" y="750"/>
                  </a:lnTo>
                  <a:lnTo>
                    <a:pt x="1179" y="751"/>
                  </a:lnTo>
                  <a:lnTo>
                    <a:pt x="1179" y="751"/>
                  </a:lnTo>
                  <a:lnTo>
                    <a:pt x="1180" y="750"/>
                  </a:lnTo>
                  <a:lnTo>
                    <a:pt x="1181" y="751"/>
                  </a:lnTo>
                  <a:lnTo>
                    <a:pt x="1181" y="751"/>
                  </a:lnTo>
                  <a:lnTo>
                    <a:pt x="1182" y="751"/>
                  </a:lnTo>
                  <a:lnTo>
                    <a:pt x="1183" y="751"/>
                  </a:lnTo>
                  <a:lnTo>
                    <a:pt x="1183" y="751"/>
                  </a:lnTo>
                  <a:lnTo>
                    <a:pt x="1184" y="751"/>
                  </a:lnTo>
                  <a:lnTo>
                    <a:pt x="1184" y="751"/>
                  </a:lnTo>
                  <a:lnTo>
                    <a:pt x="1185" y="751"/>
                  </a:lnTo>
                  <a:lnTo>
                    <a:pt x="1186" y="751"/>
                  </a:lnTo>
                  <a:lnTo>
                    <a:pt x="1186" y="751"/>
                  </a:lnTo>
                  <a:lnTo>
                    <a:pt x="1187" y="751"/>
                  </a:lnTo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2" name="Freeform 389"/>
            <p:cNvSpPr>
              <a:spLocks/>
            </p:cNvSpPr>
            <p:nvPr/>
          </p:nvSpPr>
          <p:spPr bwMode="auto">
            <a:xfrm>
              <a:off x="2313908" y="4814454"/>
              <a:ext cx="1932149" cy="252000"/>
            </a:xfrm>
            <a:custGeom>
              <a:avLst/>
              <a:gdLst>
                <a:gd name="T0" fmla="*/ 18 w 1187"/>
                <a:gd name="T1" fmla="*/ 447 h 455"/>
                <a:gd name="T2" fmla="*/ 37 w 1187"/>
                <a:gd name="T3" fmla="*/ 446 h 455"/>
                <a:gd name="T4" fmla="*/ 56 w 1187"/>
                <a:gd name="T5" fmla="*/ 445 h 455"/>
                <a:gd name="T6" fmla="*/ 75 w 1187"/>
                <a:gd name="T7" fmla="*/ 436 h 455"/>
                <a:gd name="T8" fmla="*/ 95 w 1187"/>
                <a:gd name="T9" fmla="*/ 446 h 455"/>
                <a:gd name="T10" fmla="*/ 114 w 1187"/>
                <a:gd name="T11" fmla="*/ 442 h 455"/>
                <a:gd name="T12" fmla="*/ 133 w 1187"/>
                <a:gd name="T13" fmla="*/ 449 h 455"/>
                <a:gd name="T14" fmla="*/ 152 w 1187"/>
                <a:gd name="T15" fmla="*/ 449 h 455"/>
                <a:gd name="T16" fmla="*/ 171 w 1187"/>
                <a:gd name="T17" fmla="*/ 421 h 455"/>
                <a:gd name="T18" fmla="*/ 190 w 1187"/>
                <a:gd name="T19" fmla="*/ 450 h 455"/>
                <a:gd name="T20" fmla="*/ 209 w 1187"/>
                <a:gd name="T21" fmla="*/ 449 h 455"/>
                <a:gd name="T22" fmla="*/ 228 w 1187"/>
                <a:gd name="T23" fmla="*/ 451 h 455"/>
                <a:gd name="T24" fmla="*/ 247 w 1187"/>
                <a:gd name="T25" fmla="*/ 449 h 455"/>
                <a:gd name="T26" fmla="*/ 266 w 1187"/>
                <a:gd name="T27" fmla="*/ 451 h 455"/>
                <a:gd name="T28" fmla="*/ 285 w 1187"/>
                <a:gd name="T29" fmla="*/ 444 h 455"/>
                <a:gd name="T30" fmla="*/ 305 w 1187"/>
                <a:gd name="T31" fmla="*/ 450 h 455"/>
                <a:gd name="T32" fmla="*/ 324 w 1187"/>
                <a:gd name="T33" fmla="*/ 451 h 455"/>
                <a:gd name="T34" fmla="*/ 343 w 1187"/>
                <a:gd name="T35" fmla="*/ 451 h 455"/>
                <a:gd name="T36" fmla="*/ 362 w 1187"/>
                <a:gd name="T37" fmla="*/ 452 h 455"/>
                <a:gd name="T38" fmla="*/ 381 w 1187"/>
                <a:gd name="T39" fmla="*/ 451 h 455"/>
                <a:gd name="T40" fmla="*/ 400 w 1187"/>
                <a:gd name="T41" fmla="*/ 450 h 455"/>
                <a:gd name="T42" fmla="*/ 419 w 1187"/>
                <a:gd name="T43" fmla="*/ 450 h 455"/>
                <a:gd name="T44" fmla="*/ 438 w 1187"/>
                <a:gd name="T45" fmla="*/ 449 h 455"/>
                <a:gd name="T46" fmla="*/ 457 w 1187"/>
                <a:gd name="T47" fmla="*/ 448 h 455"/>
                <a:gd name="T48" fmla="*/ 477 w 1187"/>
                <a:gd name="T49" fmla="*/ 449 h 455"/>
                <a:gd name="T50" fmla="*/ 496 w 1187"/>
                <a:gd name="T51" fmla="*/ 451 h 455"/>
                <a:gd name="T52" fmla="*/ 515 w 1187"/>
                <a:gd name="T53" fmla="*/ 451 h 455"/>
                <a:gd name="T54" fmla="*/ 534 w 1187"/>
                <a:gd name="T55" fmla="*/ 446 h 455"/>
                <a:gd name="T56" fmla="*/ 553 w 1187"/>
                <a:gd name="T57" fmla="*/ 449 h 455"/>
                <a:gd name="T58" fmla="*/ 572 w 1187"/>
                <a:gd name="T59" fmla="*/ 357 h 455"/>
                <a:gd name="T60" fmla="*/ 591 w 1187"/>
                <a:gd name="T61" fmla="*/ 443 h 455"/>
                <a:gd name="T62" fmla="*/ 610 w 1187"/>
                <a:gd name="T63" fmla="*/ 438 h 455"/>
                <a:gd name="T64" fmla="*/ 629 w 1187"/>
                <a:gd name="T65" fmla="*/ 449 h 455"/>
                <a:gd name="T66" fmla="*/ 648 w 1187"/>
                <a:gd name="T67" fmla="*/ 449 h 455"/>
                <a:gd name="T68" fmla="*/ 667 w 1187"/>
                <a:gd name="T69" fmla="*/ 446 h 455"/>
                <a:gd name="T70" fmla="*/ 687 w 1187"/>
                <a:gd name="T71" fmla="*/ 433 h 455"/>
                <a:gd name="T72" fmla="*/ 706 w 1187"/>
                <a:gd name="T73" fmla="*/ 448 h 455"/>
                <a:gd name="T74" fmla="*/ 725 w 1187"/>
                <a:gd name="T75" fmla="*/ 415 h 455"/>
                <a:gd name="T76" fmla="*/ 744 w 1187"/>
                <a:gd name="T77" fmla="*/ 421 h 455"/>
                <a:gd name="T78" fmla="*/ 763 w 1187"/>
                <a:gd name="T79" fmla="*/ 441 h 455"/>
                <a:gd name="T80" fmla="*/ 782 w 1187"/>
                <a:gd name="T81" fmla="*/ 432 h 455"/>
                <a:gd name="T82" fmla="*/ 801 w 1187"/>
                <a:gd name="T83" fmla="*/ 438 h 455"/>
                <a:gd name="T84" fmla="*/ 820 w 1187"/>
                <a:gd name="T85" fmla="*/ 439 h 455"/>
                <a:gd name="T86" fmla="*/ 839 w 1187"/>
                <a:gd name="T87" fmla="*/ 430 h 455"/>
                <a:gd name="T88" fmla="*/ 859 w 1187"/>
                <a:gd name="T89" fmla="*/ 444 h 455"/>
                <a:gd name="T90" fmla="*/ 877 w 1187"/>
                <a:gd name="T91" fmla="*/ 443 h 455"/>
                <a:gd name="T92" fmla="*/ 897 w 1187"/>
                <a:gd name="T93" fmla="*/ 442 h 455"/>
                <a:gd name="T94" fmla="*/ 916 w 1187"/>
                <a:gd name="T95" fmla="*/ 447 h 455"/>
                <a:gd name="T96" fmla="*/ 935 w 1187"/>
                <a:gd name="T97" fmla="*/ 445 h 455"/>
                <a:gd name="T98" fmla="*/ 954 w 1187"/>
                <a:gd name="T99" fmla="*/ 447 h 455"/>
                <a:gd name="T100" fmla="*/ 973 w 1187"/>
                <a:gd name="T101" fmla="*/ 82 h 455"/>
                <a:gd name="T102" fmla="*/ 992 w 1187"/>
                <a:gd name="T103" fmla="*/ 418 h 455"/>
                <a:gd name="T104" fmla="*/ 1011 w 1187"/>
                <a:gd name="T105" fmla="*/ 435 h 455"/>
                <a:gd name="T106" fmla="*/ 1030 w 1187"/>
                <a:gd name="T107" fmla="*/ 442 h 455"/>
                <a:gd name="T108" fmla="*/ 1049 w 1187"/>
                <a:gd name="T109" fmla="*/ 442 h 455"/>
                <a:gd name="T110" fmla="*/ 1069 w 1187"/>
                <a:gd name="T111" fmla="*/ 444 h 455"/>
                <a:gd name="T112" fmla="*/ 1088 w 1187"/>
                <a:gd name="T113" fmla="*/ 426 h 455"/>
                <a:gd name="T114" fmla="*/ 1107 w 1187"/>
                <a:gd name="T115" fmla="*/ 442 h 455"/>
                <a:gd name="T116" fmla="*/ 1126 w 1187"/>
                <a:gd name="T117" fmla="*/ 445 h 455"/>
                <a:gd name="T118" fmla="*/ 1145 w 1187"/>
                <a:gd name="T119" fmla="*/ 446 h 455"/>
                <a:gd name="T120" fmla="*/ 1164 w 1187"/>
                <a:gd name="T121" fmla="*/ 449 h 455"/>
                <a:gd name="T122" fmla="*/ 1183 w 1187"/>
                <a:gd name="T123" fmla="*/ 448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87" h="455">
                  <a:moveTo>
                    <a:pt x="0" y="429"/>
                  </a:moveTo>
                  <a:lnTo>
                    <a:pt x="0" y="429"/>
                  </a:lnTo>
                  <a:lnTo>
                    <a:pt x="1" y="429"/>
                  </a:lnTo>
                  <a:lnTo>
                    <a:pt x="2" y="429"/>
                  </a:lnTo>
                  <a:lnTo>
                    <a:pt x="2" y="429"/>
                  </a:lnTo>
                  <a:lnTo>
                    <a:pt x="3" y="429"/>
                  </a:lnTo>
                  <a:lnTo>
                    <a:pt x="4" y="430"/>
                  </a:lnTo>
                  <a:lnTo>
                    <a:pt x="4" y="430"/>
                  </a:lnTo>
                  <a:lnTo>
                    <a:pt x="5" y="431"/>
                  </a:lnTo>
                  <a:lnTo>
                    <a:pt x="6" y="432"/>
                  </a:lnTo>
                  <a:lnTo>
                    <a:pt x="6" y="433"/>
                  </a:lnTo>
                  <a:lnTo>
                    <a:pt x="7" y="437"/>
                  </a:lnTo>
                  <a:lnTo>
                    <a:pt x="8" y="439"/>
                  </a:lnTo>
                  <a:lnTo>
                    <a:pt x="8" y="439"/>
                  </a:lnTo>
                  <a:lnTo>
                    <a:pt x="9" y="440"/>
                  </a:lnTo>
                  <a:lnTo>
                    <a:pt x="10" y="443"/>
                  </a:lnTo>
                  <a:lnTo>
                    <a:pt x="10" y="444"/>
                  </a:lnTo>
                  <a:lnTo>
                    <a:pt x="11" y="445"/>
                  </a:lnTo>
                  <a:lnTo>
                    <a:pt x="12" y="445"/>
                  </a:lnTo>
                  <a:lnTo>
                    <a:pt x="12" y="446"/>
                  </a:lnTo>
                  <a:lnTo>
                    <a:pt x="13" y="446"/>
                  </a:lnTo>
                  <a:lnTo>
                    <a:pt x="13" y="447"/>
                  </a:lnTo>
                  <a:lnTo>
                    <a:pt x="14" y="448"/>
                  </a:lnTo>
                  <a:lnTo>
                    <a:pt x="15" y="448"/>
                  </a:lnTo>
                  <a:lnTo>
                    <a:pt x="16" y="448"/>
                  </a:lnTo>
                  <a:lnTo>
                    <a:pt x="16" y="448"/>
                  </a:lnTo>
                  <a:lnTo>
                    <a:pt x="17" y="447"/>
                  </a:lnTo>
                  <a:lnTo>
                    <a:pt x="18" y="447"/>
                  </a:lnTo>
                  <a:lnTo>
                    <a:pt x="18" y="447"/>
                  </a:lnTo>
                  <a:lnTo>
                    <a:pt x="19" y="446"/>
                  </a:lnTo>
                  <a:lnTo>
                    <a:pt x="20" y="446"/>
                  </a:lnTo>
                  <a:lnTo>
                    <a:pt x="20" y="446"/>
                  </a:lnTo>
                  <a:lnTo>
                    <a:pt x="21" y="446"/>
                  </a:lnTo>
                  <a:lnTo>
                    <a:pt x="21" y="446"/>
                  </a:lnTo>
                  <a:lnTo>
                    <a:pt x="22" y="446"/>
                  </a:lnTo>
                  <a:lnTo>
                    <a:pt x="23" y="447"/>
                  </a:lnTo>
                  <a:lnTo>
                    <a:pt x="23" y="447"/>
                  </a:lnTo>
                  <a:lnTo>
                    <a:pt x="24" y="448"/>
                  </a:lnTo>
                  <a:lnTo>
                    <a:pt x="25" y="447"/>
                  </a:lnTo>
                  <a:lnTo>
                    <a:pt x="25" y="447"/>
                  </a:lnTo>
                  <a:lnTo>
                    <a:pt x="26" y="447"/>
                  </a:lnTo>
                  <a:lnTo>
                    <a:pt x="27" y="448"/>
                  </a:lnTo>
                  <a:lnTo>
                    <a:pt x="27" y="448"/>
                  </a:lnTo>
                  <a:lnTo>
                    <a:pt x="28" y="448"/>
                  </a:lnTo>
                  <a:lnTo>
                    <a:pt x="29" y="448"/>
                  </a:lnTo>
                  <a:lnTo>
                    <a:pt x="29" y="448"/>
                  </a:lnTo>
                  <a:lnTo>
                    <a:pt x="30" y="448"/>
                  </a:lnTo>
                  <a:lnTo>
                    <a:pt x="31" y="448"/>
                  </a:lnTo>
                  <a:lnTo>
                    <a:pt x="31" y="448"/>
                  </a:lnTo>
                  <a:lnTo>
                    <a:pt x="32" y="448"/>
                  </a:lnTo>
                  <a:lnTo>
                    <a:pt x="33" y="448"/>
                  </a:lnTo>
                  <a:lnTo>
                    <a:pt x="33" y="448"/>
                  </a:lnTo>
                  <a:lnTo>
                    <a:pt x="34" y="448"/>
                  </a:lnTo>
                  <a:lnTo>
                    <a:pt x="35" y="448"/>
                  </a:lnTo>
                  <a:lnTo>
                    <a:pt x="35" y="446"/>
                  </a:lnTo>
                  <a:lnTo>
                    <a:pt x="36" y="446"/>
                  </a:lnTo>
                  <a:lnTo>
                    <a:pt x="37" y="446"/>
                  </a:lnTo>
                  <a:lnTo>
                    <a:pt x="37" y="446"/>
                  </a:lnTo>
                  <a:lnTo>
                    <a:pt x="38" y="446"/>
                  </a:lnTo>
                  <a:lnTo>
                    <a:pt x="39" y="445"/>
                  </a:lnTo>
                  <a:lnTo>
                    <a:pt x="39" y="445"/>
                  </a:lnTo>
                  <a:lnTo>
                    <a:pt x="40" y="446"/>
                  </a:lnTo>
                  <a:lnTo>
                    <a:pt x="41" y="446"/>
                  </a:lnTo>
                  <a:lnTo>
                    <a:pt x="41" y="446"/>
                  </a:lnTo>
                  <a:lnTo>
                    <a:pt x="42" y="447"/>
                  </a:lnTo>
                  <a:lnTo>
                    <a:pt x="43" y="447"/>
                  </a:lnTo>
                  <a:lnTo>
                    <a:pt x="43" y="448"/>
                  </a:lnTo>
                  <a:lnTo>
                    <a:pt x="44" y="448"/>
                  </a:lnTo>
                  <a:lnTo>
                    <a:pt x="45" y="448"/>
                  </a:lnTo>
                  <a:lnTo>
                    <a:pt x="45" y="448"/>
                  </a:lnTo>
                  <a:lnTo>
                    <a:pt x="46" y="449"/>
                  </a:lnTo>
                  <a:lnTo>
                    <a:pt x="46" y="449"/>
                  </a:lnTo>
                  <a:lnTo>
                    <a:pt x="47" y="450"/>
                  </a:lnTo>
                  <a:lnTo>
                    <a:pt x="48" y="450"/>
                  </a:lnTo>
                  <a:lnTo>
                    <a:pt x="48" y="451"/>
                  </a:lnTo>
                  <a:lnTo>
                    <a:pt x="49" y="451"/>
                  </a:lnTo>
                  <a:lnTo>
                    <a:pt x="50" y="451"/>
                  </a:lnTo>
                  <a:lnTo>
                    <a:pt x="50" y="451"/>
                  </a:lnTo>
                  <a:lnTo>
                    <a:pt x="51" y="450"/>
                  </a:lnTo>
                  <a:lnTo>
                    <a:pt x="52" y="450"/>
                  </a:lnTo>
                  <a:lnTo>
                    <a:pt x="52" y="450"/>
                  </a:lnTo>
                  <a:lnTo>
                    <a:pt x="53" y="450"/>
                  </a:lnTo>
                  <a:lnTo>
                    <a:pt x="54" y="448"/>
                  </a:lnTo>
                  <a:lnTo>
                    <a:pt x="54" y="448"/>
                  </a:lnTo>
                  <a:lnTo>
                    <a:pt x="55" y="447"/>
                  </a:lnTo>
                  <a:lnTo>
                    <a:pt x="56" y="445"/>
                  </a:lnTo>
                  <a:lnTo>
                    <a:pt x="56" y="445"/>
                  </a:lnTo>
                  <a:lnTo>
                    <a:pt x="57" y="444"/>
                  </a:lnTo>
                  <a:lnTo>
                    <a:pt x="58" y="443"/>
                  </a:lnTo>
                  <a:lnTo>
                    <a:pt x="58" y="442"/>
                  </a:lnTo>
                  <a:lnTo>
                    <a:pt x="59" y="442"/>
                  </a:lnTo>
                  <a:lnTo>
                    <a:pt x="60" y="442"/>
                  </a:lnTo>
                  <a:lnTo>
                    <a:pt x="60" y="442"/>
                  </a:lnTo>
                  <a:lnTo>
                    <a:pt x="61" y="442"/>
                  </a:lnTo>
                  <a:lnTo>
                    <a:pt x="62" y="442"/>
                  </a:lnTo>
                  <a:lnTo>
                    <a:pt x="62" y="442"/>
                  </a:lnTo>
                  <a:lnTo>
                    <a:pt x="63" y="442"/>
                  </a:lnTo>
                  <a:lnTo>
                    <a:pt x="64" y="441"/>
                  </a:lnTo>
                  <a:lnTo>
                    <a:pt x="64" y="440"/>
                  </a:lnTo>
                  <a:lnTo>
                    <a:pt x="65" y="440"/>
                  </a:lnTo>
                  <a:lnTo>
                    <a:pt x="66" y="440"/>
                  </a:lnTo>
                  <a:lnTo>
                    <a:pt x="66" y="441"/>
                  </a:lnTo>
                  <a:lnTo>
                    <a:pt x="67" y="441"/>
                  </a:lnTo>
                  <a:lnTo>
                    <a:pt x="68" y="442"/>
                  </a:lnTo>
                  <a:lnTo>
                    <a:pt x="68" y="443"/>
                  </a:lnTo>
                  <a:lnTo>
                    <a:pt x="69" y="443"/>
                  </a:lnTo>
                  <a:lnTo>
                    <a:pt x="70" y="444"/>
                  </a:lnTo>
                  <a:lnTo>
                    <a:pt x="70" y="444"/>
                  </a:lnTo>
                  <a:lnTo>
                    <a:pt x="71" y="444"/>
                  </a:lnTo>
                  <a:lnTo>
                    <a:pt x="71" y="444"/>
                  </a:lnTo>
                  <a:lnTo>
                    <a:pt x="72" y="444"/>
                  </a:lnTo>
                  <a:lnTo>
                    <a:pt x="73" y="442"/>
                  </a:lnTo>
                  <a:lnTo>
                    <a:pt x="73" y="441"/>
                  </a:lnTo>
                  <a:lnTo>
                    <a:pt x="74" y="439"/>
                  </a:lnTo>
                  <a:lnTo>
                    <a:pt x="75" y="437"/>
                  </a:lnTo>
                  <a:lnTo>
                    <a:pt x="75" y="436"/>
                  </a:lnTo>
                  <a:lnTo>
                    <a:pt x="76" y="436"/>
                  </a:lnTo>
                  <a:lnTo>
                    <a:pt x="77" y="435"/>
                  </a:lnTo>
                  <a:lnTo>
                    <a:pt x="77" y="434"/>
                  </a:lnTo>
                  <a:lnTo>
                    <a:pt x="78" y="434"/>
                  </a:lnTo>
                  <a:lnTo>
                    <a:pt x="79" y="434"/>
                  </a:lnTo>
                  <a:lnTo>
                    <a:pt x="79" y="435"/>
                  </a:lnTo>
                  <a:lnTo>
                    <a:pt x="80" y="436"/>
                  </a:lnTo>
                  <a:lnTo>
                    <a:pt x="81" y="437"/>
                  </a:lnTo>
                  <a:lnTo>
                    <a:pt x="81" y="439"/>
                  </a:lnTo>
                  <a:lnTo>
                    <a:pt x="82" y="439"/>
                  </a:lnTo>
                  <a:lnTo>
                    <a:pt x="83" y="439"/>
                  </a:lnTo>
                  <a:lnTo>
                    <a:pt x="83" y="440"/>
                  </a:lnTo>
                  <a:lnTo>
                    <a:pt x="84" y="441"/>
                  </a:lnTo>
                  <a:lnTo>
                    <a:pt x="85" y="441"/>
                  </a:lnTo>
                  <a:lnTo>
                    <a:pt x="85" y="441"/>
                  </a:lnTo>
                  <a:lnTo>
                    <a:pt x="86" y="440"/>
                  </a:lnTo>
                  <a:lnTo>
                    <a:pt x="87" y="441"/>
                  </a:lnTo>
                  <a:lnTo>
                    <a:pt x="87" y="441"/>
                  </a:lnTo>
                  <a:lnTo>
                    <a:pt x="88" y="442"/>
                  </a:lnTo>
                  <a:lnTo>
                    <a:pt x="89" y="442"/>
                  </a:lnTo>
                  <a:lnTo>
                    <a:pt x="89" y="441"/>
                  </a:lnTo>
                  <a:lnTo>
                    <a:pt x="90" y="441"/>
                  </a:lnTo>
                  <a:lnTo>
                    <a:pt x="91" y="441"/>
                  </a:lnTo>
                  <a:lnTo>
                    <a:pt x="91" y="442"/>
                  </a:lnTo>
                  <a:lnTo>
                    <a:pt x="92" y="443"/>
                  </a:lnTo>
                  <a:lnTo>
                    <a:pt x="93" y="443"/>
                  </a:lnTo>
                  <a:lnTo>
                    <a:pt x="93" y="443"/>
                  </a:lnTo>
                  <a:lnTo>
                    <a:pt x="94" y="444"/>
                  </a:lnTo>
                  <a:lnTo>
                    <a:pt x="95" y="446"/>
                  </a:lnTo>
                  <a:lnTo>
                    <a:pt x="95" y="448"/>
                  </a:lnTo>
                  <a:lnTo>
                    <a:pt x="96" y="448"/>
                  </a:lnTo>
                  <a:lnTo>
                    <a:pt x="96" y="449"/>
                  </a:lnTo>
                  <a:lnTo>
                    <a:pt x="97" y="450"/>
                  </a:lnTo>
                  <a:lnTo>
                    <a:pt x="98" y="451"/>
                  </a:lnTo>
                  <a:lnTo>
                    <a:pt x="98" y="451"/>
                  </a:lnTo>
                  <a:lnTo>
                    <a:pt x="99" y="451"/>
                  </a:lnTo>
                  <a:lnTo>
                    <a:pt x="100" y="451"/>
                  </a:lnTo>
                  <a:lnTo>
                    <a:pt x="100" y="451"/>
                  </a:lnTo>
                  <a:lnTo>
                    <a:pt x="101" y="451"/>
                  </a:lnTo>
                  <a:lnTo>
                    <a:pt x="102" y="452"/>
                  </a:lnTo>
                  <a:lnTo>
                    <a:pt x="102" y="452"/>
                  </a:lnTo>
                  <a:lnTo>
                    <a:pt x="103" y="452"/>
                  </a:lnTo>
                  <a:lnTo>
                    <a:pt x="104" y="451"/>
                  </a:lnTo>
                  <a:lnTo>
                    <a:pt x="105" y="451"/>
                  </a:lnTo>
                  <a:lnTo>
                    <a:pt x="105" y="450"/>
                  </a:lnTo>
                  <a:lnTo>
                    <a:pt x="106" y="448"/>
                  </a:lnTo>
                  <a:lnTo>
                    <a:pt x="106" y="448"/>
                  </a:lnTo>
                  <a:lnTo>
                    <a:pt x="107" y="448"/>
                  </a:lnTo>
                  <a:lnTo>
                    <a:pt x="108" y="448"/>
                  </a:lnTo>
                  <a:lnTo>
                    <a:pt x="108" y="446"/>
                  </a:lnTo>
                  <a:lnTo>
                    <a:pt x="109" y="444"/>
                  </a:lnTo>
                  <a:lnTo>
                    <a:pt x="110" y="443"/>
                  </a:lnTo>
                  <a:lnTo>
                    <a:pt x="110" y="443"/>
                  </a:lnTo>
                  <a:lnTo>
                    <a:pt x="111" y="443"/>
                  </a:lnTo>
                  <a:lnTo>
                    <a:pt x="112" y="442"/>
                  </a:lnTo>
                  <a:lnTo>
                    <a:pt x="112" y="442"/>
                  </a:lnTo>
                  <a:lnTo>
                    <a:pt x="113" y="442"/>
                  </a:lnTo>
                  <a:lnTo>
                    <a:pt x="114" y="442"/>
                  </a:lnTo>
                  <a:lnTo>
                    <a:pt x="114" y="442"/>
                  </a:lnTo>
                  <a:lnTo>
                    <a:pt x="115" y="443"/>
                  </a:lnTo>
                  <a:lnTo>
                    <a:pt x="116" y="443"/>
                  </a:lnTo>
                  <a:lnTo>
                    <a:pt x="116" y="443"/>
                  </a:lnTo>
                  <a:lnTo>
                    <a:pt x="117" y="444"/>
                  </a:lnTo>
                  <a:lnTo>
                    <a:pt x="118" y="444"/>
                  </a:lnTo>
                  <a:lnTo>
                    <a:pt x="118" y="444"/>
                  </a:lnTo>
                  <a:lnTo>
                    <a:pt x="119" y="445"/>
                  </a:lnTo>
                  <a:lnTo>
                    <a:pt x="120" y="445"/>
                  </a:lnTo>
                  <a:lnTo>
                    <a:pt x="120" y="445"/>
                  </a:lnTo>
                  <a:lnTo>
                    <a:pt x="121" y="445"/>
                  </a:lnTo>
                  <a:lnTo>
                    <a:pt x="122" y="443"/>
                  </a:lnTo>
                  <a:lnTo>
                    <a:pt x="122" y="443"/>
                  </a:lnTo>
                  <a:lnTo>
                    <a:pt x="123" y="443"/>
                  </a:lnTo>
                  <a:lnTo>
                    <a:pt x="123" y="442"/>
                  </a:lnTo>
                  <a:lnTo>
                    <a:pt x="124" y="442"/>
                  </a:lnTo>
                  <a:lnTo>
                    <a:pt x="125" y="442"/>
                  </a:lnTo>
                  <a:lnTo>
                    <a:pt x="125" y="442"/>
                  </a:lnTo>
                  <a:lnTo>
                    <a:pt x="126" y="442"/>
                  </a:lnTo>
                  <a:lnTo>
                    <a:pt x="127" y="442"/>
                  </a:lnTo>
                  <a:lnTo>
                    <a:pt x="128" y="442"/>
                  </a:lnTo>
                  <a:lnTo>
                    <a:pt x="128" y="442"/>
                  </a:lnTo>
                  <a:lnTo>
                    <a:pt x="129" y="445"/>
                  </a:lnTo>
                  <a:lnTo>
                    <a:pt x="130" y="445"/>
                  </a:lnTo>
                  <a:lnTo>
                    <a:pt x="130" y="445"/>
                  </a:lnTo>
                  <a:lnTo>
                    <a:pt x="131" y="445"/>
                  </a:lnTo>
                  <a:lnTo>
                    <a:pt x="131" y="447"/>
                  </a:lnTo>
                  <a:lnTo>
                    <a:pt x="132" y="449"/>
                  </a:lnTo>
                  <a:lnTo>
                    <a:pt x="133" y="449"/>
                  </a:lnTo>
                  <a:lnTo>
                    <a:pt x="133" y="450"/>
                  </a:lnTo>
                  <a:lnTo>
                    <a:pt x="134" y="450"/>
                  </a:lnTo>
                  <a:lnTo>
                    <a:pt x="135" y="450"/>
                  </a:lnTo>
                  <a:lnTo>
                    <a:pt x="135" y="450"/>
                  </a:lnTo>
                  <a:lnTo>
                    <a:pt x="136" y="451"/>
                  </a:lnTo>
                  <a:lnTo>
                    <a:pt x="137" y="451"/>
                  </a:lnTo>
                  <a:lnTo>
                    <a:pt x="137" y="453"/>
                  </a:lnTo>
                  <a:lnTo>
                    <a:pt x="138" y="454"/>
                  </a:lnTo>
                  <a:lnTo>
                    <a:pt x="139" y="455"/>
                  </a:lnTo>
                  <a:lnTo>
                    <a:pt x="139" y="454"/>
                  </a:lnTo>
                  <a:lnTo>
                    <a:pt x="140" y="454"/>
                  </a:lnTo>
                  <a:lnTo>
                    <a:pt x="141" y="454"/>
                  </a:lnTo>
                  <a:lnTo>
                    <a:pt x="141" y="454"/>
                  </a:lnTo>
                  <a:lnTo>
                    <a:pt x="142" y="453"/>
                  </a:lnTo>
                  <a:lnTo>
                    <a:pt x="143" y="454"/>
                  </a:lnTo>
                  <a:lnTo>
                    <a:pt x="143" y="453"/>
                  </a:lnTo>
                  <a:lnTo>
                    <a:pt x="144" y="452"/>
                  </a:lnTo>
                  <a:lnTo>
                    <a:pt x="145" y="451"/>
                  </a:lnTo>
                  <a:lnTo>
                    <a:pt x="145" y="451"/>
                  </a:lnTo>
                  <a:lnTo>
                    <a:pt x="146" y="451"/>
                  </a:lnTo>
                  <a:lnTo>
                    <a:pt x="147" y="451"/>
                  </a:lnTo>
                  <a:lnTo>
                    <a:pt x="147" y="451"/>
                  </a:lnTo>
                  <a:lnTo>
                    <a:pt x="148" y="450"/>
                  </a:lnTo>
                  <a:lnTo>
                    <a:pt x="148" y="450"/>
                  </a:lnTo>
                  <a:lnTo>
                    <a:pt x="149" y="449"/>
                  </a:lnTo>
                  <a:lnTo>
                    <a:pt x="150" y="450"/>
                  </a:lnTo>
                  <a:lnTo>
                    <a:pt x="150" y="450"/>
                  </a:lnTo>
                  <a:lnTo>
                    <a:pt x="151" y="450"/>
                  </a:lnTo>
                  <a:lnTo>
                    <a:pt x="152" y="449"/>
                  </a:lnTo>
                  <a:lnTo>
                    <a:pt x="153" y="449"/>
                  </a:lnTo>
                  <a:lnTo>
                    <a:pt x="153" y="449"/>
                  </a:lnTo>
                  <a:lnTo>
                    <a:pt x="154" y="449"/>
                  </a:lnTo>
                  <a:lnTo>
                    <a:pt x="155" y="449"/>
                  </a:lnTo>
                  <a:lnTo>
                    <a:pt x="155" y="449"/>
                  </a:lnTo>
                  <a:lnTo>
                    <a:pt x="156" y="450"/>
                  </a:lnTo>
                  <a:lnTo>
                    <a:pt x="156" y="450"/>
                  </a:lnTo>
                  <a:lnTo>
                    <a:pt x="157" y="450"/>
                  </a:lnTo>
                  <a:lnTo>
                    <a:pt x="158" y="449"/>
                  </a:lnTo>
                  <a:lnTo>
                    <a:pt x="158" y="448"/>
                  </a:lnTo>
                  <a:lnTo>
                    <a:pt x="159" y="448"/>
                  </a:lnTo>
                  <a:lnTo>
                    <a:pt x="160" y="448"/>
                  </a:lnTo>
                  <a:lnTo>
                    <a:pt x="160" y="445"/>
                  </a:lnTo>
                  <a:lnTo>
                    <a:pt x="161" y="442"/>
                  </a:lnTo>
                  <a:lnTo>
                    <a:pt x="162" y="439"/>
                  </a:lnTo>
                  <a:lnTo>
                    <a:pt x="162" y="439"/>
                  </a:lnTo>
                  <a:lnTo>
                    <a:pt x="163" y="436"/>
                  </a:lnTo>
                  <a:lnTo>
                    <a:pt x="164" y="432"/>
                  </a:lnTo>
                  <a:lnTo>
                    <a:pt x="164" y="428"/>
                  </a:lnTo>
                  <a:lnTo>
                    <a:pt x="165" y="425"/>
                  </a:lnTo>
                  <a:lnTo>
                    <a:pt x="166" y="424"/>
                  </a:lnTo>
                  <a:lnTo>
                    <a:pt x="166" y="423"/>
                  </a:lnTo>
                  <a:lnTo>
                    <a:pt x="167" y="421"/>
                  </a:lnTo>
                  <a:lnTo>
                    <a:pt x="168" y="421"/>
                  </a:lnTo>
                  <a:lnTo>
                    <a:pt x="168" y="421"/>
                  </a:lnTo>
                  <a:lnTo>
                    <a:pt x="169" y="421"/>
                  </a:lnTo>
                  <a:lnTo>
                    <a:pt x="170" y="421"/>
                  </a:lnTo>
                  <a:lnTo>
                    <a:pt x="170" y="421"/>
                  </a:lnTo>
                  <a:lnTo>
                    <a:pt x="171" y="421"/>
                  </a:lnTo>
                  <a:lnTo>
                    <a:pt x="172" y="421"/>
                  </a:lnTo>
                  <a:lnTo>
                    <a:pt x="172" y="422"/>
                  </a:lnTo>
                  <a:lnTo>
                    <a:pt x="173" y="423"/>
                  </a:lnTo>
                  <a:lnTo>
                    <a:pt x="173" y="425"/>
                  </a:lnTo>
                  <a:lnTo>
                    <a:pt x="174" y="428"/>
                  </a:lnTo>
                  <a:lnTo>
                    <a:pt x="175" y="429"/>
                  </a:lnTo>
                  <a:lnTo>
                    <a:pt x="176" y="430"/>
                  </a:lnTo>
                  <a:lnTo>
                    <a:pt x="176" y="434"/>
                  </a:lnTo>
                  <a:lnTo>
                    <a:pt x="177" y="438"/>
                  </a:lnTo>
                  <a:lnTo>
                    <a:pt x="178" y="441"/>
                  </a:lnTo>
                  <a:lnTo>
                    <a:pt x="178" y="443"/>
                  </a:lnTo>
                  <a:lnTo>
                    <a:pt x="179" y="445"/>
                  </a:lnTo>
                  <a:lnTo>
                    <a:pt x="180" y="446"/>
                  </a:lnTo>
                  <a:lnTo>
                    <a:pt x="180" y="447"/>
                  </a:lnTo>
                  <a:lnTo>
                    <a:pt x="181" y="447"/>
                  </a:lnTo>
                  <a:lnTo>
                    <a:pt x="181" y="449"/>
                  </a:lnTo>
                  <a:lnTo>
                    <a:pt x="182" y="450"/>
                  </a:lnTo>
                  <a:lnTo>
                    <a:pt x="183" y="450"/>
                  </a:lnTo>
                  <a:lnTo>
                    <a:pt x="183" y="450"/>
                  </a:lnTo>
                  <a:lnTo>
                    <a:pt x="184" y="450"/>
                  </a:lnTo>
                  <a:lnTo>
                    <a:pt x="185" y="450"/>
                  </a:lnTo>
                  <a:lnTo>
                    <a:pt x="185" y="450"/>
                  </a:lnTo>
                  <a:lnTo>
                    <a:pt x="186" y="450"/>
                  </a:lnTo>
                  <a:lnTo>
                    <a:pt x="187" y="450"/>
                  </a:lnTo>
                  <a:lnTo>
                    <a:pt x="187" y="450"/>
                  </a:lnTo>
                  <a:lnTo>
                    <a:pt x="188" y="450"/>
                  </a:lnTo>
                  <a:lnTo>
                    <a:pt x="189" y="451"/>
                  </a:lnTo>
                  <a:lnTo>
                    <a:pt x="189" y="450"/>
                  </a:lnTo>
                  <a:lnTo>
                    <a:pt x="190" y="450"/>
                  </a:lnTo>
                  <a:lnTo>
                    <a:pt x="191" y="450"/>
                  </a:lnTo>
                  <a:lnTo>
                    <a:pt x="191" y="449"/>
                  </a:lnTo>
                  <a:lnTo>
                    <a:pt x="192" y="449"/>
                  </a:lnTo>
                  <a:lnTo>
                    <a:pt x="193" y="447"/>
                  </a:lnTo>
                  <a:lnTo>
                    <a:pt x="193" y="446"/>
                  </a:lnTo>
                  <a:lnTo>
                    <a:pt x="194" y="446"/>
                  </a:lnTo>
                  <a:lnTo>
                    <a:pt x="195" y="446"/>
                  </a:lnTo>
                  <a:lnTo>
                    <a:pt x="195" y="446"/>
                  </a:lnTo>
                  <a:lnTo>
                    <a:pt x="196" y="445"/>
                  </a:lnTo>
                  <a:lnTo>
                    <a:pt x="197" y="442"/>
                  </a:lnTo>
                  <a:lnTo>
                    <a:pt x="197" y="442"/>
                  </a:lnTo>
                  <a:lnTo>
                    <a:pt x="198" y="442"/>
                  </a:lnTo>
                  <a:lnTo>
                    <a:pt x="199" y="442"/>
                  </a:lnTo>
                  <a:lnTo>
                    <a:pt x="199" y="442"/>
                  </a:lnTo>
                  <a:lnTo>
                    <a:pt x="200" y="442"/>
                  </a:lnTo>
                  <a:lnTo>
                    <a:pt x="201" y="443"/>
                  </a:lnTo>
                  <a:lnTo>
                    <a:pt x="201" y="445"/>
                  </a:lnTo>
                  <a:lnTo>
                    <a:pt x="202" y="445"/>
                  </a:lnTo>
                  <a:lnTo>
                    <a:pt x="203" y="446"/>
                  </a:lnTo>
                  <a:lnTo>
                    <a:pt x="203" y="447"/>
                  </a:lnTo>
                  <a:lnTo>
                    <a:pt x="204" y="448"/>
                  </a:lnTo>
                  <a:lnTo>
                    <a:pt x="205" y="449"/>
                  </a:lnTo>
                  <a:lnTo>
                    <a:pt x="205" y="449"/>
                  </a:lnTo>
                  <a:lnTo>
                    <a:pt x="206" y="449"/>
                  </a:lnTo>
                  <a:lnTo>
                    <a:pt x="207" y="449"/>
                  </a:lnTo>
                  <a:lnTo>
                    <a:pt x="207" y="449"/>
                  </a:lnTo>
                  <a:lnTo>
                    <a:pt x="208" y="449"/>
                  </a:lnTo>
                  <a:lnTo>
                    <a:pt x="208" y="449"/>
                  </a:lnTo>
                  <a:lnTo>
                    <a:pt x="209" y="449"/>
                  </a:lnTo>
                  <a:lnTo>
                    <a:pt x="210" y="449"/>
                  </a:lnTo>
                  <a:lnTo>
                    <a:pt x="210" y="450"/>
                  </a:lnTo>
                  <a:lnTo>
                    <a:pt x="211" y="450"/>
                  </a:lnTo>
                  <a:lnTo>
                    <a:pt x="212" y="450"/>
                  </a:lnTo>
                  <a:lnTo>
                    <a:pt x="212" y="449"/>
                  </a:lnTo>
                  <a:lnTo>
                    <a:pt x="213" y="450"/>
                  </a:lnTo>
                  <a:lnTo>
                    <a:pt x="214" y="450"/>
                  </a:lnTo>
                  <a:lnTo>
                    <a:pt x="214" y="450"/>
                  </a:lnTo>
                  <a:lnTo>
                    <a:pt x="215" y="450"/>
                  </a:lnTo>
                  <a:lnTo>
                    <a:pt x="216" y="450"/>
                  </a:lnTo>
                  <a:lnTo>
                    <a:pt x="216" y="450"/>
                  </a:lnTo>
                  <a:lnTo>
                    <a:pt x="217" y="450"/>
                  </a:lnTo>
                  <a:lnTo>
                    <a:pt x="218" y="450"/>
                  </a:lnTo>
                  <a:lnTo>
                    <a:pt x="218" y="450"/>
                  </a:lnTo>
                  <a:lnTo>
                    <a:pt x="219" y="450"/>
                  </a:lnTo>
                  <a:lnTo>
                    <a:pt x="220" y="450"/>
                  </a:lnTo>
                  <a:lnTo>
                    <a:pt x="220" y="450"/>
                  </a:lnTo>
                  <a:lnTo>
                    <a:pt x="221" y="450"/>
                  </a:lnTo>
                  <a:lnTo>
                    <a:pt x="222" y="450"/>
                  </a:lnTo>
                  <a:lnTo>
                    <a:pt x="222" y="449"/>
                  </a:lnTo>
                  <a:lnTo>
                    <a:pt x="223" y="449"/>
                  </a:lnTo>
                  <a:lnTo>
                    <a:pt x="224" y="450"/>
                  </a:lnTo>
                  <a:lnTo>
                    <a:pt x="224" y="449"/>
                  </a:lnTo>
                  <a:lnTo>
                    <a:pt x="225" y="449"/>
                  </a:lnTo>
                  <a:lnTo>
                    <a:pt x="226" y="450"/>
                  </a:lnTo>
                  <a:lnTo>
                    <a:pt x="226" y="450"/>
                  </a:lnTo>
                  <a:lnTo>
                    <a:pt x="227" y="451"/>
                  </a:lnTo>
                  <a:lnTo>
                    <a:pt x="228" y="451"/>
                  </a:lnTo>
                  <a:lnTo>
                    <a:pt x="228" y="451"/>
                  </a:lnTo>
                  <a:lnTo>
                    <a:pt x="229" y="451"/>
                  </a:lnTo>
                  <a:lnTo>
                    <a:pt x="230" y="452"/>
                  </a:lnTo>
                  <a:lnTo>
                    <a:pt x="230" y="452"/>
                  </a:lnTo>
                  <a:lnTo>
                    <a:pt x="231" y="452"/>
                  </a:lnTo>
                  <a:lnTo>
                    <a:pt x="232" y="452"/>
                  </a:lnTo>
                  <a:lnTo>
                    <a:pt x="232" y="452"/>
                  </a:lnTo>
                  <a:lnTo>
                    <a:pt x="233" y="452"/>
                  </a:lnTo>
                  <a:lnTo>
                    <a:pt x="233" y="452"/>
                  </a:lnTo>
                  <a:lnTo>
                    <a:pt x="234" y="452"/>
                  </a:lnTo>
                  <a:lnTo>
                    <a:pt x="235" y="452"/>
                  </a:lnTo>
                  <a:lnTo>
                    <a:pt x="235" y="452"/>
                  </a:lnTo>
                  <a:lnTo>
                    <a:pt x="236" y="451"/>
                  </a:lnTo>
                  <a:lnTo>
                    <a:pt x="237" y="451"/>
                  </a:lnTo>
                  <a:lnTo>
                    <a:pt x="237" y="450"/>
                  </a:lnTo>
                  <a:lnTo>
                    <a:pt x="238" y="448"/>
                  </a:lnTo>
                  <a:lnTo>
                    <a:pt x="239" y="447"/>
                  </a:lnTo>
                  <a:lnTo>
                    <a:pt x="239" y="446"/>
                  </a:lnTo>
                  <a:lnTo>
                    <a:pt x="240" y="446"/>
                  </a:lnTo>
                  <a:lnTo>
                    <a:pt x="241" y="447"/>
                  </a:lnTo>
                  <a:lnTo>
                    <a:pt x="241" y="446"/>
                  </a:lnTo>
                  <a:lnTo>
                    <a:pt x="242" y="446"/>
                  </a:lnTo>
                  <a:lnTo>
                    <a:pt x="243" y="447"/>
                  </a:lnTo>
                  <a:lnTo>
                    <a:pt x="243" y="447"/>
                  </a:lnTo>
                  <a:lnTo>
                    <a:pt x="244" y="448"/>
                  </a:lnTo>
                  <a:lnTo>
                    <a:pt x="245" y="448"/>
                  </a:lnTo>
                  <a:lnTo>
                    <a:pt x="245" y="447"/>
                  </a:lnTo>
                  <a:lnTo>
                    <a:pt x="246" y="448"/>
                  </a:lnTo>
                  <a:lnTo>
                    <a:pt x="247" y="449"/>
                  </a:lnTo>
                  <a:lnTo>
                    <a:pt x="247" y="449"/>
                  </a:lnTo>
                  <a:lnTo>
                    <a:pt x="248" y="450"/>
                  </a:lnTo>
                  <a:lnTo>
                    <a:pt x="249" y="450"/>
                  </a:lnTo>
                  <a:lnTo>
                    <a:pt x="249" y="450"/>
                  </a:lnTo>
                  <a:lnTo>
                    <a:pt x="250" y="450"/>
                  </a:lnTo>
                  <a:lnTo>
                    <a:pt x="251" y="450"/>
                  </a:lnTo>
                  <a:lnTo>
                    <a:pt x="251" y="451"/>
                  </a:lnTo>
                  <a:lnTo>
                    <a:pt x="252" y="450"/>
                  </a:lnTo>
                  <a:lnTo>
                    <a:pt x="253" y="450"/>
                  </a:lnTo>
                  <a:lnTo>
                    <a:pt x="253" y="450"/>
                  </a:lnTo>
                  <a:lnTo>
                    <a:pt x="254" y="450"/>
                  </a:lnTo>
                  <a:lnTo>
                    <a:pt x="255" y="451"/>
                  </a:lnTo>
                  <a:lnTo>
                    <a:pt x="255" y="451"/>
                  </a:lnTo>
                  <a:lnTo>
                    <a:pt x="256" y="450"/>
                  </a:lnTo>
                  <a:lnTo>
                    <a:pt x="257" y="451"/>
                  </a:lnTo>
                  <a:lnTo>
                    <a:pt x="257" y="451"/>
                  </a:lnTo>
                  <a:lnTo>
                    <a:pt x="258" y="451"/>
                  </a:lnTo>
                  <a:lnTo>
                    <a:pt x="258" y="451"/>
                  </a:lnTo>
                  <a:lnTo>
                    <a:pt x="259" y="451"/>
                  </a:lnTo>
                  <a:lnTo>
                    <a:pt x="260" y="451"/>
                  </a:lnTo>
                  <a:lnTo>
                    <a:pt x="260" y="451"/>
                  </a:lnTo>
                  <a:lnTo>
                    <a:pt x="261" y="451"/>
                  </a:lnTo>
                  <a:lnTo>
                    <a:pt x="262" y="451"/>
                  </a:lnTo>
                  <a:lnTo>
                    <a:pt x="262" y="451"/>
                  </a:lnTo>
                  <a:lnTo>
                    <a:pt x="263" y="451"/>
                  </a:lnTo>
                  <a:lnTo>
                    <a:pt x="264" y="452"/>
                  </a:lnTo>
                  <a:lnTo>
                    <a:pt x="265" y="452"/>
                  </a:lnTo>
                  <a:lnTo>
                    <a:pt x="265" y="452"/>
                  </a:lnTo>
                  <a:lnTo>
                    <a:pt x="266" y="451"/>
                  </a:lnTo>
                  <a:lnTo>
                    <a:pt x="266" y="451"/>
                  </a:lnTo>
                  <a:lnTo>
                    <a:pt x="267" y="451"/>
                  </a:lnTo>
                  <a:lnTo>
                    <a:pt x="268" y="451"/>
                  </a:lnTo>
                  <a:lnTo>
                    <a:pt x="268" y="451"/>
                  </a:lnTo>
                  <a:lnTo>
                    <a:pt x="269" y="451"/>
                  </a:lnTo>
                  <a:lnTo>
                    <a:pt x="270" y="451"/>
                  </a:lnTo>
                  <a:lnTo>
                    <a:pt x="270" y="451"/>
                  </a:lnTo>
                  <a:lnTo>
                    <a:pt x="271" y="451"/>
                  </a:lnTo>
                  <a:lnTo>
                    <a:pt x="272" y="450"/>
                  </a:lnTo>
                  <a:lnTo>
                    <a:pt x="272" y="450"/>
                  </a:lnTo>
                  <a:lnTo>
                    <a:pt x="273" y="450"/>
                  </a:lnTo>
                  <a:lnTo>
                    <a:pt x="274" y="449"/>
                  </a:lnTo>
                  <a:lnTo>
                    <a:pt x="274" y="448"/>
                  </a:lnTo>
                  <a:lnTo>
                    <a:pt x="275" y="449"/>
                  </a:lnTo>
                  <a:lnTo>
                    <a:pt x="276" y="449"/>
                  </a:lnTo>
                  <a:lnTo>
                    <a:pt x="276" y="449"/>
                  </a:lnTo>
                  <a:lnTo>
                    <a:pt x="277" y="449"/>
                  </a:lnTo>
                  <a:lnTo>
                    <a:pt x="278" y="448"/>
                  </a:lnTo>
                  <a:lnTo>
                    <a:pt x="278" y="448"/>
                  </a:lnTo>
                  <a:lnTo>
                    <a:pt x="279" y="448"/>
                  </a:lnTo>
                  <a:lnTo>
                    <a:pt x="280" y="448"/>
                  </a:lnTo>
                  <a:lnTo>
                    <a:pt x="280" y="448"/>
                  </a:lnTo>
                  <a:lnTo>
                    <a:pt x="281" y="447"/>
                  </a:lnTo>
                  <a:lnTo>
                    <a:pt x="282" y="445"/>
                  </a:lnTo>
                  <a:lnTo>
                    <a:pt x="282" y="443"/>
                  </a:lnTo>
                  <a:lnTo>
                    <a:pt x="283" y="442"/>
                  </a:lnTo>
                  <a:lnTo>
                    <a:pt x="283" y="442"/>
                  </a:lnTo>
                  <a:lnTo>
                    <a:pt x="284" y="442"/>
                  </a:lnTo>
                  <a:lnTo>
                    <a:pt x="285" y="442"/>
                  </a:lnTo>
                  <a:lnTo>
                    <a:pt x="285" y="444"/>
                  </a:lnTo>
                  <a:lnTo>
                    <a:pt x="286" y="445"/>
                  </a:lnTo>
                  <a:lnTo>
                    <a:pt x="287" y="446"/>
                  </a:lnTo>
                  <a:lnTo>
                    <a:pt x="287" y="448"/>
                  </a:lnTo>
                  <a:lnTo>
                    <a:pt x="288" y="448"/>
                  </a:lnTo>
                  <a:lnTo>
                    <a:pt x="289" y="448"/>
                  </a:lnTo>
                  <a:lnTo>
                    <a:pt x="290" y="448"/>
                  </a:lnTo>
                  <a:lnTo>
                    <a:pt x="290" y="448"/>
                  </a:lnTo>
                  <a:lnTo>
                    <a:pt x="291" y="448"/>
                  </a:lnTo>
                  <a:lnTo>
                    <a:pt x="292" y="449"/>
                  </a:lnTo>
                  <a:lnTo>
                    <a:pt x="292" y="449"/>
                  </a:lnTo>
                  <a:lnTo>
                    <a:pt x="293" y="449"/>
                  </a:lnTo>
                  <a:lnTo>
                    <a:pt x="293" y="449"/>
                  </a:lnTo>
                  <a:lnTo>
                    <a:pt x="294" y="448"/>
                  </a:lnTo>
                  <a:lnTo>
                    <a:pt x="295" y="448"/>
                  </a:lnTo>
                  <a:lnTo>
                    <a:pt x="295" y="449"/>
                  </a:lnTo>
                  <a:lnTo>
                    <a:pt x="296" y="449"/>
                  </a:lnTo>
                  <a:lnTo>
                    <a:pt x="297" y="449"/>
                  </a:lnTo>
                  <a:lnTo>
                    <a:pt x="297" y="449"/>
                  </a:lnTo>
                  <a:lnTo>
                    <a:pt x="298" y="449"/>
                  </a:lnTo>
                  <a:lnTo>
                    <a:pt x="299" y="449"/>
                  </a:lnTo>
                  <a:lnTo>
                    <a:pt x="299" y="449"/>
                  </a:lnTo>
                  <a:lnTo>
                    <a:pt x="300" y="449"/>
                  </a:lnTo>
                  <a:lnTo>
                    <a:pt x="301" y="448"/>
                  </a:lnTo>
                  <a:lnTo>
                    <a:pt x="301" y="449"/>
                  </a:lnTo>
                  <a:lnTo>
                    <a:pt x="302" y="449"/>
                  </a:lnTo>
                  <a:lnTo>
                    <a:pt x="303" y="450"/>
                  </a:lnTo>
                  <a:lnTo>
                    <a:pt x="303" y="450"/>
                  </a:lnTo>
                  <a:lnTo>
                    <a:pt x="304" y="450"/>
                  </a:lnTo>
                  <a:lnTo>
                    <a:pt x="305" y="450"/>
                  </a:lnTo>
                  <a:lnTo>
                    <a:pt x="305" y="450"/>
                  </a:lnTo>
                  <a:lnTo>
                    <a:pt x="306" y="450"/>
                  </a:lnTo>
                  <a:lnTo>
                    <a:pt x="307" y="450"/>
                  </a:lnTo>
                  <a:lnTo>
                    <a:pt x="307" y="451"/>
                  </a:lnTo>
                  <a:lnTo>
                    <a:pt x="308" y="451"/>
                  </a:lnTo>
                  <a:lnTo>
                    <a:pt x="309" y="452"/>
                  </a:lnTo>
                  <a:lnTo>
                    <a:pt x="309" y="452"/>
                  </a:lnTo>
                  <a:lnTo>
                    <a:pt x="310" y="452"/>
                  </a:lnTo>
                  <a:lnTo>
                    <a:pt x="310" y="452"/>
                  </a:lnTo>
                  <a:lnTo>
                    <a:pt x="311" y="452"/>
                  </a:lnTo>
                  <a:lnTo>
                    <a:pt x="312" y="453"/>
                  </a:lnTo>
                  <a:lnTo>
                    <a:pt x="313" y="453"/>
                  </a:lnTo>
                  <a:lnTo>
                    <a:pt x="313" y="453"/>
                  </a:lnTo>
                  <a:lnTo>
                    <a:pt x="314" y="451"/>
                  </a:lnTo>
                  <a:lnTo>
                    <a:pt x="315" y="451"/>
                  </a:lnTo>
                  <a:lnTo>
                    <a:pt x="315" y="451"/>
                  </a:lnTo>
                  <a:lnTo>
                    <a:pt x="316" y="451"/>
                  </a:lnTo>
                  <a:lnTo>
                    <a:pt x="317" y="451"/>
                  </a:lnTo>
                  <a:lnTo>
                    <a:pt x="317" y="451"/>
                  </a:lnTo>
                  <a:lnTo>
                    <a:pt x="318" y="451"/>
                  </a:lnTo>
                  <a:lnTo>
                    <a:pt x="318" y="451"/>
                  </a:lnTo>
                  <a:lnTo>
                    <a:pt x="319" y="451"/>
                  </a:lnTo>
                  <a:lnTo>
                    <a:pt x="320" y="451"/>
                  </a:lnTo>
                  <a:lnTo>
                    <a:pt x="320" y="451"/>
                  </a:lnTo>
                  <a:lnTo>
                    <a:pt x="321" y="451"/>
                  </a:lnTo>
                  <a:lnTo>
                    <a:pt x="322" y="451"/>
                  </a:lnTo>
                  <a:lnTo>
                    <a:pt x="322" y="451"/>
                  </a:lnTo>
                  <a:lnTo>
                    <a:pt x="323" y="451"/>
                  </a:lnTo>
                  <a:lnTo>
                    <a:pt x="324" y="451"/>
                  </a:lnTo>
                  <a:lnTo>
                    <a:pt x="324" y="451"/>
                  </a:lnTo>
                  <a:lnTo>
                    <a:pt x="325" y="451"/>
                  </a:lnTo>
                  <a:lnTo>
                    <a:pt x="326" y="451"/>
                  </a:lnTo>
                  <a:lnTo>
                    <a:pt x="326" y="451"/>
                  </a:lnTo>
                  <a:lnTo>
                    <a:pt x="327" y="451"/>
                  </a:lnTo>
                  <a:lnTo>
                    <a:pt x="328" y="451"/>
                  </a:lnTo>
                  <a:lnTo>
                    <a:pt x="328" y="450"/>
                  </a:lnTo>
                  <a:lnTo>
                    <a:pt x="329" y="450"/>
                  </a:lnTo>
                  <a:lnTo>
                    <a:pt x="330" y="450"/>
                  </a:lnTo>
                  <a:lnTo>
                    <a:pt x="330" y="449"/>
                  </a:lnTo>
                  <a:lnTo>
                    <a:pt x="331" y="449"/>
                  </a:lnTo>
                  <a:lnTo>
                    <a:pt x="332" y="448"/>
                  </a:lnTo>
                  <a:lnTo>
                    <a:pt x="332" y="447"/>
                  </a:lnTo>
                  <a:lnTo>
                    <a:pt x="333" y="447"/>
                  </a:lnTo>
                  <a:lnTo>
                    <a:pt x="334" y="447"/>
                  </a:lnTo>
                  <a:lnTo>
                    <a:pt x="334" y="447"/>
                  </a:lnTo>
                  <a:lnTo>
                    <a:pt x="335" y="447"/>
                  </a:lnTo>
                  <a:lnTo>
                    <a:pt x="336" y="447"/>
                  </a:lnTo>
                  <a:lnTo>
                    <a:pt x="336" y="447"/>
                  </a:lnTo>
                  <a:lnTo>
                    <a:pt x="337" y="447"/>
                  </a:lnTo>
                  <a:lnTo>
                    <a:pt x="338" y="447"/>
                  </a:lnTo>
                  <a:lnTo>
                    <a:pt x="338" y="447"/>
                  </a:lnTo>
                  <a:lnTo>
                    <a:pt x="339" y="448"/>
                  </a:lnTo>
                  <a:lnTo>
                    <a:pt x="340" y="450"/>
                  </a:lnTo>
                  <a:lnTo>
                    <a:pt x="340" y="451"/>
                  </a:lnTo>
                  <a:lnTo>
                    <a:pt x="341" y="450"/>
                  </a:lnTo>
                  <a:lnTo>
                    <a:pt x="342" y="450"/>
                  </a:lnTo>
                  <a:lnTo>
                    <a:pt x="342" y="450"/>
                  </a:lnTo>
                  <a:lnTo>
                    <a:pt x="343" y="451"/>
                  </a:lnTo>
                  <a:lnTo>
                    <a:pt x="343" y="451"/>
                  </a:lnTo>
                  <a:lnTo>
                    <a:pt x="344" y="451"/>
                  </a:lnTo>
                  <a:lnTo>
                    <a:pt x="345" y="451"/>
                  </a:lnTo>
                  <a:lnTo>
                    <a:pt x="345" y="451"/>
                  </a:lnTo>
                  <a:lnTo>
                    <a:pt x="346" y="451"/>
                  </a:lnTo>
                  <a:lnTo>
                    <a:pt x="347" y="451"/>
                  </a:lnTo>
                  <a:lnTo>
                    <a:pt x="347" y="451"/>
                  </a:lnTo>
                  <a:lnTo>
                    <a:pt x="348" y="451"/>
                  </a:lnTo>
                  <a:lnTo>
                    <a:pt x="349" y="452"/>
                  </a:lnTo>
                  <a:lnTo>
                    <a:pt x="349" y="452"/>
                  </a:lnTo>
                  <a:lnTo>
                    <a:pt x="350" y="452"/>
                  </a:lnTo>
                  <a:lnTo>
                    <a:pt x="351" y="451"/>
                  </a:lnTo>
                  <a:lnTo>
                    <a:pt x="351" y="451"/>
                  </a:lnTo>
                  <a:lnTo>
                    <a:pt x="352" y="452"/>
                  </a:lnTo>
                  <a:lnTo>
                    <a:pt x="353" y="451"/>
                  </a:lnTo>
                  <a:lnTo>
                    <a:pt x="353" y="452"/>
                  </a:lnTo>
                  <a:lnTo>
                    <a:pt x="354" y="453"/>
                  </a:lnTo>
                  <a:lnTo>
                    <a:pt x="355" y="453"/>
                  </a:lnTo>
                  <a:lnTo>
                    <a:pt x="355" y="452"/>
                  </a:lnTo>
                  <a:lnTo>
                    <a:pt x="356" y="452"/>
                  </a:lnTo>
                  <a:lnTo>
                    <a:pt x="357" y="452"/>
                  </a:lnTo>
                  <a:lnTo>
                    <a:pt x="357" y="452"/>
                  </a:lnTo>
                  <a:lnTo>
                    <a:pt x="358" y="452"/>
                  </a:lnTo>
                  <a:lnTo>
                    <a:pt x="359" y="452"/>
                  </a:lnTo>
                  <a:lnTo>
                    <a:pt x="359" y="452"/>
                  </a:lnTo>
                  <a:lnTo>
                    <a:pt x="360" y="452"/>
                  </a:lnTo>
                  <a:lnTo>
                    <a:pt x="361" y="452"/>
                  </a:lnTo>
                  <a:lnTo>
                    <a:pt x="361" y="452"/>
                  </a:lnTo>
                  <a:lnTo>
                    <a:pt x="362" y="452"/>
                  </a:lnTo>
                  <a:lnTo>
                    <a:pt x="363" y="452"/>
                  </a:lnTo>
                  <a:lnTo>
                    <a:pt x="363" y="452"/>
                  </a:lnTo>
                  <a:lnTo>
                    <a:pt x="364" y="452"/>
                  </a:lnTo>
                  <a:lnTo>
                    <a:pt x="365" y="452"/>
                  </a:lnTo>
                  <a:lnTo>
                    <a:pt x="365" y="452"/>
                  </a:lnTo>
                  <a:lnTo>
                    <a:pt x="366" y="452"/>
                  </a:lnTo>
                  <a:lnTo>
                    <a:pt x="367" y="453"/>
                  </a:lnTo>
                  <a:lnTo>
                    <a:pt x="367" y="453"/>
                  </a:lnTo>
                  <a:lnTo>
                    <a:pt x="368" y="453"/>
                  </a:lnTo>
                  <a:lnTo>
                    <a:pt x="368" y="452"/>
                  </a:lnTo>
                  <a:lnTo>
                    <a:pt x="369" y="453"/>
                  </a:lnTo>
                  <a:lnTo>
                    <a:pt x="370" y="453"/>
                  </a:lnTo>
                  <a:lnTo>
                    <a:pt x="370" y="453"/>
                  </a:lnTo>
                  <a:lnTo>
                    <a:pt x="371" y="452"/>
                  </a:lnTo>
                  <a:lnTo>
                    <a:pt x="372" y="451"/>
                  </a:lnTo>
                  <a:lnTo>
                    <a:pt x="372" y="451"/>
                  </a:lnTo>
                  <a:lnTo>
                    <a:pt x="373" y="451"/>
                  </a:lnTo>
                  <a:lnTo>
                    <a:pt x="374" y="451"/>
                  </a:lnTo>
                  <a:lnTo>
                    <a:pt x="374" y="451"/>
                  </a:lnTo>
                  <a:lnTo>
                    <a:pt x="375" y="451"/>
                  </a:lnTo>
                  <a:lnTo>
                    <a:pt x="376" y="451"/>
                  </a:lnTo>
                  <a:lnTo>
                    <a:pt x="376" y="451"/>
                  </a:lnTo>
                  <a:lnTo>
                    <a:pt x="377" y="451"/>
                  </a:lnTo>
                  <a:lnTo>
                    <a:pt x="378" y="451"/>
                  </a:lnTo>
                  <a:lnTo>
                    <a:pt x="378" y="451"/>
                  </a:lnTo>
                  <a:lnTo>
                    <a:pt x="379" y="451"/>
                  </a:lnTo>
                  <a:lnTo>
                    <a:pt x="380" y="451"/>
                  </a:lnTo>
                  <a:lnTo>
                    <a:pt x="380" y="451"/>
                  </a:lnTo>
                  <a:lnTo>
                    <a:pt x="381" y="451"/>
                  </a:lnTo>
                  <a:lnTo>
                    <a:pt x="382" y="450"/>
                  </a:lnTo>
                  <a:lnTo>
                    <a:pt x="382" y="449"/>
                  </a:lnTo>
                  <a:lnTo>
                    <a:pt x="383" y="450"/>
                  </a:lnTo>
                  <a:lnTo>
                    <a:pt x="384" y="450"/>
                  </a:lnTo>
                  <a:lnTo>
                    <a:pt x="384" y="451"/>
                  </a:lnTo>
                  <a:lnTo>
                    <a:pt x="385" y="451"/>
                  </a:lnTo>
                  <a:lnTo>
                    <a:pt x="386" y="451"/>
                  </a:lnTo>
                  <a:lnTo>
                    <a:pt x="386" y="451"/>
                  </a:lnTo>
                  <a:lnTo>
                    <a:pt x="387" y="451"/>
                  </a:lnTo>
                  <a:lnTo>
                    <a:pt x="388" y="451"/>
                  </a:lnTo>
                  <a:lnTo>
                    <a:pt x="388" y="452"/>
                  </a:lnTo>
                  <a:lnTo>
                    <a:pt x="389" y="452"/>
                  </a:lnTo>
                  <a:lnTo>
                    <a:pt x="390" y="451"/>
                  </a:lnTo>
                  <a:lnTo>
                    <a:pt x="390" y="451"/>
                  </a:lnTo>
                  <a:lnTo>
                    <a:pt x="391" y="450"/>
                  </a:lnTo>
                  <a:lnTo>
                    <a:pt x="392" y="450"/>
                  </a:lnTo>
                  <a:lnTo>
                    <a:pt x="392" y="450"/>
                  </a:lnTo>
                  <a:lnTo>
                    <a:pt x="393" y="451"/>
                  </a:lnTo>
                  <a:lnTo>
                    <a:pt x="393" y="452"/>
                  </a:lnTo>
                  <a:lnTo>
                    <a:pt x="394" y="451"/>
                  </a:lnTo>
                  <a:lnTo>
                    <a:pt x="395" y="451"/>
                  </a:lnTo>
                  <a:lnTo>
                    <a:pt x="395" y="450"/>
                  </a:lnTo>
                  <a:lnTo>
                    <a:pt x="396" y="450"/>
                  </a:lnTo>
                  <a:lnTo>
                    <a:pt x="397" y="450"/>
                  </a:lnTo>
                  <a:lnTo>
                    <a:pt x="397" y="451"/>
                  </a:lnTo>
                  <a:lnTo>
                    <a:pt x="398" y="451"/>
                  </a:lnTo>
                  <a:lnTo>
                    <a:pt x="399" y="451"/>
                  </a:lnTo>
                  <a:lnTo>
                    <a:pt x="399" y="451"/>
                  </a:lnTo>
                  <a:lnTo>
                    <a:pt x="400" y="450"/>
                  </a:lnTo>
                  <a:lnTo>
                    <a:pt x="401" y="450"/>
                  </a:lnTo>
                  <a:lnTo>
                    <a:pt x="402" y="450"/>
                  </a:lnTo>
                  <a:lnTo>
                    <a:pt x="402" y="450"/>
                  </a:lnTo>
                  <a:lnTo>
                    <a:pt x="403" y="451"/>
                  </a:lnTo>
                  <a:lnTo>
                    <a:pt x="403" y="450"/>
                  </a:lnTo>
                  <a:lnTo>
                    <a:pt x="404" y="451"/>
                  </a:lnTo>
                  <a:lnTo>
                    <a:pt x="405" y="451"/>
                  </a:lnTo>
                  <a:lnTo>
                    <a:pt x="405" y="451"/>
                  </a:lnTo>
                  <a:lnTo>
                    <a:pt x="406" y="451"/>
                  </a:lnTo>
                  <a:lnTo>
                    <a:pt x="407" y="451"/>
                  </a:lnTo>
                  <a:lnTo>
                    <a:pt x="407" y="451"/>
                  </a:lnTo>
                  <a:lnTo>
                    <a:pt x="408" y="451"/>
                  </a:lnTo>
                  <a:lnTo>
                    <a:pt x="409" y="451"/>
                  </a:lnTo>
                  <a:lnTo>
                    <a:pt x="409" y="450"/>
                  </a:lnTo>
                  <a:lnTo>
                    <a:pt x="410" y="450"/>
                  </a:lnTo>
                  <a:lnTo>
                    <a:pt x="411" y="450"/>
                  </a:lnTo>
                  <a:lnTo>
                    <a:pt x="411" y="450"/>
                  </a:lnTo>
                  <a:lnTo>
                    <a:pt x="412" y="450"/>
                  </a:lnTo>
                  <a:lnTo>
                    <a:pt x="413" y="450"/>
                  </a:lnTo>
                  <a:lnTo>
                    <a:pt x="413" y="450"/>
                  </a:lnTo>
                  <a:lnTo>
                    <a:pt x="414" y="450"/>
                  </a:lnTo>
                  <a:lnTo>
                    <a:pt x="415" y="450"/>
                  </a:lnTo>
                  <a:lnTo>
                    <a:pt x="415" y="450"/>
                  </a:lnTo>
                  <a:lnTo>
                    <a:pt x="416" y="450"/>
                  </a:lnTo>
                  <a:lnTo>
                    <a:pt x="417" y="450"/>
                  </a:lnTo>
                  <a:lnTo>
                    <a:pt x="417" y="449"/>
                  </a:lnTo>
                  <a:lnTo>
                    <a:pt x="418" y="450"/>
                  </a:lnTo>
                  <a:lnTo>
                    <a:pt x="419" y="450"/>
                  </a:lnTo>
                  <a:lnTo>
                    <a:pt x="419" y="450"/>
                  </a:lnTo>
                  <a:lnTo>
                    <a:pt x="420" y="450"/>
                  </a:lnTo>
                  <a:lnTo>
                    <a:pt x="420" y="450"/>
                  </a:lnTo>
                  <a:lnTo>
                    <a:pt x="421" y="450"/>
                  </a:lnTo>
                  <a:lnTo>
                    <a:pt x="422" y="450"/>
                  </a:lnTo>
                  <a:lnTo>
                    <a:pt x="422" y="449"/>
                  </a:lnTo>
                  <a:lnTo>
                    <a:pt x="423" y="450"/>
                  </a:lnTo>
                  <a:lnTo>
                    <a:pt x="424" y="450"/>
                  </a:lnTo>
                  <a:lnTo>
                    <a:pt x="425" y="450"/>
                  </a:lnTo>
                  <a:lnTo>
                    <a:pt x="425" y="450"/>
                  </a:lnTo>
                  <a:lnTo>
                    <a:pt x="426" y="450"/>
                  </a:lnTo>
                  <a:lnTo>
                    <a:pt x="427" y="450"/>
                  </a:lnTo>
                  <a:lnTo>
                    <a:pt x="427" y="449"/>
                  </a:lnTo>
                  <a:lnTo>
                    <a:pt x="428" y="449"/>
                  </a:lnTo>
                  <a:lnTo>
                    <a:pt x="428" y="450"/>
                  </a:lnTo>
                  <a:lnTo>
                    <a:pt x="429" y="450"/>
                  </a:lnTo>
                  <a:lnTo>
                    <a:pt x="430" y="450"/>
                  </a:lnTo>
                  <a:lnTo>
                    <a:pt x="430" y="449"/>
                  </a:lnTo>
                  <a:lnTo>
                    <a:pt x="431" y="448"/>
                  </a:lnTo>
                  <a:lnTo>
                    <a:pt x="432" y="448"/>
                  </a:lnTo>
                  <a:lnTo>
                    <a:pt x="432" y="448"/>
                  </a:lnTo>
                  <a:lnTo>
                    <a:pt x="433" y="449"/>
                  </a:lnTo>
                  <a:lnTo>
                    <a:pt x="434" y="448"/>
                  </a:lnTo>
                  <a:lnTo>
                    <a:pt x="434" y="448"/>
                  </a:lnTo>
                  <a:lnTo>
                    <a:pt x="435" y="449"/>
                  </a:lnTo>
                  <a:lnTo>
                    <a:pt x="436" y="449"/>
                  </a:lnTo>
                  <a:lnTo>
                    <a:pt x="436" y="448"/>
                  </a:lnTo>
                  <a:lnTo>
                    <a:pt x="437" y="448"/>
                  </a:lnTo>
                  <a:lnTo>
                    <a:pt x="438" y="449"/>
                  </a:lnTo>
                  <a:lnTo>
                    <a:pt x="438" y="449"/>
                  </a:lnTo>
                  <a:lnTo>
                    <a:pt x="439" y="449"/>
                  </a:lnTo>
                  <a:lnTo>
                    <a:pt x="440" y="449"/>
                  </a:lnTo>
                  <a:lnTo>
                    <a:pt x="440" y="450"/>
                  </a:lnTo>
                  <a:lnTo>
                    <a:pt x="441" y="450"/>
                  </a:lnTo>
                  <a:lnTo>
                    <a:pt x="442" y="449"/>
                  </a:lnTo>
                  <a:lnTo>
                    <a:pt x="442" y="449"/>
                  </a:lnTo>
                  <a:lnTo>
                    <a:pt x="443" y="449"/>
                  </a:lnTo>
                  <a:lnTo>
                    <a:pt x="444" y="450"/>
                  </a:lnTo>
                  <a:lnTo>
                    <a:pt x="444" y="450"/>
                  </a:lnTo>
                  <a:lnTo>
                    <a:pt x="445" y="450"/>
                  </a:lnTo>
                  <a:lnTo>
                    <a:pt x="445" y="450"/>
                  </a:lnTo>
                  <a:lnTo>
                    <a:pt x="446" y="450"/>
                  </a:lnTo>
                  <a:lnTo>
                    <a:pt x="447" y="450"/>
                  </a:lnTo>
                  <a:lnTo>
                    <a:pt x="447" y="450"/>
                  </a:lnTo>
                  <a:lnTo>
                    <a:pt x="448" y="450"/>
                  </a:lnTo>
                  <a:lnTo>
                    <a:pt x="449" y="449"/>
                  </a:lnTo>
                  <a:lnTo>
                    <a:pt x="450" y="449"/>
                  </a:lnTo>
                  <a:lnTo>
                    <a:pt x="450" y="449"/>
                  </a:lnTo>
                  <a:lnTo>
                    <a:pt x="451" y="449"/>
                  </a:lnTo>
                  <a:lnTo>
                    <a:pt x="452" y="448"/>
                  </a:lnTo>
                  <a:lnTo>
                    <a:pt x="452" y="448"/>
                  </a:lnTo>
                  <a:lnTo>
                    <a:pt x="453" y="448"/>
                  </a:lnTo>
                  <a:lnTo>
                    <a:pt x="453" y="448"/>
                  </a:lnTo>
                  <a:lnTo>
                    <a:pt x="454" y="448"/>
                  </a:lnTo>
                  <a:lnTo>
                    <a:pt x="455" y="448"/>
                  </a:lnTo>
                  <a:lnTo>
                    <a:pt x="455" y="448"/>
                  </a:lnTo>
                  <a:lnTo>
                    <a:pt x="456" y="448"/>
                  </a:lnTo>
                  <a:lnTo>
                    <a:pt x="457" y="448"/>
                  </a:lnTo>
                  <a:lnTo>
                    <a:pt x="457" y="448"/>
                  </a:lnTo>
                  <a:lnTo>
                    <a:pt x="458" y="448"/>
                  </a:lnTo>
                  <a:lnTo>
                    <a:pt x="459" y="449"/>
                  </a:lnTo>
                  <a:lnTo>
                    <a:pt x="459" y="450"/>
                  </a:lnTo>
                  <a:lnTo>
                    <a:pt x="460" y="450"/>
                  </a:lnTo>
                  <a:lnTo>
                    <a:pt x="461" y="448"/>
                  </a:lnTo>
                  <a:lnTo>
                    <a:pt x="461" y="448"/>
                  </a:lnTo>
                  <a:lnTo>
                    <a:pt x="462" y="448"/>
                  </a:lnTo>
                  <a:lnTo>
                    <a:pt x="463" y="448"/>
                  </a:lnTo>
                  <a:lnTo>
                    <a:pt x="463" y="448"/>
                  </a:lnTo>
                  <a:lnTo>
                    <a:pt x="464" y="448"/>
                  </a:lnTo>
                  <a:lnTo>
                    <a:pt x="465" y="448"/>
                  </a:lnTo>
                  <a:lnTo>
                    <a:pt x="465" y="448"/>
                  </a:lnTo>
                  <a:lnTo>
                    <a:pt x="466" y="448"/>
                  </a:lnTo>
                  <a:lnTo>
                    <a:pt x="467" y="448"/>
                  </a:lnTo>
                  <a:lnTo>
                    <a:pt x="467" y="447"/>
                  </a:lnTo>
                  <a:lnTo>
                    <a:pt x="468" y="447"/>
                  </a:lnTo>
                  <a:lnTo>
                    <a:pt x="469" y="447"/>
                  </a:lnTo>
                  <a:lnTo>
                    <a:pt x="469" y="447"/>
                  </a:lnTo>
                  <a:lnTo>
                    <a:pt x="470" y="448"/>
                  </a:lnTo>
                  <a:lnTo>
                    <a:pt x="470" y="448"/>
                  </a:lnTo>
                  <a:lnTo>
                    <a:pt x="471" y="448"/>
                  </a:lnTo>
                  <a:lnTo>
                    <a:pt x="472" y="449"/>
                  </a:lnTo>
                  <a:lnTo>
                    <a:pt x="473" y="449"/>
                  </a:lnTo>
                  <a:lnTo>
                    <a:pt x="473" y="449"/>
                  </a:lnTo>
                  <a:lnTo>
                    <a:pt x="474" y="449"/>
                  </a:lnTo>
                  <a:lnTo>
                    <a:pt x="475" y="449"/>
                  </a:lnTo>
                  <a:lnTo>
                    <a:pt x="475" y="449"/>
                  </a:lnTo>
                  <a:lnTo>
                    <a:pt x="476" y="450"/>
                  </a:lnTo>
                  <a:lnTo>
                    <a:pt x="477" y="449"/>
                  </a:lnTo>
                  <a:lnTo>
                    <a:pt x="477" y="449"/>
                  </a:lnTo>
                  <a:lnTo>
                    <a:pt x="478" y="450"/>
                  </a:lnTo>
                  <a:lnTo>
                    <a:pt x="478" y="451"/>
                  </a:lnTo>
                  <a:lnTo>
                    <a:pt x="479" y="451"/>
                  </a:lnTo>
                  <a:lnTo>
                    <a:pt x="480" y="451"/>
                  </a:lnTo>
                  <a:lnTo>
                    <a:pt x="480" y="451"/>
                  </a:lnTo>
                  <a:lnTo>
                    <a:pt x="481" y="451"/>
                  </a:lnTo>
                  <a:lnTo>
                    <a:pt x="482" y="451"/>
                  </a:lnTo>
                  <a:lnTo>
                    <a:pt x="482" y="451"/>
                  </a:lnTo>
                  <a:lnTo>
                    <a:pt x="483" y="451"/>
                  </a:lnTo>
                  <a:lnTo>
                    <a:pt x="484" y="451"/>
                  </a:lnTo>
                  <a:lnTo>
                    <a:pt x="484" y="451"/>
                  </a:lnTo>
                  <a:lnTo>
                    <a:pt x="485" y="451"/>
                  </a:lnTo>
                  <a:lnTo>
                    <a:pt x="486" y="451"/>
                  </a:lnTo>
                  <a:lnTo>
                    <a:pt x="486" y="451"/>
                  </a:lnTo>
                  <a:lnTo>
                    <a:pt x="487" y="452"/>
                  </a:lnTo>
                  <a:lnTo>
                    <a:pt x="488" y="451"/>
                  </a:lnTo>
                  <a:lnTo>
                    <a:pt x="488" y="451"/>
                  </a:lnTo>
                  <a:lnTo>
                    <a:pt x="489" y="451"/>
                  </a:lnTo>
                  <a:lnTo>
                    <a:pt x="490" y="452"/>
                  </a:lnTo>
                  <a:lnTo>
                    <a:pt x="490" y="451"/>
                  </a:lnTo>
                  <a:lnTo>
                    <a:pt x="491" y="451"/>
                  </a:lnTo>
                  <a:lnTo>
                    <a:pt x="492" y="451"/>
                  </a:lnTo>
                  <a:lnTo>
                    <a:pt x="492" y="451"/>
                  </a:lnTo>
                  <a:lnTo>
                    <a:pt x="493" y="450"/>
                  </a:lnTo>
                  <a:lnTo>
                    <a:pt x="494" y="450"/>
                  </a:lnTo>
                  <a:lnTo>
                    <a:pt x="494" y="450"/>
                  </a:lnTo>
                  <a:lnTo>
                    <a:pt x="495" y="451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497" y="451"/>
                  </a:lnTo>
                  <a:lnTo>
                    <a:pt x="498" y="450"/>
                  </a:lnTo>
                  <a:lnTo>
                    <a:pt x="498" y="450"/>
                  </a:lnTo>
                  <a:lnTo>
                    <a:pt x="499" y="451"/>
                  </a:lnTo>
                  <a:lnTo>
                    <a:pt x="500" y="451"/>
                  </a:lnTo>
                  <a:lnTo>
                    <a:pt x="500" y="451"/>
                  </a:lnTo>
                  <a:lnTo>
                    <a:pt x="501" y="452"/>
                  </a:lnTo>
                  <a:lnTo>
                    <a:pt x="502" y="452"/>
                  </a:lnTo>
                  <a:lnTo>
                    <a:pt x="502" y="451"/>
                  </a:lnTo>
                  <a:lnTo>
                    <a:pt x="503" y="451"/>
                  </a:lnTo>
                  <a:lnTo>
                    <a:pt x="504" y="452"/>
                  </a:lnTo>
                  <a:lnTo>
                    <a:pt x="504" y="452"/>
                  </a:lnTo>
                  <a:lnTo>
                    <a:pt x="505" y="452"/>
                  </a:lnTo>
                  <a:lnTo>
                    <a:pt x="505" y="452"/>
                  </a:lnTo>
                  <a:lnTo>
                    <a:pt x="506" y="452"/>
                  </a:lnTo>
                  <a:lnTo>
                    <a:pt x="507" y="453"/>
                  </a:lnTo>
                  <a:lnTo>
                    <a:pt x="507" y="453"/>
                  </a:lnTo>
                  <a:lnTo>
                    <a:pt x="508" y="452"/>
                  </a:lnTo>
                  <a:lnTo>
                    <a:pt x="509" y="452"/>
                  </a:lnTo>
                  <a:lnTo>
                    <a:pt x="509" y="453"/>
                  </a:lnTo>
                  <a:lnTo>
                    <a:pt x="510" y="453"/>
                  </a:lnTo>
                  <a:lnTo>
                    <a:pt x="511" y="453"/>
                  </a:lnTo>
                  <a:lnTo>
                    <a:pt x="511" y="453"/>
                  </a:lnTo>
                  <a:lnTo>
                    <a:pt x="512" y="452"/>
                  </a:lnTo>
                  <a:lnTo>
                    <a:pt x="513" y="452"/>
                  </a:lnTo>
                  <a:lnTo>
                    <a:pt x="513" y="453"/>
                  </a:lnTo>
                  <a:lnTo>
                    <a:pt x="514" y="452"/>
                  </a:lnTo>
                  <a:lnTo>
                    <a:pt x="515" y="451"/>
                  </a:lnTo>
                  <a:lnTo>
                    <a:pt x="515" y="451"/>
                  </a:lnTo>
                  <a:lnTo>
                    <a:pt x="516" y="450"/>
                  </a:lnTo>
                  <a:lnTo>
                    <a:pt x="517" y="450"/>
                  </a:lnTo>
                  <a:lnTo>
                    <a:pt x="517" y="450"/>
                  </a:lnTo>
                  <a:lnTo>
                    <a:pt x="518" y="450"/>
                  </a:lnTo>
                  <a:lnTo>
                    <a:pt x="519" y="450"/>
                  </a:lnTo>
                  <a:lnTo>
                    <a:pt x="519" y="450"/>
                  </a:lnTo>
                  <a:lnTo>
                    <a:pt x="520" y="450"/>
                  </a:lnTo>
                  <a:lnTo>
                    <a:pt x="521" y="450"/>
                  </a:lnTo>
                  <a:lnTo>
                    <a:pt x="521" y="450"/>
                  </a:lnTo>
                  <a:lnTo>
                    <a:pt x="522" y="450"/>
                  </a:lnTo>
                  <a:lnTo>
                    <a:pt x="523" y="450"/>
                  </a:lnTo>
                  <a:lnTo>
                    <a:pt x="523" y="450"/>
                  </a:lnTo>
                  <a:lnTo>
                    <a:pt x="524" y="450"/>
                  </a:lnTo>
                  <a:lnTo>
                    <a:pt x="525" y="449"/>
                  </a:lnTo>
                  <a:lnTo>
                    <a:pt x="525" y="450"/>
                  </a:lnTo>
                  <a:lnTo>
                    <a:pt x="526" y="450"/>
                  </a:lnTo>
                  <a:lnTo>
                    <a:pt x="527" y="449"/>
                  </a:lnTo>
                  <a:lnTo>
                    <a:pt x="527" y="448"/>
                  </a:lnTo>
                  <a:lnTo>
                    <a:pt x="528" y="446"/>
                  </a:lnTo>
                  <a:lnTo>
                    <a:pt x="529" y="445"/>
                  </a:lnTo>
                  <a:lnTo>
                    <a:pt x="529" y="444"/>
                  </a:lnTo>
                  <a:lnTo>
                    <a:pt x="530" y="444"/>
                  </a:lnTo>
                  <a:lnTo>
                    <a:pt x="530" y="444"/>
                  </a:lnTo>
                  <a:lnTo>
                    <a:pt x="531" y="444"/>
                  </a:lnTo>
                  <a:lnTo>
                    <a:pt x="532" y="445"/>
                  </a:lnTo>
                  <a:lnTo>
                    <a:pt x="532" y="445"/>
                  </a:lnTo>
                  <a:lnTo>
                    <a:pt x="533" y="446"/>
                  </a:lnTo>
                  <a:lnTo>
                    <a:pt x="534" y="446"/>
                  </a:lnTo>
                  <a:lnTo>
                    <a:pt x="534" y="446"/>
                  </a:lnTo>
                  <a:lnTo>
                    <a:pt x="535" y="447"/>
                  </a:lnTo>
                  <a:lnTo>
                    <a:pt x="536" y="448"/>
                  </a:lnTo>
                  <a:lnTo>
                    <a:pt x="536" y="449"/>
                  </a:lnTo>
                  <a:lnTo>
                    <a:pt x="537" y="449"/>
                  </a:lnTo>
                  <a:lnTo>
                    <a:pt x="538" y="449"/>
                  </a:lnTo>
                  <a:lnTo>
                    <a:pt x="538" y="449"/>
                  </a:lnTo>
                  <a:lnTo>
                    <a:pt x="539" y="450"/>
                  </a:lnTo>
                  <a:lnTo>
                    <a:pt x="540" y="449"/>
                  </a:lnTo>
                  <a:lnTo>
                    <a:pt x="540" y="448"/>
                  </a:lnTo>
                  <a:lnTo>
                    <a:pt x="541" y="448"/>
                  </a:lnTo>
                  <a:lnTo>
                    <a:pt x="542" y="448"/>
                  </a:lnTo>
                  <a:lnTo>
                    <a:pt x="542" y="448"/>
                  </a:lnTo>
                  <a:lnTo>
                    <a:pt x="543" y="448"/>
                  </a:lnTo>
                  <a:lnTo>
                    <a:pt x="544" y="448"/>
                  </a:lnTo>
                  <a:lnTo>
                    <a:pt x="544" y="448"/>
                  </a:lnTo>
                  <a:lnTo>
                    <a:pt x="545" y="448"/>
                  </a:lnTo>
                  <a:lnTo>
                    <a:pt x="546" y="448"/>
                  </a:lnTo>
                  <a:lnTo>
                    <a:pt x="546" y="448"/>
                  </a:lnTo>
                  <a:lnTo>
                    <a:pt x="547" y="448"/>
                  </a:lnTo>
                  <a:lnTo>
                    <a:pt x="548" y="448"/>
                  </a:lnTo>
                  <a:lnTo>
                    <a:pt x="548" y="448"/>
                  </a:lnTo>
                  <a:lnTo>
                    <a:pt x="549" y="448"/>
                  </a:lnTo>
                  <a:lnTo>
                    <a:pt x="550" y="448"/>
                  </a:lnTo>
                  <a:lnTo>
                    <a:pt x="550" y="449"/>
                  </a:lnTo>
                  <a:lnTo>
                    <a:pt x="551" y="449"/>
                  </a:lnTo>
                  <a:lnTo>
                    <a:pt x="552" y="450"/>
                  </a:lnTo>
                  <a:lnTo>
                    <a:pt x="552" y="450"/>
                  </a:lnTo>
                  <a:lnTo>
                    <a:pt x="553" y="449"/>
                  </a:lnTo>
                  <a:lnTo>
                    <a:pt x="554" y="449"/>
                  </a:lnTo>
                  <a:lnTo>
                    <a:pt x="554" y="450"/>
                  </a:lnTo>
                  <a:lnTo>
                    <a:pt x="555" y="450"/>
                  </a:lnTo>
                  <a:lnTo>
                    <a:pt x="555" y="450"/>
                  </a:lnTo>
                  <a:lnTo>
                    <a:pt x="556" y="450"/>
                  </a:lnTo>
                  <a:lnTo>
                    <a:pt x="557" y="450"/>
                  </a:lnTo>
                  <a:lnTo>
                    <a:pt x="557" y="449"/>
                  </a:lnTo>
                  <a:lnTo>
                    <a:pt x="558" y="448"/>
                  </a:lnTo>
                  <a:lnTo>
                    <a:pt x="559" y="448"/>
                  </a:lnTo>
                  <a:lnTo>
                    <a:pt x="559" y="448"/>
                  </a:lnTo>
                  <a:lnTo>
                    <a:pt x="560" y="449"/>
                  </a:lnTo>
                  <a:lnTo>
                    <a:pt x="561" y="448"/>
                  </a:lnTo>
                  <a:lnTo>
                    <a:pt x="562" y="447"/>
                  </a:lnTo>
                  <a:lnTo>
                    <a:pt x="562" y="447"/>
                  </a:lnTo>
                  <a:lnTo>
                    <a:pt x="563" y="446"/>
                  </a:lnTo>
                  <a:lnTo>
                    <a:pt x="563" y="442"/>
                  </a:lnTo>
                  <a:lnTo>
                    <a:pt x="564" y="438"/>
                  </a:lnTo>
                  <a:lnTo>
                    <a:pt x="565" y="433"/>
                  </a:lnTo>
                  <a:lnTo>
                    <a:pt x="565" y="425"/>
                  </a:lnTo>
                  <a:lnTo>
                    <a:pt x="566" y="417"/>
                  </a:lnTo>
                  <a:lnTo>
                    <a:pt x="567" y="408"/>
                  </a:lnTo>
                  <a:lnTo>
                    <a:pt x="567" y="396"/>
                  </a:lnTo>
                  <a:lnTo>
                    <a:pt x="568" y="385"/>
                  </a:lnTo>
                  <a:lnTo>
                    <a:pt x="569" y="375"/>
                  </a:lnTo>
                  <a:lnTo>
                    <a:pt x="569" y="366"/>
                  </a:lnTo>
                  <a:lnTo>
                    <a:pt x="570" y="358"/>
                  </a:lnTo>
                  <a:lnTo>
                    <a:pt x="571" y="354"/>
                  </a:lnTo>
                  <a:lnTo>
                    <a:pt x="571" y="353"/>
                  </a:lnTo>
                  <a:lnTo>
                    <a:pt x="572" y="357"/>
                  </a:lnTo>
                  <a:lnTo>
                    <a:pt x="573" y="364"/>
                  </a:lnTo>
                  <a:lnTo>
                    <a:pt x="573" y="374"/>
                  </a:lnTo>
                  <a:lnTo>
                    <a:pt x="574" y="383"/>
                  </a:lnTo>
                  <a:lnTo>
                    <a:pt x="575" y="394"/>
                  </a:lnTo>
                  <a:lnTo>
                    <a:pt x="575" y="404"/>
                  </a:lnTo>
                  <a:lnTo>
                    <a:pt x="576" y="413"/>
                  </a:lnTo>
                  <a:lnTo>
                    <a:pt x="577" y="421"/>
                  </a:lnTo>
                  <a:lnTo>
                    <a:pt x="577" y="428"/>
                  </a:lnTo>
                  <a:lnTo>
                    <a:pt x="578" y="434"/>
                  </a:lnTo>
                  <a:lnTo>
                    <a:pt x="579" y="439"/>
                  </a:lnTo>
                  <a:lnTo>
                    <a:pt x="579" y="443"/>
                  </a:lnTo>
                  <a:lnTo>
                    <a:pt x="580" y="445"/>
                  </a:lnTo>
                  <a:lnTo>
                    <a:pt x="580" y="446"/>
                  </a:lnTo>
                  <a:lnTo>
                    <a:pt x="581" y="447"/>
                  </a:lnTo>
                  <a:lnTo>
                    <a:pt x="582" y="447"/>
                  </a:lnTo>
                  <a:lnTo>
                    <a:pt x="582" y="447"/>
                  </a:lnTo>
                  <a:lnTo>
                    <a:pt x="583" y="447"/>
                  </a:lnTo>
                  <a:lnTo>
                    <a:pt x="584" y="447"/>
                  </a:lnTo>
                  <a:lnTo>
                    <a:pt x="585" y="447"/>
                  </a:lnTo>
                  <a:lnTo>
                    <a:pt x="585" y="447"/>
                  </a:lnTo>
                  <a:lnTo>
                    <a:pt x="586" y="447"/>
                  </a:lnTo>
                  <a:lnTo>
                    <a:pt x="587" y="446"/>
                  </a:lnTo>
                  <a:lnTo>
                    <a:pt x="587" y="445"/>
                  </a:lnTo>
                  <a:lnTo>
                    <a:pt x="588" y="446"/>
                  </a:lnTo>
                  <a:lnTo>
                    <a:pt x="589" y="446"/>
                  </a:lnTo>
                  <a:lnTo>
                    <a:pt x="589" y="447"/>
                  </a:lnTo>
                  <a:lnTo>
                    <a:pt x="590" y="447"/>
                  </a:lnTo>
                  <a:lnTo>
                    <a:pt x="590" y="446"/>
                  </a:lnTo>
                  <a:lnTo>
                    <a:pt x="591" y="443"/>
                  </a:lnTo>
                  <a:lnTo>
                    <a:pt x="592" y="442"/>
                  </a:lnTo>
                  <a:lnTo>
                    <a:pt x="592" y="440"/>
                  </a:lnTo>
                  <a:lnTo>
                    <a:pt x="593" y="439"/>
                  </a:lnTo>
                  <a:lnTo>
                    <a:pt x="594" y="436"/>
                  </a:lnTo>
                  <a:lnTo>
                    <a:pt x="594" y="433"/>
                  </a:lnTo>
                  <a:lnTo>
                    <a:pt x="595" y="432"/>
                  </a:lnTo>
                  <a:lnTo>
                    <a:pt x="596" y="430"/>
                  </a:lnTo>
                  <a:lnTo>
                    <a:pt x="596" y="430"/>
                  </a:lnTo>
                  <a:lnTo>
                    <a:pt x="597" y="430"/>
                  </a:lnTo>
                  <a:lnTo>
                    <a:pt x="598" y="431"/>
                  </a:lnTo>
                  <a:lnTo>
                    <a:pt x="598" y="431"/>
                  </a:lnTo>
                  <a:lnTo>
                    <a:pt x="599" y="433"/>
                  </a:lnTo>
                  <a:lnTo>
                    <a:pt x="600" y="436"/>
                  </a:lnTo>
                  <a:lnTo>
                    <a:pt x="600" y="438"/>
                  </a:lnTo>
                  <a:lnTo>
                    <a:pt x="601" y="439"/>
                  </a:lnTo>
                  <a:lnTo>
                    <a:pt x="602" y="442"/>
                  </a:lnTo>
                  <a:lnTo>
                    <a:pt x="602" y="443"/>
                  </a:lnTo>
                  <a:lnTo>
                    <a:pt x="603" y="443"/>
                  </a:lnTo>
                  <a:lnTo>
                    <a:pt x="604" y="443"/>
                  </a:lnTo>
                  <a:lnTo>
                    <a:pt x="604" y="443"/>
                  </a:lnTo>
                  <a:lnTo>
                    <a:pt x="605" y="443"/>
                  </a:lnTo>
                  <a:lnTo>
                    <a:pt x="606" y="443"/>
                  </a:lnTo>
                  <a:lnTo>
                    <a:pt x="606" y="443"/>
                  </a:lnTo>
                  <a:lnTo>
                    <a:pt x="607" y="442"/>
                  </a:lnTo>
                  <a:lnTo>
                    <a:pt x="607" y="440"/>
                  </a:lnTo>
                  <a:lnTo>
                    <a:pt x="608" y="439"/>
                  </a:lnTo>
                  <a:lnTo>
                    <a:pt x="609" y="438"/>
                  </a:lnTo>
                  <a:lnTo>
                    <a:pt x="610" y="438"/>
                  </a:lnTo>
                  <a:lnTo>
                    <a:pt x="610" y="438"/>
                  </a:lnTo>
                  <a:lnTo>
                    <a:pt x="611" y="439"/>
                  </a:lnTo>
                  <a:lnTo>
                    <a:pt x="612" y="439"/>
                  </a:lnTo>
                  <a:lnTo>
                    <a:pt x="612" y="439"/>
                  </a:lnTo>
                  <a:lnTo>
                    <a:pt x="613" y="442"/>
                  </a:lnTo>
                  <a:lnTo>
                    <a:pt x="614" y="442"/>
                  </a:lnTo>
                  <a:lnTo>
                    <a:pt x="614" y="442"/>
                  </a:lnTo>
                  <a:lnTo>
                    <a:pt x="615" y="442"/>
                  </a:lnTo>
                  <a:lnTo>
                    <a:pt x="615" y="445"/>
                  </a:lnTo>
                  <a:lnTo>
                    <a:pt x="616" y="446"/>
                  </a:lnTo>
                  <a:lnTo>
                    <a:pt x="617" y="446"/>
                  </a:lnTo>
                  <a:lnTo>
                    <a:pt x="617" y="447"/>
                  </a:lnTo>
                  <a:lnTo>
                    <a:pt x="618" y="448"/>
                  </a:lnTo>
                  <a:lnTo>
                    <a:pt x="619" y="449"/>
                  </a:lnTo>
                  <a:lnTo>
                    <a:pt x="619" y="449"/>
                  </a:lnTo>
                  <a:lnTo>
                    <a:pt x="620" y="450"/>
                  </a:lnTo>
                  <a:lnTo>
                    <a:pt x="621" y="451"/>
                  </a:lnTo>
                  <a:lnTo>
                    <a:pt x="621" y="451"/>
                  </a:lnTo>
                  <a:lnTo>
                    <a:pt x="622" y="451"/>
                  </a:lnTo>
                  <a:lnTo>
                    <a:pt x="623" y="451"/>
                  </a:lnTo>
                  <a:lnTo>
                    <a:pt x="623" y="451"/>
                  </a:lnTo>
                  <a:lnTo>
                    <a:pt x="624" y="451"/>
                  </a:lnTo>
                  <a:lnTo>
                    <a:pt x="625" y="451"/>
                  </a:lnTo>
                  <a:lnTo>
                    <a:pt x="625" y="451"/>
                  </a:lnTo>
                  <a:lnTo>
                    <a:pt x="626" y="451"/>
                  </a:lnTo>
                  <a:lnTo>
                    <a:pt x="627" y="450"/>
                  </a:lnTo>
                  <a:lnTo>
                    <a:pt x="627" y="450"/>
                  </a:lnTo>
                  <a:lnTo>
                    <a:pt x="628" y="450"/>
                  </a:lnTo>
                  <a:lnTo>
                    <a:pt x="629" y="450"/>
                  </a:lnTo>
                  <a:lnTo>
                    <a:pt x="629" y="449"/>
                  </a:lnTo>
                  <a:lnTo>
                    <a:pt x="630" y="449"/>
                  </a:lnTo>
                  <a:lnTo>
                    <a:pt x="631" y="449"/>
                  </a:lnTo>
                  <a:lnTo>
                    <a:pt x="631" y="449"/>
                  </a:lnTo>
                  <a:lnTo>
                    <a:pt x="632" y="449"/>
                  </a:lnTo>
                  <a:lnTo>
                    <a:pt x="633" y="450"/>
                  </a:lnTo>
                  <a:lnTo>
                    <a:pt x="633" y="449"/>
                  </a:lnTo>
                  <a:lnTo>
                    <a:pt x="634" y="448"/>
                  </a:lnTo>
                  <a:lnTo>
                    <a:pt x="635" y="447"/>
                  </a:lnTo>
                  <a:lnTo>
                    <a:pt x="635" y="447"/>
                  </a:lnTo>
                  <a:lnTo>
                    <a:pt x="636" y="447"/>
                  </a:lnTo>
                  <a:lnTo>
                    <a:pt x="637" y="446"/>
                  </a:lnTo>
                  <a:lnTo>
                    <a:pt x="637" y="447"/>
                  </a:lnTo>
                  <a:lnTo>
                    <a:pt x="638" y="448"/>
                  </a:lnTo>
                  <a:lnTo>
                    <a:pt x="639" y="449"/>
                  </a:lnTo>
                  <a:lnTo>
                    <a:pt x="639" y="449"/>
                  </a:lnTo>
                  <a:lnTo>
                    <a:pt x="640" y="450"/>
                  </a:lnTo>
                  <a:lnTo>
                    <a:pt x="640" y="450"/>
                  </a:lnTo>
                  <a:lnTo>
                    <a:pt x="641" y="451"/>
                  </a:lnTo>
                  <a:lnTo>
                    <a:pt x="642" y="451"/>
                  </a:lnTo>
                  <a:lnTo>
                    <a:pt x="642" y="451"/>
                  </a:lnTo>
                  <a:lnTo>
                    <a:pt x="643" y="451"/>
                  </a:lnTo>
                  <a:lnTo>
                    <a:pt x="644" y="451"/>
                  </a:lnTo>
                  <a:lnTo>
                    <a:pt x="644" y="451"/>
                  </a:lnTo>
                  <a:lnTo>
                    <a:pt x="645" y="451"/>
                  </a:lnTo>
                  <a:lnTo>
                    <a:pt x="646" y="451"/>
                  </a:lnTo>
                  <a:lnTo>
                    <a:pt x="646" y="451"/>
                  </a:lnTo>
                  <a:lnTo>
                    <a:pt x="647" y="450"/>
                  </a:lnTo>
                  <a:lnTo>
                    <a:pt x="648" y="450"/>
                  </a:lnTo>
                  <a:lnTo>
                    <a:pt x="648" y="449"/>
                  </a:lnTo>
                  <a:lnTo>
                    <a:pt x="649" y="449"/>
                  </a:lnTo>
                  <a:lnTo>
                    <a:pt x="650" y="449"/>
                  </a:lnTo>
                  <a:lnTo>
                    <a:pt x="650" y="448"/>
                  </a:lnTo>
                  <a:lnTo>
                    <a:pt x="651" y="449"/>
                  </a:lnTo>
                  <a:lnTo>
                    <a:pt x="652" y="449"/>
                  </a:lnTo>
                  <a:lnTo>
                    <a:pt x="652" y="448"/>
                  </a:lnTo>
                  <a:lnTo>
                    <a:pt x="653" y="448"/>
                  </a:lnTo>
                  <a:lnTo>
                    <a:pt x="654" y="448"/>
                  </a:lnTo>
                  <a:lnTo>
                    <a:pt x="654" y="448"/>
                  </a:lnTo>
                  <a:lnTo>
                    <a:pt x="655" y="448"/>
                  </a:lnTo>
                  <a:lnTo>
                    <a:pt x="656" y="448"/>
                  </a:lnTo>
                  <a:lnTo>
                    <a:pt x="656" y="448"/>
                  </a:lnTo>
                  <a:lnTo>
                    <a:pt x="657" y="448"/>
                  </a:lnTo>
                  <a:lnTo>
                    <a:pt x="658" y="448"/>
                  </a:lnTo>
                  <a:lnTo>
                    <a:pt x="658" y="448"/>
                  </a:lnTo>
                  <a:lnTo>
                    <a:pt x="659" y="448"/>
                  </a:lnTo>
                  <a:lnTo>
                    <a:pt x="660" y="448"/>
                  </a:lnTo>
                  <a:lnTo>
                    <a:pt x="660" y="448"/>
                  </a:lnTo>
                  <a:lnTo>
                    <a:pt x="661" y="448"/>
                  </a:lnTo>
                  <a:lnTo>
                    <a:pt x="662" y="448"/>
                  </a:lnTo>
                  <a:lnTo>
                    <a:pt x="662" y="448"/>
                  </a:lnTo>
                  <a:lnTo>
                    <a:pt x="663" y="448"/>
                  </a:lnTo>
                  <a:lnTo>
                    <a:pt x="664" y="448"/>
                  </a:lnTo>
                  <a:lnTo>
                    <a:pt x="664" y="448"/>
                  </a:lnTo>
                  <a:lnTo>
                    <a:pt x="665" y="447"/>
                  </a:lnTo>
                  <a:lnTo>
                    <a:pt x="665" y="446"/>
                  </a:lnTo>
                  <a:lnTo>
                    <a:pt x="666" y="446"/>
                  </a:lnTo>
                  <a:lnTo>
                    <a:pt x="667" y="446"/>
                  </a:lnTo>
                  <a:lnTo>
                    <a:pt x="667" y="446"/>
                  </a:lnTo>
                  <a:lnTo>
                    <a:pt x="668" y="445"/>
                  </a:lnTo>
                  <a:lnTo>
                    <a:pt x="669" y="445"/>
                  </a:lnTo>
                  <a:lnTo>
                    <a:pt x="669" y="445"/>
                  </a:lnTo>
                  <a:lnTo>
                    <a:pt x="670" y="446"/>
                  </a:lnTo>
                  <a:lnTo>
                    <a:pt x="671" y="447"/>
                  </a:lnTo>
                  <a:lnTo>
                    <a:pt x="671" y="447"/>
                  </a:lnTo>
                  <a:lnTo>
                    <a:pt x="672" y="447"/>
                  </a:lnTo>
                  <a:lnTo>
                    <a:pt x="673" y="447"/>
                  </a:lnTo>
                  <a:lnTo>
                    <a:pt x="673" y="447"/>
                  </a:lnTo>
                  <a:lnTo>
                    <a:pt x="674" y="447"/>
                  </a:lnTo>
                  <a:lnTo>
                    <a:pt x="675" y="448"/>
                  </a:lnTo>
                  <a:lnTo>
                    <a:pt x="675" y="447"/>
                  </a:lnTo>
                  <a:lnTo>
                    <a:pt x="676" y="446"/>
                  </a:lnTo>
                  <a:lnTo>
                    <a:pt x="677" y="445"/>
                  </a:lnTo>
                  <a:lnTo>
                    <a:pt x="677" y="445"/>
                  </a:lnTo>
                  <a:lnTo>
                    <a:pt x="678" y="444"/>
                  </a:lnTo>
                  <a:lnTo>
                    <a:pt x="679" y="442"/>
                  </a:lnTo>
                  <a:lnTo>
                    <a:pt x="679" y="442"/>
                  </a:lnTo>
                  <a:lnTo>
                    <a:pt x="680" y="439"/>
                  </a:lnTo>
                  <a:lnTo>
                    <a:pt x="681" y="437"/>
                  </a:lnTo>
                  <a:lnTo>
                    <a:pt x="681" y="437"/>
                  </a:lnTo>
                  <a:lnTo>
                    <a:pt x="682" y="436"/>
                  </a:lnTo>
                  <a:lnTo>
                    <a:pt x="683" y="435"/>
                  </a:lnTo>
                  <a:lnTo>
                    <a:pt x="683" y="433"/>
                  </a:lnTo>
                  <a:lnTo>
                    <a:pt x="684" y="432"/>
                  </a:lnTo>
                  <a:lnTo>
                    <a:pt x="685" y="432"/>
                  </a:lnTo>
                  <a:lnTo>
                    <a:pt x="685" y="432"/>
                  </a:lnTo>
                  <a:lnTo>
                    <a:pt x="686" y="433"/>
                  </a:lnTo>
                  <a:lnTo>
                    <a:pt x="687" y="433"/>
                  </a:lnTo>
                  <a:lnTo>
                    <a:pt x="687" y="433"/>
                  </a:lnTo>
                  <a:lnTo>
                    <a:pt x="688" y="436"/>
                  </a:lnTo>
                  <a:lnTo>
                    <a:pt x="689" y="438"/>
                  </a:lnTo>
                  <a:lnTo>
                    <a:pt x="689" y="439"/>
                  </a:lnTo>
                  <a:lnTo>
                    <a:pt x="690" y="439"/>
                  </a:lnTo>
                  <a:lnTo>
                    <a:pt x="690" y="442"/>
                  </a:lnTo>
                  <a:lnTo>
                    <a:pt x="691" y="443"/>
                  </a:lnTo>
                  <a:lnTo>
                    <a:pt x="692" y="444"/>
                  </a:lnTo>
                  <a:lnTo>
                    <a:pt x="692" y="444"/>
                  </a:lnTo>
                  <a:lnTo>
                    <a:pt x="693" y="444"/>
                  </a:lnTo>
                  <a:lnTo>
                    <a:pt x="694" y="445"/>
                  </a:lnTo>
                  <a:lnTo>
                    <a:pt x="694" y="446"/>
                  </a:lnTo>
                  <a:lnTo>
                    <a:pt x="695" y="446"/>
                  </a:lnTo>
                  <a:lnTo>
                    <a:pt x="696" y="447"/>
                  </a:lnTo>
                  <a:lnTo>
                    <a:pt x="696" y="447"/>
                  </a:lnTo>
                  <a:lnTo>
                    <a:pt x="697" y="448"/>
                  </a:lnTo>
                  <a:lnTo>
                    <a:pt x="698" y="447"/>
                  </a:lnTo>
                  <a:lnTo>
                    <a:pt x="699" y="447"/>
                  </a:lnTo>
                  <a:lnTo>
                    <a:pt x="699" y="447"/>
                  </a:lnTo>
                  <a:lnTo>
                    <a:pt x="700" y="449"/>
                  </a:lnTo>
                  <a:lnTo>
                    <a:pt x="700" y="450"/>
                  </a:lnTo>
                  <a:lnTo>
                    <a:pt x="701" y="450"/>
                  </a:lnTo>
                  <a:lnTo>
                    <a:pt x="702" y="450"/>
                  </a:lnTo>
                  <a:lnTo>
                    <a:pt x="702" y="450"/>
                  </a:lnTo>
                  <a:lnTo>
                    <a:pt x="703" y="450"/>
                  </a:lnTo>
                  <a:lnTo>
                    <a:pt x="704" y="450"/>
                  </a:lnTo>
                  <a:lnTo>
                    <a:pt x="704" y="450"/>
                  </a:lnTo>
                  <a:lnTo>
                    <a:pt x="705" y="449"/>
                  </a:lnTo>
                  <a:lnTo>
                    <a:pt x="706" y="448"/>
                  </a:lnTo>
                  <a:lnTo>
                    <a:pt x="706" y="446"/>
                  </a:lnTo>
                  <a:lnTo>
                    <a:pt x="707" y="444"/>
                  </a:lnTo>
                  <a:lnTo>
                    <a:pt x="708" y="442"/>
                  </a:lnTo>
                  <a:lnTo>
                    <a:pt x="708" y="439"/>
                  </a:lnTo>
                  <a:lnTo>
                    <a:pt x="709" y="435"/>
                  </a:lnTo>
                  <a:lnTo>
                    <a:pt x="710" y="429"/>
                  </a:lnTo>
                  <a:lnTo>
                    <a:pt x="710" y="421"/>
                  </a:lnTo>
                  <a:lnTo>
                    <a:pt x="711" y="411"/>
                  </a:lnTo>
                  <a:lnTo>
                    <a:pt x="712" y="399"/>
                  </a:lnTo>
                  <a:lnTo>
                    <a:pt x="712" y="387"/>
                  </a:lnTo>
                  <a:lnTo>
                    <a:pt x="713" y="375"/>
                  </a:lnTo>
                  <a:lnTo>
                    <a:pt x="714" y="363"/>
                  </a:lnTo>
                  <a:lnTo>
                    <a:pt x="714" y="349"/>
                  </a:lnTo>
                  <a:lnTo>
                    <a:pt x="715" y="334"/>
                  </a:lnTo>
                  <a:lnTo>
                    <a:pt x="716" y="323"/>
                  </a:lnTo>
                  <a:lnTo>
                    <a:pt x="716" y="319"/>
                  </a:lnTo>
                  <a:lnTo>
                    <a:pt x="717" y="316"/>
                  </a:lnTo>
                  <a:lnTo>
                    <a:pt x="717" y="316"/>
                  </a:lnTo>
                  <a:lnTo>
                    <a:pt x="718" y="319"/>
                  </a:lnTo>
                  <a:lnTo>
                    <a:pt x="719" y="328"/>
                  </a:lnTo>
                  <a:lnTo>
                    <a:pt x="719" y="340"/>
                  </a:lnTo>
                  <a:lnTo>
                    <a:pt x="720" y="352"/>
                  </a:lnTo>
                  <a:lnTo>
                    <a:pt x="721" y="364"/>
                  </a:lnTo>
                  <a:lnTo>
                    <a:pt x="722" y="375"/>
                  </a:lnTo>
                  <a:lnTo>
                    <a:pt x="722" y="385"/>
                  </a:lnTo>
                  <a:lnTo>
                    <a:pt x="723" y="394"/>
                  </a:lnTo>
                  <a:lnTo>
                    <a:pt x="724" y="402"/>
                  </a:lnTo>
                  <a:lnTo>
                    <a:pt x="724" y="408"/>
                  </a:lnTo>
                  <a:lnTo>
                    <a:pt x="725" y="415"/>
                  </a:lnTo>
                  <a:lnTo>
                    <a:pt x="725" y="419"/>
                  </a:lnTo>
                  <a:lnTo>
                    <a:pt x="726" y="422"/>
                  </a:lnTo>
                  <a:lnTo>
                    <a:pt x="727" y="425"/>
                  </a:lnTo>
                  <a:lnTo>
                    <a:pt x="727" y="427"/>
                  </a:lnTo>
                  <a:lnTo>
                    <a:pt x="728" y="427"/>
                  </a:lnTo>
                  <a:lnTo>
                    <a:pt x="729" y="428"/>
                  </a:lnTo>
                  <a:lnTo>
                    <a:pt x="729" y="427"/>
                  </a:lnTo>
                  <a:lnTo>
                    <a:pt x="730" y="427"/>
                  </a:lnTo>
                  <a:lnTo>
                    <a:pt x="731" y="427"/>
                  </a:lnTo>
                  <a:lnTo>
                    <a:pt x="731" y="429"/>
                  </a:lnTo>
                  <a:lnTo>
                    <a:pt x="732" y="430"/>
                  </a:lnTo>
                  <a:lnTo>
                    <a:pt x="733" y="430"/>
                  </a:lnTo>
                  <a:lnTo>
                    <a:pt x="733" y="430"/>
                  </a:lnTo>
                  <a:lnTo>
                    <a:pt x="734" y="431"/>
                  </a:lnTo>
                  <a:lnTo>
                    <a:pt x="735" y="431"/>
                  </a:lnTo>
                  <a:lnTo>
                    <a:pt x="735" y="431"/>
                  </a:lnTo>
                  <a:lnTo>
                    <a:pt x="736" y="431"/>
                  </a:lnTo>
                  <a:lnTo>
                    <a:pt x="737" y="431"/>
                  </a:lnTo>
                  <a:lnTo>
                    <a:pt x="737" y="431"/>
                  </a:lnTo>
                  <a:lnTo>
                    <a:pt x="738" y="430"/>
                  </a:lnTo>
                  <a:lnTo>
                    <a:pt x="739" y="427"/>
                  </a:lnTo>
                  <a:lnTo>
                    <a:pt x="739" y="424"/>
                  </a:lnTo>
                  <a:lnTo>
                    <a:pt x="740" y="422"/>
                  </a:lnTo>
                  <a:lnTo>
                    <a:pt x="741" y="420"/>
                  </a:lnTo>
                  <a:lnTo>
                    <a:pt x="741" y="418"/>
                  </a:lnTo>
                  <a:lnTo>
                    <a:pt x="742" y="418"/>
                  </a:lnTo>
                  <a:lnTo>
                    <a:pt x="742" y="418"/>
                  </a:lnTo>
                  <a:lnTo>
                    <a:pt x="743" y="419"/>
                  </a:lnTo>
                  <a:lnTo>
                    <a:pt x="744" y="421"/>
                  </a:lnTo>
                  <a:lnTo>
                    <a:pt x="744" y="422"/>
                  </a:lnTo>
                  <a:lnTo>
                    <a:pt x="745" y="424"/>
                  </a:lnTo>
                  <a:lnTo>
                    <a:pt x="746" y="426"/>
                  </a:lnTo>
                  <a:lnTo>
                    <a:pt x="747" y="427"/>
                  </a:lnTo>
                  <a:lnTo>
                    <a:pt x="747" y="431"/>
                  </a:lnTo>
                  <a:lnTo>
                    <a:pt x="748" y="434"/>
                  </a:lnTo>
                  <a:lnTo>
                    <a:pt x="749" y="436"/>
                  </a:lnTo>
                  <a:lnTo>
                    <a:pt x="749" y="438"/>
                  </a:lnTo>
                  <a:lnTo>
                    <a:pt x="750" y="438"/>
                  </a:lnTo>
                  <a:lnTo>
                    <a:pt x="750" y="439"/>
                  </a:lnTo>
                  <a:lnTo>
                    <a:pt x="751" y="441"/>
                  </a:lnTo>
                  <a:lnTo>
                    <a:pt x="752" y="441"/>
                  </a:lnTo>
                  <a:lnTo>
                    <a:pt x="752" y="441"/>
                  </a:lnTo>
                  <a:lnTo>
                    <a:pt x="753" y="442"/>
                  </a:lnTo>
                  <a:lnTo>
                    <a:pt x="754" y="442"/>
                  </a:lnTo>
                  <a:lnTo>
                    <a:pt x="754" y="442"/>
                  </a:lnTo>
                  <a:lnTo>
                    <a:pt x="755" y="442"/>
                  </a:lnTo>
                  <a:lnTo>
                    <a:pt x="756" y="443"/>
                  </a:lnTo>
                  <a:lnTo>
                    <a:pt x="756" y="443"/>
                  </a:lnTo>
                  <a:lnTo>
                    <a:pt x="757" y="442"/>
                  </a:lnTo>
                  <a:lnTo>
                    <a:pt x="758" y="442"/>
                  </a:lnTo>
                  <a:lnTo>
                    <a:pt x="758" y="441"/>
                  </a:lnTo>
                  <a:lnTo>
                    <a:pt x="759" y="442"/>
                  </a:lnTo>
                  <a:lnTo>
                    <a:pt x="760" y="442"/>
                  </a:lnTo>
                  <a:lnTo>
                    <a:pt x="760" y="441"/>
                  </a:lnTo>
                  <a:lnTo>
                    <a:pt x="761" y="441"/>
                  </a:lnTo>
                  <a:lnTo>
                    <a:pt x="762" y="440"/>
                  </a:lnTo>
                  <a:lnTo>
                    <a:pt x="762" y="441"/>
                  </a:lnTo>
                  <a:lnTo>
                    <a:pt x="763" y="441"/>
                  </a:lnTo>
                  <a:lnTo>
                    <a:pt x="764" y="441"/>
                  </a:lnTo>
                  <a:lnTo>
                    <a:pt x="764" y="439"/>
                  </a:lnTo>
                  <a:lnTo>
                    <a:pt x="765" y="438"/>
                  </a:lnTo>
                  <a:lnTo>
                    <a:pt x="766" y="437"/>
                  </a:lnTo>
                  <a:lnTo>
                    <a:pt x="766" y="436"/>
                  </a:lnTo>
                  <a:lnTo>
                    <a:pt x="767" y="433"/>
                  </a:lnTo>
                  <a:lnTo>
                    <a:pt x="767" y="431"/>
                  </a:lnTo>
                  <a:lnTo>
                    <a:pt x="768" y="430"/>
                  </a:lnTo>
                  <a:lnTo>
                    <a:pt x="769" y="429"/>
                  </a:lnTo>
                  <a:lnTo>
                    <a:pt x="770" y="428"/>
                  </a:lnTo>
                  <a:lnTo>
                    <a:pt x="770" y="428"/>
                  </a:lnTo>
                  <a:lnTo>
                    <a:pt x="771" y="428"/>
                  </a:lnTo>
                  <a:lnTo>
                    <a:pt x="772" y="428"/>
                  </a:lnTo>
                  <a:lnTo>
                    <a:pt x="772" y="429"/>
                  </a:lnTo>
                  <a:lnTo>
                    <a:pt x="773" y="430"/>
                  </a:lnTo>
                  <a:lnTo>
                    <a:pt x="774" y="432"/>
                  </a:lnTo>
                  <a:lnTo>
                    <a:pt x="774" y="432"/>
                  </a:lnTo>
                  <a:lnTo>
                    <a:pt x="775" y="433"/>
                  </a:lnTo>
                  <a:lnTo>
                    <a:pt x="775" y="434"/>
                  </a:lnTo>
                  <a:lnTo>
                    <a:pt x="776" y="436"/>
                  </a:lnTo>
                  <a:lnTo>
                    <a:pt x="777" y="436"/>
                  </a:lnTo>
                  <a:lnTo>
                    <a:pt x="777" y="437"/>
                  </a:lnTo>
                  <a:lnTo>
                    <a:pt x="778" y="437"/>
                  </a:lnTo>
                  <a:lnTo>
                    <a:pt x="779" y="437"/>
                  </a:lnTo>
                  <a:lnTo>
                    <a:pt x="779" y="436"/>
                  </a:lnTo>
                  <a:lnTo>
                    <a:pt x="780" y="435"/>
                  </a:lnTo>
                  <a:lnTo>
                    <a:pt x="781" y="434"/>
                  </a:lnTo>
                  <a:lnTo>
                    <a:pt x="781" y="433"/>
                  </a:lnTo>
                  <a:lnTo>
                    <a:pt x="782" y="432"/>
                  </a:lnTo>
                  <a:lnTo>
                    <a:pt x="783" y="430"/>
                  </a:lnTo>
                  <a:lnTo>
                    <a:pt x="783" y="428"/>
                  </a:lnTo>
                  <a:lnTo>
                    <a:pt x="784" y="427"/>
                  </a:lnTo>
                  <a:lnTo>
                    <a:pt x="785" y="427"/>
                  </a:lnTo>
                  <a:lnTo>
                    <a:pt x="785" y="428"/>
                  </a:lnTo>
                  <a:lnTo>
                    <a:pt x="786" y="429"/>
                  </a:lnTo>
                  <a:lnTo>
                    <a:pt x="787" y="429"/>
                  </a:lnTo>
                  <a:lnTo>
                    <a:pt x="787" y="429"/>
                  </a:lnTo>
                  <a:lnTo>
                    <a:pt x="788" y="429"/>
                  </a:lnTo>
                  <a:lnTo>
                    <a:pt x="789" y="430"/>
                  </a:lnTo>
                  <a:lnTo>
                    <a:pt x="789" y="432"/>
                  </a:lnTo>
                  <a:lnTo>
                    <a:pt x="790" y="433"/>
                  </a:lnTo>
                  <a:lnTo>
                    <a:pt x="791" y="433"/>
                  </a:lnTo>
                  <a:lnTo>
                    <a:pt x="791" y="432"/>
                  </a:lnTo>
                  <a:lnTo>
                    <a:pt x="792" y="432"/>
                  </a:lnTo>
                  <a:lnTo>
                    <a:pt x="793" y="432"/>
                  </a:lnTo>
                  <a:lnTo>
                    <a:pt x="793" y="431"/>
                  </a:lnTo>
                  <a:lnTo>
                    <a:pt x="794" y="432"/>
                  </a:lnTo>
                  <a:lnTo>
                    <a:pt x="795" y="432"/>
                  </a:lnTo>
                  <a:lnTo>
                    <a:pt x="795" y="432"/>
                  </a:lnTo>
                  <a:lnTo>
                    <a:pt x="796" y="432"/>
                  </a:lnTo>
                  <a:lnTo>
                    <a:pt x="797" y="431"/>
                  </a:lnTo>
                  <a:lnTo>
                    <a:pt x="797" y="432"/>
                  </a:lnTo>
                  <a:lnTo>
                    <a:pt x="798" y="431"/>
                  </a:lnTo>
                  <a:lnTo>
                    <a:pt x="799" y="432"/>
                  </a:lnTo>
                  <a:lnTo>
                    <a:pt x="799" y="436"/>
                  </a:lnTo>
                  <a:lnTo>
                    <a:pt x="800" y="436"/>
                  </a:lnTo>
                  <a:lnTo>
                    <a:pt x="801" y="436"/>
                  </a:lnTo>
                  <a:lnTo>
                    <a:pt x="801" y="438"/>
                  </a:lnTo>
                  <a:lnTo>
                    <a:pt x="802" y="439"/>
                  </a:lnTo>
                  <a:lnTo>
                    <a:pt x="802" y="439"/>
                  </a:lnTo>
                  <a:lnTo>
                    <a:pt x="803" y="441"/>
                  </a:lnTo>
                  <a:lnTo>
                    <a:pt x="804" y="442"/>
                  </a:lnTo>
                  <a:lnTo>
                    <a:pt x="804" y="442"/>
                  </a:lnTo>
                  <a:lnTo>
                    <a:pt x="805" y="442"/>
                  </a:lnTo>
                  <a:lnTo>
                    <a:pt x="806" y="442"/>
                  </a:lnTo>
                  <a:lnTo>
                    <a:pt x="806" y="442"/>
                  </a:lnTo>
                  <a:lnTo>
                    <a:pt x="807" y="442"/>
                  </a:lnTo>
                  <a:lnTo>
                    <a:pt x="808" y="442"/>
                  </a:lnTo>
                  <a:lnTo>
                    <a:pt x="808" y="442"/>
                  </a:lnTo>
                  <a:lnTo>
                    <a:pt x="809" y="442"/>
                  </a:lnTo>
                  <a:lnTo>
                    <a:pt x="810" y="442"/>
                  </a:lnTo>
                  <a:lnTo>
                    <a:pt x="810" y="440"/>
                  </a:lnTo>
                  <a:lnTo>
                    <a:pt x="811" y="438"/>
                  </a:lnTo>
                  <a:lnTo>
                    <a:pt x="812" y="438"/>
                  </a:lnTo>
                  <a:lnTo>
                    <a:pt x="812" y="437"/>
                  </a:lnTo>
                  <a:lnTo>
                    <a:pt x="813" y="437"/>
                  </a:lnTo>
                  <a:lnTo>
                    <a:pt x="814" y="435"/>
                  </a:lnTo>
                  <a:lnTo>
                    <a:pt x="814" y="433"/>
                  </a:lnTo>
                  <a:lnTo>
                    <a:pt x="815" y="432"/>
                  </a:lnTo>
                  <a:lnTo>
                    <a:pt x="816" y="431"/>
                  </a:lnTo>
                  <a:lnTo>
                    <a:pt x="816" y="431"/>
                  </a:lnTo>
                  <a:lnTo>
                    <a:pt x="817" y="432"/>
                  </a:lnTo>
                  <a:lnTo>
                    <a:pt x="818" y="433"/>
                  </a:lnTo>
                  <a:lnTo>
                    <a:pt x="818" y="434"/>
                  </a:lnTo>
                  <a:lnTo>
                    <a:pt x="819" y="436"/>
                  </a:lnTo>
                  <a:lnTo>
                    <a:pt x="820" y="438"/>
                  </a:lnTo>
                  <a:lnTo>
                    <a:pt x="820" y="439"/>
                  </a:lnTo>
                  <a:lnTo>
                    <a:pt x="821" y="439"/>
                  </a:lnTo>
                  <a:lnTo>
                    <a:pt x="822" y="439"/>
                  </a:lnTo>
                  <a:lnTo>
                    <a:pt x="822" y="439"/>
                  </a:lnTo>
                  <a:lnTo>
                    <a:pt x="823" y="442"/>
                  </a:lnTo>
                  <a:lnTo>
                    <a:pt x="824" y="442"/>
                  </a:lnTo>
                  <a:lnTo>
                    <a:pt x="824" y="443"/>
                  </a:lnTo>
                  <a:lnTo>
                    <a:pt x="825" y="443"/>
                  </a:lnTo>
                  <a:lnTo>
                    <a:pt x="826" y="443"/>
                  </a:lnTo>
                  <a:lnTo>
                    <a:pt x="826" y="444"/>
                  </a:lnTo>
                  <a:lnTo>
                    <a:pt x="827" y="444"/>
                  </a:lnTo>
                  <a:lnTo>
                    <a:pt x="827" y="443"/>
                  </a:lnTo>
                  <a:lnTo>
                    <a:pt x="828" y="442"/>
                  </a:lnTo>
                  <a:lnTo>
                    <a:pt x="829" y="442"/>
                  </a:lnTo>
                  <a:lnTo>
                    <a:pt x="829" y="442"/>
                  </a:lnTo>
                  <a:lnTo>
                    <a:pt x="830" y="442"/>
                  </a:lnTo>
                  <a:lnTo>
                    <a:pt x="831" y="440"/>
                  </a:lnTo>
                  <a:lnTo>
                    <a:pt x="831" y="439"/>
                  </a:lnTo>
                  <a:lnTo>
                    <a:pt x="832" y="437"/>
                  </a:lnTo>
                  <a:lnTo>
                    <a:pt x="833" y="436"/>
                  </a:lnTo>
                  <a:lnTo>
                    <a:pt x="833" y="434"/>
                  </a:lnTo>
                  <a:lnTo>
                    <a:pt x="834" y="434"/>
                  </a:lnTo>
                  <a:lnTo>
                    <a:pt x="835" y="433"/>
                  </a:lnTo>
                  <a:lnTo>
                    <a:pt x="835" y="433"/>
                  </a:lnTo>
                  <a:lnTo>
                    <a:pt x="836" y="433"/>
                  </a:lnTo>
                  <a:lnTo>
                    <a:pt x="837" y="431"/>
                  </a:lnTo>
                  <a:lnTo>
                    <a:pt x="837" y="430"/>
                  </a:lnTo>
                  <a:lnTo>
                    <a:pt x="838" y="430"/>
                  </a:lnTo>
                  <a:lnTo>
                    <a:pt x="839" y="430"/>
                  </a:lnTo>
                  <a:lnTo>
                    <a:pt x="839" y="430"/>
                  </a:lnTo>
                  <a:lnTo>
                    <a:pt x="840" y="430"/>
                  </a:lnTo>
                  <a:lnTo>
                    <a:pt x="841" y="430"/>
                  </a:lnTo>
                  <a:lnTo>
                    <a:pt x="841" y="430"/>
                  </a:lnTo>
                  <a:lnTo>
                    <a:pt x="842" y="430"/>
                  </a:lnTo>
                  <a:lnTo>
                    <a:pt x="843" y="431"/>
                  </a:lnTo>
                  <a:lnTo>
                    <a:pt x="843" y="433"/>
                  </a:lnTo>
                  <a:lnTo>
                    <a:pt x="844" y="436"/>
                  </a:lnTo>
                  <a:lnTo>
                    <a:pt x="845" y="437"/>
                  </a:lnTo>
                  <a:lnTo>
                    <a:pt x="845" y="440"/>
                  </a:lnTo>
                  <a:lnTo>
                    <a:pt x="846" y="440"/>
                  </a:lnTo>
                  <a:lnTo>
                    <a:pt x="847" y="441"/>
                  </a:lnTo>
                  <a:lnTo>
                    <a:pt x="847" y="444"/>
                  </a:lnTo>
                  <a:lnTo>
                    <a:pt x="848" y="445"/>
                  </a:lnTo>
                  <a:lnTo>
                    <a:pt x="849" y="446"/>
                  </a:lnTo>
                  <a:lnTo>
                    <a:pt x="849" y="446"/>
                  </a:lnTo>
                  <a:lnTo>
                    <a:pt x="850" y="446"/>
                  </a:lnTo>
                  <a:lnTo>
                    <a:pt x="851" y="446"/>
                  </a:lnTo>
                  <a:lnTo>
                    <a:pt x="851" y="446"/>
                  </a:lnTo>
                  <a:lnTo>
                    <a:pt x="852" y="446"/>
                  </a:lnTo>
                  <a:lnTo>
                    <a:pt x="852" y="446"/>
                  </a:lnTo>
                  <a:lnTo>
                    <a:pt x="853" y="446"/>
                  </a:lnTo>
                  <a:lnTo>
                    <a:pt x="854" y="446"/>
                  </a:lnTo>
                  <a:lnTo>
                    <a:pt x="854" y="446"/>
                  </a:lnTo>
                  <a:lnTo>
                    <a:pt x="855" y="446"/>
                  </a:lnTo>
                  <a:lnTo>
                    <a:pt x="856" y="446"/>
                  </a:lnTo>
                  <a:lnTo>
                    <a:pt x="856" y="446"/>
                  </a:lnTo>
                  <a:lnTo>
                    <a:pt x="857" y="445"/>
                  </a:lnTo>
                  <a:lnTo>
                    <a:pt x="858" y="445"/>
                  </a:lnTo>
                  <a:lnTo>
                    <a:pt x="859" y="444"/>
                  </a:lnTo>
                  <a:lnTo>
                    <a:pt x="859" y="442"/>
                  </a:lnTo>
                  <a:lnTo>
                    <a:pt x="860" y="441"/>
                  </a:lnTo>
                  <a:lnTo>
                    <a:pt x="860" y="441"/>
                  </a:lnTo>
                  <a:lnTo>
                    <a:pt x="861" y="440"/>
                  </a:lnTo>
                  <a:lnTo>
                    <a:pt x="862" y="438"/>
                  </a:lnTo>
                  <a:lnTo>
                    <a:pt x="862" y="437"/>
                  </a:lnTo>
                  <a:lnTo>
                    <a:pt x="863" y="437"/>
                  </a:lnTo>
                  <a:lnTo>
                    <a:pt x="864" y="437"/>
                  </a:lnTo>
                  <a:lnTo>
                    <a:pt x="864" y="435"/>
                  </a:lnTo>
                  <a:lnTo>
                    <a:pt x="865" y="435"/>
                  </a:lnTo>
                  <a:lnTo>
                    <a:pt x="866" y="435"/>
                  </a:lnTo>
                  <a:lnTo>
                    <a:pt x="866" y="435"/>
                  </a:lnTo>
                  <a:lnTo>
                    <a:pt x="867" y="434"/>
                  </a:lnTo>
                  <a:lnTo>
                    <a:pt x="868" y="434"/>
                  </a:lnTo>
                  <a:lnTo>
                    <a:pt x="868" y="434"/>
                  </a:lnTo>
                  <a:lnTo>
                    <a:pt x="869" y="434"/>
                  </a:lnTo>
                  <a:lnTo>
                    <a:pt x="870" y="435"/>
                  </a:lnTo>
                  <a:lnTo>
                    <a:pt x="870" y="435"/>
                  </a:lnTo>
                  <a:lnTo>
                    <a:pt x="871" y="435"/>
                  </a:lnTo>
                  <a:lnTo>
                    <a:pt x="872" y="435"/>
                  </a:lnTo>
                  <a:lnTo>
                    <a:pt x="872" y="437"/>
                  </a:lnTo>
                  <a:lnTo>
                    <a:pt x="873" y="438"/>
                  </a:lnTo>
                  <a:lnTo>
                    <a:pt x="874" y="438"/>
                  </a:lnTo>
                  <a:lnTo>
                    <a:pt x="874" y="438"/>
                  </a:lnTo>
                  <a:lnTo>
                    <a:pt x="875" y="438"/>
                  </a:lnTo>
                  <a:lnTo>
                    <a:pt x="876" y="438"/>
                  </a:lnTo>
                  <a:lnTo>
                    <a:pt x="876" y="441"/>
                  </a:lnTo>
                  <a:lnTo>
                    <a:pt x="877" y="442"/>
                  </a:lnTo>
                  <a:lnTo>
                    <a:pt x="877" y="443"/>
                  </a:lnTo>
                  <a:lnTo>
                    <a:pt x="878" y="443"/>
                  </a:lnTo>
                  <a:lnTo>
                    <a:pt x="879" y="443"/>
                  </a:lnTo>
                  <a:lnTo>
                    <a:pt x="879" y="443"/>
                  </a:lnTo>
                  <a:lnTo>
                    <a:pt x="880" y="442"/>
                  </a:lnTo>
                  <a:lnTo>
                    <a:pt x="881" y="443"/>
                  </a:lnTo>
                  <a:lnTo>
                    <a:pt x="882" y="444"/>
                  </a:lnTo>
                  <a:lnTo>
                    <a:pt x="882" y="445"/>
                  </a:lnTo>
                  <a:lnTo>
                    <a:pt x="883" y="445"/>
                  </a:lnTo>
                  <a:lnTo>
                    <a:pt x="884" y="445"/>
                  </a:lnTo>
                  <a:lnTo>
                    <a:pt x="884" y="445"/>
                  </a:lnTo>
                  <a:lnTo>
                    <a:pt x="885" y="445"/>
                  </a:lnTo>
                  <a:lnTo>
                    <a:pt x="886" y="445"/>
                  </a:lnTo>
                  <a:lnTo>
                    <a:pt x="886" y="445"/>
                  </a:lnTo>
                  <a:lnTo>
                    <a:pt x="887" y="445"/>
                  </a:lnTo>
                  <a:lnTo>
                    <a:pt x="887" y="445"/>
                  </a:lnTo>
                  <a:lnTo>
                    <a:pt x="888" y="445"/>
                  </a:lnTo>
                  <a:lnTo>
                    <a:pt x="889" y="445"/>
                  </a:lnTo>
                  <a:lnTo>
                    <a:pt x="889" y="445"/>
                  </a:lnTo>
                  <a:lnTo>
                    <a:pt x="890" y="445"/>
                  </a:lnTo>
                  <a:lnTo>
                    <a:pt x="891" y="445"/>
                  </a:lnTo>
                  <a:lnTo>
                    <a:pt x="891" y="445"/>
                  </a:lnTo>
                  <a:lnTo>
                    <a:pt x="892" y="445"/>
                  </a:lnTo>
                  <a:lnTo>
                    <a:pt x="893" y="445"/>
                  </a:lnTo>
                  <a:lnTo>
                    <a:pt x="893" y="445"/>
                  </a:lnTo>
                  <a:lnTo>
                    <a:pt x="894" y="445"/>
                  </a:lnTo>
                  <a:lnTo>
                    <a:pt x="895" y="443"/>
                  </a:lnTo>
                  <a:lnTo>
                    <a:pt x="895" y="442"/>
                  </a:lnTo>
                  <a:lnTo>
                    <a:pt x="896" y="442"/>
                  </a:lnTo>
                  <a:lnTo>
                    <a:pt x="897" y="442"/>
                  </a:lnTo>
                  <a:lnTo>
                    <a:pt x="897" y="442"/>
                  </a:lnTo>
                  <a:lnTo>
                    <a:pt x="898" y="442"/>
                  </a:lnTo>
                  <a:lnTo>
                    <a:pt x="899" y="442"/>
                  </a:lnTo>
                  <a:lnTo>
                    <a:pt x="899" y="442"/>
                  </a:lnTo>
                  <a:lnTo>
                    <a:pt x="900" y="441"/>
                  </a:lnTo>
                  <a:lnTo>
                    <a:pt x="901" y="440"/>
                  </a:lnTo>
                  <a:lnTo>
                    <a:pt x="901" y="441"/>
                  </a:lnTo>
                  <a:lnTo>
                    <a:pt x="902" y="441"/>
                  </a:lnTo>
                  <a:lnTo>
                    <a:pt x="903" y="440"/>
                  </a:lnTo>
                  <a:lnTo>
                    <a:pt x="903" y="440"/>
                  </a:lnTo>
                  <a:lnTo>
                    <a:pt x="904" y="440"/>
                  </a:lnTo>
                  <a:lnTo>
                    <a:pt x="904" y="440"/>
                  </a:lnTo>
                  <a:lnTo>
                    <a:pt x="905" y="440"/>
                  </a:lnTo>
                  <a:lnTo>
                    <a:pt x="906" y="440"/>
                  </a:lnTo>
                  <a:lnTo>
                    <a:pt x="907" y="440"/>
                  </a:lnTo>
                  <a:lnTo>
                    <a:pt x="907" y="440"/>
                  </a:lnTo>
                  <a:lnTo>
                    <a:pt x="908" y="440"/>
                  </a:lnTo>
                  <a:lnTo>
                    <a:pt x="909" y="442"/>
                  </a:lnTo>
                  <a:lnTo>
                    <a:pt x="909" y="443"/>
                  </a:lnTo>
                  <a:lnTo>
                    <a:pt x="910" y="444"/>
                  </a:lnTo>
                  <a:lnTo>
                    <a:pt x="911" y="445"/>
                  </a:lnTo>
                  <a:lnTo>
                    <a:pt x="911" y="445"/>
                  </a:lnTo>
                  <a:lnTo>
                    <a:pt x="912" y="446"/>
                  </a:lnTo>
                  <a:lnTo>
                    <a:pt x="912" y="446"/>
                  </a:lnTo>
                  <a:lnTo>
                    <a:pt x="913" y="446"/>
                  </a:lnTo>
                  <a:lnTo>
                    <a:pt x="914" y="446"/>
                  </a:lnTo>
                  <a:lnTo>
                    <a:pt x="914" y="447"/>
                  </a:lnTo>
                  <a:lnTo>
                    <a:pt x="915" y="447"/>
                  </a:lnTo>
                  <a:lnTo>
                    <a:pt x="916" y="447"/>
                  </a:lnTo>
                  <a:lnTo>
                    <a:pt x="916" y="447"/>
                  </a:lnTo>
                  <a:lnTo>
                    <a:pt x="917" y="447"/>
                  </a:lnTo>
                  <a:lnTo>
                    <a:pt x="918" y="447"/>
                  </a:lnTo>
                  <a:lnTo>
                    <a:pt x="918" y="447"/>
                  </a:lnTo>
                  <a:lnTo>
                    <a:pt x="919" y="447"/>
                  </a:lnTo>
                  <a:lnTo>
                    <a:pt x="920" y="447"/>
                  </a:lnTo>
                  <a:lnTo>
                    <a:pt x="920" y="447"/>
                  </a:lnTo>
                  <a:lnTo>
                    <a:pt x="921" y="447"/>
                  </a:lnTo>
                  <a:lnTo>
                    <a:pt x="922" y="447"/>
                  </a:lnTo>
                  <a:lnTo>
                    <a:pt x="922" y="446"/>
                  </a:lnTo>
                  <a:lnTo>
                    <a:pt x="923" y="445"/>
                  </a:lnTo>
                  <a:lnTo>
                    <a:pt x="924" y="445"/>
                  </a:lnTo>
                  <a:lnTo>
                    <a:pt x="924" y="444"/>
                  </a:lnTo>
                  <a:lnTo>
                    <a:pt x="925" y="443"/>
                  </a:lnTo>
                  <a:lnTo>
                    <a:pt x="926" y="443"/>
                  </a:lnTo>
                  <a:lnTo>
                    <a:pt x="926" y="442"/>
                  </a:lnTo>
                  <a:lnTo>
                    <a:pt x="927" y="442"/>
                  </a:lnTo>
                  <a:lnTo>
                    <a:pt x="928" y="442"/>
                  </a:lnTo>
                  <a:lnTo>
                    <a:pt x="928" y="441"/>
                  </a:lnTo>
                  <a:lnTo>
                    <a:pt x="929" y="441"/>
                  </a:lnTo>
                  <a:lnTo>
                    <a:pt x="930" y="442"/>
                  </a:lnTo>
                  <a:lnTo>
                    <a:pt x="930" y="442"/>
                  </a:lnTo>
                  <a:lnTo>
                    <a:pt x="931" y="443"/>
                  </a:lnTo>
                  <a:lnTo>
                    <a:pt x="932" y="443"/>
                  </a:lnTo>
                  <a:lnTo>
                    <a:pt x="932" y="443"/>
                  </a:lnTo>
                  <a:lnTo>
                    <a:pt x="933" y="444"/>
                  </a:lnTo>
                  <a:lnTo>
                    <a:pt x="934" y="445"/>
                  </a:lnTo>
                  <a:lnTo>
                    <a:pt x="934" y="445"/>
                  </a:lnTo>
                  <a:lnTo>
                    <a:pt x="935" y="445"/>
                  </a:lnTo>
                  <a:lnTo>
                    <a:pt x="936" y="445"/>
                  </a:lnTo>
                  <a:lnTo>
                    <a:pt x="936" y="445"/>
                  </a:lnTo>
                  <a:lnTo>
                    <a:pt x="937" y="445"/>
                  </a:lnTo>
                  <a:lnTo>
                    <a:pt x="937" y="445"/>
                  </a:lnTo>
                  <a:lnTo>
                    <a:pt x="938" y="445"/>
                  </a:lnTo>
                  <a:lnTo>
                    <a:pt x="939" y="445"/>
                  </a:lnTo>
                  <a:lnTo>
                    <a:pt x="939" y="447"/>
                  </a:lnTo>
                  <a:lnTo>
                    <a:pt x="940" y="447"/>
                  </a:lnTo>
                  <a:lnTo>
                    <a:pt x="941" y="447"/>
                  </a:lnTo>
                  <a:lnTo>
                    <a:pt x="941" y="447"/>
                  </a:lnTo>
                  <a:lnTo>
                    <a:pt x="942" y="447"/>
                  </a:lnTo>
                  <a:lnTo>
                    <a:pt x="943" y="448"/>
                  </a:lnTo>
                  <a:lnTo>
                    <a:pt x="943" y="448"/>
                  </a:lnTo>
                  <a:lnTo>
                    <a:pt x="944" y="448"/>
                  </a:lnTo>
                  <a:lnTo>
                    <a:pt x="945" y="448"/>
                  </a:lnTo>
                  <a:lnTo>
                    <a:pt x="945" y="448"/>
                  </a:lnTo>
                  <a:lnTo>
                    <a:pt x="946" y="447"/>
                  </a:lnTo>
                  <a:lnTo>
                    <a:pt x="947" y="447"/>
                  </a:lnTo>
                  <a:lnTo>
                    <a:pt x="947" y="449"/>
                  </a:lnTo>
                  <a:lnTo>
                    <a:pt x="948" y="449"/>
                  </a:lnTo>
                  <a:lnTo>
                    <a:pt x="949" y="449"/>
                  </a:lnTo>
                  <a:lnTo>
                    <a:pt x="949" y="449"/>
                  </a:lnTo>
                  <a:lnTo>
                    <a:pt x="950" y="448"/>
                  </a:lnTo>
                  <a:lnTo>
                    <a:pt x="951" y="448"/>
                  </a:lnTo>
                  <a:lnTo>
                    <a:pt x="951" y="447"/>
                  </a:lnTo>
                  <a:lnTo>
                    <a:pt x="952" y="447"/>
                  </a:lnTo>
                  <a:lnTo>
                    <a:pt x="953" y="447"/>
                  </a:lnTo>
                  <a:lnTo>
                    <a:pt x="953" y="448"/>
                  </a:lnTo>
                  <a:lnTo>
                    <a:pt x="954" y="447"/>
                  </a:lnTo>
                  <a:lnTo>
                    <a:pt x="955" y="447"/>
                  </a:lnTo>
                  <a:lnTo>
                    <a:pt x="955" y="447"/>
                  </a:lnTo>
                  <a:lnTo>
                    <a:pt x="956" y="447"/>
                  </a:lnTo>
                  <a:lnTo>
                    <a:pt x="957" y="446"/>
                  </a:lnTo>
                  <a:lnTo>
                    <a:pt x="957" y="445"/>
                  </a:lnTo>
                  <a:lnTo>
                    <a:pt x="958" y="444"/>
                  </a:lnTo>
                  <a:lnTo>
                    <a:pt x="959" y="444"/>
                  </a:lnTo>
                  <a:lnTo>
                    <a:pt x="959" y="442"/>
                  </a:lnTo>
                  <a:lnTo>
                    <a:pt x="960" y="439"/>
                  </a:lnTo>
                  <a:lnTo>
                    <a:pt x="961" y="436"/>
                  </a:lnTo>
                  <a:lnTo>
                    <a:pt x="961" y="430"/>
                  </a:lnTo>
                  <a:lnTo>
                    <a:pt x="962" y="421"/>
                  </a:lnTo>
                  <a:lnTo>
                    <a:pt x="962" y="410"/>
                  </a:lnTo>
                  <a:lnTo>
                    <a:pt x="963" y="393"/>
                  </a:lnTo>
                  <a:lnTo>
                    <a:pt x="964" y="369"/>
                  </a:lnTo>
                  <a:lnTo>
                    <a:pt x="964" y="340"/>
                  </a:lnTo>
                  <a:lnTo>
                    <a:pt x="965" y="305"/>
                  </a:lnTo>
                  <a:lnTo>
                    <a:pt x="966" y="264"/>
                  </a:lnTo>
                  <a:lnTo>
                    <a:pt x="966" y="217"/>
                  </a:lnTo>
                  <a:lnTo>
                    <a:pt x="967" y="169"/>
                  </a:lnTo>
                  <a:lnTo>
                    <a:pt x="968" y="120"/>
                  </a:lnTo>
                  <a:lnTo>
                    <a:pt x="968" y="72"/>
                  </a:lnTo>
                  <a:lnTo>
                    <a:pt x="969" y="33"/>
                  </a:lnTo>
                  <a:lnTo>
                    <a:pt x="970" y="9"/>
                  </a:lnTo>
                  <a:lnTo>
                    <a:pt x="970" y="0"/>
                  </a:lnTo>
                  <a:lnTo>
                    <a:pt x="971" y="5"/>
                  </a:lnTo>
                  <a:lnTo>
                    <a:pt x="972" y="22"/>
                  </a:lnTo>
                  <a:lnTo>
                    <a:pt x="972" y="50"/>
                  </a:lnTo>
                  <a:lnTo>
                    <a:pt x="973" y="82"/>
                  </a:lnTo>
                  <a:lnTo>
                    <a:pt x="974" y="117"/>
                  </a:lnTo>
                  <a:lnTo>
                    <a:pt x="974" y="157"/>
                  </a:lnTo>
                  <a:lnTo>
                    <a:pt x="975" y="197"/>
                  </a:lnTo>
                  <a:lnTo>
                    <a:pt x="976" y="230"/>
                  </a:lnTo>
                  <a:lnTo>
                    <a:pt x="976" y="258"/>
                  </a:lnTo>
                  <a:lnTo>
                    <a:pt x="977" y="284"/>
                  </a:lnTo>
                  <a:lnTo>
                    <a:pt x="978" y="305"/>
                  </a:lnTo>
                  <a:lnTo>
                    <a:pt x="978" y="323"/>
                  </a:lnTo>
                  <a:lnTo>
                    <a:pt x="979" y="336"/>
                  </a:lnTo>
                  <a:lnTo>
                    <a:pt x="980" y="347"/>
                  </a:lnTo>
                  <a:lnTo>
                    <a:pt x="980" y="355"/>
                  </a:lnTo>
                  <a:lnTo>
                    <a:pt x="981" y="364"/>
                  </a:lnTo>
                  <a:lnTo>
                    <a:pt x="982" y="371"/>
                  </a:lnTo>
                  <a:lnTo>
                    <a:pt x="982" y="377"/>
                  </a:lnTo>
                  <a:lnTo>
                    <a:pt x="983" y="381"/>
                  </a:lnTo>
                  <a:lnTo>
                    <a:pt x="984" y="385"/>
                  </a:lnTo>
                  <a:lnTo>
                    <a:pt x="984" y="388"/>
                  </a:lnTo>
                  <a:lnTo>
                    <a:pt x="985" y="389"/>
                  </a:lnTo>
                  <a:lnTo>
                    <a:pt x="986" y="391"/>
                  </a:lnTo>
                  <a:lnTo>
                    <a:pt x="986" y="396"/>
                  </a:lnTo>
                  <a:lnTo>
                    <a:pt x="987" y="400"/>
                  </a:lnTo>
                  <a:lnTo>
                    <a:pt x="987" y="403"/>
                  </a:lnTo>
                  <a:lnTo>
                    <a:pt x="988" y="406"/>
                  </a:lnTo>
                  <a:lnTo>
                    <a:pt x="989" y="408"/>
                  </a:lnTo>
                  <a:lnTo>
                    <a:pt x="989" y="409"/>
                  </a:lnTo>
                  <a:lnTo>
                    <a:pt x="990" y="413"/>
                  </a:lnTo>
                  <a:lnTo>
                    <a:pt x="991" y="416"/>
                  </a:lnTo>
                  <a:lnTo>
                    <a:pt x="991" y="417"/>
                  </a:lnTo>
                  <a:lnTo>
                    <a:pt x="992" y="418"/>
                  </a:lnTo>
                  <a:lnTo>
                    <a:pt x="993" y="418"/>
                  </a:lnTo>
                  <a:lnTo>
                    <a:pt x="993" y="419"/>
                  </a:lnTo>
                  <a:lnTo>
                    <a:pt x="994" y="421"/>
                  </a:lnTo>
                  <a:lnTo>
                    <a:pt x="995" y="421"/>
                  </a:lnTo>
                  <a:lnTo>
                    <a:pt x="996" y="424"/>
                  </a:lnTo>
                  <a:lnTo>
                    <a:pt x="996" y="425"/>
                  </a:lnTo>
                  <a:lnTo>
                    <a:pt x="997" y="425"/>
                  </a:lnTo>
                  <a:lnTo>
                    <a:pt x="997" y="427"/>
                  </a:lnTo>
                  <a:lnTo>
                    <a:pt x="998" y="427"/>
                  </a:lnTo>
                  <a:lnTo>
                    <a:pt x="999" y="428"/>
                  </a:lnTo>
                  <a:lnTo>
                    <a:pt x="999" y="429"/>
                  </a:lnTo>
                  <a:lnTo>
                    <a:pt x="1000" y="429"/>
                  </a:lnTo>
                  <a:lnTo>
                    <a:pt x="1001" y="429"/>
                  </a:lnTo>
                  <a:lnTo>
                    <a:pt x="1001" y="431"/>
                  </a:lnTo>
                  <a:lnTo>
                    <a:pt x="1002" y="434"/>
                  </a:lnTo>
                  <a:lnTo>
                    <a:pt x="1003" y="434"/>
                  </a:lnTo>
                  <a:lnTo>
                    <a:pt x="1003" y="434"/>
                  </a:lnTo>
                  <a:lnTo>
                    <a:pt x="1004" y="434"/>
                  </a:lnTo>
                  <a:lnTo>
                    <a:pt x="1005" y="434"/>
                  </a:lnTo>
                  <a:lnTo>
                    <a:pt x="1005" y="435"/>
                  </a:lnTo>
                  <a:lnTo>
                    <a:pt x="1006" y="435"/>
                  </a:lnTo>
                  <a:lnTo>
                    <a:pt x="1007" y="435"/>
                  </a:lnTo>
                  <a:lnTo>
                    <a:pt x="1007" y="435"/>
                  </a:lnTo>
                  <a:lnTo>
                    <a:pt x="1008" y="435"/>
                  </a:lnTo>
                  <a:lnTo>
                    <a:pt x="1009" y="435"/>
                  </a:lnTo>
                  <a:lnTo>
                    <a:pt x="1009" y="435"/>
                  </a:lnTo>
                  <a:lnTo>
                    <a:pt x="1010" y="435"/>
                  </a:lnTo>
                  <a:lnTo>
                    <a:pt x="1011" y="435"/>
                  </a:lnTo>
                  <a:lnTo>
                    <a:pt x="1011" y="435"/>
                  </a:lnTo>
                  <a:lnTo>
                    <a:pt x="1012" y="435"/>
                  </a:lnTo>
                  <a:lnTo>
                    <a:pt x="1013" y="436"/>
                  </a:lnTo>
                  <a:lnTo>
                    <a:pt x="1013" y="435"/>
                  </a:lnTo>
                  <a:lnTo>
                    <a:pt x="1014" y="435"/>
                  </a:lnTo>
                  <a:lnTo>
                    <a:pt x="1014" y="435"/>
                  </a:lnTo>
                  <a:lnTo>
                    <a:pt x="1015" y="436"/>
                  </a:lnTo>
                  <a:lnTo>
                    <a:pt x="1016" y="436"/>
                  </a:lnTo>
                  <a:lnTo>
                    <a:pt x="1016" y="437"/>
                  </a:lnTo>
                  <a:lnTo>
                    <a:pt x="1017" y="438"/>
                  </a:lnTo>
                  <a:lnTo>
                    <a:pt x="1018" y="439"/>
                  </a:lnTo>
                  <a:lnTo>
                    <a:pt x="1019" y="439"/>
                  </a:lnTo>
                  <a:lnTo>
                    <a:pt x="1019" y="440"/>
                  </a:lnTo>
                  <a:lnTo>
                    <a:pt x="1020" y="440"/>
                  </a:lnTo>
                  <a:lnTo>
                    <a:pt x="1021" y="440"/>
                  </a:lnTo>
                  <a:lnTo>
                    <a:pt x="1021" y="440"/>
                  </a:lnTo>
                  <a:lnTo>
                    <a:pt x="1022" y="440"/>
                  </a:lnTo>
                  <a:lnTo>
                    <a:pt x="1022" y="440"/>
                  </a:lnTo>
                  <a:lnTo>
                    <a:pt x="1023" y="440"/>
                  </a:lnTo>
                  <a:lnTo>
                    <a:pt x="1024" y="441"/>
                  </a:lnTo>
                  <a:lnTo>
                    <a:pt x="1024" y="441"/>
                  </a:lnTo>
                  <a:lnTo>
                    <a:pt x="1025" y="441"/>
                  </a:lnTo>
                  <a:lnTo>
                    <a:pt x="1026" y="441"/>
                  </a:lnTo>
                  <a:lnTo>
                    <a:pt x="1026" y="440"/>
                  </a:lnTo>
                  <a:lnTo>
                    <a:pt x="1027" y="441"/>
                  </a:lnTo>
                  <a:lnTo>
                    <a:pt x="1028" y="441"/>
                  </a:lnTo>
                  <a:lnTo>
                    <a:pt x="1028" y="441"/>
                  </a:lnTo>
                  <a:lnTo>
                    <a:pt x="1029" y="441"/>
                  </a:lnTo>
                  <a:lnTo>
                    <a:pt x="1030" y="442"/>
                  </a:lnTo>
                  <a:lnTo>
                    <a:pt x="1030" y="442"/>
                  </a:lnTo>
                  <a:lnTo>
                    <a:pt x="1031" y="442"/>
                  </a:lnTo>
                  <a:lnTo>
                    <a:pt x="1032" y="442"/>
                  </a:lnTo>
                  <a:lnTo>
                    <a:pt x="1032" y="441"/>
                  </a:lnTo>
                  <a:lnTo>
                    <a:pt x="1033" y="441"/>
                  </a:lnTo>
                  <a:lnTo>
                    <a:pt x="1034" y="442"/>
                  </a:lnTo>
                  <a:lnTo>
                    <a:pt x="1034" y="442"/>
                  </a:lnTo>
                  <a:lnTo>
                    <a:pt x="1035" y="442"/>
                  </a:lnTo>
                  <a:lnTo>
                    <a:pt x="1036" y="443"/>
                  </a:lnTo>
                  <a:lnTo>
                    <a:pt x="1036" y="443"/>
                  </a:lnTo>
                  <a:lnTo>
                    <a:pt x="1037" y="442"/>
                  </a:lnTo>
                  <a:lnTo>
                    <a:pt x="1038" y="442"/>
                  </a:lnTo>
                  <a:lnTo>
                    <a:pt x="1038" y="442"/>
                  </a:lnTo>
                  <a:lnTo>
                    <a:pt x="1039" y="442"/>
                  </a:lnTo>
                  <a:lnTo>
                    <a:pt x="1039" y="442"/>
                  </a:lnTo>
                  <a:lnTo>
                    <a:pt x="1040" y="441"/>
                  </a:lnTo>
                  <a:lnTo>
                    <a:pt x="1041" y="441"/>
                  </a:lnTo>
                  <a:lnTo>
                    <a:pt x="1042" y="442"/>
                  </a:lnTo>
                  <a:lnTo>
                    <a:pt x="1042" y="441"/>
                  </a:lnTo>
                  <a:lnTo>
                    <a:pt x="1043" y="440"/>
                  </a:lnTo>
                  <a:lnTo>
                    <a:pt x="1044" y="439"/>
                  </a:lnTo>
                  <a:lnTo>
                    <a:pt x="1044" y="439"/>
                  </a:lnTo>
                  <a:lnTo>
                    <a:pt x="1045" y="439"/>
                  </a:lnTo>
                  <a:lnTo>
                    <a:pt x="1046" y="440"/>
                  </a:lnTo>
                  <a:lnTo>
                    <a:pt x="1046" y="441"/>
                  </a:lnTo>
                  <a:lnTo>
                    <a:pt x="1047" y="441"/>
                  </a:lnTo>
                  <a:lnTo>
                    <a:pt x="1047" y="441"/>
                  </a:lnTo>
                  <a:lnTo>
                    <a:pt x="1048" y="441"/>
                  </a:lnTo>
                  <a:lnTo>
                    <a:pt x="1049" y="442"/>
                  </a:lnTo>
                  <a:lnTo>
                    <a:pt x="1049" y="442"/>
                  </a:lnTo>
                  <a:lnTo>
                    <a:pt x="1050" y="442"/>
                  </a:lnTo>
                  <a:lnTo>
                    <a:pt x="1051" y="442"/>
                  </a:lnTo>
                  <a:lnTo>
                    <a:pt x="1051" y="442"/>
                  </a:lnTo>
                  <a:lnTo>
                    <a:pt x="1052" y="442"/>
                  </a:lnTo>
                  <a:lnTo>
                    <a:pt x="1053" y="442"/>
                  </a:lnTo>
                  <a:lnTo>
                    <a:pt x="1053" y="442"/>
                  </a:lnTo>
                  <a:lnTo>
                    <a:pt x="1054" y="442"/>
                  </a:lnTo>
                  <a:lnTo>
                    <a:pt x="1055" y="442"/>
                  </a:lnTo>
                  <a:lnTo>
                    <a:pt x="1055" y="442"/>
                  </a:lnTo>
                  <a:lnTo>
                    <a:pt x="1056" y="442"/>
                  </a:lnTo>
                  <a:lnTo>
                    <a:pt x="1057" y="442"/>
                  </a:lnTo>
                  <a:lnTo>
                    <a:pt x="1057" y="443"/>
                  </a:lnTo>
                  <a:lnTo>
                    <a:pt x="1058" y="444"/>
                  </a:lnTo>
                  <a:lnTo>
                    <a:pt x="1059" y="444"/>
                  </a:lnTo>
                  <a:lnTo>
                    <a:pt x="1059" y="444"/>
                  </a:lnTo>
                  <a:lnTo>
                    <a:pt x="1060" y="444"/>
                  </a:lnTo>
                  <a:lnTo>
                    <a:pt x="1061" y="444"/>
                  </a:lnTo>
                  <a:lnTo>
                    <a:pt x="1061" y="445"/>
                  </a:lnTo>
                  <a:lnTo>
                    <a:pt x="1062" y="446"/>
                  </a:lnTo>
                  <a:lnTo>
                    <a:pt x="1063" y="446"/>
                  </a:lnTo>
                  <a:lnTo>
                    <a:pt x="1063" y="445"/>
                  </a:lnTo>
                  <a:lnTo>
                    <a:pt x="1064" y="445"/>
                  </a:lnTo>
                  <a:lnTo>
                    <a:pt x="1064" y="444"/>
                  </a:lnTo>
                  <a:lnTo>
                    <a:pt x="1065" y="444"/>
                  </a:lnTo>
                  <a:lnTo>
                    <a:pt x="1066" y="444"/>
                  </a:lnTo>
                  <a:lnTo>
                    <a:pt x="1067" y="444"/>
                  </a:lnTo>
                  <a:lnTo>
                    <a:pt x="1067" y="444"/>
                  </a:lnTo>
                  <a:lnTo>
                    <a:pt x="1068" y="444"/>
                  </a:lnTo>
                  <a:lnTo>
                    <a:pt x="1069" y="444"/>
                  </a:lnTo>
                  <a:lnTo>
                    <a:pt x="1069" y="444"/>
                  </a:lnTo>
                  <a:lnTo>
                    <a:pt x="1070" y="444"/>
                  </a:lnTo>
                  <a:lnTo>
                    <a:pt x="1071" y="444"/>
                  </a:lnTo>
                  <a:lnTo>
                    <a:pt x="1071" y="444"/>
                  </a:lnTo>
                  <a:lnTo>
                    <a:pt x="1072" y="444"/>
                  </a:lnTo>
                  <a:lnTo>
                    <a:pt x="1072" y="445"/>
                  </a:lnTo>
                  <a:lnTo>
                    <a:pt x="1073" y="446"/>
                  </a:lnTo>
                  <a:lnTo>
                    <a:pt x="1074" y="447"/>
                  </a:lnTo>
                  <a:lnTo>
                    <a:pt x="1074" y="447"/>
                  </a:lnTo>
                  <a:lnTo>
                    <a:pt x="1075" y="447"/>
                  </a:lnTo>
                  <a:lnTo>
                    <a:pt x="1076" y="447"/>
                  </a:lnTo>
                  <a:lnTo>
                    <a:pt x="1076" y="447"/>
                  </a:lnTo>
                  <a:lnTo>
                    <a:pt x="1077" y="447"/>
                  </a:lnTo>
                  <a:lnTo>
                    <a:pt x="1078" y="448"/>
                  </a:lnTo>
                  <a:lnTo>
                    <a:pt x="1078" y="447"/>
                  </a:lnTo>
                  <a:lnTo>
                    <a:pt x="1079" y="447"/>
                  </a:lnTo>
                  <a:lnTo>
                    <a:pt x="1080" y="447"/>
                  </a:lnTo>
                  <a:lnTo>
                    <a:pt x="1080" y="447"/>
                  </a:lnTo>
                  <a:lnTo>
                    <a:pt x="1081" y="447"/>
                  </a:lnTo>
                  <a:lnTo>
                    <a:pt x="1082" y="446"/>
                  </a:lnTo>
                  <a:lnTo>
                    <a:pt x="1082" y="446"/>
                  </a:lnTo>
                  <a:lnTo>
                    <a:pt x="1083" y="445"/>
                  </a:lnTo>
                  <a:lnTo>
                    <a:pt x="1084" y="442"/>
                  </a:lnTo>
                  <a:lnTo>
                    <a:pt x="1084" y="441"/>
                  </a:lnTo>
                  <a:lnTo>
                    <a:pt x="1085" y="438"/>
                  </a:lnTo>
                  <a:lnTo>
                    <a:pt x="1086" y="435"/>
                  </a:lnTo>
                  <a:lnTo>
                    <a:pt x="1086" y="432"/>
                  </a:lnTo>
                  <a:lnTo>
                    <a:pt x="1087" y="429"/>
                  </a:lnTo>
                  <a:lnTo>
                    <a:pt x="1088" y="426"/>
                  </a:lnTo>
                  <a:lnTo>
                    <a:pt x="1088" y="423"/>
                  </a:lnTo>
                  <a:lnTo>
                    <a:pt x="1089" y="420"/>
                  </a:lnTo>
                  <a:lnTo>
                    <a:pt x="1090" y="418"/>
                  </a:lnTo>
                  <a:lnTo>
                    <a:pt x="1090" y="416"/>
                  </a:lnTo>
                  <a:lnTo>
                    <a:pt x="1091" y="415"/>
                  </a:lnTo>
                  <a:lnTo>
                    <a:pt x="1092" y="415"/>
                  </a:lnTo>
                  <a:lnTo>
                    <a:pt x="1092" y="416"/>
                  </a:lnTo>
                  <a:lnTo>
                    <a:pt x="1093" y="420"/>
                  </a:lnTo>
                  <a:lnTo>
                    <a:pt x="1094" y="423"/>
                  </a:lnTo>
                  <a:lnTo>
                    <a:pt x="1094" y="425"/>
                  </a:lnTo>
                  <a:lnTo>
                    <a:pt x="1095" y="429"/>
                  </a:lnTo>
                  <a:lnTo>
                    <a:pt x="1096" y="433"/>
                  </a:lnTo>
                  <a:lnTo>
                    <a:pt x="1096" y="436"/>
                  </a:lnTo>
                  <a:lnTo>
                    <a:pt x="1097" y="437"/>
                  </a:lnTo>
                  <a:lnTo>
                    <a:pt x="1098" y="440"/>
                  </a:lnTo>
                  <a:lnTo>
                    <a:pt x="1098" y="442"/>
                  </a:lnTo>
                  <a:lnTo>
                    <a:pt x="1099" y="443"/>
                  </a:lnTo>
                  <a:lnTo>
                    <a:pt x="1099" y="445"/>
                  </a:lnTo>
                  <a:lnTo>
                    <a:pt x="1100" y="445"/>
                  </a:lnTo>
                  <a:lnTo>
                    <a:pt x="1101" y="445"/>
                  </a:lnTo>
                  <a:lnTo>
                    <a:pt x="1101" y="445"/>
                  </a:lnTo>
                  <a:lnTo>
                    <a:pt x="1102" y="443"/>
                  </a:lnTo>
                  <a:lnTo>
                    <a:pt x="1103" y="443"/>
                  </a:lnTo>
                  <a:lnTo>
                    <a:pt x="1103" y="442"/>
                  </a:lnTo>
                  <a:lnTo>
                    <a:pt x="1104" y="442"/>
                  </a:lnTo>
                  <a:lnTo>
                    <a:pt x="1105" y="441"/>
                  </a:lnTo>
                  <a:lnTo>
                    <a:pt x="1105" y="441"/>
                  </a:lnTo>
                  <a:lnTo>
                    <a:pt x="1106" y="441"/>
                  </a:lnTo>
                  <a:lnTo>
                    <a:pt x="1107" y="442"/>
                  </a:lnTo>
                  <a:lnTo>
                    <a:pt x="1107" y="441"/>
                  </a:lnTo>
                  <a:lnTo>
                    <a:pt x="1108" y="441"/>
                  </a:lnTo>
                  <a:lnTo>
                    <a:pt x="1109" y="441"/>
                  </a:lnTo>
                  <a:lnTo>
                    <a:pt x="1109" y="441"/>
                  </a:lnTo>
                  <a:lnTo>
                    <a:pt x="1110" y="441"/>
                  </a:lnTo>
                  <a:lnTo>
                    <a:pt x="1111" y="442"/>
                  </a:lnTo>
                  <a:lnTo>
                    <a:pt x="1111" y="442"/>
                  </a:lnTo>
                  <a:lnTo>
                    <a:pt x="1112" y="443"/>
                  </a:lnTo>
                  <a:lnTo>
                    <a:pt x="1113" y="443"/>
                  </a:lnTo>
                  <a:lnTo>
                    <a:pt x="1113" y="444"/>
                  </a:lnTo>
                  <a:lnTo>
                    <a:pt x="1114" y="444"/>
                  </a:lnTo>
                  <a:lnTo>
                    <a:pt x="1115" y="443"/>
                  </a:lnTo>
                  <a:lnTo>
                    <a:pt x="1115" y="443"/>
                  </a:lnTo>
                  <a:lnTo>
                    <a:pt x="1116" y="442"/>
                  </a:lnTo>
                  <a:lnTo>
                    <a:pt x="1117" y="442"/>
                  </a:lnTo>
                  <a:lnTo>
                    <a:pt x="1117" y="441"/>
                  </a:lnTo>
                  <a:lnTo>
                    <a:pt x="1118" y="440"/>
                  </a:lnTo>
                  <a:lnTo>
                    <a:pt x="1119" y="439"/>
                  </a:lnTo>
                  <a:lnTo>
                    <a:pt x="1119" y="439"/>
                  </a:lnTo>
                  <a:lnTo>
                    <a:pt x="1120" y="438"/>
                  </a:lnTo>
                  <a:lnTo>
                    <a:pt x="1121" y="438"/>
                  </a:lnTo>
                  <a:lnTo>
                    <a:pt x="1121" y="438"/>
                  </a:lnTo>
                  <a:lnTo>
                    <a:pt x="1122" y="440"/>
                  </a:lnTo>
                  <a:lnTo>
                    <a:pt x="1123" y="440"/>
                  </a:lnTo>
                  <a:lnTo>
                    <a:pt x="1123" y="441"/>
                  </a:lnTo>
                  <a:lnTo>
                    <a:pt x="1124" y="442"/>
                  </a:lnTo>
                  <a:lnTo>
                    <a:pt x="1124" y="444"/>
                  </a:lnTo>
                  <a:lnTo>
                    <a:pt x="1125" y="445"/>
                  </a:lnTo>
                  <a:lnTo>
                    <a:pt x="1126" y="445"/>
                  </a:lnTo>
                  <a:lnTo>
                    <a:pt x="1126" y="445"/>
                  </a:lnTo>
                  <a:lnTo>
                    <a:pt x="1127" y="446"/>
                  </a:lnTo>
                  <a:lnTo>
                    <a:pt x="1128" y="447"/>
                  </a:lnTo>
                  <a:lnTo>
                    <a:pt x="1128" y="447"/>
                  </a:lnTo>
                  <a:lnTo>
                    <a:pt x="1129" y="447"/>
                  </a:lnTo>
                  <a:lnTo>
                    <a:pt x="1130" y="447"/>
                  </a:lnTo>
                  <a:lnTo>
                    <a:pt x="1130" y="448"/>
                  </a:lnTo>
                  <a:lnTo>
                    <a:pt x="1131" y="448"/>
                  </a:lnTo>
                  <a:lnTo>
                    <a:pt x="1132" y="447"/>
                  </a:lnTo>
                  <a:lnTo>
                    <a:pt x="1132" y="447"/>
                  </a:lnTo>
                  <a:lnTo>
                    <a:pt x="1133" y="447"/>
                  </a:lnTo>
                  <a:lnTo>
                    <a:pt x="1134" y="447"/>
                  </a:lnTo>
                  <a:lnTo>
                    <a:pt x="1134" y="448"/>
                  </a:lnTo>
                  <a:lnTo>
                    <a:pt x="1135" y="448"/>
                  </a:lnTo>
                  <a:lnTo>
                    <a:pt x="1136" y="447"/>
                  </a:lnTo>
                  <a:lnTo>
                    <a:pt x="1136" y="446"/>
                  </a:lnTo>
                  <a:lnTo>
                    <a:pt x="1137" y="446"/>
                  </a:lnTo>
                  <a:lnTo>
                    <a:pt x="1138" y="446"/>
                  </a:lnTo>
                  <a:lnTo>
                    <a:pt x="1138" y="446"/>
                  </a:lnTo>
                  <a:lnTo>
                    <a:pt x="1139" y="446"/>
                  </a:lnTo>
                  <a:lnTo>
                    <a:pt x="1140" y="446"/>
                  </a:lnTo>
                  <a:lnTo>
                    <a:pt x="1140" y="446"/>
                  </a:lnTo>
                  <a:lnTo>
                    <a:pt x="1141" y="446"/>
                  </a:lnTo>
                  <a:lnTo>
                    <a:pt x="1142" y="446"/>
                  </a:lnTo>
                  <a:lnTo>
                    <a:pt x="1142" y="447"/>
                  </a:lnTo>
                  <a:lnTo>
                    <a:pt x="1143" y="447"/>
                  </a:lnTo>
                  <a:lnTo>
                    <a:pt x="1144" y="446"/>
                  </a:lnTo>
                  <a:lnTo>
                    <a:pt x="1144" y="446"/>
                  </a:lnTo>
                  <a:lnTo>
                    <a:pt x="1145" y="446"/>
                  </a:lnTo>
                  <a:lnTo>
                    <a:pt x="1146" y="447"/>
                  </a:lnTo>
                  <a:lnTo>
                    <a:pt x="1146" y="448"/>
                  </a:lnTo>
                  <a:lnTo>
                    <a:pt x="1147" y="447"/>
                  </a:lnTo>
                  <a:lnTo>
                    <a:pt x="1148" y="447"/>
                  </a:lnTo>
                  <a:lnTo>
                    <a:pt x="1148" y="447"/>
                  </a:lnTo>
                  <a:lnTo>
                    <a:pt x="1149" y="447"/>
                  </a:lnTo>
                  <a:lnTo>
                    <a:pt x="1149" y="447"/>
                  </a:lnTo>
                  <a:lnTo>
                    <a:pt x="1150" y="447"/>
                  </a:lnTo>
                  <a:lnTo>
                    <a:pt x="1151" y="448"/>
                  </a:lnTo>
                  <a:lnTo>
                    <a:pt x="1151" y="448"/>
                  </a:lnTo>
                  <a:lnTo>
                    <a:pt x="1152" y="448"/>
                  </a:lnTo>
                  <a:lnTo>
                    <a:pt x="1153" y="448"/>
                  </a:lnTo>
                  <a:lnTo>
                    <a:pt x="1153" y="448"/>
                  </a:lnTo>
                  <a:lnTo>
                    <a:pt x="1154" y="449"/>
                  </a:lnTo>
                  <a:lnTo>
                    <a:pt x="1155" y="449"/>
                  </a:lnTo>
                  <a:lnTo>
                    <a:pt x="1156" y="448"/>
                  </a:lnTo>
                  <a:lnTo>
                    <a:pt x="1156" y="449"/>
                  </a:lnTo>
                  <a:lnTo>
                    <a:pt x="1157" y="449"/>
                  </a:lnTo>
                  <a:lnTo>
                    <a:pt x="1157" y="449"/>
                  </a:lnTo>
                  <a:lnTo>
                    <a:pt x="1158" y="449"/>
                  </a:lnTo>
                  <a:lnTo>
                    <a:pt x="1159" y="449"/>
                  </a:lnTo>
                  <a:lnTo>
                    <a:pt x="1159" y="449"/>
                  </a:lnTo>
                  <a:lnTo>
                    <a:pt x="1160" y="449"/>
                  </a:lnTo>
                  <a:lnTo>
                    <a:pt x="1161" y="449"/>
                  </a:lnTo>
                  <a:lnTo>
                    <a:pt x="1161" y="449"/>
                  </a:lnTo>
                  <a:lnTo>
                    <a:pt x="1162" y="449"/>
                  </a:lnTo>
                  <a:lnTo>
                    <a:pt x="1163" y="448"/>
                  </a:lnTo>
                  <a:lnTo>
                    <a:pt x="1163" y="448"/>
                  </a:lnTo>
                  <a:lnTo>
                    <a:pt x="1164" y="449"/>
                  </a:lnTo>
                  <a:lnTo>
                    <a:pt x="1165" y="448"/>
                  </a:lnTo>
                  <a:lnTo>
                    <a:pt x="1165" y="448"/>
                  </a:lnTo>
                  <a:lnTo>
                    <a:pt x="1166" y="449"/>
                  </a:lnTo>
                  <a:lnTo>
                    <a:pt x="1167" y="449"/>
                  </a:lnTo>
                  <a:lnTo>
                    <a:pt x="1167" y="449"/>
                  </a:lnTo>
                  <a:lnTo>
                    <a:pt x="1168" y="449"/>
                  </a:lnTo>
                  <a:lnTo>
                    <a:pt x="1169" y="448"/>
                  </a:lnTo>
                  <a:lnTo>
                    <a:pt x="1169" y="448"/>
                  </a:lnTo>
                  <a:lnTo>
                    <a:pt x="1170" y="447"/>
                  </a:lnTo>
                  <a:lnTo>
                    <a:pt x="1171" y="448"/>
                  </a:lnTo>
                  <a:lnTo>
                    <a:pt x="1171" y="448"/>
                  </a:lnTo>
                  <a:lnTo>
                    <a:pt x="1172" y="448"/>
                  </a:lnTo>
                  <a:lnTo>
                    <a:pt x="1173" y="448"/>
                  </a:lnTo>
                  <a:lnTo>
                    <a:pt x="1173" y="448"/>
                  </a:lnTo>
                  <a:lnTo>
                    <a:pt x="1174" y="447"/>
                  </a:lnTo>
                  <a:lnTo>
                    <a:pt x="1174" y="447"/>
                  </a:lnTo>
                  <a:lnTo>
                    <a:pt x="1175" y="447"/>
                  </a:lnTo>
                  <a:lnTo>
                    <a:pt x="1176" y="447"/>
                  </a:lnTo>
                  <a:lnTo>
                    <a:pt x="1176" y="447"/>
                  </a:lnTo>
                  <a:lnTo>
                    <a:pt x="1177" y="447"/>
                  </a:lnTo>
                  <a:lnTo>
                    <a:pt x="1178" y="447"/>
                  </a:lnTo>
                  <a:lnTo>
                    <a:pt x="1179" y="447"/>
                  </a:lnTo>
                  <a:lnTo>
                    <a:pt x="1179" y="447"/>
                  </a:lnTo>
                  <a:lnTo>
                    <a:pt x="1180" y="447"/>
                  </a:lnTo>
                  <a:lnTo>
                    <a:pt x="1181" y="448"/>
                  </a:lnTo>
                  <a:lnTo>
                    <a:pt x="1181" y="448"/>
                  </a:lnTo>
                  <a:lnTo>
                    <a:pt x="1182" y="448"/>
                  </a:lnTo>
                  <a:lnTo>
                    <a:pt x="1183" y="448"/>
                  </a:lnTo>
                  <a:lnTo>
                    <a:pt x="1183" y="448"/>
                  </a:lnTo>
                  <a:lnTo>
                    <a:pt x="1184" y="448"/>
                  </a:lnTo>
                  <a:lnTo>
                    <a:pt x="1184" y="448"/>
                  </a:lnTo>
                  <a:lnTo>
                    <a:pt x="1185" y="448"/>
                  </a:lnTo>
                  <a:lnTo>
                    <a:pt x="1186" y="448"/>
                  </a:lnTo>
                  <a:lnTo>
                    <a:pt x="1186" y="448"/>
                  </a:lnTo>
                  <a:lnTo>
                    <a:pt x="1187" y="448"/>
                  </a:lnTo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3" name="Freeform 390"/>
            <p:cNvSpPr>
              <a:spLocks/>
            </p:cNvSpPr>
            <p:nvPr/>
          </p:nvSpPr>
          <p:spPr bwMode="auto">
            <a:xfrm>
              <a:off x="2313908" y="4508568"/>
              <a:ext cx="1932149" cy="252000"/>
            </a:xfrm>
            <a:custGeom>
              <a:avLst/>
              <a:gdLst>
                <a:gd name="T0" fmla="*/ 18 w 1187"/>
                <a:gd name="T1" fmla="*/ 678 h 682"/>
                <a:gd name="T2" fmla="*/ 37 w 1187"/>
                <a:gd name="T3" fmla="*/ 674 h 682"/>
                <a:gd name="T4" fmla="*/ 56 w 1187"/>
                <a:gd name="T5" fmla="*/ 674 h 682"/>
                <a:gd name="T6" fmla="*/ 75 w 1187"/>
                <a:gd name="T7" fmla="*/ 664 h 682"/>
                <a:gd name="T8" fmla="*/ 95 w 1187"/>
                <a:gd name="T9" fmla="*/ 676 h 682"/>
                <a:gd name="T10" fmla="*/ 114 w 1187"/>
                <a:gd name="T11" fmla="*/ 648 h 682"/>
                <a:gd name="T12" fmla="*/ 133 w 1187"/>
                <a:gd name="T13" fmla="*/ 677 h 682"/>
                <a:gd name="T14" fmla="*/ 152 w 1187"/>
                <a:gd name="T15" fmla="*/ 678 h 682"/>
                <a:gd name="T16" fmla="*/ 171 w 1187"/>
                <a:gd name="T17" fmla="*/ 648 h 682"/>
                <a:gd name="T18" fmla="*/ 190 w 1187"/>
                <a:gd name="T19" fmla="*/ 678 h 682"/>
                <a:gd name="T20" fmla="*/ 209 w 1187"/>
                <a:gd name="T21" fmla="*/ 678 h 682"/>
                <a:gd name="T22" fmla="*/ 228 w 1187"/>
                <a:gd name="T23" fmla="*/ 680 h 682"/>
                <a:gd name="T24" fmla="*/ 247 w 1187"/>
                <a:gd name="T25" fmla="*/ 676 h 682"/>
                <a:gd name="T26" fmla="*/ 266 w 1187"/>
                <a:gd name="T27" fmla="*/ 681 h 682"/>
                <a:gd name="T28" fmla="*/ 285 w 1187"/>
                <a:gd name="T29" fmla="*/ 672 h 682"/>
                <a:gd name="T30" fmla="*/ 305 w 1187"/>
                <a:gd name="T31" fmla="*/ 671 h 682"/>
                <a:gd name="T32" fmla="*/ 324 w 1187"/>
                <a:gd name="T33" fmla="*/ 680 h 682"/>
                <a:gd name="T34" fmla="*/ 343 w 1187"/>
                <a:gd name="T35" fmla="*/ 678 h 682"/>
                <a:gd name="T36" fmla="*/ 362 w 1187"/>
                <a:gd name="T37" fmla="*/ 681 h 682"/>
                <a:gd name="T38" fmla="*/ 381 w 1187"/>
                <a:gd name="T39" fmla="*/ 680 h 682"/>
                <a:gd name="T40" fmla="*/ 400 w 1187"/>
                <a:gd name="T41" fmla="*/ 679 h 682"/>
                <a:gd name="T42" fmla="*/ 419 w 1187"/>
                <a:gd name="T43" fmla="*/ 678 h 682"/>
                <a:gd name="T44" fmla="*/ 438 w 1187"/>
                <a:gd name="T45" fmla="*/ 676 h 682"/>
                <a:gd name="T46" fmla="*/ 457 w 1187"/>
                <a:gd name="T47" fmla="*/ 675 h 682"/>
                <a:gd name="T48" fmla="*/ 477 w 1187"/>
                <a:gd name="T49" fmla="*/ 677 h 682"/>
                <a:gd name="T50" fmla="*/ 496 w 1187"/>
                <a:gd name="T51" fmla="*/ 678 h 682"/>
                <a:gd name="T52" fmla="*/ 515 w 1187"/>
                <a:gd name="T53" fmla="*/ 679 h 682"/>
                <a:gd name="T54" fmla="*/ 534 w 1187"/>
                <a:gd name="T55" fmla="*/ 671 h 682"/>
                <a:gd name="T56" fmla="*/ 553 w 1187"/>
                <a:gd name="T57" fmla="*/ 677 h 682"/>
                <a:gd name="T58" fmla="*/ 572 w 1187"/>
                <a:gd name="T59" fmla="*/ 589 h 682"/>
                <a:gd name="T60" fmla="*/ 591 w 1187"/>
                <a:gd name="T61" fmla="*/ 672 h 682"/>
                <a:gd name="T62" fmla="*/ 610 w 1187"/>
                <a:gd name="T63" fmla="*/ 668 h 682"/>
                <a:gd name="T64" fmla="*/ 629 w 1187"/>
                <a:gd name="T65" fmla="*/ 678 h 682"/>
                <a:gd name="T66" fmla="*/ 648 w 1187"/>
                <a:gd name="T67" fmla="*/ 676 h 682"/>
                <a:gd name="T68" fmla="*/ 667 w 1187"/>
                <a:gd name="T69" fmla="*/ 672 h 682"/>
                <a:gd name="T70" fmla="*/ 687 w 1187"/>
                <a:gd name="T71" fmla="*/ 661 h 682"/>
                <a:gd name="T72" fmla="*/ 706 w 1187"/>
                <a:gd name="T73" fmla="*/ 675 h 682"/>
                <a:gd name="T74" fmla="*/ 725 w 1187"/>
                <a:gd name="T75" fmla="*/ 639 h 682"/>
                <a:gd name="T76" fmla="*/ 744 w 1187"/>
                <a:gd name="T77" fmla="*/ 645 h 682"/>
                <a:gd name="T78" fmla="*/ 763 w 1187"/>
                <a:gd name="T79" fmla="*/ 669 h 682"/>
                <a:gd name="T80" fmla="*/ 782 w 1187"/>
                <a:gd name="T81" fmla="*/ 657 h 682"/>
                <a:gd name="T82" fmla="*/ 801 w 1187"/>
                <a:gd name="T83" fmla="*/ 667 h 682"/>
                <a:gd name="T84" fmla="*/ 820 w 1187"/>
                <a:gd name="T85" fmla="*/ 669 h 682"/>
                <a:gd name="T86" fmla="*/ 839 w 1187"/>
                <a:gd name="T87" fmla="*/ 659 h 682"/>
                <a:gd name="T88" fmla="*/ 859 w 1187"/>
                <a:gd name="T89" fmla="*/ 673 h 682"/>
                <a:gd name="T90" fmla="*/ 877 w 1187"/>
                <a:gd name="T91" fmla="*/ 672 h 682"/>
                <a:gd name="T92" fmla="*/ 897 w 1187"/>
                <a:gd name="T93" fmla="*/ 672 h 682"/>
                <a:gd name="T94" fmla="*/ 916 w 1187"/>
                <a:gd name="T95" fmla="*/ 676 h 682"/>
                <a:gd name="T96" fmla="*/ 935 w 1187"/>
                <a:gd name="T97" fmla="*/ 673 h 682"/>
                <a:gd name="T98" fmla="*/ 954 w 1187"/>
                <a:gd name="T99" fmla="*/ 675 h 682"/>
                <a:gd name="T100" fmla="*/ 973 w 1187"/>
                <a:gd name="T101" fmla="*/ 122 h 682"/>
                <a:gd name="T102" fmla="*/ 992 w 1187"/>
                <a:gd name="T103" fmla="*/ 246 h 682"/>
                <a:gd name="T104" fmla="*/ 1011 w 1187"/>
                <a:gd name="T105" fmla="*/ 648 h 682"/>
                <a:gd name="T106" fmla="*/ 1030 w 1187"/>
                <a:gd name="T107" fmla="*/ 668 h 682"/>
                <a:gd name="T108" fmla="*/ 1049 w 1187"/>
                <a:gd name="T109" fmla="*/ 667 h 682"/>
                <a:gd name="T110" fmla="*/ 1069 w 1187"/>
                <a:gd name="T111" fmla="*/ 671 h 682"/>
                <a:gd name="T112" fmla="*/ 1088 w 1187"/>
                <a:gd name="T113" fmla="*/ 646 h 682"/>
                <a:gd name="T114" fmla="*/ 1107 w 1187"/>
                <a:gd name="T115" fmla="*/ 669 h 682"/>
                <a:gd name="T116" fmla="*/ 1126 w 1187"/>
                <a:gd name="T117" fmla="*/ 670 h 682"/>
                <a:gd name="T118" fmla="*/ 1145 w 1187"/>
                <a:gd name="T119" fmla="*/ 673 h 682"/>
                <a:gd name="T120" fmla="*/ 1164 w 1187"/>
                <a:gd name="T121" fmla="*/ 675 h 682"/>
                <a:gd name="T122" fmla="*/ 1183 w 1187"/>
                <a:gd name="T123" fmla="*/ 675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87" h="682">
                  <a:moveTo>
                    <a:pt x="0" y="659"/>
                  </a:moveTo>
                  <a:lnTo>
                    <a:pt x="0" y="658"/>
                  </a:lnTo>
                  <a:lnTo>
                    <a:pt x="1" y="657"/>
                  </a:lnTo>
                  <a:lnTo>
                    <a:pt x="2" y="657"/>
                  </a:lnTo>
                  <a:lnTo>
                    <a:pt x="2" y="657"/>
                  </a:lnTo>
                  <a:lnTo>
                    <a:pt x="3" y="659"/>
                  </a:lnTo>
                  <a:lnTo>
                    <a:pt x="4" y="661"/>
                  </a:lnTo>
                  <a:lnTo>
                    <a:pt x="4" y="661"/>
                  </a:lnTo>
                  <a:lnTo>
                    <a:pt x="5" y="662"/>
                  </a:lnTo>
                  <a:lnTo>
                    <a:pt x="6" y="662"/>
                  </a:lnTo>
                  <a:lnTo>
                    <a:pt x="6" y="663"/>
                  </a:lnTo>
                  <a:lnTo>
                    <a:pt x="7" y="665"/>
                  </a:lnTo>
                  <a:lnTo>
                    <a:pt x="8" y="667"/>
                  </a:lnTo>
                  <a:lnTo>
                    <a:pt x="8" y="671"/>
                  </a:lnTo>
                  <a:lnTo>
                    <a:pt x="9" y="673"/>
                  </a:lnTo>
                  <a:lnTo>
                    <a:pt x="10" y="673"/>
                  </a:lnTo>
                  <a:lnTo>
                    <a:pt x="10" y="674"/>
                  </a:lnTo>
                  <a:lnTo>
                    <a:pt x="11" y="675"/>
                  </a:lnTo>
                  <a:lnTo>
                    <a:pt x="12" y="675"/>
                  </a:lnTo>
                  <a:lnTo>
                    <a:pt x="12" y="675"/>
                  </a:lnTo>
                  <a:lnTo>
                    <a:pt x="13" y="675"/>
                  </a:lnTo>
                  <a:lnTo>
                    <a:pt x="13" y="676"/>
                  </a:lnTo>
                  <a:lnTo>
                    <a:pt x="14" y="677"/>
                  </a:lnTo>
                  <a:lnTo>
                    <a:pt x="15" y="676"/>
                  </a:lnTo>
                  <a:lnTo>
                    <a:pt x="16" y="676"/>
                  </a:lnTo>
                  <a:lnTo>
                    <a:pt x="16" y="678"/>
                  </a:lnTo>
                  <a:lnTo>
                    <a:pt x="17" y="678"/>
                  </a:lnTo>
                  <a:lnTo>
                    <a:pt x="18" y="678"/>
                  </a:lnTo>
                  <a:lnTo>
                    <a:pt x="18" y="678"/>
                  </a:lnTo>
                  <a:lnTo>
                    <a:pt x="19" y="677"/>
                  </a:lnTo>
                  <a:lnTo>
                    <a:pt x="20" y="677"/>
                  </a:lnTo>
                  <a:lnTo>
                    <a:pt x="20" y="676"/>
                  </a:lnTo>
                  <a:lnTo>
                    <a:pt x="21" y="675"/>
                  </a:lnTo>
                  <a:lnTo>
                    <a:pt x="21" y="676"/>
                  </a:lnTo>
                  <a:lnTo>
                    <a:pt x="22" y="676"/>
                  </a:lnTo>
                  <a:lnTo>
                    <a:pt x="23" y="677"/>
                  </a:lnTo>
                  <a:lnTo>
                    <a:pt x="23" y="677"/>
                  </a:lnTo>
                  <a:lnTo>
                    <a:pt x="24" y="677"/>
                  </a:lnTo>
                  <a:lnTo>
                    <a:pt x="25" y="677"/>
                  </a:lnTo>
                  <a:lnTo>
                    <a:pt x="25" y="678"/>
                  </a:lnTo>
                  <a:lnTo>
                    <a:pt x="26" y="678"/>
                  </a:lnTo>
                  <a:lnTo>
                    <a:pt x="27" y="678"/>
                  </a:lnTo>
                  <a:lnTo>
                    <a:pt x="27" y="678"/>
                  </a:lnTo>
                  <a:lnTo>
                    <a:pt x="28" y="678"/>
                  </a:lnTo>
                  <a:lnTo>
                    <a:pt x="29" y="679"/>
                  </a:lnTo>
                  <a:lnTo>
                    <a:pt x="29" y="678"/>
                  </a:lnTo>
                  <a:lnTo>
                    <a:pt x="30" y="678"/>
                  </a:lnTo>
                  <a:lnTo>
                    <a:pt x="31" y="678"/>
                  </a:lnTo>
                  <a:lnTo>
                    <a:pt x="31" y="678"/>
                  </a:lnTo>
                  <a:lnTo>
                    <a:pt x="32" y="679"/>
                  </a:lnTo>
                  <a:lnTo>
                    <a:pt x="33" y="679"/>
                  </a:lnTo>
                  <a:lnTo>
                    <a:pt x="33" y="678"/>
                  </a:lnTo>
                  <a:lnTo>
                    <a:pt x="34" y="678"/>
                  </a:lnTo>
                  <a:lnTo>
                    <a:pt x="35" y="678"/>
                  </a:lnTo>
                  <a:lnTo>
                    <a:pt x="35" y="677"/>
                  </a:lnTo>
                  <a:lnTo>
                    <a:pt x="36" y="675"/>
                  </a:lnTo>
                  <a:lnTo>
                    <a:pt x="37" y="674"/>
                  </a:lnTo>
                  <a:lnTo>
                    <a:pt x="37" y="674"/>
                  </a:lnTo>
                  <a:lnTo>
                    <a:pt x="38" y="674"/>
                  </a:lnTo>
                  <a:lnTo>
                    <a:pt x="39" y="675"/>
                  </a:lnTo>
                  <a:lnTo>
                    <a:pt x="39" y="675"/>
                  </a:lnTo>
                  <a:lnTo>
                    <a:pt x="40" y="674"/>
                  </a:lnTo>
                  <a:lnTo>
                    <a:pt x="41" y="674"/>
                  </a:lnTo>
                  <a:lnTo>
                    <a:pt x="41" y="675"/>
                  </a:lnTo>
                  <a:lnTo>
                    <a:pt x="42" y="675"/>
                  </a:lnTo>
                  <a:lnTo>
                    <a:pt x="43" y="675"/>
                  </a:lnTo>
                  <a:lnTo>
                    <a:pt x="43" y="675"/>
                  </a:lnTo>
                  <a:lnTo>
                    <a:pt x="44" y="676"/>
                  </a:lnTo>
                  <a:lnTo>
                    <a:pt x="45" y="677"/>
                  </a:lnTo>
                  <a:lnTo>
                    <a:pt x="45" y="678"/>
                  </a:lnTo>
                  <a:lnTo>
                    <a:pt x="46" y="680"/>
                  </a:lnTo>
                  <a:lnTo>
                    <a:pt x="46" y="680"/>
                  </a:lnTo>
                  <a:lnTo>
                    <a:pt x="47" y="680"/>
                  </a:lnTo>
                  <a:lnTo>
                    <a:pt x="48" y="680"/>
                  </a:lnTo>
                  <a:lnTo>
                    <a:pt x="48" y="680"/>
                  </a:lnTo>
                  <a:lnTo>
                    <a:pt x="49" y="680"/>
                  </a:lnTo>
                  <a:lnTo>
                    <a:pt x="50" y="681"/>
                  </a:lnTo>
                  <a:lnTo>
                    <a:pt x="50" y="681"/>
                  </a:lnTo>
                  <a:lnTo>
                    <a:pt x="51" y="681"/>
                  </a:lnTo>
                  <a:lnTo>
                    <a:pt x="52" y="680"/>
                  </a:lnTo>
                  <a:lnTo>
                    <a:pt x="52" y="680"/>
                  </a:lnTo>
                  <a:lnTo>
                    <a:pt x="53" y="679"/>
                  </a:lnTo>
                  <a:lnTo>
                    <a:pt x="54" y="678"/>
                  </a:lnTo>
                  <a:lnTo>
                    <a:pt x="54" y="678"/>
                  </a:lnTo>
                  <a:lnTo>
                    <a:pt x="55" y="677"/>
                  </a:lnTo>
                  <a:lnTo>
                    <a:pt x="56" y="677"/>
                  </a:lnTo>
                  <a:lnTo>
                    <a:pt x="56" y="674"/>
                  </a:lnTo>
                  <a:lnTo>
                    <a:pt x="57" y="673"/>
                  </a:lnTo>
                  <a:lnTo>
                    <a:pt x="58" y="672"/>
                  </a:lnTo>
                  <a:lnTo>
                    <a:pt x="58" y="672"/>
                  </a:lnTo>
                  <a:lnTo>
                    <a:pt x="59" y="672"/>
                  </a:lnTo>
                  <a:lnTo>
                    <a:pt x="60" y="672"/>
                  </a:lnTo>
                  <a:lnTo>
                    <a:pt x="60" y="671"/>
                  </a:lnTo>
                  <a:lnTo>
                    <a:pt x="61" y="671"/>
                  </a:lnTo>
                  <a:lnTo>
                    <a:pt x="62" y="672"/>
                  </a:lnTo>
                  <a:lnTo>
                    <a:pt x="62" y="672"/>
                  </a:lnTo>
                  <a:lnTo>
                    <a:pt x="63" y="672"/>
                  </a:lnTo>
                  <a:lnTo>
                    <a:pt x="64" y="671"/>
                  </a:lnTo>
                  <a:lnTo>
                    <a:pt x="64" y="671"/>
                  </a:lnTo>
                  <a:lnTo>
                    <a:pt x="65" y="671"/>
                  </a:lnTo>
                  <a:lnTo>
                    <a:pt x="66" y="671"/>
                  </a:lnTo>
                  <a:lnTo>
                    <a:pt x="66" y="671"/>
                  </a:lnTo>
                  <a:lnTo>
                    <a:pt x="67" y="672"/>
                  </a:lnTo>
                  <a:lnTo>
                    <a:pt x="68" y="673"/>
                  </a:lnTo>
                  <a:lnTo>
                    <a:pt x="68" y="674"/>
                  </a:lnTo>
                  <a:lnTo>
                    <a:pt x="69" y="674"/>
                  </a:lnTo>
                  <a:lnTo>
                    <a:pt x="70" y="674"/>
                  </a:lnTo>
                  <a:lnTo>
                    <a:pt x="70" y="674"/>
                  </a:lnTo>
                  <a:lnTo>
                    <a:pt x="71" y="674"/>
                  </a:lnTo>
                  <a:lnTo>
                    <a:pt x="71" y="673"/>
                  </a:lnTo>
                  <a:lnTo>
                    <a:pt x="72" y="672"/>
                  </a:lnTo>
                  <a:lnTo>
                    <a:pt x="73" y="671"/>
                  </a:lnTo>
                  <a:lnTo>
                    <a:pt x="73" y="669"/>
                  </a:lnTo>
                  <a:lnTo>
                    <a:pt x="74" y="667"/>
                  </a:lnTo>
                  <a:lnTo>
                    <a:pt x="75" y="665"/>
                  </a:lnTo>
                  <a:lnTo>
                    <a:pt x="75" y="664"/>
                  </a:lnTo>
                  <a:lnTo>
                    <a:pt x="76" y="662"/>
                  </a:lnTo>
                  <a:lnTo>
                    <a:pt x="77" y="659"/>
                  </a:lnTo>
                  <a:lnTo>
                    <a:pt x="77" y="659"/>
                  </a:lnTo>
                  <a:lnTo>
                    <a:pt x="78" y="659"/>
                  </a:lnTo>
                  <a:lnTo>
                    <a:pt x="79" y="659"/>
                  </a:lnTo>
                  <a:lnTo>
                    <a:pt x="79" y="659"/>
                  </a:lnTo>
                  <a:lnTo>
                    <a:pt x="80" y="662"/>
                  </a:lnTo>
                  <a:lnTo>
                    <a:pt x="81" y="663"/>
                  </a:lnTo>
                  <a:lnTo>
                    <a:pt x="81" y="664"/>
                  </a:lnTo>
                  <a:lnTo>
                    <a:pt x="82" y="667"/>
                  </a:lnTo>
                  <a:lnTo>
                    <a:pt x="83" y="668"/>
                  </a:lnTo>
                  <a:lnTo>
                    <a:pt x="83" y="668"/>
                  </a:lnTo>
                  <a:lnTo>
                    <a:pt x="84" y="669"/>
                  </a:lnTo>
                  <a:lnTo>
                    <a:pt x="85" y="669"/>
                  </a:lnTo>
                  <a:lnTo>
                    <a:pt x="85" y="669"/>
                  </a:lnTo>
                  <a:lnTo>
                    <a:pt x="86" y="669"/>
                  </a:lnTo>
                  <a:lnTo>
                    <a:pt x="87" y="669"/>
                  </a:lnTo>
                  <a:lnTo>
                    <a:pt x="87" y="669"/>
                  </a:lnTo>
                  <a:lnTo>
                    <a:pt x="88" y="669"/>
                  </a:lnTo>
                  <a:lnTo>
                    <a:pt x="89" y="669"/>
                  </a:lnTo>
                  <a:lnTo>
                    <a:pt x="89" y="669"/>
                  </a:lnTo>
                  <a:lnTo>
                    <a:pt x="90" y="671"/>
                  </a:lnTo>
                  <a:lnTo>
                    <a:pt x="91" y="671"/>
                  </a:lnTo>
                  <a:lnTo>
                    <a:pt x="91" y="672"/>
                  </a:lnTo>
                  <a:lnTo>
                    <a:pt x="92" y="672"/>
                  </a:lnTo>
                  <a:lnTo>
                    <a:pt x="93" y="672"/>
                  </a:lnTo>
                  <a:lnTo>
                    <a:pt x="93" y="672"/>
                  </a:lnTo>
                  <a:lnTo>
                    <a:pt x="94" y="675"/>
                  </a:lnTo>
                  <a:lnTo>
                    <a:pt x="95" y="676"/>
                  </a:lnTo>
                  <a:lnTo>
                    <a:pt x="95" y="676"/>
                  </a:lnTo>
                  <a:lnTo>
                    <a:pt x="96" y="677"/>
                  </a:lnTo>
                  <a:lnTo>
                    <a:pt x="96" y="678"/>
                  </a:lnTo>
                  <a:lnTo>
                    <a:pt x="97" y="679"/>
                  </a:lnTo>
                  <a:lnTo>
                    <a:pt x="98" y="679"/>
                  </a:lnTo>
                  <a:lnTo>
                    <a:pt x="98" y="679"/>
                  </a:lnTo>
                  <a:lnTo>
                    <a:pt x="99" y="679"/>
                  </a:lnTo>
                  <a:lnTo>
                    <a:pt x="100" y="679"/>
                  </a:lnTo>
                  <a:lnTo>
                    <a:pt x="100" y="679"/>
                  </a:lnTo>
                  <a:lnTo>
                    <a:pt x="101" y="679"/>
                  </a:lnTo>
                  <a:lnTo>
                    <a:pt x="102" y="679"/>
                  </a:lnTo>
                  <a:lnTo>
                    <a:pt x="102" y="679"/>
                  </a:lnTo>
                  <a:lnTo>
                    <a:pt x="103" y="679"/>
                  </a:lnTo>
                  <a:lnTo>
                    <a:pt x="104" y="679"/>
                  </a:lnTo>
                  <a:lnTo>
                    <a:pt x="105" y="679"/>
                  </a:lnTo>
                  <a:lnTo>
                    <a:pt x="105" y="679"/>
                  </a:lnTo>
                  <a:lnTo>
                    <a:pt x="106" y="679"/>
                  </a:lnTo>
                  <a:lnTo>
                    <a:pt x="106" y="678"/>
                  </a:lnTo>
                  <a:lnTo>
                    <a:pt x="107" y="675"/>
                  </a:lnTo>
                  <a:lnTo>
                    <a:pt x="108" y="675"/>
                  </a:lnTo>
                  <a:lnTo>
                    <a:pt x="108" y="674"/>
                  </a:lnTo>
                  <a:lnTo>
                    <a:pt x="109" y="672"/>
                  </a:lnTo>
                  <a:lnTo>
                    <a:pt x="110" y="669"/>
                  </a:lnTo>
                  <a:lnTo>
                    <a:pt x="110" y="667"/>
                  </a:lnTo>
                  <a:lnTo>
                    <a:pt x="111" y="665"/>
                  </a:lnTo>
                  <a:lnTo>
                    <a:pt x="112" y="663"/>
                  </a:lnTo>
                  <a:lnTo>
                    <a:pt x="112" y="658"/>
                  </a:lnTo>
                  <a:lnTo>
                    <a:pt x="113" y="654"/>
                  </a:lnTo>
                  <a:lnTo>
                    <a:pt x="114" y="648"/>
                  </a:lnTo>
                  <a:lnTo>
                    <a:pt x="114" y="643"/>
                  </a:lnTo>
                  <a:lnTo>
                    <a:pt x="115" y="638"/>
                  </a:lnTo>
                  <a:lnTo>
                    <a:pt x="116" y="634"/>
                  </a:lnTo>
                  <a:lnTo>
                    <a:pt x="116" y="630"/>
                  </a:lnTo>
                  <a:lnTo>
                    <a:pt x="117" y="624"/>
                  </a:lnTo>
                  <a:lnTo>
                    <a:pt x="118" y="618"/>
                  </a:lnTo>
                  <a:lnTo>
                    <a:pt x="118" y="613"/>
                  </a:lnTo>
                  <a:lnTo>
                    <a:pt x="119" y="611"/>
                  </a:lnTo>
                  <a:lnTo>
                    <a:pt x="120" y="610"/>
                  </a:lnTo>
                  <a:lnTo>
                    <a:pt x="120" y="610"/>
                  </a:lnTo>
                  <a:lnTo>
                    <a:pt x="121" y="613"/>
                  </a:lnTo>
                  <a:lnTo>
                    <a:pt x="122" y="618"/>
                  </a:lnTo>
                  <a:lnTo>
                    <a:pt x="122" y="624"/>
                  </a:lnTo>
                  <a:lnTo>
                    <a:pt x="123" y="630"/>
                  </a:lnTo>
                  <a:lnTo>
                    <a:pt x="123" y="637"/>
                  </a:lnTo>
                  <a:lnTo>
                    <a:pt x="124" y="643"/>
                  </a:lnTo>
                  <a:lnTo>
                    <a:pt x="125" y="649"/>
                  </a:lnTo>
                  <a:lnTo>
                    <a:pt x="125" y="654"/>
                  </a:lnTo>
                  <a:lnTo>
                    <a:pt x="126" y="659"/>
                  </a:lnTo>
                  <a:lnTo>
                    <a:pt x="127" y="662"/>
                  </a:lnTo>
                  <a:lnTo>
                    <a:pt x="128" y="664"/>
                  </a:lnTo>
                  <a:lnTo>
                    <a:pt x="128" y="667"/>
                  </a:lnTo>
                  <a:lnTo>
                    <a:pt x="129" y="669"/>
                  </a:lnTo>
                  <a:lnTo>
                    <a:pt x="130" y="670"/>
                  </a:lnTo>
                  <a:lnTo>
                    <a:pt x="130" y="671"/>
                  </a:lnTo>
                  <a:lnTo>
                    <a:pt x="131" y="673"/>
                  </a:lnTo>
                  <a:lnTo>
                    <a:pt x="131" y="674"/>
                  </a:lnTo>
                  <a:lnTo>
                    <a:pt x="132" y="675"/>
                  </a:lnTo>
                  <a:lnTo>
                    <a:pt x="133" y="677"/>
                  </a:lnTo>
                  <a:lnTo>
                    <a:pt x="133" y="677"/>
                  </a:lnTo>
                  <a:lnTo>
                    <a:pt x="134" y="677"/>
                  </a:lnTo>
                  <a:lnTo>
                    <a:pt x="135" y="678"/>
                  </a:lnTo>
                  <a:lnTo>
                    <a:pt x="135" y="680"/>
                  </a:lnTo>
                  <a:lnTo>
                    <a:pt x="136" y="680"/>
                  </a:lnTo>
                  <a:lnTo>
                    <a:pt x="137" y="680"/>
                  </a:lnTo>
                  <a:lnTo>
                    <a:pt x="137" y="680"/>
                  </a:lnTo>
                  <a:lnTo>
                    <a:pt x="138" y="680"/>
                  </a:lnTo>
                  <a:lnTo>
                    <a:pt x="139" y="680"/>
                  </a:lnTo>
                  <a:lnTo>
                    <a:pt x="139" y="680"/>
                  </a:lnTo>
                  <a:lnTo>
                    <a:pt x="140" y="680"/>
                  </a:lnTo>
                  <a:lnTo>
                    <a:pt x="141" y="680"/>
                  </a:lnTo>
                  <a:lnTo>
                    <a:pt x="141" y="680"/>
                  </a:lnTo>
                  <a:lnTo>
                    <a:pt x="142" y="680"/>
                  </a:lnTo>
                  <a:lnTo>
                    <a:pt x="143" y="679"/>
                  </a:lnTo>
                  <a:lnTo>
                    <a:pt x="143" y="679"/>
                  </a:lnTo>
                  <a:lnTo>
                    <a:pt x="144" y="678"/>
                  </a:lnTo>
                  <a:lnTo>
                    <a:pt x="145" y="679"/>
                  </a:lnTo>
                  <a:lnTo>
                    <a:pt x="145" y="679"/>
                  </a:lnTo>
                  <a:lnTo>
                    <a:pt x="146" y="678"/>
                  </a:lnTo>
                  <a:lnTo>
                    <a:pt x="147" y="678"/>
                  </a:lnTo>
                  <a:lnTo>
                    <a:pt x="147" y="678"/>
                  </a:lnTo>
                  <a:lnTo>
                    <a:pt x="148" y="678"/>
                  </a:lnTo>
                  <a:lnTo>
                    <a:pt x="148" y="678"/>
                  </a:lnTo>
                  <a:lnTo>
                    <a:pt x="149" y="678"/>
                  </a:lnTo>
                  <a:lnTo>
                    <a:pt x="150" y="678"/>
                  </a:lnTo>
                  <a:lnTo>
                    <a:pt x="150" y="678"/>
                  </a:lnTo>
                  <a:lnTo>
                    <a:pt x="151" y="677"/>
                  </a:lnTo>
                  <a:lnTo>
                    <a:pt x="152" y="678"/>
                  </a:lnTo>
                  <a:lnTo>
                    <a:pt x="153" y="678"/>
                  </a:lnTo>
                  <a:lnTo>
                    <a:pt x="153" y="678"/>
                  </a:lnTo>
                  <a:lnTo>
                    <a:pt x="154" y="678"/>
                  </a:lnTo>
                  <a:lnTo>
                    <a:pt x="155" y="678"/>
                  </a:lnTo>
                  <a:lnTo>
                    <a:pt x="155" y="678"/>
                  </a:lnTo>
                  <a:lnTo>
                    <a:pt x="156" y="678"/>
                  </a:lnTo>
                  <a:lnTo>
                    <a:pt x="156" y="678"/>
                  </a:lnTo>
                  <a:lnTo>
                    <a:pt x="157" y="678"/>
                  </a:lnTo>
                  <a:lnTo>
                    <a:pt x="158" y="678"/>
                  </a:lnTo>
                  <a:lnTo>
                    <a:pt x="158" y="678"/>
                  </a:lnTo>
                  <a:lnTo>
                    <a:pt x="159" y="677"/>
                  </a:lnTo>
                  <a:lnTo>
                    <a:pt x="160" y="676"/>
                  </a:lnTo>
                  <a:lnTo>
                    <a:pt x="160" y="674"/>
                  </a:lnTo>
                  <a:lnTo>
                    <a:pt x="161" y="672"/>
                  </a:lnTo>
                  <a:lnTo>
                    <a:pt x="162" y="671"/>
                  </a:lnTo>
                  <a:lnTo>
                    <a:pt x="162" y="669"/>
                  </a:lnTo>
                  <a:lnTo>
                    <a:pt x="163" y="666"/>
                  </a:lnTo>
                  <a:lnTo>
                    <a:pt x="164" y="664"/>
                  </a:lnTo>
                  <a:lnTo>
                    <a:pt x="164" y="661"/>
                  </a:lnTo>
                  <a:lnTo>
                    <a:pt x="165" y="659"/>
                  </a:lnTo>
                  <a:lnTo>
                    <a:pt x="166" y="658"/>
                  </a:lnTo>
                  <a:lnTo>
                    <a:pt x="166" y="655"/>
                  </a:lnTo>
                  <a:lnTo>
                    <a:pt x="167" y="652"/>
                  </a:lnTo>
                  <a:lnTo>
                    <a:pt x="168" y="651"/>
                  </a:lnTo>
                  <a:lnTo>
                    <a:pt x="168" y="650"/>
                  </a:lnTo>
                  <a:lnTo>
                    <a:pt x="169" y="649"/>
                  </a:lnTo>
                  <a:lnTo>
                    <a:pt x="170" y="648"/>
                  </a:lnTo>
                  <a:lnTo>
                    <a:pt x="170" y="648"/>
                  </a:lnTo>
                  <a:lnTo>
                    <a:pt x="171" y="648"/>
                  </a:lnTo>
                  <a:lnTo>
                    <a:pt x="172" y="648"/>
                  </a:lnTo>
                  <a:lnTo>
                    <a:pt x="172" y="648"/>
                  </a:lnTo>
                  <a:lnTo>
                    <a:pt x="173" y="648"/>
                  </a:lnTo>
                  <a:lnTo>
                    <a:pt x="173" y="648"/>
                  </a:lnTo>
                  <a:lnTo>
                    <a:pt x="174" y="649"/>
                  </a:lnTo>
                  <a:lnTo>
                    <a:pt x="175" y="654"/>
                  </a:lnTo>
                  <a:lnTo>
                    <a:pt x="176" y="659"/>
                  </a:lnTo>
                  <a:lnTo>
                    <a:pt x="176" y="662"/>
                  </a:lnTo>
                  <a:lnTo>
                    <a:pt x="177" y="663"/>
                  </a:lnTo>
                  <a:lnTo>
                    <a:pt x="178" y="666"/>
                  </a:lnTo>
                  <a:lnTo>
                    <a:pt x="178" y="669"/>
                  </a:lnTo>
                  <a:lnTo>
                    <a:pt x="179" y="672"/>
                  </a:lnTo>
                  <a:lnTo>
                    <a:pt x="180" y="673"/>
                  </a:lnTo>
                  <a:lnTo>
                    <a:pt x="180" y="674"/>
                  </a:lnTo>
                  <a:lnTo>
                    <a:pt x="181" y="675"/>
                  </a:lnTo>
                  <a:lnTo>
                    <a:pt x="181" y="678"/>
                  </a:lnTo>
                  <a:lnTo>
                    <a:pt x="182" y="678"/>
                  </a:lnTo>
                  <a:lnTo>
                    <a:pt x="183" y="678"/>
                  </a:lnTo>
                  <a:lnTo>
                    <a:pt x="183" y="678"/>
                  </a:lnTo>
                  <a:lnTo>
                    <a:pt x="184" y="678"/>
                  </a:lnTo>
                  <a:lnTo>
                    <a:pt x="185" y="678"/>
                  </a:lnTo>
                  <a:lnTo>
                    <a:pt x="185" y="678"/>
                  </a:lnTo>
                  <a:lnTo>
                    <a:pt x="186" y="678"/>
                  </a:lnTo>
                  <a:lnTo>
                    <a:pt x="187" y="678"/>
                  </a:lnTo>
                  <a:lnTo>
                    <a:pt x="187" y="678"/>
                  </a:lnTo>
                  <a:lnTo>
                    <a:pt x="188" y="678"/>
                  </a:lnTo>
                  <a:lnTo>
                    <a:pt x="189" y="678"/>
                  </a:lnTo>
                  <a:lnTo>
                    <a:pt x="189" y="678"/>
                  </a:lnTo>
                  <a:lnTo>
                    <a:pt x="190" y="678"/>
                  </a:lnTo>
                  <a:lnTo>
                    <a:pt x="191" y="678"/>
                  </a:lnTo>
                  <a:lnTo>
                    <a:pt x="191" y="676"/>
                  </a:lnTo>
                  <a:lnTo>
                    <a:pt x="192" y="675"/>
                  </a:lnTo>
                  <a:lnTo>
                    <a:pt x="193" y="675"/>
                  </a:lnTo>
                  <a:lnTo>
                    <a:pt x="193" y="674"/>
                  </a:lnTo>
                  <a:lnTo>
                    <a:pt x="194" y="672"/>
                  </a:lnTo>
                  <a:lnTo>
                    <a:pt x="195" y="671"/>
                  </a:lnTo>
                  <a:lnTo>
                    <a:pt x="195" y="670"/>
                  </a:lnTo>
                  <a:lnTo>
                    <a:pt x="196" y="669"/>
                  </a:lnTo>
                  <a:lnTo>
                    <a:pt x="197" y="669"/>
                  </a:lnTo>
                  <a:lnTo>
                    <a:pt x="197" y="668"/>
                  </a:lnTo>
                  <a:lnTo>
                    <a:pt x="198" y="668"/>
                  </a:lnTo>
                  <a:lnTo>
                    <a:pt x="199" y="668"/>
                  </a:lnTo>
                  <a:lnTo>
                    <a:pt x="199" y="668"/>
                  </a:lnTo>
                  <a:lnTo>
                    <a:pt x="200" y="669"/>
                  </a:lnTo>
                  <a:lnTo>
                    <a:pt x="201" y="671"/>
                  </a:lnTo>
                  <a:lnTo>
                    <a:pt x="201" y="672"/>
                  </a:lnTo>
                  <a:lnTo>
                    <a:pt x="202" y="673"/>
                  </a:lnTo>
                  <a:lnTo>
                    <a:pt x="203" y="674"/>
                  </a:lnTo>
                  <a:lnTo>
                    <a:pt x="203" y="674"/>
                  </a:lnTo>
                  <a:lnTo>
                    <a:pt x="204" y="675"/>
                  </a:lnTo>
                  <a:lnTo>
                    <a:pt x="205" y="675"/>
                  </a:lnTo>
                  <a:lnTo>
                    <a:pt x="205" y="676"/>
                  </a:lnTo>
                  <a:lnTo>
                    <a:pt x="206" y="676"/>
                  </a:lnTo>
                  <a:lnTo>
                    <a:pt x="207" y="677"/>
                  </a:lnTo>
                  <a:lnTo>
                    <a:pt x="207" y="678"/>
                  </a:lnTo>
                  <a:lnTo>
                    <a:pt x="208" y="678"/>
                  </a:lnTo>
                  <a:lnTo>
                    <a:pt x="208" y="678"/>
                  </a:lnTo>
                  <a:lnTo>
                    <a:pt x="209" y="678"/>
                  </a:lnTo>
                  <a:lnTo>
                    <a:pt x="210" y="678"/>
                  </a:lnTo>
                  <a:lnTo>
                    <a:pt x="210" y="678"/>
                  </a:lnTo>
                  <a:lnTo>
                    <a:pt x="211" y="678"/>
                  </a:lnTo>
                  <a:lnTo>
                    <a:pt x="212" y="678"/>
                  </a:lnTo>
                  <a:lnTo>
                    <a:pt x="212" y="678"/>
                  </a:lnTo>
                  <a:lnTo>
                    <a:pt x="213" y="678"/>
                  </a:lnTo>
                  <a:lnTo>
                    <a:pt x="214" y="679"/>
                  </a:lnTo>
                  <a:lnTo>
                    <a:pt x="214" y="678"/>
                  </a:lnTo>
                  <a:lnTo>
                    <a:pt x="215" y="678"/>
                  </a:lnTo>
                  <a:lnTo>
                    <a:pt x="216" y="678"/>
                  </a:lnTo>
                  <a:lnTo>
                    <a:pt x="216" y="679"/>
                  </a:lnTo>
                  <a:lnTo>
                    <a:pt x="217" y="679"/>
                  </a:lnTo>
                  <a:lnTo>
                    <a:pt x="218" y="679"/>
                  </a:lnTo>
                  <a:lnTo>
                    <a:pt x="218" y="679"/>
                  </a:lnTo>
                  <a:lnTo>
                    <a:pt x="219" y="680"/>
                  </a:lnTo>
                  <a:lnTo>
                    <a:pt x="220" y="680"/>
                  </a:lnTo>
                  <a:lnTo>
                    <a:pt x="220" y="680"/>
                  </a:lnTo>
                  <a:lnTo>
                    <a:pt x="221" y="680"/>
                  </a:lnTo>
                  <a:lnTo>
                    <a:pt x="222" y="679"/>
                  </a:lnTo>
                  <a:lnTo>
                    <a:pt x="222" y="679"/>
                  </a:lnTo>
                  <a:lnTo>
                    <a:pt x="223" y="679"/>
                  </a:lnTo>
                  <a:lnTo>
                    <a:pt x="224" y="679"/>
                  </a:lnTo>
                  <a:lnTo>
                    <a:pt x="224" y="679"/>
                  </a:lnTo>
                  <a:lnTo>
                    <a:pt x="225" y="679"/>
                  </a:lnTo>
                  <a:lnTo>
                    <a:pt x="226" y="679"/>
                  </a:lnTo>
                  <a:lnTo>
                    <a:pt x="226" y="680"/>
                  </a:lnTo>
                  <a:lnTo>
                    <a:pt x="227" y="680"/>
                  </a:lnTo>
                  <a:lnTo>
                    <a:pt x="228" y="680"/>
                  </a:lnTo>
                  <a:lnTo>
                    <a:pt x="228" y="680"/>
                  </a:lnTo>
                  <a:lnTo>
                    <a:pt x="229" y="680"/>
                  </a:lnTo>
                  <a:lnTo>
                    <a:pt x="230" y="681"/>
                  </a:lnTo>
                  <a:lnTo>
                    <a:pt x="230" y="680"/>
                  </a:lnTo>
                  <a:lnTo>
                    <a:pt x="231" y="680"/>
                  </a:lnTo>
                  <a:lnTo>
                    <a:pt x="232" y="679"/>
                  </a:lnTo>
                  <a:lnTo>
                    <a:pt x="232" y="679"/>
                  </a:lnTo>
                  <a:lnTo>
                    <a:pt x="233" y="680"/>
                  </a:lnTo>
                  <a:lnTo>
                    <a:pt x="233" y="679"/>
                  </a:lnTo>
                  <a:lnTo>
                    <a:pt x="234" y="678"/>
                  </a:lnTo>
                  <a:lnTo>
                    <a:pt x="235" y="679"/>
                  </a:lnTo>
                  <a:lnTo>
                    <a:pt x="235" y="678"/>
                  </a:lnTo>
                  <a:lnTo>
                    <a:pt x="236" y="677"/>
                  </a:lnTo>
                  <a:lnTo>
                    <a:pt x="237" y="676"/>
                  </a:lnTo>
                  <a:lnTo>
                    <a:pt x="237" y="676"/>
                  </a:lnTo>
                  <a:lnTo>
                    <a:pt x="238" y="676"/>
                  </a:lnTo>
                  <a:lnTo>
                    <a:pt x="239" y="676"/>
                  </a:lnTo>
                  <a:lnTo>
                    <a:pt x="239" y="676"/>
                  </a:lnTo>
                  <a:lnTo>
                    <a:pt x="240" y="675"/>
                  </a:lnTo>
                  <a:lnTo>
                    <a:pt x="241" y="675"/>
                  </a:lnTo>
                  <a:lnTo>
                    <a:pt x="241" y="675"/>
                  </a:lnTo>
                  <a:lnTo>
                    <a:pt x="242" y="675"/>
                  </a:lnTo>
                  <a:lnTo>
                    <a:pt x="243" y="675"/>
                  </a:lnTo>
                  <a:lnTo>
                    <a:pt x="243" y="675"/>
                  </a:lnTo>
                  <a:lnTo>
                    <a:pt x="244" y="675"/>
                  </a:lnTo>
                  <a:lnTo>
                    <a:pt x="245" y="675"/>
                  </a:lnTo>
                  <a:lnTo>
                    <a:pt x="245" y="675"/>
                  </a:lnTo>
                  <a:lnTo>
                    <a:pt x="246" y="675"/>
                  </a:lnTo>
                  <a:lnTo>
                    <a:pt x="247" y="675"/>
                  </a:lnTo>
                  <a:lnTo>
                    <a:pt x="247" y="676"/>
                  </a:lnTo>
                  <a:lnTo>
                    <a:pt x="248" y="678"/>
                  </a:lnTo>
                  <a:lnTo>
                    <a:pt x="249" y="679"/>
                  </a:lnTo>
                  <a:lnTo>
                    <a:pt x="249" y="679"/>
                  </a:lnTo>
                  <a:lnTo>
                    <a:pt x="250" y="679"/>
                  </a:lnTo>
                  <a:lnTo>
                    <a:pt x="251" y="679"/>
                  </a:lnTo>
                  <a:lnTo>
                    <a:pt x="251" y="679"/>
                  </a:lnTo>
                  <a:lnTo>
                    <a:pt x="252" y="679"/>
                  </a:lnTo>
                  <a:lnTo>
                    <a:pt x="253" y="680"/>
                  </a:lnTo>
                  <a:lnTo>
                    <a:pt x="253" y="681"/>
                  </a:lnTo>
                  <a:lnTo>
                    <a:pt x="254" y="681"/>
                  </a:lnTo>
                  <a:lnTo>
                    <a:pt x="255" y="681"/>
                  </a:lnTo>
                  <a:lnTo>
                    <a:pt x="255" y="681"/>
                  </a:lnTo>
                  <a:lnTo>
                    <a:pt x="256" y="681"/>
                  </a:lnTo>
                  <a:lnTo>
                    <a:pt x="257" y="681"/>
                  </a:lnTo>
                  <a:lnTo>
                    <a:pt x="257" y="681"/>
                  </a:lnTo>
                  <a:lnTo>
                    <a:pt x="258" y="681"/>
                  </a:lnTo>
                  <a:lnTo>
                    <a:pt x="258" y="681"/>
                  </a:lnTo>
                  <a:lnTo>
                    <a:pt x="259" y="681"/>
                  </a:lnTo>
                  <a:lnTo>
                    <a:pt x="260" y="680"/>
                  </a:lnTo>
                  <a:lnTo>
                    <a:pt x="260" y="680"/>
                  </a:lnTo>
                  <a:lnTo>
                    <a:pt x="261" y="681"/>
                  </a:lnTo>
                  <a:lnTo>
                    <a:pt x="262" y="680"/>
                  </a:lnTo>
                  <a:lnTo>
                    <a:pt x="262" y="680"/>
                  </a:lnTo>
                  <a:lnTo>
                    <a:pt x="263" y="680"/>
                  </a:lnTo>
                  <a:lnTo>
                    <a:pt x="264" y="680"/>
                  </a:lnTo>
                  <a:lnTo>
                    <a:pt x="265" y="680"/>
                  </a:lnTo>
                  <a:lnTo>
                    <a:pt x="265" y="680"/>
                  </a:lnTo>
                  <a:lnTo>
                    <a:pt x="266" y="680"/>
                  </a:lnTo>
                  <a:lnTo>
                    <a:pt x="266" y="681"/>
                  </a:lnTo>
                  <a:lnTo>
                    <a:pt x="267" y="680"/>
                  </a:lnTo>
                  <a:lnTo>
                    <a:pt x="268" y="680"/>
                  </a:lnTo>
                  <a:lnTo>
                    <a:pt x="268" y="680"/>
                  </a:lnTo>
                  <a:lnTo>
                    <a:pt x="269" y="680"/>
                  </a:lnTo>
                  <a:lnTo>
                    <a:pt x="270" y="680"/>
                  </a:lnTo>
                  <a:lnTo>
                    <a:pt x="270" y="679"/>
                  </a:lnTo>
                  <a:lnTo>
                    <a:pt x="271" y="679"/>
                  </a:lnTo>
                  <a:lnTo>
                    <a:pt x="272" y="678"/>
                  </a:lnTo>
                  <a:lnTo>
                    <a:pt x="272" y="678"/>
                  </a:lnTo>
                  <a:lnTo>
                    <a:pt x="273" y="677"/>
                  </a:lnTo>
                  <a:lnTo>
                    <a:pt x="274" y="677"/>
                  </a:lnTo>
                  <a:lnTo>
                    <a:pt x="274" y="677"/>
                  </a:lnTo>
                  <a:lnTo>
                    <a:pt x="275" y="677"/>
                  </a:lnTo>
                  <a:lnTo>
                    <a:pt x="276" y="676"/>
                  </a:lnTo>
                  <a:lnTo>
                    <a:pt x="276" y="677"/>
                  </a:lnTo>
                  <a:lnTo>
                    <a:pt x="277" y="677"/>
                  </a:lnTo>
                  <a:lnTo>
                    <a:pt x="278" y="678"/>
                  </a:lnTo>
                  <a:lnTo>
                    <a:pt x="278" y="678"/>
                  </a:lnTo>
                  <a:lnTo>
                    <a:pt x="279" y="678"/>
                  </a:lnTo>
                  <a:lnTo>
                    <a:pt x="280" y="677"/>
                  </a:lnTo>
                  <a:lnTo>
                    <a:pt x="280" y="677"/>
                  </a:lnTo>
                  <a:lnTo>
                    <a:pt x="281" y="675"/>
                  </a:lnTo>
                  <a:lnTo>
                    <a:pt x="282" y="674"/>
                  </a:lnTo>
                  <a:lnTo>
                    <a:pt x="282" y="674"/>
                  </a:lnTo>
                  <a:lnTo>
                    <a:pt x="283" y="673"/>
                  </a:lnTo>
                  <a:lnTo>
                    <a:pt x="283" y="672"/>
                  </a:lnTo>
                  <a:lnTo>
                    <a:pt x="284" y="672"/>
                  </a:lnTo>
                  <a:lnTo>
                    <a:pt x="285" y="672"/>
                  </a:lnTo>
                  <a:lnTo>
                    <a:pt x="285" y="672"/>
                  </a:lnTo>
                  <a:lnTo>
                    <a:pt x="286" y="672"/>
                  </a:lnTo>
                  <a:lnTo>
                    <a:pt x="287" y="672"/>
                  </a:lnTo>
                  <a:lnTo>
                    <a:pt x="287" y="670"/>
                  </a:lnTo>
                  <a:lnTo>
                    <a:pt x="288" y="668"/>
                  </a:lnTo>
                  <a:lnTo>
                    <a:pt x="289" y="666"/>
                  </a:lnTo>
                  <a:lnTo>
                    <a:pt x="290" y="662"/>
                  </a:lnTo>
                  <a:lnTo>
                    <a:pt x="290" y="657"/>
                  </a:lnTo>
                  <a:lnTo>
                    <a:pt x="291" y="651"/>
                  </a:lnTo>
                  <a:lnTo>
                    <a:pt x="292" y="645"/>
                  </a:lnTo>
                  <a:lnTo>
                    <a:pt x="292" y="636"/>
                  </a:lnTo>
                  <a:lnTo>
                    <a:pt x="293" y="628"/>
                  </a:lnTo>
                  <a:lnTo>
                    <a:pt x="293" y="621"/>
                  </a:lnTo>
                  <a:lnTo>
                    <a:pt x="294" y="614"/>
                  </a:lnTo>
                  <a:lnTo>
                    <a:pt x="295" y="606"/>
                  </a:lnTo>
                  <a:lnTo>
                    <a:pt x="295" y="599"/>
                  </a:lnTo>
                  <a:lnTo>
                    <a:pt x="296" y="594"/>
                  </a:lnTo>
                  <a:lnTo>
                    <a:pt x="297" y="594"/>
                  </a:lnTo>
                  <a:lnTo>
                    <a:pt x="297" y="597"/>
                  </a:lnTo>
                  <a:lnTo>
                    <a:pt x="298" y="600"/>
                  </a:lnTo>
                  <a:lnTo>
                    <a:pt x="299" y="606"/>
                  </a:lnTo>
                  <a:lnTo>
                    <a:pt x="299" y="615"/>
                  </a:lnTo>
                  <a:lnTo>
                    <a:pt x="300" y="624"/>
                  </a:lnTo>
                  <a:lnTo>
                    <a:pt x="301" y="633"/>
                  </a:lnTo>
                  <a:lnTo>
                    <a:pt x="301" y="642"/>
                  </a:lnTo>
                  <a:lnTo>
                    <a:pt x="302" y="649"/>
                  </a:lnTo>
                  <a:lnTo>
                    <a:pt x="303" y="656"/>
                  </a:lnTo>
                  <a:lnTo>
                    <a:pt x="303" y="663"/>
                  </a:lnTo>
                  <a:lnTo>
                    <a:pt x="304" y="668"/>
                  </a:lnTo>
                  <a:lnTo>
                    <a:pt x="305" y="671"/>
                  </a:lnTo>
                  <a:lnTo>
                    <a:pt x="305" y="674"/>
                  </a:lnTo>
                  <a:lnTo>
                    <a:pt x="306" y="677"/>
                  </a:lnTo>
                  <a:lnTo>
                    <a:pt x="307" y="678"/>
                  </a:lnTo>
                  <a:lnTo>
                    <a:pt x="307" y="679"/>
                  </a:lnTo>
                  <a:lnTo>
                    <a:pt x="308" y="679"/>
                  </a:lnTo>
                  <a:lnTo>
                    <a:pt x="309" y="679"/>
                  </a:lnTo>
                  <a:lnTo>
                    <a:pt x="309" y="679"/>
                  </a:lnTo>
                  <a:lnTo>
                    <a:pt x="310" y="679"/>
                  </a:lnTo>
                  <a:lnTo>
                    <a:pt x="310" y="678"/>
                  </a:lnTo>
                  <a:lnTo>
                    <a:pt x="311" y="679"/>
                  </a:lnTo>
                  <a:lnTo>
                    <a:pt x="312" y="679"/>
                  </a:lnTo>
                  <a:lnTo>
                    <a:pt x="313" y="679"/>
                  </a:lnTo>
                  <a:lnTo>
                    <a:pt x="313" y="679"/>
                  </a:lnTo>
                  <a:lnTo>
                    <a:pt x="314" y="679"/>
                  </a:lnTo>
                  <a:lnTo>
                    <a:pt x="315" y="679"/>
                  </a:lnTo>
                  <a:lnTo>
                    <a:pt x="315" y="679"/>
                  </a:lnTo>
                  <a:lnTo>
                    <a:pt x="316" y="680"/>
                  </a:lnTo>
                  <a:lnTo>
                    <a:pt x="317" y="681"/>
                  </a:lnTo>
                  <a:lnTo>
                    <a:pt x="317" y="681"/>
                  </a:lnTo>
                  <a:lnTo>
                    <a:pt x="318" y="681"/>
                  </a:lnTo>
                  <a:lnTo>
                    <a:pt x="318" y="681"/>
                  </a:lnTo>
                  <a:lnTo>
                    <a:pt x="319" y="681"/>
                  </a:lnTo>
                  <a:lnTo>
                    <a:pt x="320" y="680"/>
                  </a:lnTo>
                  <a:lnTo>
                    <a:pt x="320" y="680"/>
                  </a:lnTo>
                  <a:lnTo>
                    <a:pt x="321" y="681"/>
                  </a:lnTo>
                  <a:lnTo>
                    <a:pt x="322" y="681"/>
                  </a:lnTo>
                  <a:lnTo>
                    <a:pt x="322" y="681"/>
                  </a:lnTo>
                  <a:lnTo>
                    <a:pt x="323" y="680"/>
                  </a:lnTo>
                  <a:lnTo>
                    <a:pt x="324" y="680"/>
                  </a:lnTo>
                  <a:lnTo>
                    <a:pt x="324" y="681"/>
                  </a:lnTo>
                  <a:lnTo>
                    <a:pt x="325" y="681"/>
                  </a:lnTo>
                  <a:lnTo>
                    <a:pt x="326" y="681"/>
                  </a:lnTo>
                  <a:lnTo>
                    <a:pt x="326" y="679"/>
                  </a:lnTo>
                  <a:lnTo>
                    <a:pt x="327" y="678"/>
                  </a:lnTo>
                  <a:lnTo>
                    <a:pt x="328" y="679"/>
                  </a:lnTo>
                  <a:lnTo>
                    <a:pt x="328" y="679"/>
                  </a:lnTo>
                  <a:lnTo>
                    <a:pt x="329" y="678"/>
                  </a:lnTo>
                  <a:lnTo>
                    <a:pt x="330" y="678"/>
                  </a:lnTo>
                  <a:lnTo>
                    <a:pt x="330" y="677"/>
                  </a:lnTo>
                  <a:lnTo>
                    <a:pt x="331" y="676"/>
                  </a:lnTo>
                  <a:lnTo>
                    <a:pt x="332" y="675"/>
                  </a:lnTo>
                  <a:lnTo>
                    <a:pt x="332" y="675"/>
                  </a:lnTo>
                  <a:lnTo>
                    <a:pt x="333" y="675"/>
                  </a:lnTo>
                  <a:lnTo>
                    <a:pt x="334" y="675"/>
                  </a:lnTo>
                  <a:lnTo>
                    <a:pt x="334" y="675"/>
                  </a:lnTo>
                  <a:lnTo>
                    <a:pt x="335" y="675"/>
                  </a:lnTo>
                  <a:lnTo>
                    <a:pt x="336" y="675"/>
                  </a:lnTo>
                  <a:lnTo>
                    <a:pt x="336" y="675"/>
                  </a:lnTo>
                  <a:lnTo>
                    <a:pt x="337" y="675"/>
                  </a:lnTo>
                  <a:lnTo>
                    <a:pt x="338" y="675"/>
                  </a:lnTo>
                  <a:lnTo>
                    <a:pt x="338" y="675"/>
                  </a:lnTo>
                  <a:lnTo>
                    <a:pt x="339" y="675"/>
                  </a:lnTo>
                  <a:lnTo>
                    <a:pt x="340" y="675"/>
                  </a:lnTo>
                  <a:lnTo>
                    <a:pt x="340" y="677"/>
                  </a:lnTo>
                  <a:lnTo>
                    <a:pt x="341" y="678"/>
                  </a:lnTo>
                  <a:lnTo>
                    <a:pt x="342" y="678"/>
                  </a:lnTo>
                  <a:lnTo>
                    <a:pt x="342" y="678"/>
                  </a:lnTo>
                  <a:lnTo>
                    <a:pt x="343" y="678"/>
                  </a:lnTo>
                  <a:lnTo>
                    <a:pt x="343" y="679"/>
                  </a:lnTo>
                  <a:lnTo>
                    <a:pt x="344" y="679"/>
                  </a:lnTo>
                  <a:lnTo>
                    <a:pt x="345" y="680"/>
                  </a:lnTo>
                  <a:lnTo>
                    <a:pt x="345" y="681"/>
                  </a:lnTo>
                  <a:lnTo>
                    <a:pt x="346" y="681"/>
                  </a:lnTo>
                  <a:lnTo>
                    <a:pt x="347" y="681"/>
                  </a:lnTo>
                  <a:lnTo>
                    <a:pt x="347" y="680"/>
                  </a:lnTo>
                  <a:lnTo>
                    <a:pt x="348" y="680"/>
                  </a:lnTo>
                  <a:lnTo>
                    <a:pt x="349" y="680"/>
                  </a:lnTo>
                  <a:lnTo>
                    <a:pt x="349" y="680"/>
                  </a:lnTo>
                  <a:lnTo>
                    <a:pt x="350" y="681"/>
                  </a:lnTo>
                  <a:lnTo>
                    <a:pt x="351" y="681"/>
                  </a:lnTo>
                  <a:lnTo>
                    <a:pt x="351" y="681"/>
                  </a:lnTo>
                  <a:lnTo>
                    <a:pt x="352" y="681"/>
                  </a:lnTo>
                  <a:lnTo>
                    <a:pt x="353" y="681"/>
                  </a:lnTo>
                  <a:lnTo>
                    <a:pt x="353" y="682"/>
                  </a:lnTo>
                  <a:lnTo>
                    <a:pt x="354" y="681"/>
                  </a:lnTo>
                  <a:lnTo>
                    <a:pt x="355" y="681"/>
                  </a:lnTo>
                  <a:lnTo>
                    <a:pt x="355" y="681"/>
                  </a:lnTo>
                  <a:lnTo>
                    <a:pt x="356" y="681"/>
                  </a:lnTo>
                  <a:lnTo>
                    <a:pt x="357" y="681"/>
                  </a:lnTo>
                  <a:lnTo>
                    <a:pt x="357" y="681"/>
                  </a:lnTo>
                  <a:lnTo>
                    <a:pt x="358" y="681"/>
                  </a:lnTo>
                  <a:lnTo>
                    <a:pt x="359" y="681"/>
                  </a:lnTo>
                  <a:lnTo>
                    <a:pt x="359" y="681"/>
                  </a:lnTo>
                  <a:lnTo>
                    <a:pt x="360" y="681"/>
                  </a:lnTo>
                  <a:lnTo>
                    <a:pt x="361" y="681"/>
                  </a:lnTo>
                  <a:lnTo>
                    <a:pt x="361" y="681"/>
                  </a:lnTo>
                  <a:lnTo>
                    <a:pt x="362" y="681"/>
                  </a:lnTo>
                  <a:lnTo>
                    <a:pt x="363" y="681"/>
                  </a:lnTo>
                  <a:lnTo>
                    <a:pt x="363" y="681"/>
                  </a:lnTo>
                  <a:lnTo>
                    <a:pt x="364" y="681"/>
                  </a:lnTo>
                  <a:lnTo>
                    <a:pt x="365" y="681"/>
                  </a:lnTo>
                  <a:lnTo>
                    <a:pt x="365" y="681"/>
                  </a:lnTo>
                  <a:lnTo>
                    <a:pt x="366" y="681"/>
                  </a:lnTo>
                  <a:lnTo>
                    <a:pt x="367" y="681"/>
                  </a:lnTo>
                  <a:lnTo>
                    <a:pt x="367" y="681"/>
                  </a:lnTo>
                  <a:lnTo>
                    <a:pt x="368" y="681"/>
                  </a:lnTo>
                  <a:lnTo>
                    <a:pt x="368" y="681"/>
                  </a:lnTo>
                  <a:lnTo>
                    <a:pt x="369" y="681"/>
                  </a:lnTo>
                  <a:lnTo>
                    <a:pt x="370" y="681"/>
                  </a:lnTo>
                  <a:lnTo>
                    <a:pt x="370" y="681"/>
                  </a:lnTo>
                  <a:lnTo>
                    <a:pt x="371" y="681"/>
                  </a:lnTo>
                  <a:lnTo>
                    <a:pt x="372" y="681"/>
                  </a:lnTo>
                  <a:lnTo>
                    <a:pt x="372" y="681"/>
                  </a:lnTo>
                  <a:lnTo>
                    <a:pt x="373" y="681"/>
                  </a:lnTo>
                  <a:lnTo>
                    <a:pt x="374" y="681"/>
                  </a:lnTo>
                  <a:lnTo>
                    <a:pt x="374" y="680"/>
                  </a:lnTo>
                  <a:lnTo>
                    <a:pt x="375" y="681"/>
                  </a:lnTo>
                  <a:lnTo>
                    <a:pt x="376" y="681"/>
                  </a:lnTo>
                  <a:lnTo>
                    <a:pt x="376" y="681"/>
                  </a:lnTo>
                  <a:lnTo>
                    <a:pt x="377" y="681"/>
                  </a:lnTo>
                  <a:lnTo>
                    <a:pt x="378" y="681"/>
                  </a:lnTo>
                  <a:lnTo>
                    <a:pt x="378" y="681"/>
                  </a:lnTo>
                  <a:lnTo>
                    <a:pt x="379" y="681"/>
                  </a:lnTo>
                  <a:lnTo>
                    <a:pt x="380" y="680"/>
                  </a:lnTo>
                  <a:lnTo>
                    <a:pt x="380" y="680"/>
                  </a:lnTo>
                  <a:lnTo>
                    <a:pt x="381" y="680"/>
                  </a:lnTo>
                  <a:lnTo>
                    <a:pt x="382" y="680"/>
                  </a:lnTo>
                  <a:lnTo>
                    <a:pt x="382" y="680"/>
                  </a:lnTo>
                  <a:lnTo>
                    <a:pt x="383" y="680"/>
                  </a:lnTo>
                  <a:lnTo>
                    <a:pt x="384" y="680"/>
                  </a:lnTo>
                  <a:lnTo>
                    <a:pt x="384" y="680"/>
                  </a:lnTo>
                  <a:lnTo>
                    <a:pt x="385" y="680"/>
                  </a:lnTo>
                  <a:lnTo>
                    <a:pt x="386" y="680"/>
                  </a:lnTo>
                  <a:lnTo>
                    <a:pt x="386" y="680"/>
                  </a:lnTo>
                  <a:lnTo>
                    <a:pt x="387" y="680"/>
                  </a:lnTo>
                  <a:lnTo>
                    <a:pt x="388" y="680"/>
                  </a:lnTo>
                  <a:lnTo>
                    <a:pt x="388" y="679"/>
                  </a:lnTo>
                  <a:lnTo>
                    <a:pt x="389" y="679"/>
                  </a:lnTo>
                  <a:lnTo>
                    <a:pt x="390" y="679"/>
                  </a:lnTo>
                  <a:lnTo>
                    <a:pt x="390" y="679"/>
                  </a:lnTo>
                  <a:lnTo>
                    <a:pt x="391" y="679"/>
                  </a:lnTo>
                  <a:lnTo>
                    <a:pt x="392" y="680"/>
                  </a:lnTo>
                  <a:lnTo>
                    <a:pt x="392" y="679"/>
                  </a:lnTo>
                  <a:lnTo>
                    <a:pt x="393" y="679"/>
                  </a:lnTo>
                  <a:lnTo>
                    <a:pt x="393" y="679"/>
                  </a:lnTo>
                  <a:lnTo>
                    <a:pt x="394" y="679"/>
                  </a:lnTo>
                  <a:lnTo>
                    <a:pt x="395" y="679"/>
                  </a:lnTo>
                  <a:lnTo>
                    <a:pt x="395" y="679"/>
                  </a:lnTo>
                  <a:lnTo>
                    <a:pt x="396" y="679"/>
                  </a:lnTo>
                  <a:lnTo>
                    <a:pt x="397" y="679"/>
                  </a:lnTo>
                  <a:lnTo>
                    <a:pt x="397" y="679"/>
                  </a:lnTo>
                  <a:lnTo>
                    <a:pt x="398" y="679"/>
                  </a:lnTo>
                  <a:lnTo>
                    <a:pt x="399" y="679"/>
                  </a:lnTo>
                  <a:lnTo>
                    <a:pt x="399" y="679"/>
                  </a:lnTo>
                  <a:lnTo>
                    <a:pt x="400" y="679"/>
                  </a:lnTo>
                  <a:lnTo>
                    <a:pt x="401" y="678"/>
                  </a:lnTo>
                  <a:lnTo>
                    <a:pt x="402" y="678"/>
                  </a:lnTo>
                  <a:lnTo>
                    <a:pt x="402" y="678"/>
                  </a:lnTo>
                  <a:lnTo>
                    <a:pt x="403" y="678"/>
                  </a:lnTo>
                  <a:lnTo>
                    <a:pt x="403" y="678"/>
                  </a:lnTo>
                  <a:lnTo>
                    <a:pt x="404" y="678"/>
                  </a:lnTo>
                  <a:lnTo>
                    <a:pt x="405" y="678"/>
                  </a:lnTo>
                  <a:lnTo>
                    <a:pt x="405" y="678"/>
                  </a:lnTo>
                  <a:lnTo>
                    <a:pt x="406" y="678"/>
                  </a:lnTo>
                  <a:lnTo>
                    <a:pt x="407" y="678"/>
                  </a:lnTo>
                  <a:lnTo>
                    <a:pt x="407" y="678"/>
                  </a:lnTo>
                  <a:lnTo>
                    <a:pt x="408" y="678"/>
                  </a:lnTo>
                  <a:lnTo>
                    <a:pt x="409" y="678"/>
                  </a:lnTo>
                  <a:lnTo>
                    <a:pt x="409" y="678"/>
                  </a:lnTo>
                  <a:lnTo>
                    <a:pt x="410" y="678"/>
                  </a:lnTo>
                  <a:lnTo>
                    <a:pt x="411" y="678"/>
                  </a:lnTo>
                  <a:lnTo>
                    <a:pt x="411" y="678"/>
                  </a:lnTo>
                  <a:lnTo>
                    <a:pt x="412" y="678"/>
                  </a:lnTo>
                  <a:lnTo>
                    <a:pt x="413" y="677"/>
                  </a:lnTo>
                  <a:lnTo>
                    <a:pt x="413" y="677"/>
                  </a:lnTo>
                  <a:lnTo>
                    <a:pt x="414" y="678"/>
                  </a:lnTo>
                  <a:lnTo>
                    <a:pt x="415" y="678"/>
                  </a:lnTo>
                  <a:lnTo>
                    <a:pt x="415" y="677"/>
                  </a:lnTo>
                  <a:lnTo>
                    <a:pt x="416" y="677"/>
                  </a:lnTo>
                  <a:lnTo>
                    <a:pt x="417" y="678"/>
                  </a:lnTo>
                  <a:lnTo>
                    <a:pt x="417" y="678"/>
                  </a:lnTo>
                  <a:lnTo>
                    <a:pt x="418" y="678"/>
                  </a:lnTo>
                  <a:lnTo>
                    <a:pt x="419" y="678"/>
                  </a:lnTo>
                  <a:lnTo>
                    <a:pt x="419" y="678"/>
                  </a:lnTo>
                  <a:lnTo>
                    <a:pt x="420" y="678"/>
                  </a:lnTo>
                  <a:lnTo>
                    <a:pt x="420" y="678"/>
                  </a:lnTo>
                  <a:lnTo>
                    <a:pt x="421" y="678"/>
                  </a:lnTo>
                  <a:lnTo>
                    <a:pt x="422" y="678"/>
                  </a:lnTo>
                  <a:lnTo>
                    <a:pt x="422" y="678"/>
                  </a:lnTo>
                  <a:lnTo>
                    <a:pt x="423" y="678"/>
                  </a:lnTo>
                  <a:lnTo>
                    <a:pt x="424" y="678"/>
                  </a:lnTo>
                  <a:lnTo>
                    <a:pt x="425" y="678"/>
                  </a:lnTo>
                  <a:lnTo>
                    <a:pt x="425" y="678"/>
                  </a:lnTo>
                  <a:lnTo>
                    <a:pt x="426" y="678"/>
                  </a:lnTo>
                  <a:lnTo>
                    <a:pt x="427" y="678"/>
                  </a:lnTo>
                  <a:lnTo>
                    <a:pt x="427" y="677"/>
                  </a:lnTo>
                  <a:lnTo>
                    <a:pt x="428" y="677"/>
                  </a:lnTo>
                  <a:lnTo>
                    <a:pt x="428" y="677"/>
                  </a:lnTo>
                  <a:lnTo>
                    <a:pt x="429" y="676"/>
                  </a:lnTo>
                  <a:lnTo>
                    <a:pt x="430" y="676"/>
                  </a:lnTo>
                  <a:lnTo>
                    <a:pt x="430" y="676"/>
                  </a:lnTo>
                  <a:lnTo>
                    <a:pt x="431" y="676"/>
                  </a:lnTo>
                  <a:lnTo>
                    <a:pt x="432" y="676"/>
                  </a:lnTo>
                  <a:lnTo>
                    <a:pt x="432" y="676"/>
                  </a:lnTo>
                  <a:lnTo>
                    <a:pt x="433" y="676"/>
                  </a:lnTo>
                  <a:lnTo>
                    <a:pt x="434" y="676"/>
                  </a:lnTo>
                  <a:lnTo>
                    <a:pt x="434" y="675"/>
                  </a:lnTo>
                  <a:lnTo>
                    <a:pt x="435" y="675"/>
                  </a:lnTo>
                  <a:lnTo>
                    <a:pt x="436" y="676"/>
                  </a:lnTo>
                  <a:lnTo>
                    <a:pt x="436" y="676"/>
                  </a:lnTo>
                  <a:lnTo>
                    <a:pt x="437" y="676"/>
                  </a:lnTo>
                  <a:lnTo>
                    <a:pt x="438" y="676"/>
                  </a:lnTo>
                  <a:lnTo>
                    <a:pt x="438" y="676"/>
                  </a:lnTo>
                  <a:lnTo>
                    <a:pt x="439" y="676"/>
                  </a:lnTo>
                  <a:lnTo>
                    <a:pt x="440" y="676"/>
                  </a:lnTo>
                  <a:lnTo>
                    <a:pt x="440" y="676"/>
                  </a:lnTo>
                  <a:lnTo>
                    <a:pt x="441" y="676"/>
                  </a:lnTo>
                  <a:lnTo>
                    <a:pt x="442" y="677"/>
                  </a:lnTo>
                  <a:lnTo>
                    <a:pt x="442" y="678"/>
                  </a:lnTo>
                  <a:lnTo>
                    <a:pt x="443" y="676"/>
                  </a:lnTo>
                  <a:lnTo>
                    <a:pt x="444" y="675"/>
                  </a:lnTo>
                  <a:lnTo>
                    <a:pt x="444" y="676"/>
                  </a:lnTo>
                  <a:lnTo>
                    <a:pt x="445" y="676"/>
                  </a:lnTo>
                  <a:lnTo>
                    <a:pt x="445" y="676"/>
                  </a:lnTo>
                  <a:lnTo>
                    <a:pt x="446" y="676"/>
                  </a:lnTo>
                  <a:lnTo>
                    <a:pt x="447" y="676"/>
                  </a:lnTo>
                  <a:lnTo>
                    <a:pt x="447" y="675"/>
                  </a:lnTo>
                  <a:lnTo>
                    <a:pt x="448" y="675"/>
                  </a:lnTo>
                  <a:lnTo>
                    <a:pt x="449" y="675"/>
                  </a:lnTo>
                  <a:lnTo>
                    <a:pt x="450" y="675"/>
                  </a:lnTo>
                  <a:lnTo>
                    <a:pt x="450" y="675"/>
                  </a:lnTo>
                  <a:lnTo>
                    <a:pt x="451" y="675"/>
                  </a:lnTo>
                  <a:lnTo>
                    <a:pt x="452" y="674"/>
                  </a:lnTo>
                  <a:lnTo>
                    <a:pt x="452" y="674"/>
                  </a:lnTo>
                  <a:lnTo>
                    <a:pt x="453" y="674"/>
                  </a:lnTo>
                  <a:lnTo>
                    <a:pt x="453" y="674"/>
                  </a:lnTo>
                  <a:lnTo>
                    <a:pt x="454" y="674"/>
                  </a:lnTo>
                  <a:lnTo>
                    <a:pt x="455" y="674"/>
                  </a:lnTo>
                  <a:lnTo>
                    <a:pt x="455" y="673"/>
                  </a:lnTo>
                  <a:lnTo>
                    <a:pt x="456" y="674"/>
                  </a:lnTo>
                  <a:lnTo>
                    <a:pt x="457" y="674"/>
                  </a:lnTo>
                  <a:lnTo>
                    <a:pt x="457" y="675"/>
                  </a:lnTo>
                  <a:lnTo>
                    <a:pt x="458" y="677"/>
                  </a:lnTo>
                  <a:lnTo>
                    <a:pt x="459" y="677"/>
                  </a:lnTo>
                  <a:lnTo>
                    <a:pt x="459" y="677"/>
                  </a:lnTo>
                  <a:lnTo>
                    <a:pt x="460" y="677"/>
                  </a:lnTo>
                  <a:lnTo>
                    <a:pt x="461" y="677"/>
                  </a:lnTo>
                  <a:lnTo>
                    <a:pt x="461" y="677"/>
                  </a:lnTo>
                  <a:lnTo>
                    <a:pt x="462" y="677"/>
                  </a:lnTo>
                  <a:lnTo>
                    <a:pt x="463" y="678"/>
                  </a:lnTo>
                  <a:lnTo>
                    <a:pt x="463" y="677"/>
                  </a:lnTo>
                  <a:lnTo>
                    <a:pt x="464" y="676"/>
                  </a:lnTo>
                  <a:lnTo>
                    <a:pt x="465" y="676"/>
                  </a:lnTo>
                  <a:lnTo>
                    <a:pt x="465" y="675"/>
                  </a:lnTo>
                  <a:lnTo>
                    <a:pt x="466" y="675"/>
                  </a:lnTo>
                  <a:lnTo>
                    <a:pt x="467" y="674"/>
                  </a:lnTo>
                  <a:lnTo>
                    <a:pt x="467" y="673"/>
                  </a:lnTo>
                  <a:lnTo>
                    <a:pt x="468" y="673"/>
                  </a:lnTo>
                  <a:lnTo>
                    <a:pt x="469" y="673"/>
                  </a:lnTo>
                  <a:lnTo>
                    <a:pt x="469" y="673"/>
                  </a:lnTo>
                  <a:lnTo>
                    <a:pt x="470" y="673"/>
                  </a:lnTo>
                  <a:lnTo>
                    <a:pt x="470" y="673"/>
                  </a:lnTo>
                  <a:lnTo>
                    <a:pt x="471" y="674"/>
                  </a:lnTo>
                  <a:lnTo>
                    <a:pt x="472" y="674"/>
                  </a:lnTo>
                  <a:lnTo>
                    <a:pt x="473" y="675"/>
                  </a:lnTo>
                  <a:lnTo>
                    <a:pt x="473" y="675"/>
                  </a:lnTo>
                  <a:lnTo>
                    <a:pt x="474" y="676"/>
                  </a:lnTo>
                  <a:lnTo>
                    <a:pt x="475" y="676"/>
                  </a:lnTo>
                  <a:lnTo>
                    <a:pt x="475" y="677"/>
                  </a:lnTo>
                  <a:lnTo>
                    <a:pt x="476" y="677"/>
                  </a:lnTo>
                  <a:lnTo>
                    <a:pt x="477" y="677"/>
                  </a:lnTo>
                  <a:lnTo>
                    <a:pt x="477" y="677"/>
                  </a:lnTo>
                  <a:lnTo>
                    <a:pt x="478" y="679"/>
                  </a:lnTo>
                  <a:lnTo>
                    <a:pt x="478" y="680"/>
                  </a:lnTo>
                  <a:lnTo>
                    <a:pt x="479" y="680"/>
                  </a:lnTo>
                  <a:lnTo>
                    <a:pt x="480" y="679"/>
                  </a:lnTo>
                  <a:lnTo>
                    <a:pt x="480" y="679"/>
                  </a:lnTo>
                  <a:lnTo>
                    <a:pt x="481" y="679"/>
                  </a:lnTo>
                  <a:lnTo>
                    <a:pt x="482" y="679"/>
                  </a:lnTo>
                  <a:lnTo>
                    <a:pt x="482" y="680"/>
                  </a:lnTo>
                  <a:lnTo>
                    <a:pt x="483" y="679"/>
                  </a:lnTo>
                  <a:lnTo>
                    <a:pt x="484" y="679"/>
                  </a:lnTo>
                  <a:lnTo>
                    <a:pt x="484" y="678"/>
                  </a:lnTo>
                  <a:lnTo>
                    <a:pt x="485" y="679"/>
                  </a:lnTo>
                  <a:lnTo>
                    <a:pt x="486" y="679"/>
                  </a:lnTo>
                  <a:lnTo>
                    <a:pt x="486" y="679"/>
                  </a:lnTo>
                  <a:lnTo>
                    <a:pt x="487" y="679"/>
                  </a:lnTo>
                  <a:lnTo>
                    <a:pt x="488" y="679"/>
                  </a:lnTo>
                  <a:lnTo>
                    <a:pt x="488" y="678"/>
                  </a:lnTo>
                  <a:lnTo>
                    <a:pt x="489" y="679"/>
                  </a:lnTo>
                  <a:lnTo>
                    <a:pt x="490" y="679"/>
                  </a:lnTo>
                  <a:lnTo>
                    <a:pt x="490" y="678"/>
                  </a:lnTo>
                  <a:lnTo>
                    <a:pt x="491" y="677"/>
                  </a:lnTo>
                  <a:lnTo>
                    <a:pt x="492" y="677"/>
                  </a:lnTo>
                  <a:lnTo>
                    <a:pt x="492" y="677"/>
                  </a:lnTo>
                  <a:lnTo>
                    <a:pt x="493" y="677"/>
                  </a:lnTo>
                  <a:lnTo>
                    <a:pt x="494" y="678"/>
                  </a:lnTo>
                  <a:lnTo>
                    <a:pt x="494" y="679"/>
                  </a:lnTo>
                  <a:lnTo>
                    <a:pt x="495" y="679"/>
                  </a:lnTo>
                  <a:lnTo>
                    <a:pt x="496" y="678"/>
                  </a:lnTo>
                  <a:lnTo>
                    <a:pt x="496" y="678"/>
                  </a:lnTo>
                  <a:lnTo>
                    <a:pt x="497" y="678"/>
                  </a:lnTo>
                  <a:lnTo>
                    <a:pt x="498" y="678"/>
                  </a:lnTo>
                  <a:lnTo>
                    <a:pt x="498" y="678"/>
                  </a:lnTo>
                  <a:lnTo>
                    <a:pt x="499" y="678"/>
                  </a:lnTo>
                  <a:lnTo>
                    <a:pt x="500" y="679"/>
                  </a:lnTo>
                  <a:lnTo>
                    <a:pt x="500" y="679"/>
                  </a:lnTo>
                  <a:lnTo>
                    <a:pt x="501" y="679"/>
                  </a:lnTo>
                  <a:lnTo>
                    <a:pt x="502" y="679"/>
                  </a:lnTo>
                  <a:lnTo>
                    <a:pt x="502" y="679"/>
                  </a:lnTo>
                  <a:lnTo>
                    <a:pt x="503" y="679"/>
                  </a:lnTo>
                  <a:lnTo>
                    <a:pt x="504" y="679"/>
                  </a:lnTo>
                  <a:lnTo>
                    <a:pt x="504" y="679"/>
                  </a:lnTo>
                  <a:lnTo>
                    <a:pt x="505" y="679"/>
                  </a:lnTo>
                  <a:lnTo>
                    <a:pt x="505" y="679"/>
                  </a:lnTo>
                  <a:lnTo>
                    <a:pt x="506" y="679"/>
                  </a:lnTo>
                  <a:lnTo>
                    <a:pt x="507" y="678"/>
                  </a:lnTo>
                  <a:lnTo>
                    <a:pt x="507" y="679"/>
                  </a:lnTo>
                  <a:lnTo>
                    <a:pt x="508" y="680"/>
                  </a:lnTo>
                  <a:lnTo>
                    <a:pt x="509" y="680"/>
                  </a:lnTo>
                  <a:lnTo>
                    <a:pt x="509" y="680"/>
                  </a:lnTo>
                  <a:lnTo>
                    <a:pt x="510" y="680"/>
                  </a:lnTo>
                  <a:lnTo>
                    <a:pt x="511" y="680"/>
                  </a:lnTo>
                  <a:lnTo>
                    <a:pt x="511" y="680"/>
                  </a:lnTo>
                  <a:lnTo>
                    <a:pt x="512" y="680"/>
                  </a:lnTo>
                  <a:lnTo>
                    <a:pt x="513" y="680"/>
                  </a:lnTo>
                  <a:lnTo>
                    <a:pt x="513" y="680"/>
                  </a:lnTo>
                  <a:lnTo>
                    <a:pt x="514" y="679"/>
                  </a:lnTo>
                  <a:lnTo>
                    <a:pt x="515" y="679"/>
                  </a:lnTo>
                  <a:lnTo>
                    <a:pt x="515" y="679"/>
                  </a:lnTo>
                  <a:lnTo>
                    <a:pt x="516" y="678"/>
                  </a:lnTo>
                  <a:lnTo>
                    <a:pt x="517" y="678"/>
                  </a:lnTo>
                  <a:lnTo>
                    <a:pt x="517" y="678"/>
                  </a:lnTo>
                  <a:lnTo>
                    <a:pt x="518" y="679"/>
                  </a:lnTo>
                  <a:lnTo>
                    <a:pt x="519" y="679"/>
                  </a:lnTo>
                  <a:lnTo>
                    <a:pt x="519" y="678"/>
                  </a:lnTo>
                  <a:lnTo>
                    <a:pt x="520" y="678"/>
                  </a:lnTo>
                  <a:lnTo>
                    <a:pt x="521" y="678"/>
                  </a:lnTo>
                  <a:lnTo>
                    <a:pt x="521" y="678"/>
                  </a:lnTo>
                  <a:lnTo>
                    <a:pt x="522" y="678"/>
                  </a:lnTo>
                  <a:lnTo>
                    <a:pt x="523" y="678"/>
                  </a:lnTo>
                  <a:lnTo>
                    <a:pt x="523" y="678"/>
                  </a:lnTo>
                  <a:lnTo>
                    <a:pt x="524" y="678"/>
                  </a:lnTo>
                  <a:lnTo>
                    <a:pt x="525" y="675"/>
                  </a:lnTo>
                  <a:lnTo>
                    <a:pt x="525" y="675"/>
                  </a:lnTo>
                  <a:lnTo>
                    <a:pt x="526" y="675"/>
                  </a:lnTo>
                  <a:lnTo>
                    <a:pt x="527" y="673"/>
                  </a:lnTo>
                  <a:lnTo>
                    <a:pt x="527" y="671"/>
                  </a:lnTo>
                  <a:lnTo>
                    <a:pt x="528" y="670"/>
                  </a:lnTo>
                  <a:lnTo>
                    <a:pt x="529" y="669"/>
                  </a:lnTo>
                  <a:lnTo>
                    <a:pt x="529" y="669"/>
                  </a:lnTo>
                  <a:lnTo>
                    <a:pt x="530" y="669"/>
                  </a:lnTo>
                  <a:lnTo>
                    <a:pt x="530" y="669"/>
                  </a:lnTo>
                  <a:lnTo>
                    <a:pt x="531" y="669"/>
                  </a:lnTo>
                  <a:lnTo>
                    <a:pt x="532" y="670"/>
                  </a:lnTo>
                  <a:lnTo>
                    <a:pt x="532" y="670"/>
                  </a:lnTo>
                  <a:lnTo>
                    <a:pt x="533" y="670"/>
                  </a:lnTo>
                  <a:lnTo>
                    <a:pt x="534" y="671"/>
                  </a:lnTo>
                  <a:lnTo>
                    <a:pt x="534" y="672"/>
                  </a:lnTo>
                  <a:lnTo>
                    <a:pt x="535" y="673"/>
                  </a:lnTo>
                  <a:lnTo>
                    <a:pt x="536" y="674"/>
                  </a:lnTo>
                  <a:lnTo>
                    <a:pt x="536" y="674"/>
                  </a:lnTo>
                  <a:lnTo>
                    <a:pt x="537" y="675"/>
                  </a:lnTo>
                  <a:lnTo>
                    <a:pt x="538" y="675"/>
                  </a:lnTo>
                  <a:lnTo>
                    <a:pt x="538" y="675"/>
                  </a:lnTo>
                  <a:lnTo>
                    <a:pt x="539" y="675"/>
                  </a:lnTo>
                  <a:lnTo>
                    <a:pt x="540" y="674"/>
                  </a:lnTo>
                  <a:lnTo>
                    <a:pt x="540" y="674"/>
                  </a:lnTo>
                  <a:lnTo>
                    <a:pt x="541" y="674"/>
                  </a:lnTo>
                  <a:lnTo>
                    <a:pt x="542" y="673"/>
                  </a:lnTo>
                  <a:lnTo>
                    <a:pt x="542" y="673"/>
                  </a:lnTo>
                  <a:lnTo>
                    <a:pt x="543" y="673"/>
                  </a:lnTo>
                  <a:lnTo>
                    <a:pt x="544" y="673"/>
                  </a:lnTo>
                  <a:lnTo>
                    <a:pt x="544" y="673"/>
                  </a:lnTo>
                  <a:lnTo>
                    <a:pt x="545" y="673"/>
                  </a:lnTo>
                  <a:lnTo>
                    <a:pt x="546" y="674"/>
                  </a:lnTo>
                  <a:lnTo>
                    <a:pt x="546" y="674"/>
                  </a:lnTo>
                  <a:lnTo>
                    <a:pt x="547" y="674"/>
                  </a:lnTo>
                  <a:lnTo>
                    <a:pt x="548" y="675"/>
                  </a:lnTo>
                  <a:lnTo>
                    <a:pt x="548" y="675"/>
                  </a:lnTo>
                  <a:lnTo>
                    <a:pt x="549" y="676"/>
                  </a:lnTo>
                  <a:lnTo>
                    <a:pt x="550" y="676"/>
                  </a:lnTo>
                  <a:lnTo>
                    <a:pt x="550" y="677"/>
                  </a:lnTo>
                  <a:lnTo>
                    <a:pt x="551" y="677"/>
                  </a:lnTo>
                  <a:lnTo>
                    <a:pt x="552" y="677"/>
                  </a:lnTo>
                  <a:lnTo>
                    <a:pt x="552" y="677"/>
                  </a:lnTo>
                  <a:lnTo>
                    <a:pt x="553" y="677"/>
                  </a:lnTo>
                  <a:lnTo>
                    <a:pt x="554" y="677"/>
                  </a:lnTo>
                  <a:lnTo>
                    <a:pt x="554" y="678"/>
                  </a:lnTo>
                  <a:lnTo>
                    <a:pt x="555" y="679"/>
                  </a:lnTo>
                  <a:lnTo>
                    <a:pt x="555" y="679"/>
                  </a:lnTo>
                  <a:lnTo>
                    <a:pt x="556" y="678"/>
                  </a:lnTo>
                  <a:lnTo>
                    <a:pt x="557" y="678"/>
                  </a:lnTo>
                  <a:lnTo>
                    <a:pt x="557" y="678"/>
                  </a:lnTo>
                  <a:lnTo>
                    <a:pt x="558" y="679"/>
                  </a:lnTo>
                  <a:lnTo>
                    <a:pt x="559" y="678"/>
                  </a:lnTo>
                  <a:lnTo>
                    <a:pt x="559" y="678"/>
                  </a:lnTo>
                  <a:lnTo>
                    <a:pt x="560" y="678"/>
                  </a:lnTo>
                  <a:lnTo>
                    <a:pt x="561" y="678"/>
                  </a:lnTo>
                  <a:lnTo>
                    <a:pt x="562" y="677"/>
                  </a:lnTo>
                  <a:lnTo>
                    <a:pt x="562" y="674"/>
                  </a:lnTo>
                  <a:lnTo>
                    <a:pt x="563" y="672"/>
                  </a:lnTo>
                  <a:lnTo>
                    <a:pt x="563" y="670"/>
                  </a:lnTo>
                  <a:lnTo>
                    <a:pt x="564" y="666"/>
                  </a:lnTo>
                  <a:lnTo>
                    <a:pt x="565" y="660"/>
                  </a:lnTo>
                  <a:lnTo>
                    <a:pt x="565" y="653"/>
                  </a:lnTo>
                  <a:lnTo>
                    <a:pt x="566" y="645"/>
                  </a:lnTo>
                  <a:lnTo>
                    <a:pt x="567" y="636"/>
                  </a:lnTo>
                  <a:lnTo>
                    <a:pt x="567" y="625"/>
                  </a:lnTo>
                  <a:lnTo>
                    <a:pt x="568" y="614"/>
                  </a:lnTo>
                  <a:lnTo>
                    <a:pt x="569" y="603"/>
                  </a:lnTo>
                  <a:lnTo>
                    <a:pt x="569" y="594"/>
                  </a:lnTo>
                  <a:lnTo>
                    <a:pt x="570" y="588"/>
                  </a:lnTo>
                  <a:lnTo>
                    <a:pt x="571" y="586"/>
                  </a:lnTo>
                  <a:lnTo>
                    <a:pt x="571" y="587"/>
                  </a:lnTo>
                  <a:lnTo>
                    <a:pt x="572" y="589"/>
                  </a:lnTo>
                  <a:lnTo>
                    <a:pt x="573" y="593"/>
                  </a:lnTo>
                  <a:lnTo>
                    <a:pt x="573" y="599"/>
                  </a:lnTo>
                  <a:lnTo>
                    <a:pt x="574" y="607"/>
                  </a:lnTo>
                  <a:lnTo>
                    <a:pt x="575" y="617"/>
                  </a:lnTo>
                  <a:lnTo>
                    <a:pt x="575" y="629"/>
                  </a:lnTo>
                  <a:lnTo>
                    <a:pt x="576" y="639"/>
                  </a:lnTo>
                  <a:lnTo>
                    <a:pt x="577" y="648"/>
                  </a:lnTo>
                  <a:lnTo>
                    <a:pt x="577" y="655"/>
                  </a:lnTo>
                  <a:lnTo>
                    <a:pt x="578" y="660"/>
                  </a:lnTo>
                  <a:lnTo>
                    <a:pt x="579" y="666"/>
                  </a:lnTo>
                  <a:lnTo>
                    <a:pt x="579" y="670"/>
                  </a:lnTo>
                  <a:lnTo>
                    <a:pt x="580" y="672"/>
                  </a:lnTo>
                  <a:lnTo>
                    <a:pt x="580" y="674"/>
                  </a:lnTo>
                  <a:lnTo>
                    <a:pt x="581" y="675"/>
                  </a:lnTo>
                  <a:lnTo>
                    <a:pt x="582" y="675"/>
                  </a:lnTo>
                  <a:lnTo>
                    <a:pt x="582" y="676"/>
                  </a:lnTo>
                  <a:lnTo>
                    <a:pt x="583" y="676"/>
                  </a:lnTo>
                  <a:lnTo>
                    <a:pt x="584" y="677"/>
                  </a:lnTo>
                  <a:lnTo>
                    <a:pt x="585" y="676"/>
                  </a:lnTo>
                  <a:lnTo>
                    <a:pt x="585" y="676"/>
                  </a:lnTo>
                  <a:lnTo>
                    <a:pt x="586" y="675"/>
                  </a:lnTo>
                  <a:lnTo>
                    <a:pt x="587" y="675"/>
                  </a:lnTo>
                  <a:lnTo>
                    <a:pt x="587" y="675"/>
                  </a:lnTo>
                  <a:lnTo>
                    <a:pt x="588" y="674"/>
                  </a:lnTo>
                  <a:lnTo>
                    <a:pt x="589" y="672"/>
                  </a:lnTo>
                  <a:lnTo>
                    <a:pt x="589" y="672"/>
                  </a:lnTo>
                  <a:lnTo>
                    <a:pt x="590" y="672"/>
                  </a:lnTo>
                  <a:lnTo>
                    <a:pt x="590" y="672"/>
                  </a:lnTo>
                  <a:lnTo>
                    <a:pt x="591" y="672"/>
                  </a:lnTo>
                  <a:lnTo>
                    <a:pt x="592" y="670"/>
                  </a:lnTo>
                  <a:lnTo>
                    <a:pt x="592" y="668"/>
                  </a:lnTo>
                  <a:lnTo>
                    <a:pt x="593" y="667"/>
                  </a:lnTo>
                  <a:lnTo>
                    <a:pt x="594" y="665"/>
                  </a:lnTo>
                  <a:lnTo>
                    <a:pt x="594" y="663"/>
                  </a:lnTo>
                  <a:lnTo>
                    <a:pt x="595" y="662"/>
                  </a:lnTo>
                  <a:lnTo>
                    <a:pt x="596" y="660"/>
                  </a:lnTo>
                  <a:lnTo>
                    <a:pt x="596" y="657"/>
                  </a:lnTo>
                  <a:lnTo>
                    <a:pt x="597" y="657"/>
                  </a:lnTo>
                  <a:lnTo>
                    <a:pt x="598" y="657"/>
                  </a:lnTo>
                  <a:lnTo>
                    <a:pt x="598" y="657"/>
                  </a:lnTo>
                  <a:lnTo>
                    <a:pt x="599" y="660"/>
                  </a:lnTo>
                  <a:lnTo>
                    <a:pt x="600" y="663"/>
                  </a:lnTo>
                  <a:lnTo>
                    <a:pt x="600" y="665"/>
                  </a:lnTo>
                  <a:lnTo>
                    <a:pt x="601" y="667"/>
                  </a:lnTo>
                  <a:lnTo>
                    <a:pt x="602" y="669"/>
                  </a:lnTo>
                  <a:lnTo>
                    <a:pt x="602" y="669"/>
                  </a:lnTo>
                  <a:lnTo>
                    <a:pt x="603" y="670"/>
                  </a:lnTo>
                  <a:lnTo>
                    <a:pt x="604" y="672"/>
                  </a:lnTo>
                  <a:lnTo>
                    <a:pt x="604" y="672"/>
                  </a:lnTo>
                  <a:lnTo>
                    <a:pt x="605" y="672"/>
                  </a:lnTo>
                  <a:lnTo>
                    <a:pt x="606" y="672"/>
                  </a:lnTo>
                  <a:lnTo>
                    <a:pt x="606" y="670"/>
                  </a:lnTo>
                  <a:lnTo>
                    <a:pt x="607" y="669"/>
                  </a:lnTo>
                  <a:lnTo>
                    <a:pt x="607" y="668"/>
                  </a:lnTo>
                  <a:lnTo>
                    <a:pt x="608" y="667"/>
                  </a:lnTo>
                  <a:lnTo>
                    <a:pt x="609" y="666"/>
                  </a:lnTo>
                  <a:lnTo>
                    <a:pt x="610" y="666"/>
                  </a:lnTo>
                  <a:lnTo>
                    <a:pt x="610" y="668"/>
                  </a:lnTo>
                  <a:lnTo>
                    <a:pt x="611" y="668"/>
                  </a:lnTo>
                  <a:lnTo>
                    <a:pt x="612" y="668"/>
                  </a:lnTo>
                  <a:lnTo>
                    <a:pt x="612" y="669"/>
                  </a:lnTo>
                  <a:lnTo>
                    <a:pt x="613" y="670"/>
                  </a:lnTo>
                  <a:lnTo>
                    <a:pt x="614" y="671"/>
                  </a:lnTo>
                  <a:lnTo>
                    <a:pt x="614" y="672"/>
                  </a:lnTo>
                  <a:lnTo>
                    <a:pt x="615" y="674"/>
                  </a:lnTo>
                  <a:lnTo>
                    <a:pt x="615" y="675"/>
                  </a:lnTo>
                  <a:lnTo>
                    <a:pt x="616" y="675"/>
                  </a:lnTo>
                  <a:lnTo>
                    <a:pt x="617" y="675"/>
                  </a:lnTo>
                  <a:lnTo>
                    <a:pt x="617" y="675"/>
                  </a:lnTo>
                  <a:lnTo>
                    <a:pt x="618" y="676"/>
                  </a:lnTo>
                  <a:lnTo>
                    <a:pt x="619" y="676"/>
                  </a:lnTo>
                  <a:lnTo>
                    <a:pt x="619" y="676"/>
                  </a:lnTo>
                  <a:lnTo>
                    <a:pt x="620" y="677"/>
                  </a:lnTo>
                  <a:lnTo>
                    <a:pt x="621" y="678"/>
                  </a:lnTo>
                  <a:lnTo>
                    <a:pt x="621" y="678"/>
                  </a:lnTo>
                  <a:lnTo>
                    <a:pt x="622" y="678"/>
                  </a:lnTo>
                  <a:lnTo>
                    <a:pt x="623" y="678"/>
                  </a:lnTo>
                  <a:lnTo>
                    <a:pt x="623" y="678"/>
                  </a:lnTo>
                  <a:lnTo>
                    <a:pt x="624" y="678"/>
                  </a:lnTo>
                  <a:lnTo>
                    <a:pt x="625" y="678"/>
                  </a:lnTo>
                  <a:lnTo>
                    <a:pt x="625" y="678"/>
                  </a:lnTo>
                  <a:lnTo>
                    <a:pt x="626" y="678"/>
                  </a:lnTo>
                  <a:lnTo>
                    <a:pt x="627" y="678"/>
                  </a:lnTo>
                  <a:lnTo>
                    <a:pt x="627" y="677"/>
                  </a:lnTo>
                  <a:lnTo>
                    <a:pt x="628" y="677"/>
                  </a:lnTo>
                  <a:lnTo>
                    <a:pt x="629" y="678"/>
                  </a:lnTo>
                  <a:lnTo>
                    <a:pt x="629" y="678"/>
                  </a:lnTo>
                  <a:lnTo>
                    <a:pt x="630" y="678"/>
                  </a:lnTo>
                  <a:lnTo>
                    <a:pt x="631" y="678"/>
                  </a:lnTo>
                  <a:lnTo>
                    <a:pt x="631" y="678"/>
                  </a:lnTo>
                  <a:lnTo>
                    <a:pt x="632" y="677"/>
                  </a:lnTo>
                  <a:lnTo>
                    <a:pt x="633" y="677"/>
                  </a:lnTo>
                  <a:lnTo>
                    <a:pt x="633" y="676"/>
                  </a:lnTo>
                  <a:lnTo>
                    <a:pt x="634" y="676"/>
                  </a:lnTo>
                  <a:lnTo>
                    <a:pt x="635" y="675"/>
                  </a:lnTo>
                  <a:lnTo>
                    <a:pt x="635" y="676"/>
                  </a:lnTo>
                  <a:lnTo>
                    <a:pt x="636" y="677"/>
                  </a:lnTo>
                  <a:lnTo>
                    <a:pt x="637" y="677"/>
                  </a:lnTo>
                  <a:lnTo>
                    <a:pt x="637" y="676"/>
                  </a:lnTo>
                  <a:lnTo>
                    <a:pt x="638" y="677"/>
                  </a:lnTo>
                  <a:lnTo>
                    <a:pt x="639" y="678"/>
                  </a:lnTo>
                  <a:lnTo>
                    <a:pt x="639" y="678"/>
                  </a:lnTo>
                  <a:lnTo>
                    <a:pt x="640" y="677"/>
                  </a:lnTo>
                  <a:lnTo>
                    <a:pt x="640" y="677"/>
                  </a:lnTo>
                  <a:lnTo>
                    <a:pt x="641" y="676"/>
                  </a:lnTo>
                  <a:lnTo>
                    <a:pt x="642" y="677"/>
                  </a:lnTo>
                  <a:lnTo>
                    <a:pt x="642" y="677"/>
                  </a:lnTo>
                  <a:lnTo>
                    <a:pt x="643" y="677"/>
                  </a:lnTo>
                  <a:lnTo>
                    <a:pt x="644" y="678"/>
                  </a:lnTo>
                  <a:lnTo>
                    <a:pt x="644" y="678"/>
                  </a:lnTo>
                  <a:lnTo>
                    <a:pt x="645" y="677"/>
                  </a:lnTo>
                  <a:lnTo>
                    <a:pt x="646" y="676"/>
                  </a:lnTo>
                  <a:lnTo>
                    <a:pt x="646" y="676"/>
                  </a:lnTo>
                  <a:lnTo>
                    <a:pt x="647" y="677"/>
                  </a:lnTo>
                  <a:lnTo>
                    <a:pt x="648" y="677"/>
                  </a:lnTo>
                  <a:lnTo>
                    <a:pt x="648" y="676"/>
                  </a:lnTo>
                  <a:lnTo>
                    <a:pt x="649" y="677"/>
                  </a:lnTo>
                  <a:lnTo>
                    <a:pt x="650" y="676"/>
                  </a:lnTo>
                  <a:lnTo>
                    <a:pt x="650" y="676"/>
                  </a:lnTo>
                  <a:lnTo>
                    <a:pt x="651" y="677"/>
                  </a:lnTo>
                  <a:lnTo>
                    <a:pt x="652" y="676"/>
                  </a:lnTo>
                  <a:lnTo>
                    <a:pt x="652" y="676"/>
                  </a:lnTo>
                  <a:lnTo>
                    <a:pt x="653" y="676"/>
                  </a:lnTo>
                  <a:lnTo>
                    <a:pt x="654" y="675"/>
                  </a:lnTo>
                  <a:lnTo>
                    <a:pt x="654" y="675"/>
                  </a:lnTo>
                  <a:lnTo>
                    <a:pt x="655" y="675"/>
                  </a:lnTo>
                  <a:lnTo>
                    <a:pt x="656" y="675"/>
                  </a:lnTo>
                  <a:lnTo>
                    <a:pt x="656" y="675"/>
                  </a:lnTo>
                  <a:lnTo>
                    <a:pt x="657" y="676"/>
                  </a:lnTo>
                  <a:lnTo>
                    <a:pt x="658" y="676"/>
                  </a:lnTo>
                  <a:lnTo>
                    <a:pt x="658" y="676"/>
                  </a:lnTo>
                  <a:lnTo>
                    <a:pt x="659" y="676"/>
                  </a:lnTo>
                  <a:lnTo>
                    <a:pt x="660" y="677"/>
                  </a:lnTo>
                  <a:lnTo>
                    <a:pt x="660" y="677"/>
                  </a:lnTo>
                  <a:lnTo>
                    <a:pt x="661" y="677"/>
                  </a:lnTo>
                  <a:lnTo>
                    <a:pt x="662" y="677"/>
                  </a:lnTo>
                  <a:lnTo>
                    <a:pt x="662" y="677"/>
                  </a:lnTo>
                  <a:lnTo>
                    <a:pt x="663" y="677"/>
                  </a:lnTo>
                  <a:lnTo>
                    <a:pt x="664" y="676"/>
                  </a:lnTo>
                  <a:lnTo>
                    <a:pt x="664" y="675"/>
                  </a:lnTo>
                  <a:lnTo>
                    <a:pt x="665" y="673"/>
                  </a:lnTo>
                  <a:lnTo>
                    <a:pt x="665" y="672"/>
                  </a:lnTo>
                  <a:lnTo>
                    <a:pt x="666" y="672"/>
                  </a:lnTo>
                  <a:lnTo>
                    <a:pt x="667" y="672"/>
                  </a:lnTo>
                  <a:lnTo>
                    <a:pt x="667" y="672"/>
                  </a:lnTo>
                  <a:lnTo>
                    <a:pt x="668" y="672"/>
                  </a:lnTo>
                  <a:lnTo>
                    <a:pt x="669" y="672"/>
                  </a:lnTo>
                  <a:lnTo>
                    <a:pt x="669" y="672"/>
                  </a:lnTo>
                  <a:lnTo>
                    <a:pt x="670" y="673"/>
                  </a:lnTo>
                  <a:lnTo>
                    <a:pt x="671" y="672"/>
                  </a:lnTo>
                  <a:lnTo>
                    <a:pt x="671" y="673"/>
                  </a:lnTo>
                  <a:lnTo>
                    <a:pt x="672" y="674"/>
                  </a:lnTo>
                  <a:lnTo>
                    <a:pt x="673" y="674"/>
                  </a:lnTo>
                  <a:lnTo>
                    <a:pt x="673" y="674"/>
                  </a:lnTo>
                  <a:lnTo>
                    <a:pt x="674" y="675"/>
                  </a:lnTo>
                  <a:lnTo>
                    <a:pt x="675" y="675"/>
                  </a:lnTo>
                  <a:lnTo>
                    <a:pt x="675" y="675"/>
                  </a:lnTo>
                  <a:lnTo>
                    <a:pt x="676" y="675"/>
                  </a:lnTo>
                  <a:lnTo>
                    <a:pt x="677" y="675"/>
                  </a:lnTo>
                  <a:lnTo>
                    <a:pt x="677" y="675"/>
                  </a:lnTo>
                  <a:lnTo>
                    <a:pt x="678" y="674"/>
                  </a:lnTo>
                  <a:lnTo>
                    <a:pt x="679" y="672"/>
                  </a:lnTo>
                  <a:lnTo>
                    <a:pt x="679" y="671"/>
                  </a:lnTo>
                  <a:lnTo>
                    <a:pt x="680" y="669"/>
                  </a:lnTo>
                  <a:lnTo>
                    <a:pt x="681" y="666"/>
                  </a:lnTo>
                  <a:lnTo>
                    <a:pt x="681" y="663"/>
                  </a:lnTo>
                  <a:lnTo>
                    <a:pt x="682" y="663"/>
                  </a:lnTo>
                  <a:lnTo>
                    <a:pt x="683" y="663"/>
                  </a:lnTo>
                  <a:lnTo>
                    <a:pt x="683" y="662"/>
                  </a:lnTo>
                  <a:lnTo>
                    <a:pt x="684" y="660"/>
                  </a:lnTo>
                  <a:lnTo>
                    <a:pt x="685" y="660"/>
                  </a:lnTo>
                  <a:lnTo>
                    <a:pt x="685" y="660"/>
                  </a:lnTo>
                  <a:lnTo>
                    <a:pt x="686" y="660"/>
                  </a:lnTo>
                  <a:lnTo>
                    <a:pt x="687" y="661"/>
                  </a:lnTo>
                  <a:lnTo>
                    <a:pt x="687" y="663"/>
                  </a:lnTo>
                  <a:lnTo>
                    <a:pt x="688" y="665"/>
                  </a:lnTo>
                  <a:lnTo>
                    <a:pt x="689" y="666"/>
                  </a:lnTo>
                  <a:lnTo>
                    <a:pt x="689" y="666"/>
                  </a:lnTo>
                  <a:lnTo>
                    <a:pt x="690" y="666"/>
                  </a:lnTo>
                  <a:lnTo>
                    <a:pt x="690" y="669"/>
                  </a:lnTo>
                  <a:lnTo>
                    <a:pt x="691" y="671"/>
                  </a:lnTo>
                  <a:lnTo>
                    <a:pt x="692" y="672"/>
                  </a:lnTo>
                  <a:lnTo>
                    <a:pt x="692" y="672"/>
                  </a:lnTo>
                  <a:lnTo>
                    <a:pt x="693" y="672"/>
                  </a:lnTo>
                  <a:lnTo>
                    <a:pt x="694" y="671"/>
                  </a:lnTo>
                  <a:lnTo>
                    <a:pt x="694" y="671"/>
                  </a:lnTo>
                  <a:lnTo>
                    <a:pt x="695" y="672"/>
                  </a:lnTo>
                  <a:lnTo>
                    <a:pt x="696" y="673"/>
                  </a:lnTo>
                  <a:lnTo>
                    <a:pt x="696" y="674"/>
                  </a:lnTo>
                  <a:lnTo>
                    <a:pt x="697" y="674"/>
                  </a:lnTo>
                  <a:lnTo>
                    <a:pt x="698" y="675"/>
                  </a:lnTo>
                  <a:lnTo>
                    <a:pt x="699" y="675"/>
                  </a:lnTo>
                  <a:lnTo>
                    <a:pt x="699" y="675"/>
                  </a:lnTo>
                  <a:lnTo>
                    <a:pt x="700" y="675"/>
                  </a:lnTo>
                  <a:lnTo>
                    <a:pt x="700" y="675"/>
                  </a:lnTo>
                  <a:lnTo>
                    <a:pt x="701" y="675"/>
                  </a:lnTo>
                  <a:lnTo>
                    <a:pt x="702" y="675"/>
                  </a:lnTo>
                  <a:lnTo>
                    <a:pt x="702" y="675"/>
                  </a:lnTo>
                  <a:lnTo>
                    <a:pt x="703" y="675"/>
                  </a:lnTo>
                  <a:lnTo>
                    <a:pt x="704" y="675"/>
                  </a:lnTo>
                  <a:lnTo>
                    <a:pt x="704" y="675"/>
                  </a:lnTo>
                  <a:lnTo>
                    <a:pt x="705" y="675"/>
                  </a:lnTo>
                  <a:lnTo>
                    <a:pt x="706" y="675"/>
                  </a:lnTo>
                  <a:lnTo>
                    <a:pt x="706" y="675"/>
                  </a:lnTo>
                  <a:lnTo>
                    <a:pt x="707" y="673"/>
                  </a:lnTo>
                  <a:lnTo>
                    <a:pt x="708" y="671"/>
                  </a:lnTo>
                  <a:lnTo>
                    <a:pt x="708" y="669"/>
                  </a:lnTo>
                  <a:lnTo>
                    <a:pt x="709" y="664"/>
                  </a:lnTo>
                  <a:lnTo>
                    <a:pt x="710" y="659"/>
                  </a:lnTo>
                  <a:lnTo>
                    <a:pt x="710" y="651"/>
                  </a:lnTo>
                  <a:lnTo>
                    <a:pt x="711" y="640"/>
                  </a:lnTo>
                  <a:lnTo>
                    <a:pt x="712" y="629"/>
                  </a:lnTo>
                  <a:lnTo>
                    <a:pt x="712" y="616"/>
                  </a:lnTo>
                  <a:lnTo>
                    <a:pt x="713" y="601"/>
                  </a:lnTo>
                  <a:lnTo>
                    <a:pt x="714" y="587"/>
                  </a:lnTo>
                  <a:lnTo>
                    <a:pt x="714" y="573"/>
                  </a:lnTo>
                  <a:lnTo>
                    <a:pt x="715" y="558"/>
                  </a:lnTo>
                  <a:lnTo>
                    <a:pt x="716" y="548"/>
                  </a:lnTo>
                  <a:lnTo>
                    <a:pt x="716" y="544"/>
                  </a:lnTo>
                  <a:lnTo>
                    <a:pt x="717" y="541"/>
                  </a:lnTo>
                  <a:lnTo>
                    <a:pt x="717" y="541"/>
                  </a:lnTo>
                  <a:lnTo>
                    <a:pt x="718" y="546"/>
                  </a:lnTo>
                  <a:lnTo>
                    <a:pt x="719" y="553"/>
                  </a:lnTo>
                  <a:lnTo>
                    <a:pt x="719" y="563"/>
                  </a:lnTo>
                  <a:lnTo>
                    <a:pt x="720" y="573"/>
                  </a:lnTo>
                  <a:lnTo>
                    <a:pt x="721" y="586"/>
                  </a:lnTo>
                  <a:lnTo>
                    <a:pt x="722" y="597"/>
                  </a:lnTo>
                  <a:lnTo>
                    <a:pt x="722" y="608"/>
                  </a:lnTo>
                  <a:lnTo>
                    <a:pt x="723" y="617"/>
                  </a:lnTo>
                  <a:lnTo>
                    <a:pt x="724" y="625"/>
                  </a:lnTo>
                  <a:lnTo>
                    <a:pt x="724" y="633"/>
                  </a:lnTo>
                  <a:lnTo>
                    <a:pt x="725" y="639"/>
                  </a:lnTo>
                  <a:lnTo>
                    <a:pt x="725" y="644"/>
                  </a:lnTo>
                  <a:lnTo>
                    <a:pt x="726" y="646"/>
                  </a:lnTo>
                  <a:lnTo>
                    <a:pt x="727" y="649"/>
                  </a:lnTo>
                  <a:lnTo>
                    <a:pt x="727" y="650"/>
                  </a:lnTo>
                  <a:lnTo>
                    <a:pt x="728" y="652"/>
                  </a:lnTo>
                  <a:lnTo>
                    <a:pt x="729" y="653"/>
                  </a:lnTo>
                  <a:lnTo>
                    <a:pt x="729" y="653"/>
                  </a:lnTo>
                  <a:lnTo>
                    <a:pt x="730" y="653"/>
                  </a:lnTo>
                  <a:lnTo>
                    <a:pt x="731" y="653"/>
                  </a:lnTo>
                  <a:lnTo>
                    <a:pt x="731" y="654"/>
                  </a:lnTo>
                  <a:lnTo>
                    <a:pt x="732" y="655"/>
                  </a:lnTo>
                  <a:lnTo>
                    <a:pt x="733" y="655"/>
                  </a:lnTo>
                  <a:lnTo>
                    <a:pt x="733" y="654"/>
                  </a:lnTo>
                  <a:lnTo>
                    <a:pt x="734" y="655"/>
                  </a:lnTo>
                  <a:lnTo>
                    <a:pt x="735" y="656"/>
                  </a:lnTo>
                  <a:lnTo>
                    <a:pt x="735" y="657"/>
                  </a:lnTo>
                  <a:lnTo>
                    <a:pt x="736" y="657"/>
                  </a:lnTo>
                  <a:lnTo>
                    <a:pt x="737" y="657"/>
                  </a:lnTo>
                  <a:lnTo>
                    <a:pt x="737" y="657"/>
                  </a:lnTo>
                  <a:lnTo>
                    <a:pt x="738" y="655"/>
                  </a:lnTo>
                  <a:lnTo>
                    <a:pt x="739" y="651"/>
                  </a:lnTo>
                  <a:lnTo>
                    <a:pt x="739" y="649"/>
                  </a:lnTo>
                  <a:lnTo>
                    <a:pt x="740" y="648"/>
                  </a:lnTo>
                  <a:lnTo>
                    <a:pt x="741" y="647"/>
                  </a:lnTo>
                  <a:lnTo>
                    <a:pt x="741" y="646"/>
                  </a:lnTo>
                  <a:lnTo>
                    <a:pt x="742" y="645"/>
                  </a:lnTo>
                  <a:lnTo>
                    <a:pt x="742" y="644"/>
                  </a:lnTo>
                  <a:lnTo>
                    <a:pt x="743" y="644"/>
                  </a:lnTo>
                  <a:lnTo>
                    <a:pt x="744" y="645"/>
                  </a:lnTo>
                  <a:lnTo>
                    <a:pt x="744" y="648"/>
                  </a:lnTo>
                  <a:lnTo>
                    <a:pt x="745" y="651"/>
                  </a:lnTo>
                  <a:lnTo>
                    <a:pt x="746" y="655"/>
                  </a:lnTo>
                  <a:lnTo>
                    <a:pt x="747" y="657"/>
                  </a:lnTo>
                  <a:lnTo>
                    <a:pt x="747" y="660"/>
                  </a:lnTo>
                  <a:lnTo>
                    <a:pt x="748" y="661"/>
                  </a:lnTo>
                  <a:lnTo>
                    <a:pt x="749" y="662"/>
                  </a:lnTo>
                  <a:lnTo>
                    <a:pt x="749" y="664"/>
                  </a:lnTo>
                  <a:lnTo>
                    <a:pt x="750" y="666"/>
                  </a:lnTo>
                  <a:lnTo>
                    <a:pt x="750" y="668"/>
                  </a:lnTo>
                  <a:lnTo>
                    <a:pt x="751" y="668"/>
                  </a:lnTo>
                  <a:lnTo>
                    <a:pt x="752" y="669"/>
                  </a:lnTo>
                  <a:lnTo>
                    <a:pt x="752" y="669"/>
                  </a:lnTo>
                  <a:lnTo>
                    <a:pt x="753" y="670"/>
                  </a:lnTo>
                  <a:lnTo>
                    <a:pt x="754" y="671"/>
                  </a:lnTo>
                  <a:lnTo>
                    <a:pt x="754" y="672"/>
                  </a:lnTo>
                  <a:lnTo>
                    <a:pt x="755" y="672"/>
                  </a:lnTo>
                  <a:lnTo>
                    <a:pt x="756" y="672"/>
                  </a:lnTo>
                  <a:lnTo>
                    <a:pt x="756" y="672"/>
                  </a:lnTo>
                  <a:lnTo>
                    <a:pt x="757" y="671"/>
                  </a:lnTo>
                  <a:lnTo>
                    <a:pt x="758" y="672"/>
                  </a:lnTo>
                  <a:lnTo>
                    <a:pt x="758" y="672"/>
                  </a:lnTo>
                  <a:lnTo>
                    <a:pt x="759" y="671"/>
                  </a:lnTo>
                  <a:lnTo>
                    <a:pt x="760" y="671"/>
                  </a:lnTo>
                  <a:lnTo>
                    <a:pt x="760" y="671"/>
                  </a:lnTo>
                  <a:lnTo>
                    <a:pt x="761" y="670"/>
                  </a:lnTo>
                  <a:lnTo>
                    <a:pt x="762" y="669"/>
                  </a:lnTo>
                  <a:lnTo>
                    <a:pt x="762" y="669"/>
                  </a:lnTo>
                  <a:lnTo>
                    <a:pt x="763" y="669"/>
                  </a:lnTo>
                  <a:lnTo>
                    <a:pt x="764" y="669"/>
                  </a:lnTo>
                  <a:lnTo>
                    <a:pt x="764" y="668"/>
                  </a:lnTo>
                  <a:lnTo>
                    <a:pt x="765" y="666"/>
                  </a:lnTo>
                  <a:lnTo>
                    <a:pt x="766" y="666"/>
                  </a:lnTo>
                  <a:lnTo>
                    <a:pt x="766" y="663"/>
                  </a:lnTo>
                  <a:lnTo>
                    <a:pt x="767" y="660"/>
                  </a:lnTo>
                  <a:lnTo>
                    <a:pt x="767" y="659"/>
                  </a:lnTo>
                  <a:lnTo>
                    <a:pt x="768" y="658"/>
                  </a:lnTo>
                  <a:lnTo>
                    <a:pt x="769" y="657"/>
                  </a:lnTo>
                  <a:lnTo>
                    <a:pt x="770" y="656"/>
                  </a:lnTo>
                  <a:lnTo>
                    <a:pt x="770" y="656"/>
                  </a:lnTo>
                  <a:lnTo>
                    <a:pt x="771" y="657"/>
                  </a:lnTo>
                  <a:lnTo>
                    <a:pt x="772" y="658"/>
                  </a:lnTo>
                  <a:lnTo>
                    <a:pt x="772" y="658"/>
                  </a:lnTo>
                  <a:lnTo>
                    <a:pt x="773" y="658"/>
                  </a:lnTo>
                  <a:lnTo>
                    <a:pt x="774" y="659"/>
                  </a:lnTo>
                  <a:lnTo>
                    <a:pt x="774" y="660"/>
                  </a:lnTo>
                  <a:lnTo>
                    <a:pt x="775" y="663"/>
                  </a:lnTo>
                  <a:lnTo>
                    <a:pt x="775" y="666"/>
                  </a:lnTo>
                  <a:lnTo>
                    <a:pt x="776" y="666"/>
                  </a:lnTo>
                  <a:lnTo>
                    <a:pt x="777" y="666"/>
                  </a:lnTo>
                  <a:lnTo>
                    <a:pt x="777" y="666"/>
                  </a:lnTo>
                  <a:lnTo>
                    <a:pt x="778" y="665"/>
                  </a:lnTo>
                  <a:lnTo>
                    <a:pt x="779" y="665"/>
                  </a:lnTo>
                  <a:lnTo>
                    <a:pt x="779" y="665"/>
                  </a:lnTo>
                  <a:lnTo>
                    <a:pt x="780" y="664"/>
                  </a:lnTo>
                  <a:lnTo>
                    <a:pt x="781" y="662"/>
                  </a:lnTo>
                  <a:lnTo>
                    <a:pt x="781" y="659"/>
                  </a:lnTo>
                  <a:lnTo>
                    <a:pt x="782" y="657"/>
                  </a:lnTo>
                  <a:lnTo>
                    <a:pt x="783" y="656"/>
                  </a:lnTo>
                  <a:lnTo>
                    <a:pt x="783" y="654"/>
                  </a:lnTo>
                  <a:lnTo>
                    <a:pt x="784" y="652"/>
                  </a:lnTo>
                  <a:lnTo>
                    <a:pt x="785" y="652"/>
                  </a:lnTo>
                  <a:lnTo>
                    <a:pt x="785" y="652"/>
                  </a:lnTo>
                  <a:lnTo>
                    <a:pt x="786" y="652"/>
                  </a:lnTo>
                  <a:lnTo>
                    <a:pt x="787" y="653"/>
                  </a:lnTo>
                  <a:lnTo>
                    <a:pt x="787" y="655"/>
                  </a:lnTo>
                  <a:lnTo>
                    <a:pt x="788" y="655"/>
                  </a:lnTo>
                  <a:lnTo>
                    <a:pt x="789" y="655"/>
                  </a:lnTo>
                  <a:lnTo>
                    <a:pt x="789" y="658"/>
                  </a:lnTo>
                  <a:lnTo>
                    <a:pt x="790" y="659"/>
                  </a:lnTo>
                  <a:lnTo>
                    <a:pt x="791" y="659"/>
                  </a:lnTo>
                  <a:lnTo>
                    <a:pt x="791" y="659"/>
                  </a:lnTo>
                  <a:lnTo>
                    <a:pt x="792" y="659"/>
                  </a:lnTo>
                  <a:lnTo>
                    <a:pt x="793" y="658"/>
                  </a:lnTo>
                  <a:lnTo>
                    <a:pt x="793" y="658"/>
                  </a:lnTo>
                  <a:lnTo>
                    <a:pt x="794" y="659"/>
                  </a:lnTo>
                  <a:lnTo>
                    <a:pt x="795" y="659"/>
                  </a:lnTo>
                  <a:lnTo>
                    <a:pt x="795" y="659"/>
                  </a:lnTo>
                  <a:lnTo>
                    <a:pt x="796" y="658"/>
                  </a:lnTo>
                  <a:lnTo>
                    <a:pt x="797" y="659"/>
                  </a:lnTo>
                  <a:lnTo>
                    <a:pt x="797" y="659"/>
                  </a:lnTo>
                  <a:lnTo>
                    <a:pt x="798" y="659"/>
                  </a:lnTo>
                  <a:lnTo>
                    <a:pt x="799" y="661"/>
                  </a:lnTo>
                  <a:lnTo>
                    <a:pt x="799" y="663"/>
                  </a:lnTo>
                  <a:lnTo>
                    <a:pt x="800" y="663"/>
                  </a:lnTo>
                  <a:lnTo>
                    <a:pt x="801" y="666"/>
                  </a:lnTo>
                  <a:lnTo>
                    <a:pt x="801" y="667"/>
                  </a:lnTo>
                  <a:lnTo>
                    <a:pt x="802" y="668"/>
                  </a:lnTo>
                  <a:lnTo>
                    <a:pt x="802" y="668"/>
                  </a:lnTo>
                  <a:lnTo>
                    <a:pt x="803" y="671"/>
                  </a:lnTo>
                  <a:lnTo>
                    <a:pt x="804" y="671"/>
                  </a:lnTo>
                  <a:lnTo>
                    <a:pt x="804" y="671"/>
                  </a:lnTo>
                  <a:lnTo>
                    <a:pt x="805" y="673"/>
                  </a:lnTo>
                  <a:lnTo>
                    <a:pt x="806" y="673"/>
                  </a:lnTo>
                  <a:lnTo>
                    <a:pt x="806" y="673"/>
                  </a:lnTo>
                  <a:lnTo>
                    <a:pt x="807" y="673"/>
                  </a:lnTo>
                  <a:lnTo>
                    <a:pt x="808" y="672"/>
                  </a:lnTo>
                  <a:lnTo>
                    <a:pt x="808" y="671"/>
                  </a:lnTo>
                  <a:lnTo>
                    <a:pt x="809" y="671"/>
                  </a:lnTo>
                  <a:lnTo>
                    <a:pt x="810" y="671"/>
                  </a:lnTo>
                  <a:lnTo>
                    <a:pt x="810" y="668"/>
                  </a:lnTo>
                  <a:lnTo>
                    <a:pt x="811" y="667"/>
                  </a:lnTo>
                  <a:lnTo>
                    <a:pt x="812" y="666"/>
                  </a:lnTo>
                  <a:lnTo>
                    <a:pt x="812" y="666"/>
                  </a:lnTo>
                  <a:lnTo>
                    <a:pt x="813" y="666"/>
                  </a:lnTo>
                  <a:lnTo>
                    <a:pt x="814" y="666"/>
                  </a:lnTo>
                  <a:lnTo>
                    <a:pt x="814" y="663"/>
                  </a:lnTo>
                  <a:lnTo>
                    <a:pt x="815" y="663"/>
                  </a:lnTo>
                  <a:lnTo>
                    <a:pt x="816" y="663"/>
                  </a:lnTo>
                  <a:lnTo>
                    <a:pt x="816" y="663"/>
                  </a:lnTo>
                  <a:lnTo>
                    <a:pt x="817" y="663"/>
                  </a:lnTo>
                  <a:lnTo>
                    <a:pt x="818" y="663"/>
                  </a:lnTo>
                  <a:lnTo>
                    <a:pt x="818" y="665"/>
                  </a:lnTo>
                  <a:lnTo>
                    <a:pt x="819" y="666"/>
                  </a:lnTo>
                  <a:lnTo>
                    <a:pt x="820" y="668"/>
                  </a:lnTo>
                  <a:lnTo>
                    <a:pt x="820" y="669"/>
                  </a:lnTo>
                  <a:lnTo>
                    <a:pt x="821" y="669"/>
                  </a:lnTo>
                  <a:lnTo>
                    <a:pt x="822" y="669"/>
                  </a:lnTo>
                  <a:lnTo>
                    <a:pt x="822" y="670"/>
                  </a:lnTo>
                  <a:lnTo>
                    <a:pt x="823" y="672"/>
                  </a:lnTo>
                  <a:lnTo>
                    <a:pt x="824" y="672"/>
                  </a:lnTo>
                  <a:lnTo>
                    <a:pt x="824" y="672"/>
                  </a:lnTo>
                  <a:lnTo>
                    <a:pt x="825" y="673"/>
                  </a:lnTo>
                  <a:lnTo>
                    <a:pt x="826" y="674"/>
                  </a:lnTo>
                  <a:lnTo>
                    <a:pt x="826" y="675"/>
                  </a:lnTo>
                  <a:lnTo>
                    <a:pt x="827" y="675"/>
                  </a:lnTo>
                  <a:lnTo>
                    <a:pt x="827" y="674"/>
                  </a:lnTo>
                  <a:lnTo>
                    <a:pt x="828" y="672"/>
                  </a:lnTo>
                  <a:lnTo>
                    <a:pt x="829" y="672"/>
                  </a:lnTo>
                  <a:lnTo>
                    <a:pt x="829" y="670"/>
                  </a:lnTo>
                  <a:lnTo>
                    <a:pt x="830" y="669"/>
                  </a:lnTo>
                  <a:lnTo>
                    <a:pt x="831" y="669"/>
                  </a:lnTo>
                  <a:lnTo>
                    <a:pt x="831" y="669"/>
                  </a:lnTo>
                  <a:lnTo>
                    <a:pt x="832" y="667"/>
                  </a:lnTo>
                  <a:lnTo>
                    <a:pt x="833" y="666"/>
                  </a:lnTo>
                  <a:lnTo>
                    <a:pt x="833" y="664"/>
                  </a:lnTo>
                  <a:lnTo>
                    <a:pt x="834" y="663"/>
                  </a:lnTo>
                  <a:lnTo>
                    <a:pt x="835" y="661"/>
                  </a:lnTo>
                  <a:lnTo>
                    <a:pt x="835" y="660"/>
                  </a:lnTo>
                  <a:lnTo>
                    <a:pt x="836" y="660"/>
                  </a:lnTo>
                  <a:lnTo>
                    <a:pt x="837" y="660"/>
                  </a:lnTo>
                  <a:lnTo>
                    <a:pt x="837" y="660"/>
                  </a:lnTo>
                  <a:lnTo>
                    <a:pt x="838" y="659"/>
                  </a:lnTo>
                  <a:lnTo>
                    <a:pt x="839" y="659"/>
                  </a:lnTo>
                  <a:lnTo>
                    <a:pt x="839" y="659"/>
                  </a:lnTo>
                  <a:lnTo>
                    <a:pt x="840" y="658"/>
                  </a:lnTo>
                  <a:lnTo>
                    <a:pt x="841" y="658"/>
                  </a:lnTo>
                  <a:lnTo>
                    <a:pt x="841" y="658"/>
                  </a:lnTo>
                  <a:lnTo>
                    <a:pt x="842" y="658"/>
                  </a:lnTo>
                  <a:lnTo>
                    <a:pt x="843" y="658"/>
                  </a:lnTo>
                  <a:lnTo>
                    <a:pt x="843" y="660"/>
                  </a:lnTo>
                  <a:lnTo>
                    <a:pt x="844" y="661"/>
                  </a:lnTo>
                  <a:lnTo>
                    <a:pt x="845" y="663"/>
                  </a:lnTo>
                  <a:lnTo>
                    <a:pt x="845" y="666"/>
                  </a:lnTo>
                  <a:lnTo>
                    <a:pt x="846" y="668"/>
                  </a:lnTo>
                  <a:lnTo>
                    <a:pt x="847" y="669"/>
                  </a:lnTo>
                  <a:lnTo>
                    <a:pt x="847" y="669"/>
                  </a:lnTo>
                  <a:lnTo>
                    <a:pt x="848" y="671"/>
                  </a:lnTo>
                  <a:lnTo>
                    <a:pt x="849" y="673"/>
                  </a:lnTo>
                  <a:lnTo>
                    <a:pt x="849" y="673"/>
                  </a:lnTo>
                  <a:lnTo>
                    <a:pt x="850" y="673"/>
                  </a:lnTo>
                  <a:lnTo>
                    <a:pt x="851" y="673"/>
                  </a:lnTo>
                  <a:lnTo>
                    <a:pt x="851" y="674"/>
                  </a:lnTo>
                  <a:lnTo>
                    <a:pt x="852" y="674"/>
                  </a:lnTo>
                  <a:lnTo>
                    <a:pt x="852" y="675"/>
                  </a:lnTo>
                  <a:lnTo>
                    <a:pt x="853" y="675"/>
                  </a:lnTo>
                  <a:lnTo>
                    <a:pt x="854" y="675"/>
                  </a:lnTo>
                  <a:lnTo>
                    <a:pt x="854" y="675"/>
                  </a:lnTo>
                  <a:lnTo>
                    <a:pt x="855" y="675"/>
                  </a:lnTo>
                  <a:lnTo>
                    <a:pt x="856" y="675"/>
                  </a:lnTo>
                  <a:lnTo>
                    <a:pt x="856" y="673"/>
                  </a:lnTo>
                  <a:lnTo>
                    <a:pt x="857" y="673"/>
                  </a:lnTo>
                  <a:lnTo>
                    <a:pt x="858" y="673"/>
                  </a:lnTo>
                  <a:lnTo>
                    <a:pt x="859" y="673"/>
                  </a:lnTo>
                  <a:lnTo>
                    <a:pt x="859" y="673"/>
                  </a:lnTo>
                  <a:lnTo>
                    <a:pt x="860" y="673"/>
                  </a:lnTo>
                  <a:lnTo>
                    <a:pt x="860" y="672"/>
                  </a:lnTo>
                  <a:lnTo>
                    <a:pt x="861" y="670"/>
                  </a:lnTo>
                  <a:lnTo>
                    <a:pt x="862" y="669"/>
                  </a:lnTo>
                  <a:lnTo>
                    <a:pt x="862" y="668"/>
                  </a:lnTo>
                  <a:lnTo>
                    <a:pt x="863" y="667"/>
                  </a:lnTo>
                  <a:lnTo>
                    <a:pt x="864" y="665"/>
                  </a:lnTo>
                  <a:lnTo>
                    <a:pt x="864" y="665"/>
                  </a:lnTo>
                  <a:lnTo>
                    <a:pt x="865" y="665"/>
                  </a:lnTo>
                  <a:lnTo>
                    <a:pt x="866" y="665"/>
                  </a:lnTo>
                  <a:lnTo>
                    <a:pt x="866" y="664"/>
                  </a:lnTo>
                  <a:lnTo>
                    <a:pt x="867" y="664"/>
                  </a:lnTo>
                  <a:lnTo>
                    <a:pt x="868" y="662"/>
                  </a:lnTo>
                  <a:lnTo>
                    <a:pt x="868" y="662"/>
                  </a:lnTo>
                  <a:lnTo>
                    <a:pt x="869" y="662"/>
                  </a:lnTo>
                  <a:lnTo>
                    <a:pt x="870" y="662"/>
                  </a:lnTo>
                  <a:lnTo>
                    <a:pt x="870" y="662"/>
                  </a:lnTo>
                  <a:lnTo>
                    <a:pt x="871" y="662"/>
                  </a:lnTo>
                  <a:lnTo>
                    <a:pt x="872" y="663"/>
                  </a:lnTo>
                  <a:lnTo>
                    <a:pt x="872" y="665"/>
                  </a:lnTo>
                  <a:lnTo>
                    <a:pt x="873" y="667"/>
                  </a:lnTo>
                  <a:lnTo>
                    <a:pt x="874" y="668"/>
                  </a:lnTo>
                  <a:lnTo>
                    <a:pt x="874" y="669"/>
                  </a:lnTo>
                  <a:lnTo>
                    <a:pt x="875" y="669"/>
                  </a:lnTo>
                  <a:lnTo>
                    <a:pt x="876" y="669"/>
                  </a:lnTo>
                  <a:lnTo>
                    <a:pt x="876" y="669"/>
                  </a:lnTo>
                  <a:lnTo>
                    <a:pt x="877" y="671"/>
                  </a:lnTo>
                  <a:lnTo>
                    <a:pt x="877" y="672"/>
                  </a:lnTo>
                  <a:lnTo>
                    <a:pt x="878" y="672"/>
                  </a:lnTo>
                  <a:lnTo>
                    <a:pt x="879" y="673"/>
                  </a:lnTo>
                  <a:lnTo>
                    <a:pt x="879" y="673"/>
                  </a:lnTo>
                  <a:lnTo>
                    <a:pt x="880" y="674"/>
                  </a:lnTo>
                  <a:lnTo>
                    <a:pt x="881" y="673"/>
                  </a:lnTo>
                  <a:lnTo>
                    <a:pt x="882" y="674"/>
                  </a:lnTo>
                  <a:lnTo>
                    <a:pt x="882" y="675"/>
                  </a:lnTo>
                  <a:lnTo>
                    <a:pt x="883" y="675"/>
                  </a:lnTo>
                  <a:lnTo>
                    <a:pt x="884" y="675"/>
                  </a:lnTo>
                  <a:lnTo>
                    <a:pt x="884" y="675"/>
                  </a:lnTo>
                  <a:lnTo>
                    <a:pt x="885" y="675"/>
                  </a:lnTo>
                  <a:lnTo>
                    <a:pt x="886" y="675"/>
                  </a:lnTo>
                  <a:lnTo>
                    <a:pt x="886" y="675"/>
                  </a:lnTo>
                  <a:lnTo>
                    <a:pt x="887" y="675"/>
                  </a:lnTo>
                  <a:lnTo>
                    <a:pt x="887" y="675"/>
                  </a:lnTo>
                  <a:lnTo>
                    <a:pt x="888" y="675"/>
                  </a:lnTo>
                  <a:lnTo>
                    <a:pt x="889" y="675"/>
                  </a:lnTo>
                  <a:lnTo>
                    <a:pt x="889" y="675"/>
                  </a:lnTo>
                  <a:lnTo>
                    <a:pt x="890" y="674"/>
                  </a:lnTo>
                  <a:lnTo>
                    <a:pt x="891" y="673"/>
                  </a:lnTo>
                  <a:lnTo>
                    <a:pt x="891" y="672"/>
                  </a:lnTo>
                  <a:lnTo>
                    <a:pt x="892" y="673"/>
                  </a:lnTo>
                  <a:lnTo>
                    <a:pt x="893" y="674"/>
                  </a:lnTo>
                  <a:lnTo>
                    <a:pt x="893" y="673"/>
                  </a:lnTo>
                  <a:lnTo>
                    <a:pt x="894" y="672"/>
                  </a:lnTo>
                  <a:lnTo>
                    <a:pt x="895" y="672"/>
                  </a:lnTo>
                  <a:lnTo>
                    <a:pt x="895" y="672"/>
                  </a:lnTo>
                  <a:lnTo>
                    <a:pt x="896" y="672"/>
                  </a:lnTo>
                  <a:lnTo>
                    <a:pt x="897" y="672"/>
                  </a:lnTo>
                  <a:lnTo>
                    <a:pt x="897" y="672"/>
                  </a:lnTo>
                  <a:lnTo>
                    <a:pt x="898" y="672"/>
                  </a:lnTo>
                  <a:lnTo>
                    <a:pt x="899" y="672"/>
                  </a:lnTo>
                  <a:lnTo>
                    <a:pt x="899" y="670"/>
                  </a:lnTo>
                  <a:lnTo>
                    <a:pt x="900" y="670"/>
                  </a:lnTo>
                  <a:lnTo>
                    <a:pt x="901" y="670"/>
                  </a:lnTo>
                  <a:lnTo>
                    <a:pt x="901" y="669"/>
                  </a:lnTo>
                  <a:lnTo>
                    <a:pt x="902" y="669"/>
                  </a:lnTo>
                  <a:lnTo>
                    <a:pt x="903" y="668"/>
                  </a:lnTo>
                  <a:lnTo>
                    <a:pt x="903" y="667"/>
                  </a:lnTo>
                  <a:lnTo>
                    <a:pt x="904" y="667"/>
                  </a:lnTo>
                  <a:lnTo>
                    <a:pt x="904" y="668"/>
                  </a:lnTo>
                  <a:lnTo>
                    <a:pt x="905" y="669"/>
                  </a:lnTo>
                  <a:lnTo>
                    <a:pt x="906" y="669"/>
                  </a:lnTo>
                  <a:lnTo>
                    <a:pt x="907" y="669"/>
                  </a:lnTo>
                  <a:lnTo>
                    <a:pt x="907" y="669"/>
                  </a:lnTo>
                  <a:lnTo>
                    <a:pt x="908" y="669"/>
                  </a:lnTo>
                  <a:lnTo>
                    <a:pt x="909" y="670"/>
                  </a:lnTo>
                  <a:lnTo>
                    <a:pt x="909" y="671"/>
                  </a:lnTo>
                  <a:lnTo>
                    <a:pt x="910" y="672"/>
                  </a:lnTo>
                  <a:lnTo>
                    <a:pt x="911" y="672"/>
                  </a:lnTo>
                  <a:lnTo>
                    <a:pt x="911" y="673"/>
                  </a:lnTo>
                  <a:lnTo>
                    <a:pt x="912" y="673"/>
                  </a:lnTo>
                  <a:lnTo>
                    <a:pt x="912" y="674"/>
                  </a:lnTo>
                  <a:lnTo>
                    <a:pt x="913" y="675"/>
                  </a:lnTo>
                  <a:lnTo>
                    <a:pt x="914" y="676"/>
                  </a:lnTo>
                  <a:lnTo>
                    <a:pt x="914" y="676"/>
                  </a:lnTo>
                  <a:lnTo>
                    <a:pt x="915" y="676"/>
                  </a:lnTo>
                  <a:lnTo>
                    <a:pt x="916" y="676"/>
                  </a:lnTo>
                  <a:lnTo>
                    <a:pt x="916" y="676"/>
                  </a:lnTo>
                  <a:lnTo>
                    <a:pt x="917" y="676"/>
                  </a:lnTo>
                  <a:lnTo>
                    <a:pt x="918" y="676"/>
                  </a:lnTo>
                  <a:lnTo>
                    <a:pt x="918" y="676"/>
                  </a:lnTo>
                  <a:lnTo>
                    <a:pt x="919" y="676"/>
                  </a:lnTo>
                  <a:lnTo>
                    <a:pt x="920" y="676"/>
                  </a:lnTo>
                  <a:lnTo>
                    <a:pt x="920" y="676"/>
                  </a:lnTo>
                  <a:lnTo>
                    <a:pt x="921" y="674"/>
                  </a:lnTo>
                  <a:lnTo>
                    <a:pt x="922" y="674"/>
                  </a:lnTo>
                  <a:lnTo>
                    <a:pt x="922" y="673"/>
                  </a:lnTo>
                  <a:lnTo>
                    <a:pt x="923" y="672"/>
                  </a:lnTo>
                  <a:lnTo>
                    <a:pt x="924" y="671"/>
                  </a:lnTo>
                  <a:lnTo>
                    <a:pt x="924" y="669"/>
                  </a:lnTo>
                  <a:lnTo>
                    <a:pt x="925" y="669"/>
                  </a:lnTo>
                  <a:lnTo>
                    <a:pt x="926" y="669"/>
                  </a:lnTo>
                  <a:lnTo>
                    <a:pt x="926" y="669"/>
                  </a:lnTo>
                  <a:lnTo>
                    <a:pt x="927" y="669"/>
                  </a:lnTo>
                  <a:lnTo>
                    <a:pt x="928" y="669"/>
                  </a:lnTo>
                  <a:lnTo>
                    <a:pt x="928" y="669"/>
                  </a:lnTo>
                  <a:lnTo>
                    <a:pt x="929" y="670"/>
                  </a:lnTo>
                  <a:lnTo>
                    <a:pt x="930" y="671"/>
                  </a:lnTo>
                  <a:lnTo>
                    <a:pt x="930" y="671"/>
                  </a:lnTo>
                  <a:lnTo>
                    <a:pt x="931" y="671"/>
                  </a:lnTo>
                  <a:lnTo>
                    <a:pt x="932" y="671"/>
                  </a:lnTo>
                  <a:lnTo>
                    <a:pt x="932" y="671"/>
                  </a:lnTo>
                  <a:lnTo>
                    <a:pt x="933" y="672"/>
                  </a:lnTo>
                  <a:lnTo>
                    <a:pt x="934" y="674"/>
                  </a:lnTo>
                  <a:lnTo>
                    <a:pt x="934" y="673"/>
                  </a:lnTo>
                  <a:lnTo>
                    <a:pt x="935" y="673"/>
                  </a:lnTo>
                  <a:lnTo>
                    <a:pt x="936" y="674"/>
                  </a:lnTo>
                  <a:lnTo>
                    <a:pt x="936" y="674"/>
                  </a:lnTo>
                  <a:lnTo>
                    <a:pt x="937" y="674"/>
                  </a:lnTo>
                  <a:lnTo>
                    <a:pt x="937" y="675"/>
                  </a:lnTo>
                  <a:lnTo>
                    <a:pt x="938" y="675"/>
                  </a:lnTo>
                  <a:lnTo>
                    <a:pt x="939" y="675"/>
                  </a:lnTo>
                  <a:lnTo>
                    <a:pt x="939" y="675"/>
                  </a:lnTo>
                  <a:lnTo>
                    <a:pt x="940" y="676"/>
                  </a:lnTo>
                  <a:lnTo>
                    <a:pt x="941" y="676"/>
                  </a:lnTo>
                  <a:lnTo>
                    <a:pt x="941" y="676"/>
                  </a:lnTo>
                  <a:lnTo>
                    <a:pt x="942" y="677"/>
                  </a:lnTo>
                  <a:lnTo>
                    <a:pt x="943" y="677"/>
                  </a:lnTo>
                  <a:lnTo>
                    <a:pt x="943" y="677"/>
                  </a:lnTo>
                  <a:lnTo>
                    <a:pt x="944" y="677"/>
                  </a:lnTo>
                  <a:lnTo>
                    <a:pt x="945" y="677"/>
                  </a:lnTo>
                  <a:lnTo>
                    <a:pt x="945" y="677"/>
                  </a:lnTo>
                  <a:lnTo>
                    <a:pt x="946" y="677"/>
                  </a:lnTo>
                  <a:lnTo>
                    <a:pt x="947" y="677"/>
                  </a:lnTo>
                  <a:lnTo>
                    <a:pt x="947" y="677"/>
                  </a:lnTo>
                  <a:lnTo>
                    <a:pt x="948" y="677"/>
                  </a:lnTo>
                  <a:lnTo>
                    <a:pt x="949" y="677"/>
                  </a:lnTo>
                  <a:lnTo>
                    <a:pt x="949" y="677"/>
                  </a:lnTo>
                  <a:lnTo>
                    <a:pt x="950" y="676"/>
                  </a:lnTo>
                  <a:lnTo>
                    <a:pt x="951" y="676"/>
                  </a:lnTo>
                  <a:lnTo>
                    <a:pt x="951" y="676"/>
                  </a:lnTo>
                  <a:lnTo>
                    <a:pt x="952" y="675"/>
                  </a:lnTo>
                  <a:lnTo>
                    <a:pt x="953" y="674"/>
                  </a:lnTo>
                  <a:lnTo>
                    <a:pt x="953" y="674"/>
                  </a:lnTo>
                  <a:lnTo>
                    <a:pt x="954" y="675"/>
                  </a:lnTo>
                  <a:lnTo>
                    <a:pt x="955" y="674"/>
                  </a:lnTo>
                  <a:lnTo>
                    <a:pt x="955" y="674"/>
                  </a:lnTo>
                  <a:lnTo>
                    <a:pt x="956" y="674"/>
                  </a:lnTo>
                  <a:lnTo>
                    <a:pt x="957" y="674"/>
                  </a:lnTo>
                  <a:lnTo>
                    <a:pt x="957" y="674"/>
                  </a:lnTo>
                  <a:lnTo>
                    <a:pt x="958" y="674"/>
                  </a:lnTo>
                  <a:lnTo>
                    <a:pt x="959" y="673"/>
                  </a:lnTo>
                  <a:lnTo>
                    <a:pt x="959" y="673"/>
                  </a:lnTo>
                  <a:lnTo>
                    <a:pt x="960" y="669"/>
                  </a:lnTo>
                  <a:lnTo>
                    <a:pt x="961" y="664"/>
                  </a:lnTo>
                  <a:lnTo>
                    <a:pt x="961" y="656"/>
                  </a:lnTo>
                  <a:lnTo>
                    <a:pt x="962" y="646"/>
                  </a:lnTo>
                  <a:lnTo>
                    <a:pt x="962" y="632"/>
                  </a:lnTo>
                  <a:lnTo>
                    <a:pt x="963" y="611"/>
                  </a:lnTo>
                  <a:lnTo>
                    <a:pt x="964" y="582"/>
                  </a:lnTo>
                  <a:lnTo>
                    <a:pt x="964" y="546"/>
                  </a:lnTo>
                  <a:lnTo>
                    <a:pt x="965" y="502"/>
                  </a:lnTo>
                  <a:lnTo>
                    <a:pt x="966" y="446"/>
                  </a:lnTo>
                  <a:lnTo>
                    <a:pt x="966" y="379"/>
                  </a:lnTo>
                  <a:lnTo>
                    <a:pt x="967" y="309"/>
                  </a:lnTo>
                  <a:lnTo>
                    <a:pt x="968" y="241"/>
                  </a:lnTo>
                  <a:lnTo>
                    <a:pt x="968" y="177"/>
                  </a:lnTo>
                  <a:lnTo>
                    <a:pt x="969" y="116"/>
                  </a:lnTo>
                  <a:lnTo>
                    <a:pt x="970" y="64"/>
                  </a:lnTo>
                  <a:lnTo>
                    <a:pt x="970" y="30"/>
                  </a:lnTo>
                  <a:lnTo>
                    <a:pt x="971" y="23"/>
                  </a:lnTo>
                  <a:lnTo>
                    <a:pt x="972" y="44"/>
                  </a:lnTo>
                  <a:lnTo>
                    <a:pt x="972" y="80"/>
                  </a:lnTo>
                  <a:lnTo>
                    <a:pt x="973" y="122"/>
                  </a:lnTo>
                  <a:lnTo>
                    <a:pt x="974" y="174"/>
                  </a:lnTo>
                  <a:lnTo>
                    <a:pt x="974" y="236"/>
                  </a:lnTo>
                  <a:lnTo>
                    <a:pt x="975" y="299"/>
                  </a:lnTo>
                  <a:lnTo>
                    <a:pt x="976" y="351"/>
                  </a:lnTo>
                  <a:lnTo>
                    <a:pt x="976" y="395"/>
                  </a:lnTo>
                  <a:lnTo>
                    <a:pt x="977" y="434"/>
                  </a:lnTo>
                  <a:lnTo>
                    <a:pt x="978" y="467"/>
                  </a:lnTo>
                  <a:lnTo>
                    <a:pt x="978" y="494"/>
                  </a:lnTo>
                  <a:lnTo>
                    <a:pt x="979" y="517"/>
                  </a:lnTo>
                  <a:lnTo>
                    <a:pt x="980" y="533"/>
                  </a:lnTo>
                  <a:lnTo>
                    <a:pt x="980" y="545"/>
                  </a:lnTo>
                  <a:lnTo>
                    <a:pt x="981" y="557"/>
                  </a:lnTo>
                  <a:lnTo>
                    <a:pt x="982" y="568"/>
                  </a:lnTo>
                  <a:lnTo>
                    <a:pt x="982" y="577"/>
                  </a:lnTo>
                  <a:lnTo>
                    <a:pt x="983" y="584"/>
                  </a:lnTo>
                  <a:lnTo>
                    <a:pt x="984" y="588"/>
                  </a:lnTo>
                  <a:lnTo>
                    <a:pt x="984" y="591"/>
                  </a:lnTo>
                  <a:lnTo>
                    <a:pt x="985" y="591"/>
                  </a:lnTo>
                  <a:lnTo>
                    <a:pt x="986" y="588"/>
                  </a:lnTo>
                  <a:lnTo>
                    <a:pt x="986" y="582"/>
                  </a:lnTo>
                  <a:lnTo>
                    <a:pt x="987" y="572"/>
                  </a:lnTo>
                  <a:lnTo>
                    <a:pt x="987" y="558"/>
                  </a:lnTo>
                  <a:lnTo>
                    <a:pt x="988" y="536"/>
                  </a:lnTo>
                  <a:lnTo>
                    <a:pt x="989" y="507"/>
                  </a:lnTo>
                  <a:lnTo>
                    <a:pt x="989" y="471"/>
                  </a:lnTo>
                  <a:lnTo>
                    <a:pt x="990" y="424"/>
                  </a:lnTo>
                  <a:lnTo>
                    <a:pt x="991" y="369"/>
                  </a:lnTo>
                  <a:lnTo>
                    <a:pt x="991" y="310"/>
                  </a:lnTo>
                  <a:lnTo>
                    <a:pt x="992" y="246"/>
                  </a:lnTo>
                  <a:lnTo>
                    <a:pt x="993" y="182"/>
                  </a:lnTo>
                  <a:lnTo>
                    <a:pt x="993" y="127"/>
                  </a:lnTo>
                  <a:lnTo>
                    <a:pt x="994" y="80"/>
                  </a:lnTo>
                  <a:lnTo>
                    <a:pt x="995" y="39"/>
                  </a:lnTo>
                  <a:lnTo>
                    <a:pt x="996" y="8"/>
                  </a:lnTo>
                  <a:lnTo>
                    <a:pt x="996" y="0"/>
                  </a:lnTo>
                  <a:lnTo>
                    <a:pt x="997" y="8"/>
                  </a:lnTo>
                  <a:lnTo>
                    <a:pt x="997" y="24"/>
                  </a:lnTo>
                  <a:lnTo>
                    <a:pt x="998" y="54"/>
                  </a:lnTo>
                  <a:lnTo>
                    <a:pt x="999" y="100"/>
                  </a:lnTo>
                  <a:lnTo>
                    <a:pt x="999" y="160"/>
                  </a:lnTo>
                  <a:lnTo>
                    <a:pt x="1000" y="227"/>
                  </a:lnTo>
                  <a:lnTo>
                    <a:pt x="1001" y="298"/>
                  </a:lnTo>
                  <a:lnTo>
                    <a:pt x="1001" y="369"/>
                  </a:lnTo>
                  <a:lnTo>
                    <a:pt x="1002" y="433"/>
                  </a:lnTo>
                  <a:lnTo>
                    <a:pt x="1003" y="485"/>
                  </a:lnTo>
                  <a:lnTo>
                    <a:pt x="1003" y="524"/>
                  </a:lnTo>
                  <a:lnTo>
                    <a:pt x="1004" y="556"/>
                  </a:lnTo>
                  <a:lnTo>
                    <a:pt x="1005" y="581"/>
                  </a:lnTo>
                  <a:lnTo>
                    <a:pt x="1005" y="600"/>
                  </a:lnTo>
                  <a:lnTo>
                    <a:pt x="1006" y="615"/>
                  </a:lnTo>
                  <a:lnTo>
                    <a:pt x="1007" y="625"/>
                  </a:lnTo>
                  <a:lnTo>
                    <a:pt x="1007" y="633"/>
                  </a:lnTo>
                  <a:lnTo>
                    <a:pt x="1008" y="636"/>
                  </a:lnTo>
                  <a:lnTo>
                    <a:pt x="1009" y="640"/>
                  </a:lnTo>
                  <a:lnTo>
                    <a:pt x="1009" y="643"/>
                  </a:lnTo>
                  <a:lnTo>
                    <a:pt x="1010" y="645"/>
                  </a:lnTo>
                  <a:lnTo>
                    <a:pt x="1011" y="646"/>
                  </a:lnTo>
                  <a:lnTo>
                    <a:pt x="1011" y="648"/>
                  </a:lnTo>
                  <a:lnTo>
                    <a:pt x="1012" y="649"/>
                  </a:lnTo>
                  <a:lnTo>
                    <a:pt x="1013" y="650"/>
                  </a:lnTo>
                  <a:lnTo>
                    <a:pt x="1013" y="651"/>
                  </a:lnTo>
                  <a:lnTo>
                    <a:pt x="1014" y="653"/>
                  </a:lnTo>
                  <a:lnTo>
                    <a:pt x="1014" y="654"/>
                  </a:lnTo>
                  <a:lnTo>
                    <a:pt x="1015" y="655"/>
                  </a:lnTo>
                  <a:lnTo>
                    <a:pt x="1016" y="657"/>
                  </a:lnTo>
                  <a:lnTo>
                    <a:pt x="1016" y="657"/>
                  </a:lnTo>
                  <a:lnTo>
                    <a:pt x="1017" y="657"/>
                  </a:lnTo>
                  <a:lnTo>
                    <a:pt x="1018" y="657"/>
                  </a:lnTo>
                  <a:lnTo>
                    <a:pt x="1019" y="660"/>
                  </a:lnTo>
                  <a:lnTo>
                    <a:pt x="1019" y="661"/>
                  </a:lnTo>
                  <a:lnTo>
                    <a:pt x="1020" y="660"/>
                  </a:lnTo>
                  <a:lnTo>
                    <a:pt x="1021" y="660"/>
                  </a:lnTo>
                  <a:lnTo>
                    <a:pt x="1021" y="661"/>
                  </a:lnTo>
                  <a:lnTo>
                    <a:pt x="1022" y="663"/>
                  </a:lnTo>
                  <a:lnTo>
                    <a:pt x="1022" y="664"/>
                  </a:lnTo>
                  <a:lnTo>
                    <a:pt x="1023" y="663"/>
                  </a:lnTo>
                  <a:lnTo>
                    <a:pt x="1024" y="664"/>
                  </a:lnTo>
                  <a:lnTo>
                    <a:pt x="1024" y="664"/>
                  </a:lnTo>
                  <a:lnTo>
                    <a:pt x="1025" y="664"/>
                  </a:lnTo>
                  <a:lnTo>
                    <a:pt x="1026" y="664"/>
                  </a:lnTo>
                  <a:lnTo>
                    <a:pt x="1026" y="665"/>
                  </a:lnTo>
                  <a:lnTo>
                    <a:pt x="1027" y="664"/>
                  </a:lnTo>
                  <a:lnTo>
                    <a:pt x="1028" y="664"/>
                  </a:lnTo>
                  <a:lnTo>
                    <a:pt x="1028" y="665"/>
                  </a:lnTo>
                  <a:lnTo>
                    <a:pt x="1029" y="665"/>
                  </a:lnTo>
                  <a:lnTo>
                    <a:pt x="1030" y="666"/>
                  </a:lnTo>
                  <a:lnTo>
                    <a:pt x="1030" y="668"/>
                  </a:lnTo>
                  <a:lnTo>
                    <a:pt x="1031" y="668"/>
                  </a:lnTo>
                  <a:lnTo>
                    <a:pt x="1032" y="668"/>
                  </a:lnTo>
                  <a:lnTo>
                    <a:pt x="1032" y="668"/>
                  </a:lnTo>
                  <a:lnTo>
                    <a:pt x="1033" y="668"/>
                  </a:lnTo>
                  <a:lnTo>
                    <a:pt x="1034" y="668"/>
                  </a:lnTo>
                  <a:lnTo>
                    <a:pt x="1034" y="668"/>
                  </a:lnTo>
                  <a:lnTo>
                    <a:pt x="1035" y="668"/>
                  </a:lnTo>
                  <a:lnTo>
                    <a:pt x="1036" y="668"/>
                  </a:lnTo>
                  <a:lnTo>
                    <a:pt x="1036" y="668"/>
                  </a:lnTo>
                  <a:lnTo>
                    <a:pt x="1037" y="668"/>
                  </a:lnTo>
                  <a:lnTo>
                    <a:pt x="1038" y="667"/>
                  </a:lnTo>
                  <a:lnTo>
                    <a:pt x="1038" y="667"/>
                  </a:lnTo>
                  <a:lnTo>
                    <a:pt x="1039" y="667"/>
                  </a:lnTo>
                  <a:lnTo>
                    <a:pt x="1039" y="667"/>
                  </a:lnTo>
                  <a:lnTo>
                    <a:pt x="1040" y="666"/>
                  </a:lnTo>
                  <a:lnTo>
                    <a:pt x="1041" y="665"/>
                  </a:lnTo>
                  <a:lnTo>
                    <a:pt x="1042" y="664"/>
                  </a:lnTo>
                  <a:lnTo>
                    <a:pt x="1042" y="663"/>
                  </a:lnTo>
                  <a:lnTo>
                    <a:pt x="1043" y="662"/>
                  </a:lnTo>
                  <a:lnTo>
                    <a:pt x="1044" y="662"/>
                  </a:lnTo>
                  <a:lnTo>
                    <a:pt x="1044" y="663"/>
                  </a:lnTo>
                  <a:lnTo>
                    <a:pt x="1045" y="663"/>
                  </a:lnTo>
                  <a:lnTo>
                    <a:pt x="1046" y="663"/>
                  </a:lnTo>
                  <a:lnTo>
                    <a:pt x="1046" y="663"/>
                  </a:lnTo>
                  <a:lnTo>
                    <a:pt x="1047" y="663"/>
                  </a:lnTo>
                  <a:lnTo>
                    <a:pt x="1047" y="663"/>
                  </a:lnTo>
                  <a:lnTo>
                    <a:pt x="1048" y="663"/>
                  </a:lnTo>
                  <a:lnTo>
                    <a:pt x="1049" y="666"/>
                  </a:lnTo>
                  <a:lnTo>
                    <a:pt x="1049" y="667"/>
                  </a:lnTo>
                  <a:lnTo>
                    <a:pt x="1050" y="666"/>
                  </a:lnTo>
                  <a:lnTo>
                    <a:pt x="1051" y="665"/>
                  </a:lnTo>
                  <a:lnTo>
                    <a:pt x="1051" y="666"/>
                  </a:lnTo>
                  <a:lnTo>
                    <a:pt x="1052" y="668"/>
                  </a:lnTo>
                  <a:lnTo>
                    <a:pt x="1053" y="668"/>
                  </a:lnTo>
                  <a:lnTo>
                    <a:pt x="1053" y="668"/>
                  </a:lnTo>
                  <a:lnTo>
                    <a:pt x="1054" y="668"/>
                  </a:lnTo>
                  <a:lnTo>
                    <a:pt x="1055" y="668"/>
                  </a:lnTo>
                  <a:lnTo>
                    <a:pt x="1055" y="668"/>
                  </a:lnTo>
                  <a:lnTo>
                    <a:pt x="1056" y="668"/>
                  </a:lnTo>
                  <a:lnTo>
                    <a:pt x="1057" y="668"/>
                  </a:lnTo>
                  <a:lnTo>
                    <a:pt x="1057" y="668"/>
                  </a:lnTo>
                  <a:lnTo>
                    <a:pt x="1058" y="668"/>
                  </a:lnTo>
                  <a:lnTo>
                    <a:pt x="1059" y="668"/>
                  </a:lnTo>
                  <a:lnTo>
                    <a:pt x="1059" y="669"/>
                  </a:lnTo>
                  <a:lnTo>
                    <a:pt x="1060" y="671"/>
                  </a:lnTo>
                  <a:lnTo>
                    <a:pt x="1061" y="671"/>
                  </a:lnTo>
                  <a:lnTo>
                    <a:pt x="1061" y="671"/>
                  </a:lnTo>
                  <a:lnTo>
                    <a:pt x="1062" y="671"/>
                  </a:lnTo>
                  <a:lnTo>
                    <a:pt x="1063" y="672"/>
                  </a:lnTo>
                  <a:lnTo>
                    <a:pt x="1063" y="673"/>
                  </a:lnTo>
                  <a:lnTo>
                    <a:pt x="1064" y="672"/>
                  </a:lnTo>
                  <a:lnTo>
                    <a:pt x="1064" y="672"/>
                  </a:lnTo>
                  <a:lnTo>
                    <a:pt x="1065" y="671"/>
                  </a:lnTo>
                  <a:lnTo>
                    <a:pt x="1066" y="672"/>
                  </a:lnTo>
                  <a:lnTo>
                    <a:pt x="1067" y="672"/>
                  </a:lnTo>
                  <a:lnTo>
                    <a:pt x="1067" y="672"/>
                  </a:lnTo>
                  <a:lnTo>
                    <a:pt x="1068" y="671"/>
                  </a:lnTo>
                  <a:lnTo>
                    <a:pt x="1069" y="671"/>
                  </a:lnTo>
                  <a:lnTo>
                    <a:pt x="1069" y="671"/>
                  </a:lnTo>
                  <a:lnTo>
                    <a:pt x="1070" y="671"/>
                  </a:lnTo>
                  <a:lnTo>
                    <a:pt x="1071" y="672"/>
                  </a:lnTo>
                  <a:lnTo>
                    <a:pt x="1071" y="672"/>
                  </a:lnTo>
                  <a:lnTo>
                    <a:pt x="1072" y="672"/>
                  </a:lnTo>
                  <a:lnTo>
                    <a:pt x="1072" y="672"/>
                  </a:lnTo>
                  <a:lnTo>
                    <a:pt x="1073" y="672"/>
                  </a:lnTo>
                  <a:lnTo>
                    <a:pt x="1074" y="673"/>
                  </a:lnTo>
                  <a:lnTo>
                    <a:pt x="1074" y="673"/>
                  </a:lnTo>
                  <a:lnTo>
                    <a:pt x="1075" y="674"/>
                  </a:lnTo>
                  <a:lnTo>
                    <a:pt x="1076" y="674"/>
                  </a:lnTo>
                  <a:lnTo>
                    <a:pt x="1076" y="674"/>
                  </a:lnTo>
                  <a:lnTo>
                    <a:pt x="1077" y="673"/>
                  </a:lnTo>
                  <a:lnTo>
                    <a:pt x="1078" y="673"/>
                  </a:lnTo>
                  <a:lnTo>
                    <a:pt x="1078" y="674"/>
                  </a:lnTo>
                  <a:lnTo>
                    <a:pt x="1079" y="674"/>
                  </a:lnTo>
                  <a:lnTo>
                    <a:pt x="1080" y="674"/>
                  </a:lnTo>
                  <a:lnTo>
                    <a:pt x="1080" y="673"/>
                  </a:lnTo>
                  <a:lnTo>
                    <a:pt x="1081" y="673"/>
                  </a:lnTo>
                  <a:lnTo>
                    <a:pt x="1082" y="673"/>
                  </a:lnTo>
                  <a:lnTo>
                    <a:pt x="1082" y="671"/>
                  </a:lnTo>
                  <a:lnTo>
                    <a:pt x="1083" y="669"/>
                  </a:lnTo>
                  <a:lnTo>
                    <a:pt x="1084" y="669"/>
                  </a:lnTo>
                  <a:lnTo>
                    <a:pt x="1084" y="668"/>
                  </a:lnTo>
                  <a:lnTo>
                    <a:pt x="1085" y="665"/>
                  </a:lnTo>
                  <a:lnTo>
                    <a:pt x="1086" y="660"/>
                  </a:lnTo>
                  <a:lnTo>
                    <a:pt x="1086" y="656"/>
                  </a:lnTo>
                  <a:lnTo>
                    <a:pt x="1087" y="652"/>
                  </a:lnTo>
                  <a:lnTo>
                    <a:pt x="1088" y="646"/>
                  </a:lnTo>
                  <a:lnTo>
                    <a:pt x="1088" y="641"/>
                  </a:lnTo>
                  <a:lnTo>
                    <a:pt x="1089" y="635"/>
                  </a:lnTo>
                  <a:lnTo>
                    <a:pt x="1090" y="630"/>
                  </a:lnTo>
                  <a:lnTo>
                    <a:pt x="1090" y="624"/>
                  </a:lnTo>
                  <a:lnTo>
                    <a:pt x="1091" y="621"/>
                  </a:lnTo>
                  <a:lnTo>
                    <a:pt x="1092" y="620"/>
                  </a:lnTo>
                  <a:lnTo>
                    <a:pt x="1092" y="621"/>
                  </a:lnTo>
                  <a:lnTo>
                    <a:pt x="1093" y="626"/>
                  </a:lnTo>
                  <a:lnTo>
                    <a:pt x="1094" y="631"/>
                  </a:lnTo>
                  <a:lnTo>
                    <a:pt x="1094" y="635"/>
                  </a:lnTo>
                  <a:lnTo>
                    <a:pt x="1095" y="640"/>
                  </a:lnTo>
                  <a:lnTo>
                    <a:pt x="1096" y="646"/>
                  </a:lnTo>
                  <a:lnTo>
                    <a:pt x="1096" y="652"/>
                  </a:lnTo>
                  <a:lnTo>
                    <a:pt x="1097" y="657"/>
                  </a:lnTo>
                  <a:lnTo>
                    <a:pt x="1098" y="660"/>
                  </a:lnTo>
                  <a:lnTo>
                    <a:pt x="1098" y="664"/>
                  </a:lnTo>
                  <a:lnTo>
                    <a:pt x="1099" y="667"/>
                  </a:lnTo>
                  <a:lnTo>
                    <a:pt x="1099" y="668"/>
                  </a:lnTo>
                  <a:lnTo>
                    <a:pt x="1100" y="668"/>
                  </a:lnTo>
                  <a:lnTo>
                    <a:pt x="1101" y="669"/>
                  </a:lnTo>
                  <a:lnTo>
                    <a:pt x="1101" y="670"/>
                  </a:lnTo>
                  <a:lnTo>
                    <a:pt x="1102" y="670"/>
                  </a:lnTo>
                  <a:lnTo>
                    <a:pt x="1103" y="670"/>
                  </a:lnTo>
                  <a:lnTo>
                    <a:pt x="1103" y="670"/>
                  </a:lnTo>
                  <a:lnTo>
                    <a:pt x="1104" y="670"/>
                  </a:lnTo>
                  <a:lnTo>
                    <a:pt x="1105" y="668"/>
                  </a:lnTo>
                  <a:lnTo>
                    <a:pt x="1105" y="667"/>
                  </a:lnTo>
                  <a:lnTo>
                    <a:pt x="1106" y="668"/>
                  </a:lnTo>
                  <a:lnTo>
                    <a:pt x="1107" y="669"/>
                  </a:lnTo>
                  <a:lnTo>
                    <a:pt x="1107" y="668"/>
                  </a:lnTo>
                  <a:lnTo>
                    <a:pt x="1108" y="668"/>
                  </a:lnTo>
                  <a:lnTo>
                    <a:pt x="1109" y="668"/>
                  </a:lnTo>
                  <a:lnTo>
                    <a:pt x="1109" y="668"/>
                  </a:lnTo>
                  <a:lnTo>
                    <a:pt x="1110" y="668"/>
                  </a:lnTo>
                  <a:lnTo>
                    <a:pt x="1111" y="669"/>
                  </a:lnTo>
                  <a:lnTo>
                    <a:pt x="1111" y="669"/>
                  </a:lnTo>
                  <a:lnTo>
                    <a:pt x="1112" y="669"/>
                  </a:lnTo>
                  <a:lnTo>
                    <a:pt x="1113" y="670"/>
                  </a:lnTo>
                  <a:lnTo>
                    <a:pt x="1113" y="670"/>
                  </a:lnTo>
                  <a:lnTo>
                    <a:pt x="1114" y="670"/>
                  </a:lnTo>
                  <a:lnTo>
                    <a:pt x="1115" y="670"/>
                  </a:lnTo>
                  <a:lnTo>
                    <a:pt x="1115" y="670"/>
                  </a:lnTo>
                  <a:lnTo>
                    <a:pt x="1116" y="669"/>
                  </a:lnTo>
                  <a:lnTo>
                    <a:pt x="1117" y="669"/>
                  </a:lnTo>
                  <a:lnTo>
                    <a:pt x="1117" y="668"/>
                  </a:lnTo>
                  <a:lnTo>
                    <a:pt x="1118" y="666"/>
                  </a:lnTo>
                  <a:lnTo>
                    <a:pt x="1119" y="665"/>
                  </a:lnTo>
                  <a:lnTo>
                    <a:pt x="1119" y="665"/>
                  </a:lnTo>
                  <a:lnTo>
                    <a:pt x="1120" y="664"/>
                  </a:lnTo>
                  <a:lnTo>
                    <a:pt x="1121" y="665"/>
                  </a:lnTo>
                  <a:lnTo>
                    <a:pt x="1121" y="665"/>
                  </a:lnTo>
                  <a:lnTo>
                    <a:pt x="1122" y="664"/>
                  </a:lnTo>
                  <a:lnTo>
                    <a:pt x="1123" y="665"/>
                  </a:lnTo>
                  <a:lnTo>
                    <a:pt x="1123" y="668"/>
                  </a:lnTo>
                  <a:lnTo>
                    <a:pt x="1124" y="668"/>
                  </a:lnTo>
                  <a:lnTo>
                    <a:pt x="1124" y="669"/>
                  </a:lnTo>
                  <a:lnTo>
                    <a:pt x="1125" y="670"/>
                  </a:lnTo>
                  <a:lnTo>
                    <a:pt x="1126" y="670"/>
                  </a:lnTo>
                  <a:lnTo>
                    <a:pt x="1126" y="670"/>
                  </a:lnTo>
                  <a:lnTo>
                    <a:pt x="1127" y="670"/>
                  </a:lnTo>
                  <a:lnTo>
                    <a:pt x="1128" y="671"/>
                  </a:lnTo>
                  <a:lnTo>
                    <a:pt x="1128" y="673"/>
                  </a:lnTo>
                  <a:lnTo>
                    <a:pt x="1129" y="673"/>
                  </a:lnTo>
                  <a:lnTo>
                    <a:pt x="1130" y="673"/>
                  </a:lnTo>
                  <a:lnTo>
                    <a:pt x="1130" y="673"/>
                  </a:lnTo>
                  <a:lnTo>
                    <a:pt x="1131" y="673"/>
                  </a:lnTo>
                  <a:lnTo>
                    <a:pt x="1132" y="673"/>
                  </a:lnTo>
                  <a:lnTo>
                    <a:pt x="1132" y="673"/>
                  </a:lnTo>
                  <a:lnTo>
                    <a:pt x="1133" y="673"/>
                  </a:lnTo>
                  <a:lnTo>
                    <a:pt x="1134" y="673"/>
                  </a:lnTo>
                  <a:lnTo>
                    <a:pt x="1134" y="672"/>
                  </a:lnTo>
                  <a:lnTo>
                    <a:pt x="1135" y="672"/>
                  </a:lnTo>
                  <a:lnTo>
                    <a:pt x="1136" y="672"/>
                  </a:lnTo>
                  <a:lnTo>
                    <a:pt x="1136" y="672"/>
                  </a:lnTo>
                  <a:lnTo>
                    <a:pt x="1137" y="673"/>
                  </a:lnTo>
                  <a:lnTo>
                    <a:pt x="1138" y="673"/>
                  </a:lnTo>
                  <a:lnTo>
                    <a:pt x="1138" y="672"/>
                  </a:lnTo>
                  <a:lnTo>
                    <a:pt x="1139" y="672"/>
                  </a:lnTo>
                  <a:lnTo>
                    <a:pt x="1140" y="672"/>
                  </a:lnTo>
                  <a:lnTo>
                    <a:pt x="1140" y="673"/>
                  </a:lnTo>
                  <a:lnTo>
                    <a:pt x="1141" y="673"/>
                  </a:lnTo>
                  <a:lnTo>
                    <a:pt x="1142" y="672"/>
                  </a:lnTo>
                  <a:lnTo>
                    <a:pt x="1142" y="672"/>
                  </a:lnTo>
                  <a:lnTo>
                    <a:pt x="1143" y="672"/>
                  </a:lnTo>
                  <a:lnTo>
                    <a:pt x="1144" y="673"/>
                  </a:lnTo>
                  <a:lnTo>
                    <a:pt x="1144" y="673"/>
                  </a:lnTo>
                  <a:lnTo>
                    <a:pt x="1145" y="673"/>
                  </a:lnTo>
                  <a:lnTo>
                    <a:pt x="1146" y="673"/>
                  </a:lnTo>
                  <a:lnTo>
                    <a:pt x="1146" y="674"/>
                  </a:lnTo>
                  <a:lnTo>
                    <a:pt x="1147" y="674"/>
                  </a:lnTo>
                  <a:lnTo>
                    <a:pt x="1148" y="674"/>
                  </a:lnTo>
                  <a:lnTo>
                    <a:pt x="1148" y="674"/>
                  </a:lnTo>
                  <a:lnTo>
                    <a:pt x="1149" y="674"/>
                  </a:lnTo>
                  <a:lnTo>
                    <a:pt x="1149" y="674"/>
                  </a:lnTo>
                  <a:lnTo>
                    <a:pt x="1150" y="674"/>
                  </a:lnTo>
                  <a:lnTo>
                    <a:pt x="1151" y="674"/>
                  </a:lnTo>
                  <a:lnTo>
                    <a:pt x="1151" y="674"/>
                  </a:lnTo>
                  <a:lnTo>
                    <a:pt x="1152" y="674"/>
                  </a:lnTo>
                  <a:lnTo>
                    <a:pt x="1153" y="675"/>
                  </a:lnTo>
                  <a:lnTo>
                    <a:pt x="1153" y="675"/>
                  </a:lnTo>
                  <a:lnTo>
                    <a:pt x="1154" y="675"/>
                  </a:lnTo>
                  <a:lnTo>
                    <a:pt x="1155" y="674"/>
                  </a:lnTo>
                  <a:lnTo>
                    <a:pt x="1156" y="674"/>
                  </a:lnTo>
                  <a:lnTo>
                    <a:pt x="1156" y="674"/>
                  </a:lnTo>
                  <a:lnTo>
                    <a:pt x="1157" y="675"/>
                  </a:lnTo>
                  <a:lnTo>
                    <a:pt x="1157" y="675"/>
                  </a:lnTo>
                  <a:lnTo>
                    <a:pt x="1158" y="675"/>
                  </a:lnTo>
                  <a:lnTo>
                    <a:pt x="1159" y="675"/>
                  </a:lnTo>
                  <a:lnTo>
                    <a:pt x="1159" y="675"/>
                  </a:lnTo>
                  <a:lnTo>
                    <a:pt x="1160" y="675"/>
                  </a:lnTo>
                  <a:lnTo>
                    <a:pt x="1161" y="675"/>
                  </a:lnTo>
                  <a:lnTo>
                    <a:pt x="1161" y="675"/>
                  </a:lnTo>
                  <a:lnTo>
                    <a:pt x="1162" y="675"/>
                  </a:lnTo>
                  <a:lnTo>
                    <a:pt x="1163" y="675"/>
                  </a:lnTo>
                  <a:lnTo>
                    <a:pt x="1163" y="675"/>
                  </a:lnTo>
                  <a:lnTo>
                    <a:pt x="1164" y="675"/>
                  </a:lnTo>
                  <a:lnTo>
                    <a:pt x="1165" y="675"/>
                  </a:lnTo>
                  <a:lnTo>
                    <a:pt x="1165" y="675"/>
                  </a:lnTo>
                  <a:lnTo>
                    <a:pt x="1166" y="675"/>
                  </a:lnTo>
                  <a:lnTo>
                    <a:pt x="1167" y="675"/>
                  </a:lnTo>
                  <a:lnTo>
                    <a:pt x="1167" y="675"/>
                  </a:lnTo>
                  <a:lnTo>
                    <a:pt x="1168" y="675"/>
                  </a:lnTo>
                  <a:lnTo>
                    <a:pt x="1169" y="675"/>
                  </a:lnTo>
                  <a:lnTo>
                    <a:pt x="1169" y="675"/>
                  </a:lnTo>
                  <a:lnTo>
                    <a:pt x="1170" y="675"/>
                  </a:lnTo>
                  <a:lnTo>
                    <a:pt x="1171" y="674"/>
                  </a:lnTo>
                  <a:lnTo>
                    <a:pt x="1171" y="674"/>
                  </a:lnTo>
                  <a:lnTo>
                    <a:pt x="1172" y="674"/>
                  </a:lnTo>
                  <a:lnTo>
                    <a:pt x="1173" y="674"/>
                  </a:lnTo>
                  <a:lnTo>
                    <a:pt x="1173" y="675"/>
                  </a:lnTo>
                  <a:lnTo>
                    <a:pt x="1174" y="675"/>
                  </a:lnTo>
                  <a:lnTo>
                    <a:pt x="1174" y="675"/>
                  </a:lnTo>
                  <a:lnTo>
                    <a:pt x="1175" y="675"/>
                  </a:lnTo>
                  <a:lnTo>
                    <a:pt x="1176" y="675"/>
                  </a:lnTo>
                  <a:lnTo>
                    <a:pt x="1176" y="675"/>
                  </a:lnTo>
                  <a:lnTo>
                    <a:pt x="1177" y="676"/>
                  </a:lnTo>
                  <a:lnTo>
                    <a:pt x="1178" y="676"/>
                  </a:lnTo>
                  <a:lnTo>
                    <a:pt x="1179" y="676"/>
                  </a:lnTo>
                  <a:lnTo>
                    <a:pt x="1179" y="676"/>
                  </a:lnTo>
                  <a:lnTo>
                    <a:pt x="1180" y="676"/>
                  </a:lnTo>
                  <a:lnTo>
                    <a:pt x="1181" y="676"/>
                  </a:lnTo>
                  <a:lnTo>
                    <a:pt x="1181" y="675"/>
                  </a:lnTo>
                  <a:lnTo>
                    <a:pt x="1182" y="675"/>
                  </a:lnTo>
                  <a:lnTo>
                    <a:pt x="1183" y="675"/>
                  </a:lnTo>
                  <a:lnTo>
                    <a:pt x="1183" y="675"/>
                  </a:lnTo>
                  <a:lnTo>
                    <a:pt x="1184" y="675"/>
                  </a:lnTo>
                  <a:lnTo>
                    <a:pt x="1184" y="675"/>
                  </a:lnTo>
                  <a:lnTo>
                    <a:pt x="1185" y="675"/>
                  </a:lnTo>
                  <a:lnTo>
                    <a:pt x="1186" y="675"/>
                  </a:lnTo>
                  <a:lnTo>
                    <a:pt x="1186" y="675"/>
                  </a:lnTo>
                  <a:lnTo>
                    <a:pt x="1187" y="675"/>
                  </a:lnTo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1" name="TextBox 630"/>
            <p:cNvSpPr txBox="1"/>
            <p:nvPr/>
          </p:nvSpPr>
          <p:spPr>
            <a:xfrm>
              <a:off x="4194658" y="4919907"/>
              <a:ext cx="99418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err="1" smtClean="0">
                  <a:latin typeface="Arial" pitchFamily="34" charset="0"/>
                  <a:cs typeface="Arial" pitchFamily="34" charset="0"/>
                </a:rPr>
                <a:t>nCPS</a:t>
              </a:r>
              <a:r>
                <a:rPr lang="de-DE" sz="800" b="1" dirty="0" smtClean="0">
                  <a:latin typeface="Arial" pitchFamily="34" charset="0"/>
                  <a:cs typeface="Arial" pitchFamily="34" charset="0"/>
                </a:rPr>
                <a:t> + PtTPS20</a:t>
              </a:r>
              <a:endParaRPr lang="de-DE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32" name="TextBox 631"/>
            <p:cNvSpPr txBox="1"/>
            <p:nvPr/>
          </p:nvSpPr>
          <p:spPr>
            <a:xfrm>
              <a:off x="4199944" y="4633436"/>
              <a:ext cx="99418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err="1" smtClean="0">
                  <a:latin typeface="Arial" pitchFamily="34" charset="0"/>
                  <a:cs typeface="Arial" pitchFamily="34" charset="0"/>
                </a:rPr>
                <a:t>eCPS</a:t>
              </a:r>
              <a:r>
                <a:rPr lang="de-DE" sz="800" b="1" dirty="0" smtClean="0">
                  <a:latin typeface="Arial" pitchFamily="34" charset="0"/>
                  <a:cs typeface="Arial" pitchFamily="34" charset="0"/>
                </a:rPr>
                <a:t> + PtTPS20</a:t>
              </a:r>
              <a:endParaRPr lang="de-DE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33" name="TextBox 632"/>
            <p:cNvSpPr txBox="1"/>
            <p:nvPr/>
          </p:nvSpPr>
          <p:spPr>
            <a:xfrm>
              <a:off x="4199944" y="4297830"/>
              <a:ext cx="99418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err="1" smtClean="0">
                  <a:latin typeface="Arial" pitchFamily="34" charset="0"/>
                  <a:cs typeface="Arial" pitchFamily="34" charset="0"/>
                </a:rPr>
                <a:t>sCPS</a:t>
              </a:r>
              <a:r>
                <a:rPr lang="de-DE" sz="800" b="1" dirty="0" smtClean="0">
                  <a:latin typeface="Arial" pitchFamily="34" charset="0"/>
                  <a:cs typeface="Arial" pitchFamily="34" charset="0"/>
                </a:rPr>
                <a:t> + PtTPS20</a:t>
              </a:r>
              <a:endParaRPr lang="de-DE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34" name="TextBox 633"/>
            <p:cNvSpPr txBox="1"/>
            <p:nvPr/>
          </p:nvSpPr>
          <p:spPr>
            <a:xfrm>
              <a:off x="3645024" y="4092958"/>
              <a:ext cx="16241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5" name="TextBox 634"/>
            <p:cNvSpPr txBox="1"/>
            <p:nvPr/>
          </p:nvSpPr>
          <p:spPr>
            <a:xfrm>
              <a:off x="3739018" y="4436516"/>
              <a:ext cx="16241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6" name="TextBox 635"/>
            <p:cNvSpPr txBox="1"/>
            <p:nvPr/>
          </p:nvSpPr>
          <p:spPr>
            <a:xfrm>
              <a:off x="3727604" y="4742446"/>
              <a:ext cx="16241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7" name="TextBox 636"/>
            <p:cNvSpPr txBox="1"/>
            <p:nvPr/>
          </p:nvSpPr>
          <p:spPr>
            <a:xfrm>
              <a:off x="2405259" y="4566714"/>
              <a:ext cx="16241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8" name="TextBox 637"/>
            <p:cNvSpPr txBox="1"/>
            <p:nvPr/>
          </p:nvSpPr>
          <p:spPr>
            <a:xfrm>
              <a:off x="2689697" y="4557965"/>
              <a:ext cx="16241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9" name="TextBox 638"/>
            <p:cNvSpPr txBox="1"/>
            <p:nvPr/>
          </p:nvSpPr>
          <p:spPr>
            <a:xfrm>
              <a:off x="3871620" y="4419112"/>
              <a:ext cx="16241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41" name="TextBox 640"/>
          <p:cNvSpPr txBox="1"/>
          <p:nvPr/>
        </p:nvSpPr>
        <p:spPr>
          <a:xfrm>
            <a:off x="2802072" y="4499992"/>
            <a:ext cx="1139399" cy="2124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latin typeface="Arial" pitchFamily="34" charset="0"/>
                <a:cs typeface="Arial" pitchFamily="34" charset="0"/>
              </a:rPr>
              <a:t>Retention time (min)</a:t>
            </a:r>
            <a:endParaRPr lang="de-DE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31" name="Freeform 578"/>
          <p:cNvSpPr>
            <a:spLocks/>
          </p:cNvSpPr>
          <p:nvPr/>
        </p:nvSpPr>
        <p:spPr bwMode="auto">
          <a:xfrm>
            <a:off x="2333435" y="4788024"/>
            <a:ext cx="1934113" cy="252000"/>
          </a:xfrm>
          <a:custGeom>
            <a:avLst/>
            <a:gdLst>
              <a:gd name="T0" fmla="*/ 35 w 2309"/>
              <a:gd name="T1" fmla="*/ 840 h 844"/>
              <a:gd name="T2" fmla="*/ 73 w 2309"/>
              <a:gd name="T3" fmla="*/ 836 h 844"/>
              <a:gd name="T4" fmla="*/ 110 w 2309"/>
              <a:gd name="T5" fmla="*/ 832 h 844"/>
              <a:gd name="T6" fmla="*/ 147 w 2309"/>
              <a:gd name="T7" fmla="*/ 839 h 844"/>
              <a:gd name="T8" fmla="*/ 184 w 2309"/>
              <a:gd name="T9" fmla="*/ 839 h 844"/>
              <a:gd name="T10" fmla="*/ 222 w 2309"/>
              <a:gd name="T11" fmla="*/ 838 h 844"/>
              <a:gd name="T12" fmla="*/ 259 w 2309"/>
              <a:gd name="T13" fmla="*/ 840 h 844"/>
              <a:gd name="T14" fmla="*/ 296 w 2309"/>
              <a:gd name="T15" fmla="*/ 840 h 844"/>
              <a:gd name="T16" fmla="*/ 333 w 2309"/>
              <a:gd name="T17" fmla="*/ 834 h 844"/>
              <a:gd name="T18" fmla="*/ 371 w 2309"/>
              <a:gd name="T19" fmla="*/ 840 h 844"/>
              <a:gd name="T20" fmla="*/ 408 w 2309"/>
              <a:gd name="T21" fmla="*/ 840 h 844"/>
              <a:gd name="T22" fmla="*/ 445 w 2309"/>
              <a:gd name="T23" fmla="*/ 842 h 844"/>
              <a:gd name="T24" fmla="*/ 482 w 2309"/>
              <a:gd name="T25" fmla="*/ 841 h 844"/>
              <a:gd name="T26" fmla="*/ 519 w 2309"/>
              <a:gd name="T27" fmla="*/ 842 h 844"/>
              <a:gd name="T28" fmla="*/ 557 w 2309"/>
              <a:gd name="T29" fmla="*/ 839 h 844"/>
              <a:gd name="T30" fmla="*/ 594 w 2309"/>
              <a:gd name="T31" fmla="*/ 842 h 844"/>
              <a:gd name="T32" fmla="*/ 631 w 2309"/>
              <a:gd name="T33" fmla="*/ 842 h 844"/>
              <a:gd name="T34" fmla="*/ 668 w 2309"/>
              <a:gd name="T35" fmla="*/ 842 h 844"/>
              <a:gd name="T36" fmla="*/ 706 w 2309"/>
              <a:gd name="T37" fmla="*/ 843 h 844"/>
              <a:gd name="T38" fmla="*/ 743 w 2309"/>
              <a:gd name="T39" fmla="*/ 842 h 844"/>
              <a:gd name="T40" fmla="*/ 780 w 2309"/>
              <a:gd name="T41" fmla="*/ 840 h 844"/>
              <a:gd name="T42" fmla="*/ 817 w 2309"/>
              <a:gd name="T43" fmla="*/ 841 h 844"/>
              <a:gd name="T44" fmla="*/ 854 w 2309"/>
              <a:gd name="T45" fmla="*/ 842 h 844"/>
              <a:gd name="T46" fmla="*/ 891 w 2309"/>
              <a:gd name="T47" fmla="*/ 837 h 844"/>
              <a:gd name="T48" fmla="*/ 929 w 2309"/>
              <a:gd name="T49" fmla="*/ 840 h 844"/>
              <a:gd name="T50" fmla="*/ 966 w 2309"/>
              <a:gd name="T51" fmla="*/ 844 h 844"/>
              <a:gd name="T52" fmla="*/ 1003 w 2309"/>
              <a:gd name="T53" fmla="*/ 843 h 844"/>
              <a:gd name="T54" fmla="*/ 1040 w 2309"/>
              <a:gd name="T55" fmla="*/ 839 h 844"/>
              <a:gd name="T56" fmla="*/ 1078 w 2309"/>
              <a:gd name="T57" fmla="*/ 842 h 844"/>
              <a:gd name="T58" fmla="*/ 1115 w 2309"/>
              <a:gd name="T59" fmla="*/ 782 h 844"/>
              <a:gd name="T60" fmla="*/ 1152 w 2309"/>
              <a:gd name="T61" fmla="*/ 836 h 844"/>
              <a:gd name="T62" fmla="*/ 1189 w 2309"/>
              <a:gd name="T63" fmla="*/ 835 h 844"/>
              <a:gd name="T64" fmla="*/ 1227 w 2309"/>
              <a:gd name="T65" fmla="*/ 841 h 844"/>
              <a:gd name="T66" fmla="*/ 1264 w 2309"/>
              <a:gd name="T67" fmla="*/ 839 h 844"/>
              <a:gd name="T68" fmla="*/ 1301 w 2309"/>
              <a:gd name="T69" fmla="*/ 801 h 844"/>
              <a:gd name="T70" fmla="*/ 1338 w 2309"/>
              <a:gd name="T71" fmla="*/ 829 h 844"/>
              <a:gd name="T72" fmla="*/ 1376 w 2309"/>
              <a:gd name="T73" fmla="*/ 833 h 844"/>
              <a:gd name="T74" fmla="*/ 1413 w 2309"/>
              <a:gd name="T75" fmla="*/ 813 h 844"/>
              <a:gd name="T76" fmla="*/ 1450 w 2309"/>
              <a:gd name="T77" fmla="*/ 820 h 844"/>
              <a:gd name="T78" fmla="*/ 1487 w 2309"/>
              <a:gd name="T79" fmla="*/ 830 h 844"/>
              <a:gd name="T80" fmla="*/ 1524 w 2309"/>
              <a:gd name="T81" fmla="*/ 816 h 844"/>
              <a:gd name="T82" fmla="*/ 1562 w 2309"/>
              <a:gd name="T83" fmla="*/ 830 h 844"/>
              <a:gd name="T84" fmla="*/ 1599 w 2309"/>
              <a:gd name="T85" fmla="*/ 830 h 844"/>
              <a:gd name="T86" fmla="*/ 1636 w 2309"/>
              <a:gd name="T87" fmla="*/ 186 h 844"/>
              <a:gd name="T88" fmla="*/ 1673 w 2309"/>
              <a:gd name="T89" fmla="*/ 766 h 844"/>
              <a:gd name="T90" fmla="*/ 1711 w 2309"/>
              <a:gd name="T91" fmla="*/ 818 h 844"/>
              <a:gd name="T92" fmla="*/ 1748 w 2309"/>
              <a:gd name="T93" fmla="*/ 823 h 844"/>
              <a:gd name="T94" fmla="*/ 1785 w 2309"/>
              <a:gd name="T95" fmla="*/ 832 h 844"/>
              <a:gd name="T96" fmla="*/ 1822 w 2309"/>
              <a:gd name="T97" fmla="*/ 833 h 844"/>
              <a:gd name="T98" fmla="*/ 1859 w 2309"/>
              <a:gd name="T99" fmla="*/ 809 h 844"/>
              <a:gd name="T100" fmla="*/ 1896 w 2309"/>
              <a:gd name="T101" fmla="*/ 834 h 844"/>
              <a:gd name="T102" fmla="*/ 1934 w 2309"/>
              <a:gd name="T103" fmla="*/ 835 h 844"/>
              <a:gd name="T104" fmla="*/ 1971 w 2309"/>
              <a:gd name="T105" fmla="*/ 834 h 844"/>
              <a:gd name="T106" fmla="*/ 2008 w 2309"/>
              <a:gd name="T107" fmla="*/ 837 h 844"/>
              <a:gd name="T108" fmla="*/ 2045 w 2309"/>
              <a:gd name="T109" fmla="*/ 830 h 844"/>
              <a:gd name="T110" fmla="*/ 2083 w 2309"/>
              <a:gd name="T111" fmla="*/ 837 h 844"/>
              <a:gd name="T112" fmla="*/ 2120 w 2309"/>
              <a:gd name="T113" fmla="*/ 839 h 844"/>
              <a:gd name="T114" fmla="*/ 2157 w 2309"/>
              <a:gd name="T115" fmla="*/ 835 h 844"/>
              <a:gd name="T116" fmla="*/ 2194 w 2309"/>
              <a:gd name="T117" fmla="*/ 838 h 844"/>
              <a:gd name="T118" fmla="*/ 2232 w 2309"/>
              <a:gd name="T119" fmla="*/ 839 h 844"/>
              <a:gd name="T120" fmla="*/ 2269 w 2309"/>
              <a:gd name="T121" fmla="*/ 839 h 844"/>
              <a:gd name="T122" fmla="*/ 2306 w 2309"/>
              <a:gd name="T123" fmla="*/ 839 h 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309" h="844">
                <a:moveTo>
                  <a:pt x="0" y="833"/>
                </a:moveTo>
                <a:lnTo>
                  <a:pt x="1" y="832"/>
                </a:lnTo>
                <a:lnTo>
                  <a:pt x="2" y="830"/>
                </a:lnTo>
                <a:lnTo>
                  <a:pt x="3" y="829"/>
                </a:lnTo>
                <a:lnTo>
                  <a:pt x="5" y="828"/>
                </a:lnTo>
                <a:lnTo>
                  <a:pt x="6" y="828"/>
                </a:lnTo>
                <a:lnTo>
                  <a:pt x="7" y="829"/>
                </a:lnTo>
                <a:lnTo>
                  <a:pt x="8" y="830"/>
                </a:lnTo>
                <a:lnTo>
                  <a:pt x="10" y="830"/>
                </a:lnTo>
                <a:lnTo>
                  <a:pt x="11" y="831"/>
                </a:lnTo>
                <a:lnTo>
                  <a:pt x="13" y="831"/>
                </a:lnTo>
                <a:lnTo>
                  <a:pt x="14" y="832"/>
                </a:lnTo>
                <a:lnTo>
                  <a:pt x="15" y="834"/>
                </a:lnTo>
                <a:lnTo>
                  <a:pt x="16" y="836"/>
                </a:lnTo>
                <a:lnTo>
                  <a:pt x="18" y="837"/>
                </a:lnTo>
                <a:lnTo>
                  <a:pt x="19" y="837"/>
                </a:lnTo>
                <a:lnTo>
                  <a:pt x="20" y="838"/>
                </a:lnTo>
                <a:lnTo>
                  <a:pt x="21" y="839"/>
                </a:lnTo>
                <a:lnTo>
                  <a:pt x="23" y="840"/>
                </a:lnTo>
                <a:lnTo>
                  <a:pt x="24" y="840"/>
                </a:lnTo>
                <a:lnTo>
                  <a:pt x="25" y="839"/>
                </a:lnTo>
                <a:lnTo>
                  <a:pt x="27" y="840"/>
                </a:lnTo>
                <a:lnTo>
                  <a:pt x="28" y="840"/>
                </a:lnTo>
                <a:lnTo>
                  <a:pt x="29" y="840"/>
                </a:lnTo>
                <a:lnTo>
                  <a:pt x="30" y="840"/>
                </a:lnTo>
                <a:lnTo>
                  <a:pt x="32" y="841"/>
                </a:lnTo>
                <a:lnTo>
                  <a:pt x="33" y="840"/>
                </a:lnTo>
                <a:lnTo>
                  <a:pt x="34" y="840"/>
                </a:lnTo>
                <a:lnTo>
                  <a:pt x="35" y="840"/>
                </a:lnTo>
                <a:lnTo>
                  <a:pt x="37" y="840"/>
                </a:lnTo>
                <a:lnTo>
                  <a:pt x="38" y="840"/>
                </a:lnTo>
                <a:lnTo>
                  <a:pt x="40" y="840"/>
                </a:lnTo>
                <a:lnTo>
                  <a:pt x="41" y="841"/>
                </a:lnTo>
                <a:lnTo>
                  <a:pt x="42" y="841"/>
                </a:lnTo>
                <a:lnTo>
                  <a:pt x="43" y="841"/>
                </a:lnTo>
                <a:lnTo>
                  <a:pt x="45" y="841"/>
                </a:lnTo>
                <a:lnTo>
                  <a:pt x="46" y="841"/>
                </a:lnTo>
                <a:lnTo>
                  <a:pt x="47" y="840"/>
                </a:lnTo>
                <a:lnTo>
                  <a:pt x="48" y="840"/>
                </a:lnTo>
                <a:lnTo>
                  <a:pt x="50" y="840"/>
                </a:lnTo>
                <a:lnTo>
                  <a:pt x="51" y="840"/>
                </a:lnTo>
                <a:lnTo>
                  <a:pt x="52" y="840"/>
                </a:lnTo>
                <a:lnTo>
                  <a:pt x="54" y="840"/>
                </a:lnTo>
                <a:lnTo>
                  <a:pt x="55" y="840"/>
                </a:lnTo>
                <a:lnTo>
                  <a:pt x="56" y="840"/>
                </a:lnTo>
                <a:lnTo>
                  <a:pt x="57" y="840"/>
                </a:lnTo>
                <a:lnTo>
                  <a:pt x="59" y="840"/>
                </a:lnTo>
                <a:lnTo>
                  <a:pt x="60" y="840"/>
                </a:lnTo>
                <a:lnTo>
                  <a:pt x="61" y="839"/>
                </a:lnTo>
                <a:lnTo>
                  <a:pt x="62" y="838"/>
                </a:lnTo>
                <a:lnTo>
                  <a:pt x="64" y="838"/>
                </a:lnTo>
                <a:lnTo>
                  <a:pt x="65" y="838"/>
                </a:lnTo>
                <a:lnTo>
                  <a:pt x="66" y="838"/>
                </a:lnTo>
                <a:lnTo>
                  <a:pt x="68" y="837"/>
                </a:lnTo>
                <a:lnTo>
                  <a:pt x="69" y="837"/>
                </a:lnTo>
                <a:lnTo>
                  <a:pt x="70" y="837"/>
                </a:lnTo>
                <a:lnTo>
                  <a:pt x="72" y="836"/>
                </a:lnTo>
                <a:lnTo>
                  <a:pt x="73" y="836"/>
                </a:lnTo>
                <a:lnTo>
                  <a:pt x="74" y="836"/>
                </a:lnTo>
                <a:lnTo>
                  <a:pt x="75" y="836"/>
                </a:lnTo>
                <a:lnTo>
                  <a:pt x="76" y="836"/>
                </a:lnTo>
                <a:lnTo>
                  <a:pt x="78" y="836"/>
                </a:lnTo>
                <a:lnTo>
                  <a:pt x="79" y="836"/>
                </a:lnTo>
                <a:lnTo>
                  <a:pt x="81" y="837"/>
                </a:lnTo>
                <a:lnTo>
                  <a:pt x="82" y="838"/>
                </a:lnTo>
                <a:lnTo>
                  <a:pt x="83" y="838"/>
                </a:lnTo>
                <a:lnTo>
                  <a:pt x="84" y="838"/>
                </a:lnTo>
                <a:lnTo>
                  <a:pt x="86" y="838"/>
                </a:lnTo>
                <a:lnTo>
                  <a:pt x="87" y="839"/>
                </a:lnTo>
                <a:lnTo>
                  <a:pt x="88" y="840"/>
                </a:lnTo>
                <a:lnTo>
                  <a:pt x="89" y="840"/>
                </a:lnTo>
                <a:lnTo>
                  <a:pt x="91" y="840"/>
                </a:lnTo>
                <a:lnTo>
                  <a:pt x="92" y="839"/>
                </a:lnTo>
                <a:lnTo>
                  <a:pt x="93" y="839"/>
                </a:lnTo>
                <a:lnTo>
                  <a:pt x="95" y="840"/>
                </a:lnTo>
                <a:lnTo>
                  <a:pt x="96" y="839"/>
                </a:lnTo>
                <a:lnTo>
                  <a:pt x="97" y="838"/>
                </a:lnTo>
                <a:lnTo>
                  <a:pt x="98" y="838"/>
                </a:lnTo>
                <a:lnTo>
                  <a:pt x="100" y="837"/>
                </a:lnTo>
                <a:lnTo>
                  <a:pt x="101" y="837"/>
                </a:lnTo>
                <a:lnTo>
                  <a:pt x="102" y="837"/>
                </a:lnTo>
                <a:lnTo>
                  <a:pt x="103" y="836"/>
                </a:lnTo>
                <a:lnTo>
                  <a:pt x="105" y="835"/>
                </a:lnTo>
                <a:lnTo>
                  <a:pt x="106" y="834"/>
                </a:lnTo>
                <a:lnTo>
                  <a:pt x="108" y="834"/>
                </a:lnTo>
                <a:lnTo>
                  <a:pt x="109" y="833"/>
                </a:lnTo>
                <a:lnTo>
                  <a:pt x="110" y="832"/>
                </a:lnTo>
                <a:lnTo>
                  <a:pt x="111" y="832"/>
                </a:lnTo>
                <a:lnTo>
                  <a:pt x="113" y="831"/>
                </a:lnTo>
                <a:lnTo>
                  <a:pt x="114" y="831"/>
                </a:lnTo>
                <a:lnTo>
                  <a:pt x="115" y="831"/>
                </a:lnTo>
                <a:lnTo>
                  <a:pt x="116" y="831"/>
                </a:lnTo>
                <a:lnTo>
                  <a:pt x="118" y="831"/>
                </a:lnTo>
                <a:lnTo>
                  <a:pt x="119" y="831"/>
                </a:lnTo>
                <a:lnTo>
                  <a:pt x="120" y="831"/>
                </a:lnTo>
                <a:lnTo>
                  <a:pt x="122" y="832"/>
                </a:lnTo>
                <a:lnTo>
                  <a:pt x="123" y="831"/>
                </a:lnTo>
                <a:lnTo>
                  <a:pt x="124" y="831"/>
                </a:lnTo>
                <a:lnTo>
                  <a:pt x="125" y="831"/>
                </a:lnTo>
                <a:lnTo>
                  <a:pt x="127" y="832"/>
                </a:lnTo>
                <a:lnTo>
                  <a:pt x="128" y="834"/>
                </a:lnTo>
                <a:lnTo>
                  <a:pt x="129" y="834"/>
                </a:lnTo>
                <a:lnTo>
                  <a:pt x="130" y="834"/>
                </a:lnTo>
                <a:lnTo>
                  <a:pt x="132" y="836"/>
                </a:lnTo>
                <a:lnTo>
                  <a:pt x="133" y="836"/>
                </a:lnTo>
                <a:lnTo>
                  <a:pt x="134" y="836"/>
                </a:lnTo>
                <a:lnTo>
                  <a:pt x="136" y="837"/>
                </a:lnTo>
                <a:lnTo>
                  <a:pt x="137" y="839"/>
                </a:lnTo>
                <a:lnTo>
                  <a:pt x="138" y="839"/>
                </a:lnTo>
                <a:lnTo>
                  <a:pt x="140" y="839"/>
                </a:lnTo>
                <a:lnTo>
                  <a:pt x="141" y="839"/>
                </a:lnTo>
                <a:lnTo>
                  <a:pt x="142" y="839"/>
                </a:lnTo>
                <a:lnTo>
                  <a:pt x="143" y="839"/>
                </a:lnTo>
                <a:lnTo>
                  <a:pt x="145" y="839"/>
                </a:lnTo>
                <a:lnTo>
                  <a:pt x="146" y="839"/>
                </a:lnTo>
                <a:lnTo>
                  <a:pt x="147" y="839"/>
                </a:lnTo>
                <a:lnTo>
                  <a:pt x="149" y="839"/>
                </a:lnTo>
                <a:lnTo>
                  <a:pt x="150" y="839"/>
                </a:lnTo>
                <a:lnTo>
                  <a:pt x="151" y="839"/>
                </a:lnTo>
                <a:lnTo>
                  <a:pt x="152" y="838"/>
                </a:lnTo>
                <a:lnTo>
                  <a:pt x="154" y="837"/>
                </a:lnTo>
                <a:lnTo>
                  <a:pt x="155" y="837"/>
                </a:lnTo>
                <a:lnTo>
                  <a:pt x="156" y="835"/>
                </a:lnTo>
                <a:lnTo>
                  <a:pt x="157" y="834"/>
                </a:lnTo>
                <a:lnTo>
                  <a:pt x="159" y="833"/>
                </a:lnTo>
                <a:lnTo>
                  <a:pt x="160" y="833"/>
                </a:lnTo>
                <a:lnTo>
                  <a:pt x="161" y="832"/>
                </a:lnTo>
                <a:lnTo>
                  <a:pt x="163" y="832"/>
                </a:lnTo>
                <a:lnTo>
                  <a:pt x="164" y="832"/>
                </a:lnTo>
                <a:lnTo>
                  <a:pt x="165" y="833"/>
                </a:lnTo>
                <a:lnTo>
                  <a:pt x="166" y="833"/>
                </a:lnTo>
                <a:lnTo>
                  <a:pt x="168" y="833"/>
                </a:lnTo>
                <a:lnTo>
                  <a:pt x="169" y="833"/>
                </a:lnTo>
                <a:lnTo>
                  <a:pt x="170" y="833"/>
                </a:lnTo>
                <a:lnTo>
                  <a:pt x="171" y="833"/>
                </a:lnTo>
                <a:lnTo>
                  <a:pt x="173" y="833"/>
                </a:lnTo>
                <a:lnTo>
                  <a:pt x="174" y="833"/>
                </a:lnTo>
                <a:lnTo>
                  <a:pt x="176" y="834"/>
                </a:lnTo>
                <a:lnTo>
                  <a:pt x="177" y="836"/>
                </a:lnTo>
                <a:lnTo>
                  <a:pt x="178" y="837"/>
                </a:lnTo>
                <a:lnTo>
                  <a:pt x="179" y="837"/>
                </a:lnTo>
                <a:lnTo>
                  <a:pt x="181" y="837"/>
                </a:lnTo>
                <a:lnTo>
                  <a:pt x="182" y="838"/>
                </a:lnTo>
                <a:lnTo>
                  <a:pt x="183" y="839"/>
                </a:lnTo>
                <a:lnTo>
                  <a:pt x="184" y="839"/>
                </a:lnTo>
                <a:lnTo>
                  <a:pt x="186" y="839"/>
                </a:lnTo>
                <a:lnTo>
                  <a:pt x="187" y="841"/>
                </a:lnTo>
                <a:lnTo>
                  <a:pt x="188" y="841"/>
                </a:lnTo>
                <a:lnTo>
                  <a:pt x="190" y="841"/>
                </a:lnTo>
                <a:lnTo>
                  <a:pt x="191" y="841"/>
                </a:lnTo>
                <a:lnTo>
                  <a:pt x="192" y="842"/>
                </a:lnTo>
                <a:lnTo>
                  <a:pt x="193" y="842"/>
                </a:lnTo>
                <a:lnTo>
                  <a:pt x="195" y="842"/>
                </a:lnTo>
                <a:lnTo>
                  <a:pt x="196" y="842"/>
                </a:lnTo>
                <a:lnTo>
                  <a:pt x="197" y="842"/>
                </a:lnTo>
                <a:lnTo>
                  <a:pt x="198" y="842"/>
                </a:lnTo>
                <a:lnTo>
                  <a:pt x="200" y="842"/>
                </a:lnTo>
                <a:lnTo>
                  <a:pt x="201" y="842"/>
                </a:lnTo>
                <a:lnTo>
                  <a:pt x="203" y="842"/>
                </a:lnTo>
                <a:lnTo>
                  <a:pt x="204" y="842"/>
                </a:lnTo>
                <a:lnTo>
                  <a:pt x="205" y="842"/>
                </a:lnTo>
                <a:lnTo>
                  <a:pt x="206" y="841"/>
                </a:lnTo>
                <a:lnTo>
                  <a:pt x="208" y="840"/>
                </a:lnTo>
                <a:lnTo>
                  <a:pt x="209" y="840"/>
                </a:lnTo>
                <a:lnTo>
                  <a:pt x="210" y="840"/>
                </a:lnTo>
                <a:lnTo>
                  <a:pt x="211" y="840"/>
                </a:lnTo>
                <a:lnTo>
                  <a:pt x="213" y="840"/>
                </a:lnTo>
                <a:lnTo>
                  <a:pt x="214" y="839"/>
                </a:lnTo>
                <a:lnTo>
                  <a:pt x="215" y="839"/>
                </a:lnTo>
                <a:lnTo>
                  <a:pt x="217" y="839"/>
                </a:lnTo>
                <a:lnTo>
                  <a:pt x="218" y="839"/>
                </a:lnTo>
                <a:lnTo>
                  <a:pt x="219" y="839"/>
                </a:lnTo>
                <a:lnTo>
                  <a:pt x="220" y="839"/>
                </a:lnTo>
                <a:lnTo>
                  <a:pt x="222" y="838"/>
                </a:lnTo>
                <a:lnTo>
                  <a:pt x="223" y="838"/>
                </a:lnTo>
                <a:lnTo>
                  <a:pt x="224" y="837"/>
                </a:lnTo>
                <a:lnTo>
                  <a:pt x="225" y="837"/>
                </a:lnTo>
                <a:lnTo>
                  <a:pt x="227" y="837"/>
                </a:lnTo>
                <a:lnTo>
                  <a:pt x="228" y="836"/>
                </a:lnTo>
                <a:lnTo>
                  <a:pt x="229" y="836"/>
                </a:lnTo>
                <a:lnTo>
                  <a:pt x="231" y="836"/>
                </a:lnTo>
                <a:lnTo>
                  <a:pt x="232" y="836"/>
                </a:lnTo>
                <a:lnTo>
                  <a:pt x="233" y="836"/>
                </a:lnTo>
                <a:lnTo>
                  <a:pt x="235" y="834"/>
                </a:lnTo>
                <a:lnTo>
                  <a:pt x="236" y="833"/>
                </a:lnTo>
                <a:lnTo>
                  <a:pt x="237" y="833"/>
                </a:lnTo>
                <a:lnTo>
                  <a:pt x="238" y="833"/>
                </a:lnTo>
                <a:lnTo>
                  <a:pt x="239" y="832"/>
                </a:lnTo>
                <a:lnTo>
                  <a:pt x="241" y="832"/>
                </a:lnTo>
                <a:lnTo>
                  <a:pt x="242" y="832"/>
                </a:lnTo>
                <a:lnTo>
                  <a:pt x="244" y="832"/>
                </a:lnTo>
                <a:lnTo>
                  <a:pt x="245" y="833"/>
                </a:lnTo>
                <a:lnTo>
                  <a:pt x="246" y="833"/>
                </a:lnTo>
                <a:lnTo>
                  <a:pt x="247" y="833"/>
                </a:lnTo>
                <a:lnTo>
                  <a:pt x="249" y="834"/>
                </a:lnTo>
                <a:lnTo>
                  <a:pt x="250" y="835"/>
                </a:lnTo>
                <a:lnTo>
                  <a:pt x="251" y="836"/>
                </a:lnTo>
                <a:lnTo>
                  <a:pt x="252" y="836"/>
                </a:lnTo>
                <a:lnTo>
                  <a:pt x="254" y="837"/>
                </a:lnTo>
                <a:lnTo>
                  <a:pt x="255" y="838"/>
                </a:lnTo>
                <a:lnTo>
                  <a:pt x="256" y="839"/>
                </a:lnTo>
                <a:lnTo>
                  <a:pt x="258" y="840"/>
                </a:lnTo>
                <a:lnTo>
                  <a:pt x="259" y="840"/>
                </a:lnTo>
                <a:lnTo>
                  <a:pt x="260" y="841"/>
                </a:lnTo>
                <a:lnTo>
                  <a:pt x="261" y="841"/>
                </a:lnTo>
                <a:lnTo>
                  <a:pt x="263" y="842"/>
                </a:lnTo>
                <a:lnTo>
                  <a:pt x="264" y="843"/>
                </a:lnTo>
                <a:lnTo>
                  <a:pt x="265" y="843"/>
                </a:lnTo>
                <a:lnTo>
                  <a:pt x="266" y="843"/>
                </a:lnTo>
                <a:lnTo>
                  <a:pt x="268" y="843"/>
                </a:lnTo>
                <a:lnTo>
                  <a:pt x="269" y="843"/>
                </a:lnTo>
                <a:lnTo>
                  <a:pt x="271" y="842"/>
                </a:lnTo>
                <a:lnTo>
                  <a:pt x="272" y="843"/>
                </a:lnTo>
                <a:lnTo>
                  <a:pt x="273" y="843"/>
                </a:lnTo>
                <a:lnTo>
                  <a:pt x="274" y="843"/>
                </a:lnTo>
                <a:lnTo>
                  <a:pt x="276" y="843"/>
                </a:lnTo>
                <a:lnTo>
                  <a:pt x="277" y="842"/>
                </a:lnTo>
                <a:lnTo>
                  <a:pt x="278" y="842"/>
                </a:lnTo>
                <a:lnTo>
                  <a:pt x="279" y="842"/>
                </a:lnTo>
                <a:lnTo>
                  <a:pt x="281" y="842"/>
                </a:lnTo>
                <a:lnTo>
                  <a:pt x="282" y="841"/>
                </a:lnTo>
                <a:lnTo>
                  <a:pt x="283" y="841"/>
                </a:lnTo>
                <a:lnTo>
                  <a:pt x="285" y="842"/>
                </a:lnTo>
                <a:lnTo>
                  <a:pt x="286" y="842"/>
                </a:lnTo>
                <a:lnTo>
                  <a:pt x="287" y="842"/>
                </a:lnTo>
                <a:lnTo>
                  <a:pt x="288" y="841"/>
                </a:lnTo>
                <a:lnTo>
                  <a:pt x="290" y="841"/>
                </a:lnTo>
                <a:lnTo>
                  <a:pt x="291" y="840"/>
                </a:lnTo>
                <a:lnTo>
                  <a:pt x="292" y="840"/>
                </a:lnTo>
                <a:lnTo>
                  <a:pt x="293" y="840"/>
                </a:lnTo>
                <a:lnTo>
                  <a:pt x="295" y="841"/>
                </a:lnTo>
                <a:lnTo>
                  <a:pt x="296" y="840"/>
                </a:lnTo>
                <a:lnTo>
                  <a:pt x="297" y="839"/>
                </a:lnTo>
                <a:lnTo>
                  <a:pt x="299" y="839"/>
                </a:lnTo>
                <a:lnTo>
                  <a:pt x="300" y="839"/>
                </a:lnTo>
                <a:lnTo>
                  <a:pt x="301" y="839"/>
                </a:lnTo>
                <a:lnTo>
                  <a:pt x="303" y="839"/>
                </a:lnTo>
                <a:lnTo>
                  <a:pt x="304" y="839"/>
                </a:lnTo>
                <a:lnTo>
                  <a:pt x="305" y="839"/>
                </a:lnTo>
                <a:lnTo>
                  <a:pt x="306" y="839"/>
                </a:lnTo>
                <a:lnTo>
                  <a:pt x="308" y="838"/>
                </a:lnTo>
                <a:lnTo>
                  <a:pt x="309" y="836"/>
                </a:lnTo>
                <a:lnTo>
                  <a:pt x="310" y="834"/>
                </a:lnTo>
                <a:lnTo>
                  <a:pt x="312" y="832"/>
                </a:lnTo>
                <a:lnTo>
                  <a:pt x="313" y="830"/>
                </a:lnTo>
                <a:lnTo>
                  <a:pt x="314" y="827"/>
                </a:lnTo>
                <a:lnTo>
                  <a:pt x="315" y="825"/>
                </a:lnTo>
                <a:lnTo>
                  <a:pt x="317" y="823"/>
                </a:lnTo>
                <a:lnTo>
                  <a:pt x="318" y="821"/>
                </a:lnTo>
                <a:lnTo>
                  <a:pt x="319" y="820"/>
                </a:lnTo>
                <a:lnTo>
                  <a:pt x="320" y="818"/>
                </a:lnTo>
                <a:lnTo>
                  <a:pt x="322" y="818"/>
                </a:lnTo>
                <a:lnTo>
                  <a:pt x="323" y="818"/>
                </a:lnTo>
                <a:lnTo>
                  <a:pt x="324" y="818"/>
                </a:lnTo>
                <a:lnTo>
                  <a:pt x="326" y="820"/>
                </a:lnTo>
                <a:lnTo>
                  <a:pt x="327" y="822"/>
                </a:lnTo>
                <a:lnTo>
                  <a:pt x="328" y="824"/>
                </a:lnTo>
                <a:lnTo>
                  <a:pt x="330" y="825"/>
                </a:lnTo>
                <a:lnTo>
                  <a:pt x="331" y="828"/>
                </a:lnTo>
                <a:lnTo>
                  <a:pt x="332" y="832"/>
                </a:lnTo>
                <a:lnTo>
                  <a:pt x="333" y="834"/>
                </a:lnTo>
                <a:lnTo>
                  <a:pt x="334" y="837"/>
                </a:lnTo>
                <a:lnTo>
                  <a:pt x="336" y="839"/>
                </a:lnTo>
                <a:lnTo>
                  <a:pt x="337" y="839"/>
                </a:lnTo>
                <a:lnTo>
                  <a:pt x="339" y="839"/>
                </a:lnTo>
                <a:lnTo>
                  <a:pt x="340" y="840"/>
                </a:lnTo>
                <a:lnTo>
                  <a:pt x="341" y="841"/>
                </a:lnTo>
                <a:lnTo>
                  <a:pt x="342" y="841"/>
                </a:lnTo>
                <a:lnTo>
                  <a:pt x="344" y="841"/>
                </a:lnTo>
                <a:lnTo>
                  <a:pt x="345" y="841"/>
                </a:lnTo>
                <a:lnTo>
                  <a:pt x="346" y="841"/>
                </a:lnTo>
                <a:lnTo>
                  <a:pt x="347" y="841"/>
                </a:lnTo>
                <a:lnTo>
                  <a:pt x="349" y="840"/>
                </a:lnTo>
                <a:lnTo>
                  <a:pt x="350" y="841"/>
                </a:lnTo>
                <a:lnTo>
                  <a:pt x="351" y="841"/>
                </a:lnTo>
                <a:lnTo>
                  <a:pt x="353" y="841"/>
                </a:lnTo>
                <a:lnTo>
                  <a:pt x="354" y="841"/>
                </a:lnTo>
                <a:lnTo>
                  <a:pt x="355" y="841"/>
                </a:lnTo>
                <a:lnTo>
                  <a:pt x="356" y="841"/>
                </a:lnTo>
                <a:lnTo>
                  <a:pt x="358" y="842"/>
                </a:lnTo>
                <a:lnTo>
                  <a:pt x="359" y="842"/>
                </a:lnTo>
                <a:lnTo>
                  <a:pt x="360" y="842"/>
                </a:lnTo>
                <a:lnTo>
                  <a:pt x="361" y="842"/>
                </a:lnTo>
                <a:lnTo>
                  <a:pt x="363" y="842"/>
                </a:lnTo>
                <a:lnTo>
                  <a:pt x="364" y="842"/>
                </a:lnTo>
                <a:lnTo>
                  <a:pt x="366" y="842"/>
                </a:lnTo>
                <a:lnTo>
                  <a:pt x="367" y="842"/>
                </a:lnTo>
                <a:lnTo>
                  <a:pt x="368" y="841"/>
                </a:lnTo>
                <a:lnTo>
                  <a:pt x="369" y="840"/>
                </a:lnTo>
                <a:lnTo>
                  <a:pt x="371" y="840"/>
                </a:lnTo>
                <a:lnTo>
                  <a:pt x="372" y="839"/>
                </a:lnTo>
                <a:lnTo>
                  <a:pt x="373" y="838"/>
                </a:lnTo>
                <a:lnTo>
                  <a:pt x="374" y="837"/>
                </a:lnTo>
                <a:lnTo>
                  <a:pt x="376" y="837"/>
                </a:lnTo>
                <a:lnTo>
                  <a:pt x="377" y="837"/>
                </a:lnTo>
                <a:lnTo>
                  <a:pt x="378" y="836"/>
                </a:lnTo>
                <a:lnTo>
                  <a:pt x="380" y="835"/>
                </a:lnTo>
                <a:lnTo>
                  <a:pt x="381" y="834"/>
                </a:lnTo>
                <a:lnTo>
                  <a:pt x="382" y="834"/>
                </a:lnTo>
                <a:lnTo>
                  <a:pt x="383" y="835"/>
                </a:lnTo>
                <a:lnTo>
                  <a:pt x="385" y="835"/>
                </a:lnTo>
                <a:lnTo>
                  <a:pt x="386" y="835"/>
                </a:lnTo>
                <a:lnTo>
                  <a:pt x="387" y="836"/>
                </a:lnTo>
                <a:lnTo>
                  <a:pt x="388" y="837"/>
                </a:lnTo>
                <a:lnTo>
                  <a:pt x="390" y="837"/>
                </a:lnTo>
                <a:lnTo>
                  <a:pt x="391" y="838"/>
                </a:lnTo>
                <a:lnTo>
                  <a:pt x="392" y="839"/>
                </a:lnTo>
                <a:lnTo>
                  <a:pt x="394" y="840"/>
                </a:lnTo>
                <a:lnTo>
                  <a:pt x="395" y="840"/>
                </a:lnTo>
                <a:lnTo>
                  <a:pt x="396" y="840"/>
                </a:lnTo>
                <a:lnTo>
                  <a:pt x="398" y="841"/>
                </a:lnTo>
                <a:lnTo>
                  <a:pt x="399" y="841"/>
                </a:lnTo>
                <a:lnTo>
                  <a:pt x="400" y="841"/>
                </a:lnTo>
                <a:lnTo>
                  <a:pt x="401" y="841"/>
                </a:lnTo>
                <a:lnTo>
                  <a:pt x="402" y="841"/>
                </a:lnTo>
                <a:lnTo>
                  <a:pt x="404" y="841"/>
                </a:lnTo>
                <a:lnTo>
                  <a:pt x="405" y="841"/>
                </a:lnTo>
                <a:lnTo>
                  <a:pt x="407" y="841"/>
                </a:lnTo>
                <a:lnTo>
                  <a:pt x="408" y="840"/>
                </a:lnTo>
                <a:lnTo>
                  <a:pt x="409" y="840"/>
                </a:lnTo>
                <a:lnTo>
                  <a:pt x="410" y="841"/>
                </a:lnTo>
                <a:lnTo>
                  <a:pt x="412" y="841"/>
                </a:lnTo>
                <a:lnTo>
                  <a:pt x="413" y="840"/>
                </a:lnTo>
                <a:lnTo>
                  <a:pt x="414" y="841"/>
                </a:lnTo>
                <a:lnTo>
                  <a:pt x="415" y="841"/>
                </a:lnTo>
                <a:lnTo>
                  <a:pt x="417" y="841"/>
                </a:lnTo>
                <a:lnTo>
                  <a:pt x="418" y="841"/>
                </a:lnTo>
                <a:lnTo>
                  <a:pt x="419" y="842"/>
                </a:lnTo>
                <a:lnTo>
                  <a:pt x="421" y="842"/>
                </a:lnTo>
                <a:lnTo>
                  <a:pt x="422" y="842"/>
                </a:lnTo>
                <a:lnTo>
                  <a:pt x="423" y="842"/>
                </a:lnTo>
                <a:lnTo>
                  <a:pt x="424" y="841"/>
                </a:lnTo>
                <a:lnTo>
                  <a:pt x="426" y="842"/>
                </a:lnTo>
                <a:lnTo>
                  <a:pt x="427" y="842"/>
                </a:lnTo>
                <a:lnTo>
                  <a:pt x="428" y="841"/>
                </a:lnTo>
                <a:lnTo>
                  <a:pt x="429" y="842"/>
                </a:lnTo>
                <a:lnTo>
                  <a:pt x="431" y="842"/>
                </a:lnTo>
                <a:lnTo>
                  <a:pt x="432" y="842"/>
                </a:lnTo>
                <a:lnTo>
                  <a:pt x="434" y="841"/>
                </a:lnTo>
                <a:lnTo>
                  <a:pt x="435" y="841"/>
                </a:lnTo>
                <a:lnTo>
                  <a:pt x="436" y="841"/>
                </a:lnTo>
                <a:lnTo>
                  <a:pt x="437" y="841"/>
                </a:lnTo>
                <a:lnTo>
                  <a:pt x="439" y="841"/>
                </a:lnTo>
                <a:lnTo>
                  <a:pt x="440" y="841"/>
                </a:lnTo>
                <a:lnTo>
                  <a:pt x="441" y="841"/>
                </a:lnTo>
                <a:lnTo>
                  <a:pt x="442" y="842"/>
                </a:lnTo>
                <a:lnTo>
                  <a:pt x="444" y="842"/>
                </a:lnTo>
                <a:lnTo>
                  <a:pt x="445" y="842"/>
                </a:lnTo>
                <a:lnTo>
                  <a:pt x="446" y="842"/>
                </a:lnTo>
                <a:lnTo>
                  <a:pt x="448" y="842"/>
                </a:lnTo>
                <a:lnTo>
                  <a:pt x="449" y="842"/>
                </a:lnTo>
                <a:lnTo>
                  <a:pt x="450" y="842"/>
                </a:lnTo>
                <a:lnTo>
                  <a:pt x="451" y="843"/>
                </a:lnTo>
                <a:lnTo>
                  <a:pt x="453" y="842"/>
                </a:lnTo>
                <a:lnTo>
                  <a:pt x="454" y="841"/>
                </a:lnTo>
                <a:lnTo>
                  <a:pt x="455" y="841"/>
                </a:lnTo>
                <a:lnTo>
                  <a:pt x="456" y="841"/>
                </a:lnTo>
                <a:lnTo>
                  <a:pt x="458" y="841"/>
                </a:lnTo>
                <a:lnTo>
                  <a:pt x="459" y="841"/>
                </a:lnTo>
                <a:lnTo>
                  <a:pt x="460" y="841"/>
                </a:lnTo>
                <a:lnTo>
                  <a:pt x="462" y="840"/>
                </a:lnTo>
                <a:lnTo>
                  <a:pt x="463" y="839"/>
                </a:lnTo>
                <a:lnTo>
                  <a:pt x="464" y="839"/>
                </a:lnTo>
                <a:lnTo>
                  <a:pt x="466" y="840"/>
                </a:lnTo>
                <a:lnTo>
                  <a:pt x="467" y="839"/>
                </a:lnTo>
                <a:lnTo>
                  <a:pt x="468" y="839"/>
                </a:lnTo>
                <a:lnTo>
                  <a:pt x="469" y="839"/>
                </a:lnTo>
                <a:lnTo>
                  <a:pt x="470" y="839"/>
                </a:lnTo>
                <a:lnTo>
                  <a:pt x="472" y="839"/>
                </a:lnTo>
                <a:lnTo>
                  <a:pt x="473" y="840"/>
                </a:lnTo>
                <a:lnTo>
                  <a:pt x="475" y="840"/>
                </a:lnTo>
                <a:lnTo>
                  <a:pt x="476" y="840"/>
                </a:lnTo>
                <a:lnTo>
                  <a:pt x="477" y="840"/>
                </a:lnTo>
                <a:lnTo>
                  <a:pt x="478" y="840"/>
                </a:lnTo>
                <a:lnTo>
                  <a:pt x="480" y="841"/>
                </a:lnTo>
                <a:lnTo>
                  <a:pt x="481" y="841"/>
                </a:lnTo>
                <a:lnTo>
                  <a:pt x="482" y="841"/>
                </a:lnTo>
                <a:lnTo>
                  <a:pt x="483" y="840"/>
                </a:lnTo>
                <a:lnTo>
                  <a:pt x="485" y="841"/>
                </a:lnTo>
                <a:lnTo>
                  <a:pt x="486" y="841"/>
                </a:lnTo>
                <a:lnTo>
                  <a:pt x="487" y="841"/>
                </a:lnTo>
                <a:lnTo>
                  <a:pt x="489" y="841"/>
                </a:lnTo>
                <a:lnTo>
                  <a:pt x="490" y="842"/>
                </a:lnTo>
                <a:lnTo>
                  <a:pt x="491" y="842"/>
                </a:lnTo>
                <a:lnTo>
                  <a:pt x="493" y="841"/>
                </a:lnTo>
                <a:lnTo>
                  <a:pt x="494" y="841"/>
                </a:lnTo>
                <a:lnTo>
                  <a:pt x="495" y="841"/>
                </a:lnTo>
                <a:lnTo>
                  <a:pt x="496" y="841"/>
                </a:lnTo>
                <a:lnTo>
                  <a:pt x="497" y="841"/>
                </a:lnTo>
                <a:lnTo>
                  <a:pt x="499" y="841"/>
                </a:lnTo>
                <a:lnTo>
                  <a:pt x="500" y="842"/>
                </a:lnTo>
                <a:lnTo>
                  <a:pt x="502" y="842"/>
                </a:lnTo>
                <a:lnTo>
                  <a:pt x="503" y="842"/>
                </a:lnTo>
                <a:lnTo>
                  <a:pt x="504" y="843"/>
                </a:lnTo>
                <a:lnTo>
                  <a:pt x="505" y="843"/>
                </a:lnTo>
                <a:lnTo>
                  <a:pt x="507" y="843"/>
                </a:lnTo>
                <a:lnTo>
                  <a:pt x="508" y="843"/>
                </a:lnTo>
                <a:lnTo>
                  <a:pt x="509" y="843"/>
                </a:lnTo>
                <a:lnTo>
                  <a:pt x="510" y="843"/>
                </a:lnTo>
                <a:lnTo>
                  <a:pt x="512" y="843"/>
                </a:lnTo>
                <a:lnTo>
                  <a:pt x="513" y="843"/>
                </a:lnTo>
                <a:lnTo>
                  <a:pt x="514" y="842"/>
                </a:lnTo>
                <a:lnTo>
                  <a:pt x="516" y="843"/>
                </a:lnTo>
                <a:lnTo>
                  <a:pt x="517" y="843"/>
                </a:lnTo>
                <a:lnTo>
                  <a:pt x="518" y="842"/>
                </a:lnTo>
                <a:lnTo>
                  <a:pt x="519" y="842"/>
                </a:lnTo>
                <a:lnTo>
                  <a:pt x="521" y="842"/>
                </a:lnTo>
                <a:lnTo>
                  <a:pt x="522" y="842"/>
                </a:lnTo>
                <a:lnTo>
                  <a:pt x="523" y="842"/>
                </a:lnTo>
                <a:lnTo>
                  <a:pt x="524" y="841"/>
                </a:lnTo>
                <a:lnTo>
                  <a:pt x="526" y="841"/>
                </a:lnTo>
                <a:lnTo>
                  <a:pt x="527" y="841"/>
                </a:lnTo>
                <a:lnTo>
                  <a:pt x="528" y="841"/>
                </a:lnTo>
                <a:lnTo>
                  <a:pt x="530" y="840"/>
                </a:lnTo>
                <a:lnTo>
                  <a:pt x="531" y="840"/>
                </a:lnTo>
                <a:lnTo>
                  <a:pt x="532" y="841"/>
                </a:lnTo>
                <a:lnTo>
                  <a:pt x="534" y="841"/>
                </a:lnTo>
                <a:lnTo>
                  <a:pt x="535" y="840"/>
                </a:lnTo>
                <a:lnTo>
                  <a:pt x="536" y="840"/>
                </a:lnTo>
                <a:lnTo>
                  <a:pt x="537" y="840"/>
                </a:lnTo>
                <a:lnTo>
                  <a:pt x="539" y="840"/>
                </a:lnTo>
                <a:lnTo>
                  <a:pt x="540" y="839"/>
                </a:lnTo>
                <a:lnTo>
                  <a:pt x="541" y="839"/>
                </a:lnTo>
                <a:lnTo>
                  <a:pt x="543" y="838"/>
                </a:lnTo>
                <a:lnTo>
                  <a:pt x="544" y="838"/>
                </a:lnTo>
                <a:lnTo>
                  <a:pt x="545" y="836"/>
                </a:lnTo>
                <a:lnTo>
                  <a:pt x="546" y="835"/>
                </a:lnTo>
                <a:lnTo>
                  <a:pt x="548" y="835"/>
                </a:lnTo>
                <a:lnTo>
                  <a:pt x="549" y="835"/>
                </a:lnTo>
                <a:lnTo>
                  <a:pt x="550" y="835"/>
                </a:lnTo>
                <a:lnTo>
                  <a:pt x="551" y="835"/>
                </a:lnTo>
                <a:lnTo>
                  <a:pt x="553" y="836"/>
                </a:lnTo>
                <a:lnTo>
                  <a:pt x="554" y="836"/>
                </a:lnTo>
                <a:lnTo>
                  <a:pt x="555" y="838"/>
                </a:lnTo>
                <a:lnTo>
                  <a:pt x="557" y="839"/>
                </a:lnTo>
                <a:lnTo>
                  <a:pt x="558" y="840"/>
                </a:lnTo>
                <a:lnTo>
                  <a:pt x="559" y="841"/>
                </a:lnTo>
                <a:lnTo>
                  <a:pt x="561" y="841"/>
                </a:lnTo>
                <a:lnTo>
                  <a:pt x="562" y="841"/>
                </a:lnTo>
                <a:lnTo>
                  <a:pt x="563" y="841"/>
                </a:lnTo>
                <a:lnTo>
                  <a:pt x="564" y="841"/>
                </a:lnTo>
                <a:lnTo>
                  <a:pt x="565" y="841"/>
                </a:lnTo>
                <a:lnTo>
                  <a:pt x="567" y="841"/>
                </a:lnTo>
                <a:lnTo>
                  <a:pt x="568" y="841"/>
                </a:lnTo>
                <a:lnTo>
                  <a:pt x="570" y="841"/>
                </a:lnTo>
                <a:lnTo>
                  <a:pt x="571" y="841"/>
                </a:lnTo>
                <a:lnTo>
                  <a:pt x="572" y="841"/>
                </a:lnTo>
                <a:lnTo>
                  <a:pt x="573" y="841"/>
                </a:lnTo>
                <a:lnTo>
                  <a:pt x="575" y="841"/>
                </a:lnTo>
                <a:lnTo>
                  <a:pt x="576" y="841"/>
                </a:lnTo>
                <a:lnTo>
                  <a:pt x="577" y="841"/>
                </a:lnTo>
                <a:lnTo>
                  <a:pt x="578" y="841"/>
                </a:lnTo>
                <a:lnTo>
                  <a:pt x="580" y="841"/>
                </a:lnTo>
                <a:lnTo>
                  <a:pt x="581" y="841"/>
                </a:lnTo>
                <a:lnTo>
                  <a:pt x="582" y="841"/>
                </a:lnTo>
                <a:lnTo>
                  <a:pt x="584" y="840"/>
                </a:lnTo>
                <a:lnTo>
                  <a:pt x="585" y="840"/>
                </a:lnTo>
                <a:lnTo>
                  <a:pt x="586" y="841"/>
                </a:lnTo>
                <a:lnTo>
                  <a:pt x="587" y="841"/>
                </a:lnTo>
                <a:lnTo>
                  <a:pt x="589" y="841"/>
                </a:lnTo>
                <a:lnTo>
                  <a:pt x="590" y="841"/>
                </a:lnTo>
                <a:lnTo>
                  <a:pt x="591" y="841"/>
                </a:lnTo>
                <a:lnTo>
                  <a:pt x="592" y="842"/>
                </a:lnTo>
                <a:lnTo>
                  <a:pt x="594" y="842"/>
                </a:lnTo>
                <a:lnTo>
                  <a:pt x="595" y="842"/>
                </a:lnTo>
                <a:lnTo>
                  <a:pt x="597" y="842"/>
                </a:lnTo>
                <a:lnTo>
                  <a:pt x="598" y="842"/>
                </a:lnTo>
                <a:lnTo>
                  <a:pt x="599" y="842"/>
                </a:lnTo>
                <a:lnTo>
                  <a:pt x="600" y="842"/>
                </a:lnTo>
                <a:lnTo>
                  <a:pt x="602" y="842"/>
                </a:lnTo>
                <a:lnTo>
                  <a:pt x="603" y="842"/>
                </a:lnTo>
                <a:lnTo>
                  <a:pt x="604" y="842"/>
                </a:lnTo>
                <a:lnTo>
                  <a:pt x="605" y="842"/>
                </a:lnTo>
                <a:lnTo>
                  <a:pt x="607" y="842"/>
                </a:lnTo>
                <a:lnTo>
                  <a:pt x="608" y="842"/>
                </a:lnTo>
                <a:lnTo>
                  <a:pt x="609" y="842"/>
                </a:lnTo>
                <a:lnTo>
                  <a:pt x="611" y="842"/>
                </a:lnTo>
                <a:lnTo>
                  <a:pt x="612" y="842"/>
                </a:lnTo>
                <a:lnTo>
                  <a:pt x="613" y="842"/>
                </a:lnTo>
                <a:lnTo>
                  <a:pt x="614" y="843"/>
                </a:lnTo>
                <a:lnTo>
                  <a:pt x="616" y="843"/>
                </a:lnTo>
                <a:lnTo>
                  <a:pt x="617" y="843"/>
                </a:lnTo>
                <a:lnTo>
                  <a:pt x="618" y="842"/>
                </a:lnTo>
                <a:lnTo>
                  <a:pt x="619" y="842"/>
                </a:lnTo>
                <a:lnTo>
                  <a:pt x="621" y="843"/>
                </a:lnTo>
                <a:lnTo>
                  <a:pt x="622" y="842"/>
                </a:lnTo>
                <a:lnTo>
                  <a:pt x="623" y="842"/>
                </a:lnTo>
                <a:lnTo>
                  <a:pt x="625" y="842"/>
                </a:lnTo>
                <a:lnTo>
                  <a:pt x="626" y="842"/>
                </a:lnTo>
                <a:lnTo>
                  <a:pt x="627" y="842"/>
                </a:lnTo>
                <a:lnTo>
                  <a:pt x="629" y="841"/>
                </a:lnTo>
                <a:lnTo>
                  <a:pt x="630" y="842"/>
                </a:lnTo>
                <a:lnTo>
                  <a:pt x="631" y="842"/>
                </a:lnTo>
                <a:lnTo>
                  <a:pt x="632" y="841"/>
                </a:lnTo>
                <a:lnTo>
                  <a:pt x="633" y="841"/>
                </a:lnTo>
                <a:lnTo>
                  <a:pt x="635" y="841"/>
                </a:lnTo>
                <a:lnTo>
                  <a:pt x="636" y="840"/>
                </a:lnTo>
                <a:lnTo>
                  <a:pt x="638" y="840"/>
                </a:lnTo>
                <a:lnTo>
                  <a:pt x="639" y="840"/>
                </a:lnTo>
                <a:lnTo>
                  <a:pt x="640" y="840"/>
                </a:lnTo>
                <a:lnTo>
                  <a:pt x="641" y="840"/>
                </a:lnTo>
                <a:lnTo>
                  <a:pt x="643" y="840"/>
                </a:lnTo>
                <a:lnTo>
                  <a:pt x="644" y="840"/>
                </a:lnTo>
                <a:lnTo>
                  <a:pt x="645" y="840"/>
                </a:lnTo>
                <a:lnTo>
                  <a:pt x="646" y="840"/>
                </a:lnTo>
                <a:lnTo>
                  <a:pt x="648" y="840"/>
                </a:lnTo>
                <a:lnTo>
                  <a:pt x="649" y="840"/>
                </a:lnTo>
                <a:lnTo>
                  <a:pt x="650" y="840"/>
                </a:lnTo>
                <a:lnTo>
                  <a:pt x="652" y="841"/>
                </a:lnTo>
                <a:lnTo>
                  <a:pt x="653" y="842"/>
                </a:lnTo>
                <a:lnTo>
                  <a:pt x="654" y="842"/>
                </a:lnTo>
                <a:lnTo>
                  <a:pt x="656" y="842"/>
                </a:lnTo>
                <a:lnTo>
                  <a:pt x="657" y="842"/>
                </a:lnTo>
                <a:lnTo>
                  <a:pt x="658" y="842"/>
                </a:lnTo>
                <a:lnTo>
                  <a:pt x="659" y="842"/>
                </a:lnTo>
                <a:lnTo>
                  <a:pt x="660" y="842"/>
                </a:lnTo>
                <a:lnTo>
                  <a:pt x="662" y="843"/>
                </a:lnTo>
                <a:lnTo>
                  <a:pt x="663" y="843"/>
                </a:lnTo>
                <a:lnTo>
                  <a:pt x="665" y="843"/>
                </a:lnTo>
                <a:lnTo>
                  <a:pt x="666" y="842"/>
                </a:lnTo>
                <a:lnTo>
                  <a:pt x="667" y="842"/>
                </a:lnTo>
                <a:lnTo>
                  <a:pt x="668" y="842"/>
                </a:lnTo>
                <a:lnTo>
                  <a:pt x="670" y="841"/>
                </a:lnTo>
                <a:lnTo>
                  <a:pt x="671" y="840"/>
                </a:lnTo>
                <a:lnTo>
                  <a:pt x="672" y="839"/>
                </a:lnTo>
                <a:lnTo>
                  <a:pt x="673" y="838"/>
                </a:lnTo>
                <a:lnTo>
                  <a:pt x="675" y="838"/>
                </a:lnTo>
                <a:lnTo>
                  <a:pt x="676" y="838"/>
                </a:lnTo>
                <a:lnTo>
                  <a:pt x="677" y="838"/>
                </a:lnTo>
                <a:lnTo>
                  <a:pt x="679" y="838"/>
                </a:lnTo>
                <a:lnTo>
                  <a:pt x="680" y="838"/>
                </a:lnTo>
                <a:lnTo>
                  <a:pt x="681" y="838"/>
                </a:lnTo>
                <a:lnTo>
                  <a:pt x="682" y="838"/>
                </a:lnTo>
                <a:lnTo>
                  <a:pt x="684" y="837"/>
                </a:lnTo>
                <a:lnTo>
                  <a:pt x="685" y="838"/>
                </a:lnTo>
                <a:lnTo>
                  <a:pt x="686" y="838"/>
                </a:lnTo>
                <a:lnTo>
                  <a:pt x="687" y="839"/>
                </a:lnTo>
                <a:lnTo>
                  <a:pt x="689" y="839"/>
                </a:lnTo>
                <a:lnTo>
                  <a:pt x="690" y="839"/>
                </a:lnTo>
                <a:lnTo>
                  <a:pt x="691" y="839"/>
                </a:lnTo>
                <a:lnTo>
                  <a:pt x="693" y="840"/>
                </a:lnTo>
                <a:lnTo>
                  <a:pt x="694" y="839"/>
                </a:lnTo>
                <a:lnTo>
                  <a:pt x="695" y="839"/>
                </a:lnTo>
                <a:lnTo>
                  <a:pt x="697" y="840"/>
                </a:lnTo>
                <a:lnTo>
                  <a:pt x="698" y="842"/>
                </a:lnTo>
                <a:lnTo>
                  <a:pt x="699" y="843"/>
                </a:lnTo>
                <a:lnTo>
                  <a:pt x="700" y="843"/>
                </a:lnTo>
                <a:lnTo>
                  <a:pt x="702" y="842"/>
                </a:lnTo>
                <a:lnTo>
                  <a:pt x="703" y="842"/>
                </a:lnTo>
                <a:lnTo>
                  <a:pt x="704" y="843"/>
                </a:lnTo>
                <a:lnTo>
                  <a:pt x="706" y="843"/>
                </a:lnTo>
                <a:lnTo>
                  <a:pt x="707" y="843"/>
                </a:lnTo>
                <a:lnTo>
                  <a:pt x="708" y="843"/>
                </a:lnTo>
                <a:lnTo>
                  <a:pt x="709" y="843"/>
                </a:lnTo>
                <a:lnTo>
                  <a:pt x="711" y="843"/>
                </a:lnTo>
                <a:lnTo>
                  <a:pt x="712" y="843"/>
                </a:lnTo>
                <a:lnTo>
                  <a:pt x="713" y="843"/>
                </a:lnTo>
                <a:lnTo>
                  <a:pt x="714" y="843"/>
                </a:lnTo>
                <a:lnTo>
                  <a:pt x="716" y="843"/>
                </a:lnTo>
                <a:lnTo>
                  <a:pt x="717" y="843"/>
                </a:lnTo>
                <a:lnTo>
                  <a:pt x="718" y="843"/>
                </a:lnTo>
                <a:lnTo>
                  <a:pt x="720" y="842"/>
                </a:lnTo>
                <a:lnTo>
                  <a:pt x="721" y="842"/>
                </a:lnTo>
                <a:lnTo>
                  <a:pt x="722" y="842"/>
                </a:lnTo>
                <a:lnTo>
                  <a:pt x="724" y="842"/>
                </a:lnTo>
                <a:lnTo>
                  <a:pt x="725" y="842"/>
                </a:lnTo>
                <a:lnTo>
                  <a:pt x="726" y="842"/>
                </a:lnTo>
                <a:lnTo>
                  <a:pt x="727" y="842"/>
                </a:lnTo>
                <a:lnTo>
                  <a:pt x="728" y="842"/>
                </a:lnTo>
                <a:lnTo>
                  <a:pt x="730" y="842"/>
                </a:lnTo>
                <a:lnTo>
                  <a:pt x="731" y="842"/>
                </a:lnTo>
                <a:lnTo>
                  <a:pt x="733" y="842"/>
                </a:lnTo>
                <a:lnTo>
                  <a:pt x="734" y="843"/>
                </a:lnTo>
                <a:lnTo>
                  <a:pt x="735" y="843"/>
                </a:lnTo>
                <a:lnTo>
                  <a:pt x="736" y="843"/>
                </a:lnTo>
                <a:lnTo>
                  <a:pt x="738" y="843"/>
                </a:lnTo>
                <a:lnTo>
                  <a:pt x="739" y="843"/>
                </a:lnTo>
                <a:lnTo>
                  <a:pt x="740" y="842"/>
                </a:lnTo>
                <a:lnTo>
                  <a:pt x="741" y="842"/>
                </a:lnTo>
                <a:lnTo>
                  <a:pt x="743" y="842"/>
                </a:lnTo>
                <a:lnTo>
                  <a:pt x="744" y="842"/>
                </a:lnTo>
                <a:lnTo>
                  <a:pt x="745" y="842"/>
                </a:lnTo>
                <a:lnTo>
                  <a:pt x="747" y="842"/>
                </a:lnTo>
                <a:lnTo>
                  <a:pt x="748" y="842"/>
                </a:lnTo>
                <a:lnTo>
                  <a:pt x="749" y="843"/>
                </a:lnTo>
                <a:lnTo>
                  <a:pt x="751" y="843"/>
                </a:lnTo>
                <a:lnTo>
                  <a:pt x="752" y="843"/>
                </a:lnTo>
                <a:lnTo>
                  <a:pt x="753" y="843"/>
                </a:lnTo>
                <a:lnTo>
                  <a:pt x="754" y="843"/>
                </a:lnTo>
                <a:lnTo>
                  <a:pt x="755" y="843"/>
                </a:lnTo>
                <a:lnTo>
                  <a:pt x="757" y="842"/>
                </a:lnTo>
                <a:lnTo>
                  <a:pt x="758" y="842"/>
                </a:lnTo>
                <a:lnTo>
                  <a:pt x="760" y="843"/>
                </a:lnTo>
                <a:lnTo>
                  <a:pt x="761" y="843"/>
                </a:lnTo>
                <a:lnTo>
                  <a:pt x="762" y="842"/>
                </a:lnTo>
                <a:lnTo>
                  <a:pt x="763" y="842"/>
                </a:lnTo>
                <a:lnTo>
                  <a:pt x="765" y="842"/>
                </a:lnTo>
                <a:lnTo>
                  <a:pt x="766" y="841"/>
                </a:lnTo>
                <a:lnTo>
                  <a:pt x="767" y="840"/>
                </a:lnTo>
                <a:lnTo>
                  <a:pt x="768" y="839"/>
                </a:lnTo>
                <a:lnTo>
                  <a:pt x="770" y="839"/>
                </a:lnTo>
                <a:lnTo>
                  <a:pt x="771" y="839"/>
                </a:lnTo>
                <a:lnTo>
                  <a:pt x="772" y="840"/>
                </a:lnTo>
                <a:lnTo>
                  <a:pt x="774" y="840"/>
                </a:lnTo>
                <a:lnTo>
                  <a:pt x="775" y="840"/>
                </a:lnTo>
                <a:lnTo>
                  <a:pt x="776" y="840"/>
                </a:lnTo>
                <a:lnTo>
                  <a:pt x="777" y="841"/>
                </a:lnTo>
                <a:lnTo>
                  <a:pt x="779" y="841"/>
                </a:lnTo>
                <a:lnTo>
                  <a:pt x="780" y="840"/>
                </a:lnTo>
                <a:lnTo>
                  <a:pt x="781" y="841"/>
                </a:lnTo>
                <a:lnTo>
                  <a:pt x="782" y="841"/>
                </a:lnTo>
                <a:lnTo>
                  <a:pt x="784" y="841"/>
                </a:lnTo>
                <a:lnTo>
                  <a:pt x="785" y="841"/>
                </a:lnTo>
                <a:lnTo>
                  <a:pt x="786" y="841"/>
                </a:lnTo>
                <a:lnTo>
                  <a:pt x="788" y="841"/>
                </a:lnTo>
                <a:lnTo>
                  <a:pt x="789" y="840"/>
                </a:lnTo>
                <a:lnTo>
                  <a:pt x="790" y="839"/>
                </a:lnTo>
                <a:lnTo>
                  <a:pt x="792" y="839"/>
                </a:lnTo>
                <a:lnTo>
                  <a:pt x="793" y="839"/>
                </a:lnTo>
                <a:lnTo>
                  <a:pt x="794" y="838"/>
                </a:lnTo>
                <a:lnTo>
                  <a:pt x="795" y="838"/>
                </a:lnTo>
                <a:lnTo>
                  <a:pt x="796" y="839"/>
                </a:lnTo>
                <a:lnTo>
                  <a:pt x="798" y="839"/>
                </a:lnTo>
                <a:lnTo>
                  <a:pt x="799" y="839"/>
                </a:lnTo>
                <a:lnTo>
                  <a:pt x="801" y="839"/>
                </a:lnTo>
                <a:lnTo>
                  <a:pt x="802" y="839"/>
                </a:lnTo>
                <a:lnTo>
                  <a:pt x="803" y="840"/>
                </a:lnTo>
                <a:lnTo>
                  <a:pt x="804" y="840"/>
                </a:lnTo>
                <a:lnTo>
                  <a:pt x="806" y="840"/>
                </a:lnTo>
                <a:lnTo>
                  <a:pt x="807" y="840"/>
                </a:lnTo>
                <a:lnTo>
                  <a:pt x="808" y="840"/>
                </a:lnTo>
                <a:lnTo>
                  <a:pt x="809" y="840"/>
                </a:lnTo>
                <a:lnTo>
                  <a:pt x="811" y="840"/>
                </a:lnTo>
                <a:lnTo>
                  <a:pt x="812" y="841"/>
                </a:lnTo>
                <a:lnTo>
                  <a:pt x="813" y="841"/>
                </a:lnTo>
                <a:lnTo>
                  <a:pt x="815" y="841"/>
                </a:lnTo>
                <a:lnTo>
                  <a:pt x="816" y="841"/>
                </a:lnTo>
                <a:lnTo>
                  <a:pt x="817" y="841"/>
                </a:lnTo>
                <a:lnTo>
                  <a:pt x="819" y="841"/>
                </a:lnTo>
                <a:lnTo>
                  <a:pt x="820" y="841"/>
                </a:lnTo>
                <a:lnTo>
                  <a:pt x="821" y="841"/>
                </a:lnTo>
                <a:lnTo>
                  <a:pt x="822" y="841"/>
                </a:lnTo>
                <a:lnTo>
                  <a:pt x="823" y="841"/>
                </a:lnTo>
                <a:lnTo>
                  <a:pt x="825" y="841"/>
                </a:lnTo>
                <a:lnTo>
                  <a:pt x="826" y="841"/>
                </a:lnTo>
                <a:lnTo>
                  <a:pt x="828" y="841"/>
                </a:lnTo>
                <a:lnTo>
                  <a:pt x="829" y="841"/>
                </a:lnTo>
                <a:lnTo>
                  <a:pt x="830" y="841"/>
                </a:lnTo>
                <a:lnTo>
                  <a:pt x="831" y="841"/>
                </a:lnTo>
                <a:lnTo>
                  <a:pt x="833" y="841"/>
                </a:lnTo>
                <a:lnTo>
                  <a:pt x="834" y="841"/>
                </a:lnTo>
                <a:lnTo>
                  <a:pt x="835" y="841"/>
                </a:lnTo>
                <a:lnTo>
                  <a:pt x="836" y="840"/>
                </a:lnTo>
                <a:lnTo>
                  <a:pt x="838" y="839"/>
                </a:lnTo>
                <a:lnTo>
                  <a:pt x="839" y="839"/>
                </a:lnTo>
                <a:lnTo>
                  <a:pt x="840" y="839"/>
                </a:lnTo>
                <a:lnTo>
                  <a:pt x="842" y="839"/>
                </a:lnTo>
                <a:lnTo>
                  <a:pt x="843" y="839"/>
                </a:lnTo>
                <a:lnTo>
                  <a:pt x="844" y="839"/>
                </a:lnTo>
                <a:lnTo>
                  <a:pt x="845" y="839"/>
                </a:lnTo>
                <a:lnTo>
                  <a:pt x="847" y="839"/>
                </a:lnTo>
                <a:lnTo>
                  <a:pt x="848" y="839"/>
                </a:lnTo>
                <a:lnTo>
                  <a:pt x="849" y="840"/>
                </a:lnTo>
                <a:lnTo>
                  <a:pt x="850" y="841"/>
                </a:lnTo>
                <a:lnTo>
                  <a:pt x="852" y="841"/>
                </a:lnTo>
                <a:lnTo>
                  <a:pt x="853" y="841"/>
                </a:lnTo>
                <a:lnTo>
                  <a:pt x="854" y="842"/>
                </a:lnTo>
                <a:lnTo>
                  <a:pt x="856" y="842"/>
                </a:lnTo>
                <a:lnTo>
                  <a:pt x="857" y="842"/>
                </a:lnTo>
                <a:lnTo>
                  <a:pt x="858" y="842"/>
                </a:lnTo>
                <a:lnTo>
                  <a:pt x="860" y="842"/>
                </a:lnTo>
                <a:lnTo>
                  <a:pt x="861" y="842"/>
                </a:lnTo>
                <a:lnTo>
                  <a:pt x="862" y="842"/>
                </a:lnTo>
                <a:lnTo>
                  <a:pt x="863" y="842"/>
                </a:lnTo>
                <a:lnTo>
                  <a:pt x="864" y="841"/>
                </a:lnTo>
                <a:lnTo>
                  <a:pt x="866" y="840"/>
                </a:lnTo>
                <a:lnTo>
                  <a:pt x="867" y="840"/>
                </a:lnTo>
                <a:lnTo>
                  <a:pt x="869" y="841"/>
                </a:lnTo>
                <a:lnTo>
                  <a:pt x="870" y="840"/>
                </a:lnTo>
                <a:lnTo>
                  <a:pt x="871" y="840"/>
                </a:lnTo>
                <a:lnTo>
                  <a:pt x="872" y="840"/>
                </a:lnTo>
                <a:lnTo>
                  <a:pt x="874" y="840"/>
                </a:lnTo>
                <a:lnTo>
                  <a:pt x="875" y="841"/>
                </a:lnTo>
                <a:lnTo>
                  <a:pt x="876" y="840"/>
                </a:lnTo>
                <a:lnTo>
                  <a:pt x="877" y="840"/>
                </a:lnTo>
                <a:lnTo>
                  <a:pt x="879" y="840"/>
                </a:lnTo>
                <a:lnTo>
                  <a:pt x="880" y="839"/>
                </a:lnTo>
                <a:lnTo>
                  <a:pt x="881" y="839"/>
                </a:lnTo>
                <a:lnTo>
                  <a:pt x="883" y="839"/>
                </a:lnTo>
                <a:lnTo>
                  <a:pt x="884" y="839"/>
                </a:lnTo>
                <a:lnTo>
                  <a:pt x="885" y="838"/>
                </a:lnTo>
                <a:lnTo>
                  <a:pt x="887" y="838"/>
                </a:lnTo>
                <a:lnTo>
                  <a:pt x="888" y="838"/>
                </a:lnTo>
                <a:lnTo>
                  <a:pt x="889" y="838"/>
                </a:lnTo>
                <a:lnTo>
                  <a:pt x="890" y="838"/>
                </a:lnTo>
                <a:lnTo>
                  <a:pt x="891" y="837"/>
                </a:lnTo>
                <a:lnTo>
                  <a:pt x="893" y="837"/>
                </a:lnTo>
                <a:lnTo>
                  <a:pt x="894" y="838"/>
                </a:lnTo>
                <a:lnTo>
                  <a:pt x="896" y="838"/>
                </a:lnTo>
                <a:lnTo>
                  <a:pt x="897" y="838"/>
                </a:lnTo>
                <a:lnTo>
                  <a:pt x="898" y="837"/>
                </a:lnTo>
                <a:lnTo>
                  <a:pt x="899" y="837"/>
                </a:lnTo>
                <a:lnTo>
                  <a:pt x="901" y="835"/>
                </a:lnTo>
                <a:lnTo>
                  <a:pt x="902" y="834"/>
                </a:lnTo>
                <a:lnTo>
                  <a:pt x="903" y="832"/>
                </a:lnTo>
                <a:lnTo>
                  <a:pt x="904" y="831"/>
                </a:lnTo>
                <a:lnTo>
                  <a:pt x="906" y="830"/>
                </a:lnTo>
                <a:lnTo>
                  <a:pt x="907" y="830"/>
                </a:lnTo>
                <a:lnTo>
                  <a:pt x="908" y="830"/>
                </a:lnTo>
                <a:lnTo>
                  <a:pt x="910" y="830"/>
                </a:lnTo>
                <a:lnTo>
                  <a:pt x="911" y="829"/>
                </a:lnTo>
                <a:lnTo>
                  <a:pt x="912" y="829"/>
                </a:lnTo>
                <a:lnTo>
                  <a:pt x="914" y="830"/>
                </a:lnTo>
                <a:lnTo>
                  <a:pt x="915" y="830"/>
                </a:lnTo>
                <a:lnTo>
                  <a:pt x="916" y="831"/>
                </a:lnTo>
                <a:lnTo>
                  <a:pt x="917" y="832"/>
                </a:lnTo>
                <a:lnTo>
                  <a:pt x="918" y="834"/>
                </a:lnTo>
                <a:lnTo>
                  <a:pt x="920" y="835"/>
                </a:lnTo>
                <a:lnTo>
                  <a:pt x="921" y="836"/>
                </a:lnTo>
                <a:lnTo>
                  <a:pt x="922" y="836"/>
                </a:lnTo>
                <a:lnTo>
                  <a:pt x="924" y="837"/>
                </a:lnTo>
                <a:lnTo>
                  <a:pt x="925" y="837"/>
                </a:lnTo>
                <a:lnTo>
                  <a:pt x="926" y="837"/>
                </a:lnTo>
                <a:lnTo>
                  <a:pt x="928" y="839"/>
                </a:lnTo>
                <a:lnTo>
                  <a:pt x="929" y="840"/>
                </a:lnTo>
                <a:lnTo>
                  <a:pt x="930" y="841"/>
                </a:lnTo>
                <a:lnTo>
                  <a:pt x="931" y="842"/>
                </a:lnTo>
                <a:lnTo>
                  <a:pt x="933" y="842"/>
                </a:lnTo>
                <a:lnTo>
                  <a:pt x="934" y="842"/>
                </a:lnTo>
                <a:lnTo>
                  <a:pt x="935" y="843"/>
                </a:lnTo>
                <a:lnTo>
                  <a:pt x="937" y="843"/>
                </a:lnTo>
                <a:lnTo>
                  <a:pt x="938" y="843"/>
                </a:lnTo>
                <a:lnTo>
                  <a:pt x="939" y="843"/>
                </a:lnTo>
                <a:lnTo>
                  <a:pt x="940" y="843"/>
                </a:lnTo>
                <a:lnTo>
                  <a:pt x="942" y="843"/>
                </a:lnTo>
                <a:lnTo>
                  <a:pt x="943" y="843"/>
                </a:lnTo>
                <a:lnTo>
                  <a:pt x="944" y="843"/>
                </a:lnTo>
                <a:lnTo>
                  <a:pt x="945" y="843"/>
                </a:lnTo>
                <a:lnTo>
                  <a:pt x="947" y="843"/>
                </a:lnTo>
                <a:lnTo>
                  <a:pt x="948" y="843"/>
                </a:lnTo>
                <a:lnTo>
                  <a:pt x="949" y="843"/>
                </a:lnTo>
                <a:lnTo>
                  <a:pt x="951" y="843"/>
                </a:lnTo>
                <a:lnTo>
                  <a:pt x="952" y="843"/>
                </a:lnTo>
                <a:lnTo>
                  <a:pt x="953" y="843"/>
                </a:lnTo>
                <a:lnTo>
                  <a:pt x="955" y="843"/>
                </a:lnTo>
                <a:lnTo>
                  <a:pt x="956" y="843"/>
                </a:lnTo>
                <a:lnTo>
                  <a:pt x="957" y="843"/>
                </a:lnTo>
                <a:lnTo>
                  <a:pt x="958" y="843"/>
                </a:lnTo>
                <a:lnTo>
                  <a:pt x="959" y="843"/>
                </a:lnTo>
                <a:lnTo>
                  <a:pt x="961" y="843"/>
                </a:lnTo>
                <a:lnTo>
                  <a:pt x="962" y="843"/>
                </a:lnTo>
                <a:lnTo>
                  <a:pt x="964" y="843"/>
                </a:lnTo>
                <a:lnTo>
                  <a:pt x="965" y="843"/>
                </a:lnTo>
                <a:lnTo>
                  <a:pt x="966" y="844"/>
                </a:lnTo>
                <a:lnTo>
                  <a:pt x="967" y="843"/>
                </a:lnTo>
                <a:lnTo>
                  <a:pt x="969" y="843"/>
                </a:lnTo>
                <a:lnTo>
                  <a:pt x="970" y="843"/>
                </a:lnTo>
                <a:lnTo>
                  <a:pt x="971" y="843"/>
                </a:lnTo>
                <a:lnTo>
                  <a:pt x="972" y="843"/>
                </a:lnTo>
                <a:lnTo>
                  <a:pt x="974" y="843"/>
                </a:lnTo>
                <a:lnTo>
                  <a:pt x="975" y="844"/>
                </a:lnTo>
                <a:lnTo>
                  <a:pt x="976" y="843"/>
                </a:lnTo>
                <a:lnTo>
                  <a:pt x="978" y="843"/>
                </a:lnTo>
                <a:lnTo>
                  <a:pt x="979" y="843"/>
                </a:lnTo>
                <a:lnTo>
                  <a:pt x="980" y="843"/>
                </a:lnTo>
                <a:lnTo>
                  <a:pt x="982" y="843"/>
                </a:lnTo>
                <a:lnTo>
                  <a:pt x="983" y="843"/>
                </a:lnTo>
                <a:lnTo>
                  <a:pt x="984" y="843"/>
                </a:lnTo>
                <a:lnTo>
                  <a:pt x="985" y="843"/>
                </a:lnTo>
                <a:lnTo>
                  <a:pt x="986" y="843"/>
                </a:lnTo>
                <a:lnTo>
                  <a:pt x="988" y="844"/>
                </a:lnTo>
                <a:lnTo>
                  <a:pt x="989" y="844"/>
                </a:lnTo>
                <a:lnTo>
                  <a:pt x="991" y="844"/>
                </a:lnTo>
                <a:lnTo>
                  <a:pt x="992" y="843"/>
                </a:lnTo>
                <a:lnTo>
                  <a:pt x="993" y="843"/>
                </a:lnTo>
                <a:lnTo>
                  <a:pt x="994" y="843"/>
                </a:lnTo>
                <a:lnTo>
                  <a:pt x="996" y="843"/>
                </a:lnTo>
                <a:lnTo>
                  <a:pt x="997" y="843"/>
                </a:lnTo>
                <a:lnTo>
                  <a:pt x="998" y="843"/>
                </a:lnTo>
                <a:lnTo>
                  <a:pt x="999" y="843"/>
                </a:lnTo>
                <a:lnTo>
                  <a:pt x="1001" y="843"/>
                </a:lnTo>
                <a:lnTo>
                  <a:pt x="1002" y="843"/>
                </a:lnTo>
                <a:lnTo>
                  <a:pt x="1003" y="843"/>
                </a:lnTo>
                <a:lnTo>
                  <a:pt x="1005" y="843"/>
                </a:lnTo>
                <a:lnTo>
                  <a:pt x="1006" y="843"/>
                </a:lnTo>
                <a:lnTo>
                  <a:pt x="1007" y="842"/>
                </a:lnTo>
                <a:lnTo>
                  <a:pt x="1008" y="842"/>
                </a:lnTo>
                <a:lnTo>
                  <a:pt x="1010" y="842"/>
                </a:lnTo>
                <a:lnTo>
                  <a:pt x="1011" y="842"/>
                </a:lnTo>
                <a:lnTo>
                  <a:pt x="1012" y="841"/>
                </a:lnTo>
                <a:lnTo>
                  <a:pt x="1013" y="841"/>
                </a:lnTo>
                <a:lnTo>
                  <a:pt x="1015" y="841"/>
                </a:lnTo>
                <a:lnTo>
                  <a:pt x="1016" y="841"/>
                </a:lnTo>
                <a:lnTo>
                  <a:pt x="1017" y="841"/>
                </a:lnTo>
                <a:lnTo>
                  <a:pt x="1019" y="841"/>
                </a:lnTo>
                <a:lnTo>
                  <a:pt x="1020" y="841"/>
                </a:lnTo>
                <a:lnTo>
                  <a:pt x="1021" y="841"/>
                </a:lnTo>
                <a:lnTo>
                  <a:pt x="1023" y="841"/>
                </a:lnTo>
                <a:lnTo>
                  <a:pt x="1024" y="840"/>
                </a:lnTo>
                <a:lnTo>
                  <a:pt x="1025" y="838"/>
                </a:lnTo>
                <a:lnTo>
                  <a:pt x="1026" y="838"/>
                </a:lnTo>
                <a:lnTo>
                  <a:pt x="1027" y="837"/>
                </a:lnTo>
                <a:lnTo>
                  <a:pt x="1029" y="837"/>
                </a:lnTo>
                <a:lnTo>
                  <a:pt x="1030" y="838"/>
                </a:lnTo>
                <a:lnTo>
                  <a:pt x="1032" y="838"/>
                </a:lnTo>
                <a:lnTo>
                  <a:pt x="1033" y="838"/>
                </a:lnTo>
                <a:lnTo>
                  <a:pt x="1034" y="838"/>
                </a:lnTo>
                <a:lnTo>
                  <a:pt x="1035" y="838"/>
                </a:lnTo>
                <a:lnTo>
                  <a:pt x="1037" y="838"/>
                </a:lnTo>
                <a:lnTo>
                  <a:pt x="1038" y="839"/>
                </a:lnTo>
                <a:lnTo>
                  <a:pt x="1039" y="839"/>
                </a:lnTo>
                <a:lnTo>
                  <a:pt x="1040" y="839"/>
                </a:lnTo>
                <a:lnTo>
                  <a:pt x="1042" y="839"/>
                </a:lnTo>
                <a:lnTo>
                  <a:pt x="1043" y="838"/>
                </a:lnTo>
                <a:lnTo>
                  <a:pt x="1044" y="837"/>
                </a:lnTo>
                <a:lnTo>
                  <a:pt x="1046" y="836"/>
                </a:lnTo>
                <a:lnTo>
                  <a:pt x="1047" y="836"/>
                </a:lnTo>
                <a:lnTo>
                  <a:pt x="1048" y="833"/>
                </a:lnTo>
                <a:lnTo>
                  <a:pt x="1050" y="831"/>
                </a:lnTo>
                <a:lnTo>
                  <a:pt x="1051" y="828"/>
                </a:lnTo>
                <a:lnTo>
                  <a:pt x="1052" y="825"/>
                </a:lnTo>
                <a:lnTo>
                  <a:pt x="1053" y="822"/>
                </a:lnTo>
                <a:lnTo>
                  <a:pt x="1054" y="821"/>
                </a:lnTo>
                <a:lnTo>
                  <a:pt x="1056" y="820"/>
                </a:lnTo>
                <a:lnTo>
                  <a:pt x="1057" y="820"/>
                </a:lnTo>
                <a:lnTo>
                  <a:pt x="1059" y="820"/>
                </a:lnTo>
                <a:lnTo>
                  <a:pt x="1060" y="822"/>
                </a:lnTo>
                <a:lnTo>
                  <a:pt x="1061" y="825"/>
                </a:lnTo>
                <a:lnTo>
                  <a:pt x="1062" y="827"/>
                </a:lnTo>
                <a:lnTo>
                  <a:pt x="1064" y="830"/>
                </a:lnTo>
                <a:lnTo>
                  <a:pt x="1065" y="832"/>
                </a:lnTo>
                <a:lnTo>
                  <a:pt x="1066" y="834"/>
                </a:lnTo>
                <a:lnTo>
                  <a:pt x="1067" y="837"/>
                </a:lnTo>
                <a:lnTo>
                  <a:pt x="1069" y="839"/>
                </a:lnTo>
                <a:lnTo>
                  <a:pt x="1070" y="841"/>
                </a:lnTo>
                <a:lnTo>
                  <a:pt x="1071" y="841"/>
                </a:lnTo>
                <a:lnTo>
                  <a:pt x="1073" y="841"/>
                </a:lnTo>
                <a:lnTo>
                  <a:pt x="1074" y="842"/>
                </a:lnTo>
                <a:lnTo>
                  <a:pt x="1075" y="842"/>
                </a:lnTo>
                <a:lnTo>
                  <a:pt x="1077" y="842"/>
                </a:lnTo>
                <a:lnTo>
                  <a:pt x="1078" y="842"/>
                </a:lnTo>
                <a:lnTo>
                  <a:pt x="1079" y="842"/>
                </a:lnTo>
                <a:lnTo>
                  <a:pt x="1080" y="842"/>
                </a:lnTo>
                <a:lnTo>
                  <a:pt x="1081" y="842"/>
                </a:lnTo>
                <a:lnTo>
                  <a:pt x="1083" y="842"/>
                </a:lnTo>
                <a:lnTo>
                  <a:pt x="1084" y="843"/>
                </a:lnTo>
                <a:lnTo>
                  <a:pt x="1085" y="843"/>
                </a:lnTo>
                <a:lnTo>
                  <a:pt x="1087" y="842"/>
                </a:lnTo>
                <a:lnTo>
                  <a:pt x="1088" y="842"/>
                </a:lnTo>
                <a:lnTo>
                  <a:pt x="1089" y="841"/>
                </a:lnTo>
                <a:lnTo>
                  <a:pt x="1091" y="841"/>
                </a:lnTo>
                <a:lnTo>
                  <a:pt x="1092" y="840"/>
                </a:lnTo>
                <a:lnTo>
                  <a:pt x="1093" y="838"/>
                </a:lnTo>
                <a:lnTo>
                  <a:pt x="1094" y="835"/>
                </a:lnTo>
                <a:lnTo>
                  <a:pt x="1096" y="833"/>
                </a:lnTo>
                <a:lnTo>
                  <a:pt x="1097" y="830"/>
                </a:lnTo>
                <a:lnTo>
                  <a:pt x="1098" y="822"/>
                </a:lnTo>
                <a:lnTo>
                  <a:pt x="1100" y="814"/>
                </a:lnTo>
                <a:lnTo>
                  <a:pt x="1101" y="807"/>
                </a:lnTo>
                <a:lnTo>
                  <a:pt x="1102" y="799"/>
                </a:lnTo>
                <a:lnTo>
                  <a:pt x="1103" y="790"/>
                </a:lnTo>
                <a:lnTo>
                  <a:pt x="1105" y="782"/>
                </a:lnTo>
                <a:lnTo>
                  <a:pt x="1106" y="774"/>
                </a:lnTo>
                <a:lnTo>
                  <a:pt x="1107" y="769"/>
                </a:lnTo>
                <a:lnTo>
                  <a:pt x="1108" y="767"/>
                </a:lnTo>
                <a:lnTo>
                  <a:pt x="1110" y="767"/>
                </a:lnTo>
                <a:lnTo>
                  <a:pt x="1111" y="767"/>
                </a:lnTo>
                <a:lnTo>
                  <a:pt x="1112" y="769"/>
                </a:lnTo>
                <a:lnTo>
                  <a:pt x="1114" y="774"/>
                </a:lnTo>
                <a:lnTo>
                  <a:pt x="1115" y="782"/>
                </a:lnTo>
                <a:lnTo>
                  <a:pt x="1116" y="790"/>
                </a:lnTo>
                <a:lnTo>
                  <a:pt x="1118" y="798"/>
                </a:lnTo>
                <a:lnTo>
                  <a:pt x="1119" y="808"/>
                </a:lnTo>
                <a:lnTo>
                  <a:pt x="1120" y="816"/>
                </a:lnTo>
                <a:lnTo>
                  <a:pt x="1121" y="821"/>
                </a:lnTo>
                <a:lnTo>
                  <a:pt x="1122" y="827"/>
                </a:lnTo>
                <a:lnTo>
                  <a:pt x="1124" y="831"/>
                </a:lnTo>
                <a:lnTo>
                  <a:pt x="1125" y="834"/>
                </a:lnTo>
                <a:lnTo>
                  <a:pt x="1127" y="836"/>
                </a:lnTo>
                <a:lnTo>
                  <a:pt x="1128" y="839"/>
                </a:lnTo>
                <a:lnTo>
                  <a:pt x="1129" y="840"/>
                </a:lnTo>
                <a:lnTo>
                  <a:pt x="1130" y="840"/>
                </a:lnTo>
                <a:lnTo>
                  <a:pt x="1132" y="840"/>
                </a:lnTo>
                <a:lnTo>
                  <a:pt x="1133" y="840"/>
                </a:lnTo>
                <a:lnTo>
                  <a:pt x="1134" y="841"/>
                </a:lnTo>
                <a:lnTo>
                  <a:pt x="1135" y="841"/>
                </a:lnTo>
                <a:lnTo>
                  <a:pt x="1137" y="840"/>
                </a:lnTo>
                <a:lnTo>
                  <a:pt x="1138" y="840"/>
                </a:lnTo>
                <a:lnTo>
                  <a:pt x="1139" y="840"/>
                </a:lnTo>
                <a:lnTo>
                  <a:pt x="1141" y="840"/>
                </a:lnTo>
                <a:lnTo>
                  <a:pt x="1142" y="839"/>
                </a:lnTo>
                <a:lnTo>
                  <a:pt x="1143" y="839"/>
                </a:lnTo>
                <a:lnTo>
                  <a:pt x="1145" y="839"/>
                </a:lnTo>
                <a:lnTo>
                  <a:pt x="1146" y="839"/>
                </a:lnTo>
                <a:lnTo>
                  <a:pt x="1147" y="839"/>
                </a:lnTo>
                <a:lnTo>
                  <a:pt x="1148" y="839"/>
                </a:lnTo>
                <a:lnTo>
                  <a:pt x="1149" y="837"/>
                </a:lnTo>
                <a:lnTo>
                  <a:pt x="1151" y="837"/>
                </a:lnTo>
                <a:lnTo>
                  <a:pt x="1152" y="836"/>
                </a:lnTo>
                <a:lnTo>
                  <a:pt x="1154" y="835"/>
                </a:lnTo>
                <a:lnTo>
                  <a:pt x="1155" y="835"/>
                </a:lnTo>
                <a:lnTo>
                  <a:pt x="1156" y="834"/>
                </a:lnTo>
                <a:lnTo>
                  <a:pt x="1157" y="832"/>
                </a:lnTo>
                <a:lnTo>
                  <a:pt x="1159" y="832"/>
                </a:lnTo>
                <a:lnTo>
                  <a:pt x="1160" y="831"/>
                </a:lnTo>
                <a:lnTo>
                  <a:pt x="1161" y="832"/>
                </a:lnTo>
                <a:lnTo>
                  <a:pt x="1162" y="833"/>
                </a:lnTo>
                <a:lnTo>
                  <a:pt x="1164" y="833"/>
                </a:lnTo>
                <a:lnTo>
                  <a:pt x="1165" y="834"/>
                </a:lnTo>
                <a:lnTo>
                  <a:pt x="1166" y="834"/>
                </a:lnTo>
                <a:lnTo>
                  <a:pt x="1168" y="836"/>
                </a:lnTo>
                <a:lnTo>
                  <a:pt x="1169" y="837"/>
                </a:lnTo>
                <a:lnTo>
                  <a:pt x="1170" y="837"/>
                </a:lnTo>
                <a:lnTo>
                  <a:pt x="1172" y="837"/>
                </a:lnTo>
                <a:lnTo>
                  <a:pt x="1173" y="839"/>
                </a:lnTo>
                <a:lnTo>
                  <a:pt x="1174" y="839"/>
                </a:lnTo>
                <a:lnTo>
                  <a:pt x="1175" y="839"/>
                </a:lnTo>
                <a:lnTo>
                  <a:pt x="1176" y="839"/>
                </a:lnTo>
                <a:lnTo>
                  <a:pt x="1178" y="839"/>
                </a:lnTo>
                <a:lnTo>
                  <a:pt x="1179" y="838"/>
                </a:lnTo>
                <a:lnTo>
                  <a:pt x="1180" y="837"/>
                </a:lnTo>
                <a:lnTo>
                  <a:pt x="1182" y="836"/>
                </a:lnTo>
                <a:lnTo>
                  <a:pt x="1183" y="836"/>
                </a:lnTo>
                <a:lnTo>
                  <a:pt x="1184" y="835"/>
                </a:lnTo>
                <a:lnTo>
                  <a:pt x="1186" y="835"/>
                </a:lnTo>
                <a:lnTo>
                  <a:pt x="1187" y="835"/>
                </a:lnTo>
                <a:lnTo>
                  <a:pt x="1188" y="835"/>
                </a:lnTo>
                <a:lnTo>
                  <a:pt x="1189" y="835"/>
                </a:lnTo>
                <a:lnTo>
                  <a:pt x="1191" y="836"/>
                </a:lnTo>
                <a:lnTo>
                  <a:pt x="1192" y="836"/>
                </a:lnTo>
                <a:lnTo>
                  <a:pt x="1193" y="837"/>
                </a:lnTo>
                <a:lnTo>
                  <a:pt x="1195" y="839"/>
                </a:lnTo>
                <a:lnTo>
                  <a:pt x="1196" y="840"/>
                </a:lnTo>
                <a:lnTo>
                  <a:pt x="1197" y="840"/>
                </a:lnTo>
                <a:lnTo>
                  <a:pt x="1198" y="841"/>
                </a:lnTo>
                <a:lnTo>
                  <a:pt x="1200" y="841"/>
                </a:lnTo>
                <a:lnTo>
                  <a:pt x="1201" y="841"/>
                </a:lnTo>
                <a:lnTo>
                  <a:pt x="1202" y="841"/>
                </a:lnTo>
                <a:lnTo>
                  <a:pt x="1203" y="841"/>
                </a:lnTo>
                <a:lnTo>
                  <a:pt x="1205" y="841"/>
                </a:lnTo>
                <a:lnTo>
                  <a:pt x="1206" y="841"/>
                </a:lnTo>
                <a:lnTo>
                  <a:pt x="1207" y="841"/>
                </a:lnTo>
                <a:lnTo>
                  <a:pt x="1209" y="842"/>
                </a:lnTo>
                <a:lnTo>
                  <a:pt x="1210" y="842"/>
                </a:lnTo>
                <a:lnTo>
                  <a:pt x="1211" y="841"/>
                </a:lnTo>
                <a:lnTo>
                  <a:pt x="1213" y="841"/>
                </a:lnTo>
                <a:lnTo>
                  <a:pt x="1214" y="842"/>
                </a:lnTo>
                <a:lnTo>
                  <a:pt x="1215" y="842"/>
                </a:lnTo>
                <a:lnTo>
                  <a:pt x="1216" y="842"/>
                </a:lnTo>
                <a:lnTo>
                  <a:pt x="1217" y="842"/>
                </a:lnTo>
                <a:lnTo>
                  <a:pt x="1219" y="842"/>
                </a:lnTo>
                <a:lnTo>
                  <a:pt x="1220" y="842"/>
                </a:lnTo>
                <a:lnTo>
                  <a:pt x="1222" y="841"/>
                </a:lnTo>
                <a:lnTo>
                  <a:pt x="1223" y="841"/>
                </a:lnTo>
                <a:lnTo>
                  <a:pt x="1224" y="841"/>
                </a:lnTo>
                <a:lnTo>
                  <a:pt x="1225" y="841"/>
                </a:lnTo>
                <a:lnTo>
                  <a:pt x="1227" y="841"/>
                </a:lnTo>
                <a:lnTo>
                  <a:pt x="1228" y="841"/>
                </a:lnTo>
                <a:lnTo>
                  <a:pt x="1229" y="841"/>
                </a:lnTo>
                <a:lnTo>
                  <a:pt x="1230" y="841"/>
                </a:lnTo>
                <a:lnTo>
                  <a:pt x="1232" y="841"/>
                </a:lnTo>
                <a:lnTo>
                  <a:pt x="1233" y="840"/>
                </a:lnTo>
                <a:lnTo>
                  <a:pt x="1234" y="840"/>
                </a:lnTo>
                <a:lnTo>
                  <a:pt x="1236" y="839"/>
                </a:lnTo>
                <a:lnTo>
                  <a:pt x="1237" y="839"/>
                </a:lnTo>
                <a:lnTo>
                  <a:pt x="1238" y="839"/>
                </a:lnTo>
                <a:lnTo>
                  <a:pt x="1240" y="840"/>
                </a:lnTo>
                <a:lnTo>
                  <a:pt x="1241" y="840"/>
                </a:lnTo>
                <a:lnTo>
                  <a:pt x="1242" y="841"/>
                </a:lnTo>
                <a:lnTo>
                  <a:pt x="1243" y="841"/>
                </a:lnTo>
                <a:lnTo>
                  <a:pt x="1244" y="841"/>
                </a:lnTo>
                <a:lnTo>
                  <a:pt x="1246" y="841"/>
                </a:lnTo>
                <a:lnTo>
                  <a:pt x="1247" y="840"/>
                </a:lnTo>
                <a:lnTo>
                  <a:pt x="1248" y="840"/>
                </a:lnTo>
                <a:lnTo>
                  <a:pt x="1250" y="840"/>
                </a:lnTo>
                <a:lnTo>
                  <a:pt x="1251" y="840"/>
                </a:lnTo>
                <a:lnTo>
                  <a:pt x="1252" y="840"/>
                </a:lnTo>
                <a:lnTo>
                  <a:pt x="1254" y="840"/>
                </a:lnTo>
                <a:lnTo>
                  <a:pt x="1255" y="840"/>
                </a:lnTo>
                <a:lnTo>
                  <a:pt x="1256" y="840"/>
                </a:lnTo>
                <a:lnTo>
                  <a:pt x="1257" y="839"/>
                </a:lnTo>
                <a:lnTo>
                  <a:pt x="1259" y="839"/>
                </a:lnTo>
                <a:lnTo>
                  <a:pt x="1260" y="839"/>
                </a:lnTo>
                <a:lnTo>
                  <a:pt x="1261" y="839"/>
                </a:lnTo>
                <a:lnTo>
                  <a:pt x="1263" y="839"/>
                </a:lnTo>
                <a:lnTo>
                  <a:pt x="1264" y="839"/>
                </a:lnTo>
                <a:lnTo>
                  <a:pt x="1265" y="839"/>
                </a:lnTo>
                <a:lnTo>
                  <a:pt x="1266" y="839"/>
                </a:lnTo>
                <a:lnTo>
                  <a:pt x="1268" y="838"/>
                </a:lnTo>
                <a:lnTo>
                  <a:pt x="1269" y="838"/>
                </a:lnTo>
                <a:lnTo>
                  <a:pt x="1270" y="838"/>
                </a:lnTo>
                <a:lnTo>
                  <a:pt x="1271" y="839"/>
                </a:lnTo>
                <a:lnTo>
                  <a:pt x="1273" y="839"/>
                </a:lnTo>
                <a:lnTo>
                  <a:pt x="1274" y="839"/>
                </a:lnTo>
                <a:lnTo>
                  <a:pt x="1275" y="839"/>
                </a:lnTo>
                <a:lnTo>
                  <a:pt x="1277" y="839"/>
                </a:lnTo>
                <a:lnTo>
                  <a:pt x="1278" y="839"/>
                </a:lnTo>
                <a:lnTo>
                  <a:pt x="1279" y="839"/>
                </a:lnTo>
                <a:lnTo>
                  <a:pt x="1281" y="839"/>
                </a:lnTo>
                <a:lnTo>
                  <a:pt x="1282" y="839"/>
                </a:lnTo>
                <a:lnTo>
                  <a:pt x="1283" y="838"/>
                </a:lnTo>
                <a:lnTo>
                  <a:pt x="1284" y="837"/>
                </a:lnTo>
                <a:lnTo>
                  <a:pt x="1285" y="834"/>
                </a:lnTo>
                <a:lnTo>
                  <a:pt x="1287" y="833"/>
                </a:lnTo>
                <a:lnTo>
                  <a:pt x="1288" y="830"/>
                </a:lnTo>
                <a:lnTo>
                  <a:pt x="1290" y="826"/>
                </a:lnTo>
                <a:lnTo>
                  <a:pt x="1291" y="822"/>
                </a:lnTo>
                <a:lnTo>
                  <a:pt x="1292" y="817"/>
                </a:lnTo>
                <a:lnTo>
                  <a:pt x="1293" y="813"/>
                </a:lnTo>
                <a:lnTo>
                  <a:pt x="1295" y="809"/>
                </a:lnTo>
                <a:lnTo>
                  <a:pt x="1296" y="805"/>
                </a:lnTo>
                <a:lnTo>
                  <a:pt x="1297" y="802"/>
                </a:lnTo>
                <a:lnTo>
                  <a:pt x="1298" y="801"/>
                </a:lnTo>
                <a:lnTo>
                  <a:pt x="1300" y="801"/>
                </a:lnTo>
                <a:lnTo>
                  <a:pt x="1301" y="801"/>
                </a:lnTo>
                <a:lnTo>
                  <a:pt x="1302" y="802"/>
                </a:lnTo>
                <a:lnTo>
                  <a:pt x="1304" y="806"/>
                </a:lnTo>
                <a:lnTo>
                  <a:pt x="1305" y="809"/>
                </a:lnTo>
                <a:lnTo>
                  <a:pt x="1306" y="812"/>
                </a:lnTo>
                <a:lnTo>
                  <a:pt x="1308" y="817"/>
                </a:lnTo>
                <a:lnTo>
                  <a:pt x="1309" y="822"/>
                </a:lnTo>
                <a:lnTo>
                  <a:pt x="1310" y="826"/>
                </a:lnTo>
                <a:lnTo>
                  <a:pt x="1311" y="830"/>
                </a:lnTo>
                <a:lnTo>
                  <a:pt x="1312" y="833"/>
                </a:lnTo>
                <a:lnTo>
                  <a:pt x="1314" y="835"/>
                </a:lnTo>
                <a:lnTo>
                  <a:pt x="1315" y="835"/>
                </a:lnTo>
                <a:lnTo>
                  <a:pt x="1316" y="835"/>
                </a:lnTo>
                <a:lnTo>
                  <a:pt x="1318" y="834"/>
                </a:lnTo>
                <a:lnTo>
                  <a:pt x="1319" y="834"/>
                </a:lnTo>
                <a:lnTo>
                  <a:pt x="1320" y="833"/>
                </a:lnTo>
                <a:lnTo>
                  <a:pt x="1322" y="833"/>
                </a:lnTo>
                <a:lnTo>
                  <a:pt x="1323" y="831"/>
                </a:lnTo>
                <a:lnTo>
                  <a:pt x="1324" y="828"/>
                </a:lnTo>
                <a:lnTo>
                  <a:pt x="1325" y="827"/>
                </a:lnTo>
                <a:lnTo>
                  <a:pt x="1327" y="826"/>
                </a:lnTo>
                <a:lnTo>
                  <a:pt x="1328" y="826"/>
                </a:lnTo>
                <a:lnTo>
                  <a:pt x="1329" y="826"/>
                </a:lnTo>
                <a:lnTo>
                  <a:pt x="1331" y="824"/>
                </a:lnTo>
                <a:lnTo>
                  <a:pt x="1332" y="824"/>
                </a:lnTo>
                <a:lnTo>
                  <a:pt x="1333" y="825"/>
                </a:lnTo>
                <a:lnTo>
                  <a:pt x="1335" y="826"/>
                </a:lnTo>
                <a:lnTo>
                  <a:pt x="1336" y="826"/>
                </a:lnTo>
                <a:lnTo>
                  <a:pt x="1337" y="828"/>
                </a:lnTo>
                <a:lnTo>
                  <a:pt x="1338" y="829"/>
                </a:lnTo>
                <a:lnTo>
                  <a:pt x="1339" y="831"/>
                </a:lnTo>
                <a:lnTo>
                  <a:pt x="1341" y="833"/>
                </a:lnTo>
                <a:lnTo>
                  <a:pt x="1342" y="835"/>
                </a:lnTo>
                <a:lnTo>
                  <a:pt x="1343" y="835"/>
                </a:lnTo>
                <a:lnTo>
                  <a:pt x="1345" y="836"/>
                </a:lnTo>
                <a:lnTo>
                  <a:pt x="1346" y="836"/>
                </a:lnTo>
                <a:lnTo>
                  <a:pt x="1347" y="836"/>
                </a:lnTo>
                <a:lnTo>
                  <a:pt x="1349" y="836"/>
                </a:lnTo>
                <a:lnTo>
                  <a:pt x="1350" y="836"/>
                </a:lnTo>
                <a:lnTo>
                  <a:pt x="1351" y="836"/>
                </a:lnTo>
                <a:lnTo>
                  <a:pt x="1352" y="836"/>
                </a:lnTo>
                <a:lnTo>
                  <a:pt x="1354" y="836"/>
                </a:lnTo>
                <a:lnTo>
                  <a:pt x="1355" y="836"/>
                </a:lnTo>
                <a:lnTo>
                  <a:pt x="1356" y="836"/>
                </a:lnTo>
                <a:lnTo>
                  <a:pt x="1358" y="836"/>
                </a:lnTo>
                <a:lnTo>
                  <a:pt x="1359" y="836"/>
                </a:lnTo>
                <a:lnTo>
                  <a:pt x="1360" y="837"/>
                </a:lnTo>
                <a:lnTo>
                  <a:pt x="1361" y="837"/>
                </a:lnTo>
                <a:lnTo>
                  <a:pt x="1363" y="837"/>
                </a:lnTo>
                <a:lnTo>
                  <a:pt x="1364" y="837"/>
                </a:lnTo>
                <a:lnTo>
                  <a:pt x="1365" y="837"/>
                </a:lnTo>
                <a:lnTo>
                  <a:pt x="1366" y="837"/>
                </a:lnTo>
                <a:lnTo>
                  <a:pt x="1368" y="837"/>
                </a:lnTo>
                <a:lnTo>
                  <a:pt x="1369" y="837"/>
                </a:lnTo>
                <a:lnTo>
                  <a:pt x="1370" y="837"/>
                </a:lnTo>
                <a:lnTo>
                  <a:pt x="1372" y="837"/>
                </a:lnTo>
                <a:lnTo>
                  <a:pt x="1373" y="837"/>
                </a:lnTo>
                <a:lnTo>
                  <a:pt x="1374" y="836"/>
                </a:lnTo>
                <a:lnTo>
                  <a:pt x="1376" y="833"/>
                </a:lnTo>
                <a:lnTo>
                  <a:pt x="1377" y="831"/>
                </a:lnTo>
                <a:lnTo>
                  <a:pt x="1378" y="829"/>
                </a:lnTo>
                <a:lnTo>
                  <a:pt x="1379" y="823"/>
                </a:lnTo>
                <a:lnTo>
                  <a:pt x="1380" y="817"/>
                </a:lnTo>
                <a:lnTo>
                  <a:pt x="1382" y="809"/>
                </a:lnTo>
                <a:lnTo>
                  <a:pt x="1383" y="798"/>
                </a:lnTo>
                <a:lnTo>
                  <a:pt x="1385" y="787"/>
                </a:lnTo>
                <a:lnTo>
                  <a:pt x="1386" y="774"/>
                </a:lnTo>
                <a:lnTo>
                  <a:pt x="1387" y="761"/>
                </a:lnTo>
                <a:lnTo>
                  <a:pt x="1388" y="749"/>
                </a:lnTo>
                <a:lnTo>
                  <a:pt x="1390" y="740"/>
                </a:lnTo>
                <a:lnTo>
                  <a:pt x="1391" y="732"/>
                </a:lnTo>
                <a:lnTo>
                  <a:pt x="1392" y="728"/>
                </a:lnTo>
                <a:lnTo>
                  <a:pt x="1393" y="726"/>
                </a:lnTo>
                <a:lnTo>
                  <a:pt x="1395" y="727"/>
                </a:lnTo>
                <a:lnTo>
                  <a:pt x="1396" y="732"/>
                </a:lnTo>
                <a:lnTo>
                  <a:pt x="1397" y="738"/>
                </a:lnTo>
                <a:lnTo>
                  <a:pt x="1399" y="745"/>
                </a:lnTo>
                <a:lnTo>
                  <a:pt x="1400" y="754"/>
                </a:lnTo>
                <a:lnTo>
                  <a:pt x="1401" y="763"/>
                </a:lnTo>
                <a:lnTo>
                  <a:pt x="1403" y="773"/>
                </a:lnTo>
                <a:lnTo>
                  <a:pt x="1404" y="782"/>
                </a:lnTo>
                <a:lnTo>
                  <a:pt x="1405" y="790"/>
                </a:lnTo>
                <a:lnTo>
                  <a:pt x="1406" y="796"/>
                </a:lnTo>
                <a:lnTo>
                  <a:pt x="1407" y="802"/>
                </a:lnTo>
                <a:lnTo>
                  <a:pt x="1409" y="807"/>
                </a:lnTo>
                <a:lnTo>
                  <a:pt x="1410" y="810"/>
                </a:lnTo>
                <a:lnTo>
                  <a:pt x="1411" y="812"/>
                </a:lnTo>
                <a:lnTo>
                  <a:pt x="1413" y="813"/>
                </a:lnTo>
                <a:lnTo>
                  <a:pt x="1414" y="815"/>
                </a:lnTo>
                <a:lnTo>
                  <a:pt x="1415" y="815"/>
                </a:lnTo>
                <a:lnTo>
                  <a:pt x="1417" y="815"/>
                </a:lnTo>
                <a:lnTo>
                  <a:pt x="1418" y="815"/>
                </a:lnTo>
                <a:lnTo>
                  <a:pt x="1419" y="815"/>
                </a:lnTo>
                <a:lnTo>
                  <a:pt x="1420" y="818"/>
                </a:lnTo>
                <a:lnTo>
                  <a:pt x="1422" y="818"/>
                </a:lnTo>
                <a:lnTo>
                  <a:pt x="1423" y="818"/>
                </a:lnTo>
                <a:lnTo>
                  <a:pt x="1424" y="818"/>
                </a:lnTo>
                <a:lnTo>
                  <a:pt x="1426" y="819"/>
                </a:lnTo>
                <a:lnTo>
                  <a:pt x="1427" y="820"/>
                </a:lnTo>
                <a:lnTo>
                  <a:pt x="1428" y="821"/>
                </a:lnTo>
                <a:lnTo>
                  <a:pt x="1430" y="822"/>
                </a:lnTo>
                <a:lnTo>
                  <a:pt x="1431" y="822"/>
                </a:lnTo>
                <a:lnTo>
                  <a:pt x="1432" y="822"/>
                </a:lnTo>
                <a:lnTo>
                  <a:pt x="1433" y="822"/>
                </a:lnTo>
                <a:lnTo>
                  <a:pt x="1434" y="822"/>
                </a:lnTo>
                <a:lnTo>
                  <a:pt x="1436" y="820"/>
                </a:lnTo>
                <a:lnTo>
                  <a:pt x="1437" y="819"/>
                </a:lnTo>
                <a:lnTo>
                  <a:pt x="1438" y="817"/>
                </a:lnTo>
                <a:lnTo>
                  <a:pt x="1440" y="815"/>
                </a:lnTo>
                <a:lnTo>
                  <a:pt x="1441" y="814"/>
                </a:lnTo>
                <a:lnTo>
                  <a:pt x="1442" y="812"/>
                </a:lnTo>
                <a:lnTo>
                  <a:pt x="1444" y="811"/>
                </a:lnTo>
                <a:lnTo>
                  <a:pt x="1445" y="812"/>
                </a:lnTo>
                <a:lnTo>
                  <a:pt x="1446" y="815"/>
                </a:lnTo>
                <a:lnTo>
                  <a:pt x="1447" y="817"/>
                </a:lnTo>
                <a:lnTo>
                  <a:pt x="1448" y="818"/>
                </a:lnTo>
                <a:lnTo>
                  <a:pt x="1450" y="820"/>
                </a:lnTo>
                <a:lnTo>
                  <a:pt x="1451" y="822"/>
                </a:lnTo>
                <a:lnTo>
                  <a:pt x="1453" y="824"/>
                </a:lnTo>
                <a:lnTo>
                  <a:pt x="1454" y="826"/>
                </a:lnTo>
                <a:lnTo>
                  <a:pt x="1455" y="828"/>
                </a:lnTo>
                <a:lnTo>
                  <a:pt x="1456" y="829"/>
                </a:lnTo>
                <a:lnTo>
                  <a:pt x="1458" y="831"/>
                </a:lnTo>
                <a:lnTo>
                  <a:pt x="1459" y="831"/>
                </a:lnTo>
                <a:lnTo>
                  <a:pt x="1460" y="832"/>
                </a:lnTo>
                <a:lnTo>
                  <a:pt x="1461" y="833"/>
                </a:lnTo>
                <a:lnTo>
                  <a:pt x="1463" y="833"/>
                </a:lnTo>
                <a:lnTo>
                  <a:pt x="1464" y="833"/>
                </a:lnTo>
                <a:lnTo>
                  <a:pt x="1465" y="834"/>
                </a:lnTo>
                <a:lnTo>
                  <a:pt x="1467" y="834"/>
                </a:lnTo>
                <a:lnTo>
                  <a:pt x="1468" y="834"/>
                </a:lnTo>
                <a:lnTo>
                  <a:pt x="1469" y="834"/>
                </a:lnTo>
                <a:lnTo>
                  <a:pt x="1471" y="834"/>
                </a:lnTo>
                <a:lnTo>
                  <a:pt x="1472" y="834"/>
                </a:lnTo>
                <a:lnTo>
                  <a:pt x="1473" y="835"/>
                </a:lnTo>
                <a:lnTo>
                  <a:pt x="1474" y="835"/>
                </a:lnTo>
                <a:lnTo>
                  <a:pt x="1475" y="834"/>
                </a:lnTo>
                <a:lnTo>
                  <a:pt x="1477" y="834"/>
                </a:lnTo>
                <a:lnTo>
                  <a:pt x="1478" y="834"/>
                </a:lnTo>
                <a:lnTo>
                  <a:pt x="1479" y="834"/>
                </a:lnTo>
                <a:lnTo>
                  <a:pt x="1481" y="834"/>
                </a:lnTo>
                <a:lnTo>
                  <a:pt x="1482" y="834"/>
                </a:lnTo>
                <a:lnTo>
                  <a:pt x="1483" y="834"/>
                </a:lnTo>
                <a:lnTo>
                  <a:pt x="1485" y="832"/>
                </a:lnTo>
                <a:lnTo>
                  <a:pt x="1486" y="832"/>
                </a:lnTo>
                <a:lnTo>
                  <a:pt x="1487" y="830"/>
                </a:lnTo>
                <a:lnTo>
                  <a:pt x="1488" y="829"/>
                </a:lnTo>
                <a:lnTo>
                  <a:pt x="1490" y="827"/>
                </a:lnTo>
                <a:lnTo>
                  <a:pt x="1491" y="826"/>
                </a:lnTo>
                <a:lnTo>
                  <a:pt x="1492" y="825"/>
                </a:lnTo>
                <a:lnTo>
                  <a:pt x="1494" y="823"/>
                </a:lnTo>
                <a:lnTo>
                  <a:pt x="1495" y="822"/>
                </a:lnTo>
                <a:lnTo>
                  <a:pt x="1496" y="822"/>
                </a:lnTo>
                <a:lnTo>
                  <a:pt x="1498" y="822"/>
                </a:lnTo>
                <a:lnTo>
                  <a:pt x="1499" y="822"/>
                </a:lnTo>
                <a:lnTo>
                  <a:pt x="1500" y="822"/>
                </a:lnTo>
                <a:lnTo>
                  <a:pt x="1501" y="822"/>
                </a:lnTo>
                <a:lnTo>
                  <a:pt x="1502" y="823"/>
                </a:lnTo>
                <a:lnTo>
                  <a:pt x="1504" y="825"/>
                </a:lnTo>
                <a:lnTo>
                  <a:pt x="1505" y="825"/>
                </a:lnTo>
                <a:lnTo>
                  <a:pt x="1506" y="827"/>
                </a:lnTo>
                <a:lnTo>
                  <a:pt x="1508" y="829"/>
                </a:lnTo>
                <a:lnTo>
                  <a:pt x="1509" y="829"/>
                </a:lnTo>
                <a:lnTo>
                  <a:pt x="1510" y="829"/>
                </a:lnTo>
                <a:lnTo>
                  <a:pt x="1512" y="830"/>
                </a:lnTo>
                <a:lnTo>
                  <a:pt x="1513" y="830"/>
                </a:lnTo>
                <a:lnTo>
                  <a:pt x="1514" y="830"/>
                </a:lnTo>
                <a:lnTo>
                  <a:pt x="1515" y="829"/>
                </a:lnTo>
                <a:lnTo>
                  <a:pt x="1517" y="828"/>
                </a:lnTo>
                <a:lnTo>
                  <a:pt x="1518" y="828"/>
                </a:lnTo>
                <a:lnTo>
                  <a:pt x="1519" y="825"/>
                </a:lnTo>
                <a:lnTo>
                  <a:pt x="1521" y="822"/>
                </a:lnTo>
                <a:lnTo>
                  <a:pt x="1522" y="821"/>
                </a:lnTo>
                <a:lnTo>
                  <a:pt x="1523" y="818"/>
                </a:lnTo>
                <a:lnTo>
                  <a:pt x="1524" y="816"/>
                </a:lnTo>
                <a:lnTo>
                  <a:pt x="1526" y="815"/>
                </a:lnTo>
                <a:lnTo>
                  <a:pt x="1527" y="814"/>
                </a:lnTo>
                <a:lnTo>
                  <a:pt x="1528" y="812"/>
                </a:lnTo>
                <a:lnTo>
                  <a:pt x="1529" y="810"/>
                </a:lnTo>
                <a:lnTo>
                  <a:pt x="1531" y="808"/>
                </a:lnTo>
                <a:lnTo>
                  <a:pt x="1532" y="807"/>
                </a:lnTo>
                <a:lnTo>
                  <a:pt x="1533" y="804"/>
                </a:lnTo>
                <a:lnTo>
                  <a:pt x="1535" y="800"/>
                </a:lnTo>
                <a:lnTo>
                  <a:pt x="1536" y="799"/>
                </a:lnTo>
                <a:lnTo>
                  <a:pt x="1537" y="797"/>
                </a:lnTo>
                <a:lnTo>
                  <a:pt x="1539" y="797"/>
                </a:lnTo>
                <a:lnTo>
                  <a:pt x="1540" y="797"/>
                </a:lnTo>
                <a:lnTo>
                  <a:pt x="1541" y="797"/>
                </a:lnTo>
                <a:lnTo>
                  <a:pt x="1542" y="797"/>
                </a:lnTo>
                <a:lnTo>
                  <a:pt x="1543" y="799"/>
                </a:lnTo>
                <a:lnTo>
                  <a:pt x="1545" y="802"/>
                </a:lnTo>
                <a:lnTo>
                  <a:pt x="1546" y="805"/>
                </a:lnTo>
                <a:lnTo>
                  <a:pt x="1548" y="809"/>
                </a:lnTo>
                <a:lnTo>
                  <a:pt x="1549" y="811"/>
                </a:lnTo>
                <a:lnTo>
                  <a:pt x="1550" y="813"/>
                </a:lnTo>
                <a:lnTo>
                  <a:pt x="1551" y="816"/>
                </a:lnTo>
                <a:lnTo>
                  <a:pt x="1553" y="818"/>
                </a:lnTo>
                <a:lnTo>
                  <a:pt x="1554" y="821"/>
                </a:lnTo>
                <a:lnTo>
                  <a:pt x="1555" y="823"/>
                </a:lnTo>
                <a:lnTo>
                  <a:pt x="1556" y="825"/>
                </a:lnTo>
                <a:lnTo>
                  <a:pt x="1558" y="826"/>
                </a:lnTo>
                <a:lnTo>
                  <a:pt x="1559" y="828"/>
                </a:lnTo>
                <a:lnTo>
                  <a:pt x="1560" y="829"/>
                </a:lnTo>
                <a:lnTo>
                  <a:pt x="1562" y="830"/>
                </a:lnTo>
                <a:lnTo>
                  <a:pt x="1563" y="831"/>
                </a:lnTo>
                <a:lnTo>
                  <a:pt x="1564" y="832"/>
                </a:lnTo>
                <a:lnTo>
                  <a:pt x="1566" y="833"/>
                </a:lnTo>
                <a:lnTo>
                  <a:pt x="1567" y="833"/>
                </a:lnTo>
                <a:lnTo>
                  <a:pt x="1568" y="833"/>
                </a:lnTo>
                <a:lnTo>
                  <a:pt x="1569" y="833"/>
                </a:lnTo>
                <a:lnTo>
                  <a:pt x="1570" y="833"/>
                </a:lnTo>
                <a:lnTo>
                  <a:pt x="1572" y="833"/>
                </a:lnTo>
                <a:lnTo>
                  <a:pt x="1573" y="832"/>
                </a:lnTo>
                <a:lnTo>
                  <a:pt x="1574" y="831"/>
                </a:lnTo>
                <a:lnTo>
                  <a:pt x="1576" y="831"/>
                </a:lnTo>
                <a:lnTo>
                  <a:pt x="1577" y="830"/>
                </a:lnTo>
                <a:lnTo>
                  <a:pt x="1578" y="829"/>
                </a:lnTo>
                <a:lnTo>
                  <a:pt x="1580" y="828"/>
                </a:lnTo>
                <a:lnTo>
                  <a:pt x="1581" y="826"/>
                </a:lnTo>
                <a:lnTo>
                  <a:pt x="1582" y="823"/>
                </a:lnTo>
                <a:lnTo>
                  <a:pt x="1583" y="823"/>
                </a:lnTo>
                <a:lnTo>
                  <a:pt x="1585" y="823"/>
                </a:lnTo>
                <a:lnTo>
                  <a:pt x="1586" y="823"/>
                </a:lnTo>
                <a:lnTo>
                  <a:pt x="1587" y="823"/>
                </a:lnTo>
                <a:lnTo>
                  <a:pt x="1589" y="823"/>
                </a:lnTo>
                <a:lnTo>
                  <a:pt x="1590" y="823"/>
                </a:lnTo>
                <a:lnTo>
                  <a:pt x="1591" y="823"/>
                </a:lnTo>
                <a:lnTo>
                  <a:pt x="1593" y="826"/>
                </a:lnTo>
                <a:lnTo>
                  <a:pt x="1594" y="827"/>
                </a:lnTo>
                <a:lnTo>
                  <a:pt x="1595" y="828"/>
                </a:lnTo>
                <a:lnTo>
                  <a:pt x="1596" y="829"/>
                </a:lnTo>
                <a:lnTo>
                  <a:pt x="1597" y="830"/>
                </a:lnTo>
                <a:lnTo>
                  <a:pt x="1599" y="830"/>
                </a:lnTo>
                <a:lnTo>
                  <a:pt x="1600" y="830"/>
                </a:lnTo>
                <a:lnTo>
                  <a:pt x="1601" y="831"/>
                </a:lnTo>
                <a:lnTo>
                  <a:pt x="1603" y="832"/>
                </a:lnTo>
                <a:lnTo>
                  <a:pt x="1604" y="833"/>
                </a:lnTo>
                <a:lnTo>
                  <a:pt x="1605" y="833"/>
                </a:lnTo>
                <a:lnTo>
                  <a:pt x="1607" y="834"/>
                </a:lnTo>
                <a:lnTo>
                  <a:pt x="1608" y="834"/>
                </a:lnTo>
                <a:lnTo>
                  <a:pt x="1609" y="834"/>
                </a:lnTo>
                <a:lnTo>
                  <a:pt x="1610" y="834"/>
                </a:lnTo>
                <a:lnTo>
                  <a:pt x="1612" y="833"/>
                </a:lnTo>
                <a:lnTo>
                  <a:pt x="1613" y="832"/>
                </a:lnTo>
                <a:lnTo>
                  <a:pt x="1614" y="832"/>
                </a:lnTo>
                <a:lnTo>
                  <a:pt x="1616" y="830"/>
                </a:lnTo>
                <a:lnTo>
                  <a:pt x="1617" y="830"/>
                </a:lnTo>
                <a:lnTo>
                  <a:pt x="1618" y="828"/>
                </a:lnTo>
                <a:lnTo>
                  <a:pt x="1619" y="825"/>
                </a:lnTo>
                <a:lnTo>
                  <a:pt x="1621" y="820"/>
                </a:lnTo>
                <a:lnTo>
                  <a:pt x="1622" y="813"/>
                </a:lnTo>
                <a:lnTo>
                  <a:pt x="1623" y="802"/>
                </a:lnTo>
                <a:lnTo>
                  <a:pt x="1624" y="785"/>
                </a:lnTo>
                <a:lnTo>
                  <a:pt x="1626" y="762"/>
                </a:lnTo>
                <a:lnTo>
                  <a:pt x="1627" y="729"/>
                </a:lnTo>
                <a:lnTo>
                  <a:pt x="1628" y="680"/>
                </a:lnTo>
                <a:lnTo>
                  <a:pt x="1630" y="619"/>
                </a:lnTo>
                <a:lnTo>
                  <a:pt x="1631" y="546"/>
                </a:lnTo>
                <a:lnTo>
                  <a:pt x="1632" y="461"/>
                </a:lnTo>
                <a:lnTo>
                  <a:pt x="1634" y="374"/>
                </a:lnTo>
                <a:lnTo>
                  <a:pt x="1635" y="282"/>
                </a:lnTo>
                <a:lnTo>
                  <a:pt x="1636" y="186"/>
                </a:lnTo>
                <a:lnTo>
                  <a:pt x="1637" y="111"/>
                </a:lnTo>
                <a:lnTo>
                  <a:pt x="1638" y="57"/>
                </a:lnTo>
                <a:lnTo>
                  <a:pt x="1640" y="19"/>
                </a:lnTo>
                <a:lnTo>
                  <a:pt x="1641" y="0"/>
                </a:lnTo>
                <a:lnTo>
                  <a:pt x="1642" y="11"/>
                </a:lnTo>
                <a:lnTo>
                  <a:pt x="1644" y="49"/>
                </a:lnTo>
                <a:lnTo>
                  <a:pt x="1645" y="102"/>
                </a:lnTo>
                <a:lnTo>
                  <a:pt x="1646" y="163"/>
                </a:lnTo>
                <a:lnTo>
                  <a:pt x="1648" y="236"/>
                </a:lnTo>
                <a:lnTo>
                  <a:pt x="1649" y="319"/>
                </a:lnTo>
                <a:lnTo>
                  <a:pt x="1650" y="395"/>
                </a:lnTo>
                <a:lnTo>
                  <a:pt x="1651" y="457"/>
                </a:lnTo>
                <a:lnTo>
                  <a:pt x="1653" y="512"/>
                </a:lnTo>
                <a:lnTo>
                  <a:pt x="1654" y="557"/>
                </a:lnTo>
                <a:lnTo>
                  <a:pt x="1655" y="595"/>
                </a:lnTo>
                <a:lnTo>
                  <a:pt x="1657" y="626"/>
                </a:lnTo>
                <a:lnTo>
                  <a:pt x="1658" y="651"/>
                </a:lnTo>
                <a:lnTo>
                  <a:pt x="1659" y="670"/>
                </a:lnTo>
                <a:lnTo>
                  <a:pt x="1661" y="687"/>
                </a:lnTo>
                <a:lnTo>
                  <a:pt x="1662" y="701"/>
                </a:lnTo>
                <a:lnTo>
                  <a:pt x="1663" y="712"/>
                </a:lnTo>
                <a:lnTo>
                  <a:pt x="1664" y="722"/>
                </a:lnTo>
                <a:lnTo>
                  <a:pt x="1665" y="733"/>
                </a:lnTo>
                <a:lnTo>
                  <a:pt x="1667" y="742"/>
                </a:lnTo>
                <a:lnTo>
                  <a:pt x="1668" y="749"/>
                </a:lnTo>
                <a:lnTo>
                  <a:pt x="1669" y="754"/>
                </a:lnTo>
                <a:lnTo>
                  <a:pt x="1671" y="758"/>
                </a:lnTo>
                <a:lnTo>
                  <a:pt x="1672" y="762"/>
                </a:lnTo>
                <a:lnTo>
                  <a:pt x="1673" y="766"/>
                </a:lnTo>
                <a:lnTo>
                  <a:pt x="1675" y="770"/>
                </a:lnTo>
                <a:lnTo>
                  <a:pt x="1676" y="775"/>
                </a:lnTo>
                <a:lnTo>
                  <a:pt x="1677" y="778"/>
                </a:lnTo>
                <a:lnTo>
                  <a:pt x="1678" y="779"/>
                </a:lnTo>
                <a:lnTo>
                  <a:pt x="1680" y="779"/>
                </a:lnTo>
                <a:lnTo>
                  <a:pt x="1681" y="782"/>
                </a:lnTo>
                <a:lnTo>
                  <a:pt x="1682" y="785"/>
                </a:lnTo>
                <a:lnTo>
                  <a:pt x="1684" y="786"/>
                </a:lnTo>
                <a:lnTo>
                  <a:pt x="1685" y="786"/>
                </a:lnTo>
                <a:lnTo>
                  <a:pt x="1686" y="788"/>
                </a:lnTo>
                <a:lnTo>
                  <a:pt x="1687" y="791"/>
                </a:lnTo>
                <a:lnTo>
                  <a:pt x="1689" y="793"/>
                </a:lnTo>
                <a:lnTo>
                  <a:pt x="1690" y="793"/>
                </a:lnTo>
                <a:lnTo>
                  <a:pt x="1691" y="794"/>
                </a:lnTo>
                <a:lnTo>
                  <a:pt x="1692" y="796"/>
                </a:lnTo>
                <a:lnTo>
                  <a:pt x="1694" y="799"/>
                </a:lnTo>
                <a:lnTo>
                  <a:pt x="1695" y="801"/>
                </a:lnTo>
                <a:lnTo>
                  <a:pt x="1696" y="803"/>
                </a:lnTo>
                <a:lnTo>
                  <a:pt x="1698" y="804"/>
                </a:lnTo>
                <a:lnTo>
                  <a:pt x="1699" y="805"/>
                </a:lnTo>
                <a:lnTo>
                  <a:pt x="1700" y="807"/>
                </a:lnTo>
                <a:lnTo>
                  <a:pt x="1702" y="809"/>
                </a:lnTo>
                <a:lnTo>
                  <a:pt x="1703" y="810"/>
                </a:lnTo>
                <a:lnTo>
                  <a:pt x="1704" y="811"/>
                </a:lnTo>
                <a:lnTo>
                  <a:pt x="1705" y="813"/>
                </a:lnTo>
                <a:lnTo>
                  <a:pt x="1706" y="815"/>
                </a:lnTo>
                <a:lnTo>
                  <a:pt x="1708" y="817"/>
                </a:lnTo>
                <a:lnTo>
                  <a:pt x="1709" y="818"/>
                </a:lnTo>
                <a:lnTo>
                  <a:pt x="1711" y="818"/>
                </a:lnTo>
                <a:lnTo>
                  <a:pt x="1712" y="819"/>
                </a:lnTo>
                <a:lnTo>
                  <a:pt x="1713" y="820"/>
                </a:lnTo>
                <a:lnTo>
                  <a:pt x="1714" y="821"/>
                </a:lnTo>
                <a:lnTo>
                  <a:pt x="1716" y="821"/>
                </a:lnTo>
                <a:lnTo>
                  <a:pt x="1717" y="821"/>
                </a:lnTo>
                <a:lnTo>
                  <a:pt x="1718" y="822"/>
                </a:lnTo>
                <a:lnTo>
                  <a:pt x="1719" y="823"/>
                </a:lnTo>
                <a:lnTo>
                  <a:pt x="1721" y="824"/>
                </a:lnTo>
                <a:lnTo>
                  <a:pt x="1722" y="826"/>
                </a:lnTo>
                <a:lnTo>
                  <a:pt x="1723" y="826"/>
                </a:lnTo>
                <a:lnTo>
                  <a:pt x="1725" y="826"/>
                </a:lnTo>
                <a:lnTo>
                  <a:pt x="1726" y="826"/>
                </a:lnTo>
                <a:lnTo>
                  <a:pt x="1727" y="826"/>
                </a:lnTo>
                <a:lnTo>
                  <a:pt x="1729" y="826"/>
                </a:lnTo>
                <a:lnTo>
                  <a:pt x="1730" y="826"/>
                </a:lnTo>
                <a:lnTo>
                  <a:pt x="1731" y="826"/>
                </a:lnTo>
                <a:lnTo>
                  <a:pt x="1732" y="826"/>
                </a:lnTo>
                <a:lnTo>
                  <a:pt x="1733" y="826"/>
                </a:lnTo>
                <a:lnTo>
                  <a:pt x="1735" y="827"/>
                </a:lnTo>
                <a:lnTo>
                  <a:pt x="1736" y="826"/>
                </a:lnTo>
                <a:lnTo>
                  <a:pt x="1737" y="826"/>
                </a:lnTo>
                <a:lnTo>
                  <a:pt x="1739" y="826"/>
                </a:lnTo>
                <a:lnTo>
                  <a:pt x="1740" y="825"/>
                </a:lnTo>
                <a:lnTo>
                  <a:pt x="1741" y="826"/>
                </a:lnTo>
                <a:lnTo>
                  <a:pt x="1743" y="826"/>
                </a:lnTo>
                <a:lnTo>
                  <a:pt x="1744" y="825"/>
                </a:lnTo>
                <a:lnTo>
                  <a:pt x="1745" y="826"/>
                </a:lnTo>
                <a:lnTo>
                  <a:pt x="1746" y="825"/>
                </a:lnTo>
                <a:lnTo>
                  <a:pt x="1748" y="823"/>
                </a:lnTo>
                <a:lnTo>
                  <a:pt x="1749" y="823"/>
                </a:lnTo>
                <a:lnTo>
                  <a:pt x="1750" y="823"/>
                </a:lnTo>
                <a:lnTo>
                  <a:pt x="1752" y="823"/>
                </a:lnTo>
                <a:lnTo>
                  <a:pt x="1753" y="824"/>
                </a:lnTo>
                <a:lnTo>
                  <a:pt x="1754" y="823"/>
                </a:lnTo>
                <a:lnTo>
                  <a:pt x="1756" y="823"/>
                </a:lnTo>
                <a:lnTo>
                  <a:pt x="1757" y="823"/>
                </a:lnTo>
                <a:lnTo>
                  <a:pt x="1758" y="825"/>
                </a:lnTo>
                <a:lnTo>
                  <a:pt x="1759" y="825"/>
                </a:lnTo>
                <a:lnTo>
                  <a:pt x="1760" y="825"/>
                </a:lnTo>
                <a:lnTo>
                  <a:pt x="1762" y="825"/>
                </a:lnTo>
                <a:lnTo>
                  <a:pt x="1763" y="825"/>
                </a:lnTo>
                <a:lnTo>
                  <a:pt x="1764" y="826"/>
                </a:lnTo>
                <a:lnTo>
                  <a:pt x="1766" y="827"/>
                </a:lnTo>
                <a:lnTo>
                  <a:pt x="1767" y="829"/>
                </a:lnTo>
                <a:lnTo>
                  <a:pt x="1768" y="829"/>
                </a:lnTo>
                <a:lnTo>
                  <a:pt x="1770" y="829"/>
                </a:lnTo>
                <a:lnTo>
                  <a:pt x="1771" y="829"/>
                </a:lnTo>
                <a:lnTo>
                  <a:pt x="1772" y="829"/>
                </a:lnTo>
                <a:lnTo>
                  <a:pt x="1773" y="829"/>
                </a:lnTo>
                <a:lnTo>
                  <a:pt x="1775" y="830"/>
                </a:lnTo>
                <a:lnTo>
                  <a:pt x="1776" y="831"/>
                </a:lnTo>
                <a:lnTo>
                  <a:pt x="1777" y="832"/>
                </a:lnTo>
                <a:lnTo>
                  <a:pt x="1779" y="832"/>
                </a:lnTo>
                <a:lnTo>
                  <a:pt x="1780" y="832"/>
                </a:lnTo>
                <a:lnTo>
                  <a:pt x="1781" y="832"/>
                </a:lnTo>
                <a:lnTo>
                  <a:pt x="1782" y="832"/>
                </a:lnTo>
                <a:lnTo>
                  <a:pt x="1784" y="832"/>
                </a:lnTo>
                <a:lnTo>
                  <a:pt x="1785" y="832"/>
                </a:lnTo>
                <a:lnTo>
                  <a:pt x="1786" y="832"/>
                </a:lnTo>
                <a:lnTo>
                  <a:pt x="1787" y="832"/>
                </a:lnTo>
                <a:lnTo>
                  <a:pt x="1789" y="832"/>
                </a:lnTo>
                <a:lnTo>
                  <a:pt x="1790" y="831"/>
                </a:lnTo>
                <a:lnTo>
                  <a:pt x="1791" y="832"/>
                </a:lnTo>
                <a:lnTo>
                  <a:pt x="1793" y="832"/>
                </a:lnTo>
                <a:lnTo>
                  <a:pt x="1794" y="831"/>
                </a:lnTo>
                <a:lnTo>
                  <a:pt x="1795" y="831"/>
                </a:lnTo>
                <a:lnTo>
                  <a:pt x="1797" y="831"/>
                </a:lnTo>
                <a:lnTo>
                  <a:pt x="1798" y="830"/>
                </a:lnTo>
                <a:lnTo>
                  <a:pt x="1799" y="830"/>
                </a:lnTo>
                <a:lnTo>
                  <a:pt x="1800" y="830"/>
                </a:lnTo>
                <a:lnTo>
                  <a:pt x="1801" y="829"/>
                </a:lnTo>
                <a:lnTo>
                  <a:pt x="1803" y="829"/>
                </a:lnTo>
                <a:lnTo>
                  <a:pt x="1804" y="829"/>
                </a:lnTo>
                <a:lnTo>
                  <a:pt x="1805" y="830"/>
                </a:lnTo>
                <a:lnTo>
                  <a:pt x="1807" y="830"/>
                </a:lnTo>
                <a:lnTo>
                  <a:pt x="1808" y="830"/>
                </a:lnTo>
                <a:lnTo>
                  <a:pt x="1809" y="830"/>
                </a:lnTo>
                <a:lnTo>
                  <a:pt x="1811" y="830"/>
                </a:lnTo>
                <a:lnTo>
                  <a:pt x="1812" y="830"/>
                </a:lnTo>
                <a:lnTo>
                  <a:pt x="1813" y="831"/>
                </a:lnTo>
                <a:lnTo>
                  <a:pt x="1814" y="832"/>
                </a:lnTo>
                <a:lnTo>
                  <a:pt x="1816" y="832"/>
                </a:lnTo>
                <a:lnTo>
                  <a:pt x="1817" y="832"/>
                </a:lnTo>
                <a:lnTo>
                  <a:pt x="1818" y="832"/>
                </a:lnTo>
                <a:lnTo>
                  <a:pt x="1820" y="832"/>
                </a:lnTo>
                <a:lnTo>
                  <a:pt x="1821" y="833"/>
                </a:lnTo>
                <a:lnTo>
                  <a:pt x="1822" y="833"/>
                </a:lnTo>
                <a:lnTo>
                  <a:pt x="1824" y="834"/>
                </a:lnTo>
                <a:lnTo>
                  <a:pt x="1825" y="834"/>
                </a:lnTo>
                <a:lnTo>
                  <a:pt x="1826" y="834"/>
                </a:lnTo>
                <a:lnTo>
                  <a:pt x="1827" y="834"/>
                </a:lnTo>
                <a:lnTo>
                  <a:pt x="1828" y="834"/>
                </a:lnTo>
                <a:lnTo>
                  <a:pt x="1830" y="833"/>
                </a:lnTo>
                <a:lnTo>
                  <a:pt x="1831" y="833"/>
                </a:lnTo>
                <a:lnTo>
                  <a:pt x="1832" y="833"/>
                </a:lnTo>
                <a:lnTo>
                  <a:pt x="1834" y="832"/>
                </a:lnTo>
                <a:lnTo>
                  <a:pt x="1835" y="831"/>
                </a:lnTo>
                <a:lnTo>
                  <a:pt x="1836" y="829"/>
                </a:lnTo>
                <a:lnTo>
                  <a:pt x="1838" y="827"/>
                </a:lnTo>
                <a:lnTo>
                  <a:pt x="1839" y="823"/>
                </a:lnTo>
                <a:lnTo>
                  <a:pt x="1840" y="819"/>
                </a:lnTo>
                <a:lnTo>
                  <a:pt x="1841" y="814"/>
                </a:lnTo>
                <a:lnTo>
                  <a:pt x="1843" y="809"/>
                </a:lnTo>
                <a:lnTo>
                  <a:pt x="1844" y="804"/>
                </a:lnTo>
                <a:lnTo>
                  <a:pt x="1845" y="799"/>
                </a:lnTo>
                <a:lnTo>
                  <a:pt x="1847" y="794"/>
                </a:lnTo>
                <a:lnTo>
                  <a:pt x="1848" y="791"/>
                </a:lnTo>
                <a:lnTo>
                  <a:pt x="1849" y="788"/>
                </a:lnTo>
                <a:lnTo>
                  <a:pt x="1851" y="786"/>
                </a:lnTo>
                <a:lnTo>
                  <a:pt x="1852" y="786"/>
                </a:lnTo>
                <a:lnTo>
                  <a:pt x="1853" y="788"/>
                </a:lnTo>
                <a:lnTo>
                  <a:pt x="1854" y="791"/>
                </a:lnTo>
                <a:lnTo>
                  <a:pt x="1855" y="795"/>
                </a:lnTo>
                <a:lnTo>
                  <a:pt x="1857" y="800"/>
                </a:lnTo>
                <a:lnTo>
                  <a:pt x="1858" y="805"/>
                </a:lnTo>
                <a:lnTo>
                  <a:pt x="1859" y="809"/>
                </a:lnTo>
                <a:lnTo>
                  <a:pt x="1861" y="814"/>
                </a:lnTo>
                <a:lnTo>
                  <a:pt x="1862" y="819"/>
                </a:lnTo>
                <a:lnTo>
                  <a:pt x="1863" y="823"/>
                </a:lnTo>
                <a:lnTo>
                  <a:pt x="1865" y="826"/>
                </a:lnTo>
                <a:lnTo>
                  <a:pt x="1866" y="827"/>
                </a:lnTo>
                <a:lnTo>
                  <a:pt x="1867" y="828"/>
                </a:lnTo>
                <a:lnTo>
                  <a:pt x="1868" y="829"/>
                </a:lnTo>
                <a:lnTo>
                  <a:pt x="1870" y="829"/>
                </a:lnTo>
                <a:lnTo>
                  <a:pt x="1871" y="829"/>
                </a:lnTo>
                <a:lnTo>
                  <a:pt x="1872" y="829"/>
                </a:lnTo>
                <a:lnTo>
                  <a:pt x="1873" y="829"/>
                </a:lnTo>
                <a:lnTo>
                  <a:pt x="1875" y="827"/>
                </a:lnTo>
                <a:lnTo>
                  <a:pt x="1876" y="826"/>
                </a:lnTo>
                <a:lnTo>
                  <a:pt x="1877" y="825"/>
                </a:lnTo>
                <a:lnTo>
                  <a:pt x="1879" y="824"/>
                </a:lnTo>
                <a:lnTo>
                  <a:pt x="1880" y="824"/>
                </a:lnTo>
                <a:lnTo>
                  <a:pt x="1881" y="824"/>
                </a:lnTo>
                <a:lnTo>
                  <a:pt x="1882" y="825"/>
                </a:lnTo>
                <a:lnTo>
                  <a:pt x="1884" y="826"/>
                </a:lnTo>
                <a:lnTo>
                  <a:pt x="1885" y="828"/>
                </a:lnTo>
                <a:lnTo>
                  <a:pt x="1886" y="829"/>
                </a:lnTo>
                <a:lnTo>
                  <a:pt x="1888" y="830"/>
                </a:lnTo>
                <a:lnTo>
                  <a:pt x="1889" y="830"/>
                </a:lnTo>
                <a:lnTo>
                  <a:pt x="1890" y="830"/>
                </a:lnTo>
                <a:lnTo>
                  <a:pt x="1892" y="832"/>
                </a:lnTo>
                <a:lnTo>
                  <a:pt x="1893" y="832"/>
                </a:lnTo>
                <a:lnTo>
                  <a:pt x="1894" y="833"/>
                </a:lnTo>
                <a:lnTo>
                  <a:pt x="1895" y="833"/>
                </a:lnTo>
                <a:lnTo>
                  <a:pt x="1896" y="834"/>
                </a:lnTo>
                <a:lnTo>
                  <a:pt x="1898" y="835"/>
                </a:lnTo>
                <a:lnTo>
                  <a:pt x="1899" y="835"/>
                </a:lnTo>
                <a:lnTo>
                  <a:pt x="1900" y="834"/>
                </a:lnTo>
                <a:lnTo>
                  <a:pt x="1902" y="834"/>
                </a:lnTo>
                <a:lnTo>
                  <a:pt x="1903" y="834"/>
                </a:lnTo>
                <a:lnTo>
                  <a:pt x="1904" y="834"/>
                </a:lnTo>
                <a:lnTo>
                  <a:pt x="1906" y="834"/>
                </a:lnTo>
                <a:lnTo>
                  <a:pt x="1907" y="832"/>
                </a:lnTo>
                <a:lnTo>
                  <a:pt x="1908" y="832"/>
                </a:lnTo>
                <a:lnTo>
                  <a:pt x="1909" y="832"/>
                </a:lnTo>
                <a:lnTo>
                  <a:pt x="1911" y="831"/>
                </a:lnTo>
                <a:lnTo>
                  <a:pt x="1912" y="831"/>
                </a:lnTo>
                <a:lnTo>
                  <a:pt x="1913" y="831"/>
                </a:lnTo>
                <a:lnTo>
                  <a:pt x="1915" y="831"/>
                </a:lnTo>
                <a:lnTo>
                  <a:pt x="1916" y="831"/>
                </a:lnTo>
                <a:lnTo>
                  <a:pt x="1917" y="831"/>
                </a:lnTo>
                <a:lnTo>
                  <a:pt x="1919" y="832"/>
                </a:lnTo>
                <a:lnTo>
                  <a:pt x="1920" y="832"/>
                </a:lnTo>
                <a:lnTo>
                  <a:pt x="1921" y="832"/>
                </a:lnTo>
                <a:lnTo>
                  <a:pt x="1922" y="833"/>
                </a:lnTo>
                <a:lnTo>
                  <a:pt x="1923" y="833"/>
                </a:lnTo>
                <a:lnTo>
                  <a:pt x="1925" y="834"/>
                </a:lnTo>
                <a:lnTo>
                  <a:pt x="1926" y="835"/>
                </a:lnTo>
                <a:lnTo>
                  <a:pt x="1927" y="835"/>
                </a:lnTo>
                <a:lnTo>
                  <a:pt x="1929" y="835"/>
                </a:lnTo>
                <a:lnTo>
                  <a:pt x="1930" y="835"/>
                </a:lnTo>
                <a:lnTo>
                  <a:pt x="1931" y="835"/>
                </a:lnTo>
                <a:lnTo>
                  <a:pt x="1933" y="835"/>
                </a:lnTo>
                <a:lnTo>
                  <a:pt x="1934" y="835"/>
                </a:lnTo>
                <a:lnTo>
                  <a:pt x="1935" y="835"/>
                </a:lnTo>
                <a:lnTo>
                  <a:pt x="1936" y="835"/>
                </a:lnTo>
                <a:lnTo>
                  <a:pt x="1938" y="836"/>
                </a:lnTo>
                <a:lnTo>
                  <a:pt x="1939" y="836"/>
                </a:lnTo>
                <a:lnTo>
                  <a:pt x="1940" y="836"/>
                </a:lnTo>
                <a:lnTo>
                  <a:pt x="1942" y="836"/>
                </a:lnTo>
                <a:lnTo>
                  <a:pt x="1943" y="836"/>
                </a:lnTo>
                <a:lnTo>
                  <a:pt x="1944" y="836"/>
                </a:lnTo>
                <a:lnTo>
                  <a:pt x="1945" y="836"/>
                </a:lnTo>
                <a:lnTo>
                  <a:pt x="1947" y="837"/>
                </a:lnTo>
                <a:lnTo>
                  <a:pt x="1948" y="837"/>
                </a:lnTo>
                <a:lnTo>
                  <a:pt x="1949" y="837"/>
                </a:lnTo>
                <a:lnTo>
                  <a:pt x="1950" y="837"/>
                </a:lnTo>
                <a:lnTo>
                  <a:pt x="1952" y="837"/>
                </a:lnTo>
                <a:lnTo>
                  <a:pt x="1953" y="836"/>
                </a:lnTo>
                <a:lnTo>
                  <a:pt x="1954" y="837"/>
                </a:lnTo>
                <a:lnTo>
                  <a:pt x="1956" y="837"/>
                </a:lnTo>
                <a:lnTo>
                  <a:pt x="1957" y="837"/>
                </a:lnTo>
                <a:lnTo>
                  <a:pt x="1958" y="837"/>
                </a:lnTo>
                <a:lnTo>
                  <a:pt x="1960" y="836"/>
                </a:lnTo>
                <a:lnTo>
                  <a:pt x="1961" y="835"/>
                </a:lnTo>
                <a:lnTo>
                  <a:pt x="1962" y="835"/>
                </a:lnTo>
                <a:lnTo>
                  <a:pt x="1963" y="835"/>
                </a:lnTo>
                <a:lnTo>
                  <a:pt x="1964" y="835"/>
                </a:lnTo>
                <a:lnTo>
                  <a:pt x="1966" y="834"/>
                </a:lnTo>
                <a:lnTo>
                  <a:pt x="1967" y="834"/>
                </a:lnTo>
                <a:lnTo>
                  <a:pt x="1968" y="834"/>
                </a:lnTo>
                <a:lnTo>
                  <a:pt x="1970" y="834"/>
                </a:lnTo>
                <a:lnTo>
                  <a:pt x="1971" y="834"/>
                </a:lnTo>
                <a:lnTo>
                  <a:pt x="1972" y="834"/>
                </a:lnTo>
                <a:lnTo>
                  <a:pt x="1974" y="834"/>
                </a:lnTo>
                <a:lnTo>
                  <a:pt x="1975" y="834"/>
                </a:lnTo>
                <a:lnTo>
                  <a:pt x="1976" y="834"/>
                </a:lnTo>
                <a:lnTo>
                  <a:pt x="1977" y="834"/>
                </a:lnTo>
                <a:lnTo>
                  <a:pt x="1979" y="836"/>
                </a:lnTo>
                <a:lnTo>
                  <a:pt x="1980" y="836"/>
                </a:lnTo>
                <a:lnTo>
                  <a:pt x="1981" y="836"/>
                </a:lnTo>
                <a:lnTo>
                  <a:pt x="1983" y="836"/>
                </a:lnTo>
                <a:lnTo>
                  <a:pt x="1984" y="836"/>
                </a:lnTo>
                <a:lnTo>
                  <a:pt x="1985" y="836"/>
                </a:lnTo>
                <a:lnTo>
                  <a:pt x="1987" y="836"/>
                </a:lnTo>
                <a:lnTo>
                  <a:pt x="1988" y="836"/>
                </a:lnTo>
                <a:lnTo>
                  <a:pt x="1989" y="836"/>
                </a:lnTo>
                <a:lnTo>
                  <a:pt x="1990" y="835"/>
                </a:lnTo>
                <a:lnTo>
                  <a:pt x="1991" y="836"/>
                </a:lnTo>
                <a:lnTo>
                  <a:pt x="1993" y="835"/>
                </a:lnTo>
                <a:lnTo>
                  <a:pt x="1994" y="835"/>
                </a:lnTo>
                <a:lnTo>
                  <a:pt x="1995" y="835"/>
                </a:lnTo>
                <a:lnTo>
                  <a:pt x="1997" y="835"/>
                </a:lnTo>
                <a:lnTo>
                  <a:pt x="1998" y="835"/>
                </a:lnTo>
                <a:lnTo>
                  <a:pt x="1999" y="835"/>
                </a:lnTo>
                <a:lnTo>
                  <a:pt x="2001" y="835"/>
                </a:lnTo>
                <a:lnTo>
                  <a:pt x="2002" y="835"/>
                </a:lnTo>
                <a:lnTo>
                  <a:pt x="2003" y="836"/>
                </a:lnTo>
                <a:lnTo>
                  <a:pt x="2004" y="836"/>
                </a:lnTo>
                <a:lnTo>
                  <a:pt x="2006" y="836"/>
                </a:lnTo>
                <a:lnTo>
                  <a:pt x="2007" y="837"/>
                </a:lnTo>
                <a:lnTo>
                  <a:pt x="2008" y="837"/>
                </a:lnTo>
                <a:lnTo>
                  <a:pt x="2010" y="836"/>
                </a:lnTo>
                <a:lnTo>
                  <a:pt x="2011" y="837"/>
                </a:lnTo>
                <a:lnTo>
                  <a:pt x="2012" y="837"/>
                </a:lnTo>
                <a:lnTo>
                  <a:pt x="2014" y="836"/>
                </a:lnTo>
                <a:lnTo>
                  <a:pt x="2015" y="836"/>
                </a:lnTo>
                <a:lnTo>
                  <a:pt x="2016" y="836"/>
                </a:lnTo>
                <a:lnTo>
                  <a:pt x="2017" y="836"/>
                </a:lnTo>
                <a:lnTo>
                  <a:pt x="2018" y="836"/>
                </a:lnTo>
                <a:lnTo>
                  <a:pt x="2020" y="835"/>
                </a:lnTo>
                <a:lnTo>
                  <a:pt x="2021" y="833"/>
                </a:lnTo>
                <a:lnTo>
                  <a:pt x="2022" y="831"/>
                </a:lnTo>
                <a:lnTo>
                  <a:pt x="2024" y="829"/>
                </a:lnTo>
                <a:lnTo>
                  <a:pt x="2025" y="827"/>
                </a:lnTo>
                <a:lnTo>
                  <a:pt x="2026" y="825"/>
                </a:lnTo>
                <a:lnTo>
                  <a:pt x="2028" y="822"/>
                </a:lnTo>
                <a:lnTo>
                  <a:pt x="2029" y="819"/>
                </a:lnTo>
                <a:lnTo>
                  <a:pt x="2030" y="817"/>
                </a:lnTo>
                <a:lnTo>
                  <a:pt x="2031" y="815"/>
                </a:lnTo>
                <a:lnTo>
                  <a:pt x="2033" y="815"/>
                </a:lnTo>
                <a:lnTo>
                  <a:pt x="2034" y="814"/>
                </a:lnTo>
                <a:lnTo>
                  <a:pt x="2035" y="814"/>
                </a:lnTo>
                <a:lnTo>
                  <a:pt x="2036" y="815"/>
                </a:lnTo>
                <a:lnTo>
                  <a:pt x="2038" y="817"/>
                </a:lnTo>
                <a:lnTo>
                  <a:pt x="2039" y="820"/>
                </a:lnTo>
                <a:lnTo>
                  <a:pt x="2040" y="822"/>
                </a:lnTo>
                <a:lnTo>
                  <a:pt x="2042" y="823"/>
                </a:lnTo>
                <a:lnTo>
                  <a:pt x="2043" y="827"/>
                </a:lnTo>
                <a:lnTo>
                  <a:pt x="2044" y="829"/>
                </a:lnTo>
                <a:lnTo>
                  <a:pt x="2045" y="830"/>
                </a:lnTo>
                <a:lnTo>
                  <a:pt x="2047" y="833"/>
                </a:lnTo>
                <a:lnTo>
                  <a:pt x="2048" y="835"/>
                </a:lnTo>
                <a:lnTo>
                  <a:pt x="2049" y="836"/>
                </a:lnTo>
                <a:lnTo>
                  <a:pt x="2051" y="836"/>
                </a:lnTo>
                <a:lnTo>
                  <a:pt x="2052" y="837"/>
                </a:lnTo>
                <a:lnTo>
                  <a:pt x="2053" y="836"/>
                </a:lnTo>
                <a:lnTo>
                  <a:pt x="2055" y="836"/>
                </a:lnTo>
                <a:lnTo>
                  <a:pt x="2056" y="836"/>
                </a:lnTo>
                <a:lnTo>
                  <a:pt x="2057" y="837"/>
                </a:lnTo>
                <a:lnTo>
                  <a:pt x="2058" y="837"/>
                </a:lnTo>
                <a:lnTo>
                  <a:pt x="2059" y="837"/>
                </a:lnTo>
                <a:lnTo>
                  <a:pt x="2061" y="837"/>
                </a:lnTo>
                <a:lnTo>
                  <a:pt x="2062" y="837"/>
                </a:lnTo>
                <a:lnTo>
                  <a:pt x="2063" y="837"/>
                </a:lnTo>
                <a:lnTo>
                  <a:pt x="2065" y="837"/>
                </a:lnTo>
                <a:lnTo>
                  <a:pt x="2066" y="837"/>
                </a:lnTo>
                <a:lnTo>
                  <a:pt x="2067" y="837"/>
                </a:lnTo>
                <a:lnTo>
                  <a:pt x="2069" y="837"/>
                </a:lnTo>
                <a:lnTo>
                  <a:pt x="2070" y="837"/>
                </a:lnTo>
                <a:lnTo>
                  <a:pt x="2071" y="837"/>
                </a:lnTo>
                <a:lnTo>
                  <a:pt x="2072" y="837"/>
                </a:lnTo>
                <a:lnTo>
                  <a:pt x="2074" y="837"/>
                </a:lnTo>
                <a:lnTo>
                  <a:pt x="2075" y="836"/>
                </a:lnTo>
                <a:lnTo>
                  <a:pt x="2076" y="836"/>
                </a:lnTo>
                <a:lnTo>
                  <a:pt x="2078" y="836"/>
                </a:lnTo>
                <a:lnTo>
                  <a:pt x="2079" y="836"/>
                </a:lnTo>
                <a:lnTo>
                  <a:pt x="2080" y="836"/>
                </a:lnTo>
                <a:lnTo>
                  <a:pt x="2082" y="836"/>
                </a:lnTo>
                <a:lnTo>
                  <a:pt x="2083" y="837"/>
                </a:lnTo>
                <a:lnTo>
                  <a:pt x="2084" y="836"/>
                </a:lnTo>
                <a:lnTo>
                  <a:pt x="2085" y="836"/>
                </a:lnTo>
                <a:lnTo>
                  <a:pt x="2086" y="837"/>
                </a:lnTo>
                <a:lnTo>
                  <a:pt x="2088" y="838"/>
                </a:lnTo>
                <a:lnTo>
                  <a:pt x="2089" y="838"/>
                </a:lnTo>
                <a:lnTo>
                  <a:pt x="2090" y="838"/>
                </a:lnTo>
                <a:lnTo>
                  <a:pt x="2092" y="839"/>
                </a:lnTo>
                <a:lnTo>
                  <a:pt x="2093" y="839"/>
                </a:lnTo>
                <a:lnTo>
                  <a:pt x="2094" y="839"/>
                </a:lnTo>
                <a:lnTo>
                  <a:pt x="2096" y="839"/>
                </a:lnTo>
                <a:lnTo>
                  <a:pt x="2097" y="839"/>
                </a:lnTo>
                <a:lnTo>
                  <a:pt x="2098" y="839"/>
                </a:lnTo>
                <a:lnTo>
                  <a:pt x="2099" y="839"/>
                </a:lnTo>
                <a:lnTo>
                  <a:pt x="2101" y="839"/>
                </a:lnTo>
                <a:lnTo>
                  <a:pt x="2102" y="839"/>
                </a:lnTo>
                <a:lnTo>
                  <a:pt x="2103" y="839"/>
                </a:lnTo>
                <a:lnTo>
                  <a:pt x="2105" y="839"/>
                </a:lnTo>
                <a:lnTo>
                  <a:pt x="2106" y="839"/>
                </a:lnTo>
                <a:lnTo>
                  <a:pt x="2107" y="839"/>
                </a:lnTo>
                <a:lnTo>
                  <a:pt x="2109" y="839"/>
                </a:lnTo>
                <a:lnTo>
                  <a:pt x="2110" y="839"/>
                </a:lnTo>
                <a:lnTo>
                  <a:pt x="2111" y="839"/>
                </a:lnTo>
                <a:lnTo>
                  <a:pt x="2112" y="839"/>
                </a:lnTo>
                <a:lnTo>
                  <a:pt x="2113" y="839"/>
                </a:lnTo>
                <a:lnTo>
                  <a:pt x="2115" y="839"/>
                </a:lnTo>
                <a:lnTo>
                  <a:pt x="2116" y="839"/>
                </a:lnTo>
                <a:lnTo>
                  <a:pt x="2117" y="839"/>
                </a:lnTo>
                <a:lnTo>
                  <a:pt x="2119" y="839"/>
                </a:lnTo>
                <a:lnTo>
                  <a:pt x="2120" y="839"/>
                </a:lnTo>
                <a:lnTo>
                  <a:pt x="2121" y="839"/>
                </a:lnTo>
                <a:lnTo>
                  <a:pt x="2123" y="839"/>
                </a:lnTo>
                <a:lnTo>
                  <a:pt x="2124" y="839"/>
                </a:lnTo>
                <a:lnTo>
                  <a:pt x="2125" y="839"/>
                </a:lnTo>
                <a:lnTo>
                  <a:pt x="2126" y="839"/>
                </a:lnTo>
                <a:lnTo>
                  <a:pt x="2127" y="839"/>
                </a:lnTo>
                <a:lnTo>
                  <a:pt x="2129" y="839"/>
                </a:lnTo>
                <a:lnTo>
                  <a:pt x="2130" y="839"/>
                </a:lnTo>
                <a:lnTo>
                  <a:pt x="2131" y="839"/>
                </a:lnTo>
                <a:lnTo>
                  <a:pt x="2133" y="839"/>
                </a:lnTo>
                <a:lnTo>
                  <a:pt x="2134" y="839"/>
                </a:lnTo>
                <a:lnTo>
                  <a:pt x="2135" y="839"/>
                </a:lnTo>
                <a:lnTo>
                  <a:pt x="2137" y="838"/>
                </a:lnTo>
                <a:lnTo>
                  <a:pt x="2138" y="838"/>
                </a:lnTo>
                <a:lnTo>
                  <a:pt x="2139" y="838"/>
                </a:lnTo>
                <a:lnTo>
                  <a:pt x="2140" y="838"/>
                </a:lnTo>
                <a:lnTo>
                  <a:pt x="2142" y="837"/>
                </a:lnTo>
                <a:lnTo>
                  <a:pt x="2143" y="837"/>
                </a:lnTo>
                <a:lnTo>
                  <a:pt x="2144" y="837"/>
                </a:lnTo>
                <a:lnTo>
                  <a:pt x="2146" y="837"/>
                </a:lnTo>
                <a:lnTo>
                  <a:pt x="2147" y="836"/>
                </a:lnTo>
                <a:lnTo>
                  <a:pt x="2148" y="836"/>
                </a:lnTo>
                <a:lnTo>
                  <a:pt x="2150" y="836"/>
                </a:lnTo>
                <a:lnTo>
                  <a:pt x="2151" y="835"/>
                </a:lnTo>
                <a:lnTo>
                  <a:pt x="2152" y="835"/>
                </a:lnTo>
                <a:lnTo>
                  <a:pt x="2153" y="834"/>
                </a:lnTo>
                <a:lnTo>
                  <a:pt x="2154" y="834"/>
                </a:lnTo>
                <a:lnTo>
                  <a:pt x="2156" y="835"/>
                </a:lnTo>
                <a:lnTo>
                  <a:pt x="2157" y="835"/>
                </a:lnTo>
                <a:lnTo>
                  <a:pt x="2158" y="835"/>
                </a:lnTo>
                <a:lnTo>
                  <a:pt x="2160" y="836"/>
                </a:lnTo>
                <a:lnTo>
                  <a:pt x="2161" y="836"/>
                </a:lnTo>
                <a:lnTo>
                  <a:pt x="2162" y="836"/>
                </a:lnTo>
                <a:lnTo>
                  <a:pt x="2164" y="836"/>
                </a:lnTo>
                <a:lnTo>
                  <a:pt x="2165" y="836"/>
                </a:lnTo>
                <a:lnTo>
                  <a:pt x="2166" y="836"/>
                </a:lnTo>
                <a:lnTo>
                  <a:pt x="2167" y="836"/>
                </a:lnTo>
                <a:lnTo>
                  <a:pt x="2169" y="836"/>
                </a:lnTo>
                <a:lnTo>
                  <a:pt x="2170" y="835"/>
                </a:lnTo>
                <a:lnTo>
                  <a:pt x="2171" y="835"/>
                </a:lnTo>
                <a:lnTo>
                  <a:pt x="2173" y="835"/>
                </a:lnTo>
                <a:lnTo>
                  <a:pt x="2174" y="835"/>
                </a:lnTo>
                <a:lnTo>
                  <a:pt x="2175" y="833"/>
                </a:lnTo>
                <a:lnTo>
                  <a:pt x="2177" y="833"/>
                </a:lnTo>
                <a:lnTo>
                  <a:pt x="2178" y="833"/>
                </a:lnTo>
                <a:lnTo>
                  <a:pt x="2179" y="832"/>
                </a:lnTo>
                <a:lnTo>
                  <a:pt x="2180" y="832"/>
                </a:lnTo>
                <a:lnTo>
                  <a:pt x="2181" y="832"/>
                </a:lnTo>
                <a:lnTo>
                  <a:pt x="2183" y="832"/>
                </a:lnTo>
                <a:lnTo>
                  <a:pt x="2184" y="832"/>
                </a:lnTo>
                <a:lnTo>
                  <a:pt x="2185" y="833"/>
                </a:lnTo>
                <a:lnTo>
                  <a:pt x="2187" y="833"/>
                </a:lnTo>
                <a:lnTo>
                  <a:pt x="2188" y="834"/>
                </a:lnTo>
                <a:lnTo>
                  <a:pt x="2189" y="836"/>
                </a:lnTo>
                <a:lnTo>
                  <a:pt x="2191" y="837"/>
                </a:lnTo>
                <a:lnTo>
                  <a:pt x="2192" y="837"/>
                </a:lnTo>
                <a:lnTo>
                  <a:pt x="2193" y="838"/>
                </a:lnTo>
                <a:lnTo>
                  <a:pt x="2194" y="838"/>
                </a:lnTo>
                <a:lnTo>
                  <a:pt x="2196" y="838"/>
                </a:lnTo>
                <a:lnTo>
                  <a:pt x="2197" y="838"/>
                </a:lnTo>
                <a:lnTo>
                  <a:pt x="2198" y="838"/>
                </a:lnTo>
                <a:lnTo>
                  <a:pt x="2199" y="838"/>
                </a:lnTo>
                <a:lnTo>
                  <a:pt x="2201" y="838"/>
                </a:lnTo>
                <a:lnTo>
                  <a:pt x="2202" y="838"/>
                </a:lnTo>
                <a:lnTo>
                  <a:pt x="2203" y="838"/>
                </a:lnTo>
                <a:lnTo>
                  <a:pt x="2205" y="838"/>
                </a:lnTo>
                <a:lnTo>
                  <a:pt x="2206" y="838"/>
                </a:lnTo>
                <a:lnTo>
                  <a:pt x="2207" y="838"/>
                </a:lnTo>
                <a:lnTo>
                  <a:pt x="2208" y="838"/>
                </a:lnTo>
                <a:lnTo>
                  <a:pt x="2210" y="838"/>
                </a:lnTo>
                <a:lnTo>
                  <a:pt x="2211" y="838"/>
                </a:lnTo>
                <a:lnTo>
                  <a:pt x="2212" y="838"/>
                </a:lnTo>
                <a:lnTo>
                  <a:pt x="2214" y="838"/>
                </a:lnTo>
                <a:lnTo>
                  <a:pt x="2215" y="838"/>
                </a:lnTo>
                <a:lnTo>
                  <a:pt x="2216" y="838"/>
                </a:lnTo>
                <a:lnTo>
                  <a:pt x="2218" y="838"/>
                </a:lnTo>
                <a:lnTo>
                  <a:pt x="2219" y="838"/>
                </a:lnTo>
                <a:lnTo>
                  <a:pt x="2220" y="838"/>
                </a:lnTo>
                <a:lnTo>
                  <a:pt x="2221" y="838"/>
                </a:lnTo>
                <a:lnTo>
                  <a:pt x="2222" y="838"/>
                </a:lnTo>
                <a:lnTo>
                  <a:pt x="2224" y="838"/>
                </a:lnTo>
                <a:lnTo>
                  <a:pt x="2225" y="839"/>
                </a:lnTo>
                <a:lnTo>
                  <a:pt x="2226" y="839"/>
                </a:lnTo>
                <a:lnTo>
                  <a:pt x="2228" y="839"/>
                </a:lnTo>
                <a:lnTo>
                  <a:pt x="2229" y="839"/>
                </a:lnTo>
                <a:lnTo>
                  <a:pt x="2230" y="839"/>
                </a:lnTo>
                <a:lnTo>
                  <a:pt x="2232" y="839"/>
                </a:lnTo>
                <a:lnTo>
                  <a:pt x="2233" y="839"/>
                </a:lnTo>
                <a:lnTo>
                  <a:pt x="2234" y="838"/>
                </a:lnTo>
                <a:lnTo>
                  <a:pt x="2235" y="839"/>
                </a:lnTo>
                <a:lnTo>
                  <a:pt x="2237" y="838"/>
                </a:lnTo>
                <a:lnTo>
                  <a:pt x="2238" y="838"/>
                </a:lnTo>
                <a:lnTo>
                  <a:pt x="2239" y="838"/>
                </a:lnTo>
                <a:lnTo>
                  <a:pt x="2241" y="838"/>
                </a:lnTo>
                <a:lnTo>
                  <a:pt x="2242" y="838"/>
                </a:lnTo>
                <a:lnTo>
                  <a:pt x="2243" y="839"/>
                </a:lnTo>
                <a:lnTo>
                  <a:pt x="2245" y="839"/>
                </a:lnTo>
                <a:lnTo>
                  <a:pt x="2246" y="839"/>
                </a:lnTo>
                <a:lnTo>
                  <a:pt x="2247" y="838"/>
                </a:lnTo>
                <a:lnTo>
                  <a:pt x="2248" y="838"/>
                </a:lnTo>
                <a:lnTo>
                  <a:pt x="2249" y="838"/>
                </a:lnTo>
                <a:lnTo>
                  <a:pt x="2251" y="839"/>
                </a:lnTo>
                <a:lnTo>
                  <a:pt x="2252" y="839"/>
                </a:lnTo>
                <a:lnTo>
                  <a:pt x="2253" y="838"/>
                </a:lnTo>
                <a:lnTo>
                  <a:pt x="2255" y="839"/>
                </a:lnTo>
                <a:lnTo>
                  <a:pt x="2256" y="839"/>
                </a:lnTo>
                <a:lnTo>
                  <a:pt x="2257" y="839"/>
                </a:lnTo>
                <a:lnTo>
                  <a:pt x="2259" y="839"/>
                </a:lnTo>
                <a:lnTo>
                  <a:pt x="2260" y="839"/>
                </a:lnTo>
                <a:lnTo>
                  <a:pt x="2261" y="839"/>
                </a:lnTo>
                <a:lnTo>
                  <a:pt x="2262" y="839"/>
                </a:lnTo>
                <a:lnTo>
                  <a:pt x="2264" y="839"/>
                </a:lnTo>
                <a:lnTo>
                  <a:pt x="2265" y="839"/>
                </a:lnTo>
                <a:lnTo>
                  <a:pt x="2266" y="839"/>
                </a:lnTo>
                <a:lnTo>
                  <a:pt x="2267" y="839"/>
                </a:lnTo>
                <a:lnTo>
                  <a:pt x="2269" y="839"/>
                </a:lnTo>
                <a:lnTo>
                  <a:pt x="2270" y="839"/>
                </a:lnTo>
                <a:lnTo>
                  <a:pt x="2272" y="838"/>
                </a:lnTo>
                <a:lnTo>
                  <a:pt x="2273" y="838"/>
                </a:lnTo>
                <a:lnTo>
                  <a:pt x="2274" y="838"/>
                </a:lnTo>
                <a:lnTo>
                  <a:pt x="2275" y="838"/>
                </a:lnTo>
                <a:lnTo>
                  <a:pt x="2276" y="838"/>
                </a:lnTo>
                <a:lnTo>
                  <a:pt x="2278" y="837"/>
                </a:lnTo>
                <a:lnTo>
                  <a:pt x="2279" y="837"/>
                </a:lnTo>
                <a:lnTo>
                  <a:pt x="2280" y="837"/>
                </a:lnTo>
                <a:lnTo>
                  <a:pt x="2282" y="838"/>
                </a:lnTo>
                <a:lnTo>
                  <a:pt x="2283" y="838"/>
                </a:lnTo>
                <a:lnTo>
                  <a:pt x="2284" y="838"/>
                </a:lnTo>
                <a:lnTo>
                  <a:pt x="2286" y="838"/>
                </a:lnTo>
                <a:lnTo>
                  <a:pt x="2287" y="838"/>
                </a:lnTo>
                <a:lnTo>
                  <a:pt x="2288" y="839"/>
                </a:lnTo>
                <a:lnTo>
                  <a:pt x="2289" y="839"/>
                </a:lnTo>
                <a:lnTo>
                  <a:pt x="2291" y="839"/>
                </a:lnTo>
                <a:lnTo>
                  <a:pt x="2292" y="839"/>
                </a:lnTo>
                <a:lnTo>
                  <a:pt x="2293" y="839"/>
                </a:lnTo>
                <a:lnTo>
                  <a:pt x="2294" y="839"/>
                </a:lnTo>
                <a:lnTo>
                  <a:pt x="2296" y="839"/>
                </a:lnTo>
                <a:lnTo>
                  <a:pt x="2297" y="840"/>
                </a:lnTo>
                <a:lnTo>
                  <a:pt x="2298" y="840"/>
                </a:lnTo>
                <a:lnTo>
                  <a:pt x="2300" y="839"/>
                </a:lnTo>
                <a:lnTo>
                  <a:pt x="2301" y="839"/>
                </a:lnTo>
                <a:lnTo>
                  <a:pt x="2302" y="838"/>
                </a:lnTo>
                <a:lnTo>
                  <a:pt x="2303" y="839"/>
                </a:lnTo>
                <a:lnTo>
                  <a:pt x="2305" y="839"/>
                </a:lnTo>
                <a:lnTo>
                  <a:pt x="2306" y="839"/>
                </a:lnTo>
                <a:lnTo>
                  <a:pt x="2307" y="839"/>
                </a:lnTo>
                <a:lnTo>
                  <a:pt x="2309" y="839"/>
                </a:lnTo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2" name="Freeform 579"/>
          <p:cNvSpPr>
            <a:spLocks/>
          </p:cNvSpPr>
          <p:nvPr/>
        </p:nvSpPr>
        <p:spPr bwMode="auto">
          <a:xfrm>
            <a:off x="2333435" y="5426550"/>
            <a:ext cx="1934113" cy="252000"/>
          </a:xfrm>
          <a:custGeom>
            <a:avLst/>
            <a:gdLst>
              <a:gd name="T0" fmla="*/ 35 w 2309"/>
              <a:gd name="T1" fmla="*/ 715 h 721"/>
              <a:gd name="T2" fmla="*/ 73 w 2309"/>
              <a:gd name="T3" fmla="*/ 715 h 721"/>
              <a:gd name="T4" fmla="*/ 110 w 2309"/>
              <a:gd name="T5" fmla="*/ 712 h 721"/>
              <a:gd name="T6" fmla="*/ 147 w 2309"/>
              <a:gd name="T7" fmla="*/ 700 h 721"/>
              <a:gd name="T8" fmla="*/ 184 w 2309"/>
              <a:gd name="T9" fmla="*/ 719 h 721"/>
              <a:gd name="T10" fmla="*/ 222 w 2309"/>
              <a:gd name="T11" fmla="*/ 703 h 721"/>
              <a:gd name="T12" fmla="*/ 259 w 2309"/>
              <a:gd name="T13" fmla="*/ 721 h 721"/>
              <a:gd name="T14" fmla="*/ 296 w 2309"/>
              <a:gd name="T15" fmla="*/ 718 h 721"/>
              <a:gd name="T16" fmla="*/ 333 w 2309"/>
              <a:gd name="T17" fmla="*/ 687 h 721"/>
              <a:gd name="T18" fmla="*/ 371 w 2309"/>
              <a:gd name="T19" fmla="*/ 718 h 721"/>
              <a:gd name="T20" fmla="*/ 408 w 2309"/>
              <a:gd name="T21" fmla="*/ 718 h 721"/>
              <a:gd name="T22" fmla="*/ 445 w 2309"/>
              <a:gd name="T23" fmla="*/ 720 h 721"/>
              <a:gd name="T24" fmla="*/ 482 w 2309"/>
              <a:gd name="T25" fmla="*/ 718 h 721"/>
              <a:gd name="T26" fmla="*/ 519 w 2309"/>
              <a:gd name="T27" fmla="*/ 721 h 721"/>
              <a:gd name="T28" fmla="*/ 557 w 2309"/>
              <a:gd name="T29" fmla="*/ 717 h 721"/>
              <a:gd name="T30" fmla="*/ 594 w 2309"/>
              <a:gd name="T31" fmla="*/ 720 h 721"/>
              <a:gd name="T32" fmla="*/ 631 w 2309"/>
              <a:gd name="T33" fmla="*/ 720 h 721"/>
              <a:gd name="T34" fmla="*/ 668 w 2309"/>
              <a:gd name="T35" fmla="*/ 718 h 721"/>
              <a:gd name="T36" fmla="*/ 706 w 2309"/>
              <a:gd name="T37" fmla="*/ 720 h 721"/>
              <a:gd name="T38" fmla="*/ 743 w 2309"/>
              <a:gd name="T39" fmla="*/ 719 h 721"/>
              <a:gd name="T40" fmla="*/ 780 w 2309"/>
              <a:gd name="T41" fmla="*/ 719 h 721"/>
              <a:gd name="T42" fmla="*/ 817 w 2309"/>
              <a:gd name="T43" fmla="*/ 719 h 721"/>
              <a:gd name="T44" fmla="*/ 854 w 2309"/>
              <a:gd name="T45" fmla="*/ 718 h 721"/>
              <a:gd name="T46" fmla="*/ 891 w 2309"/>
              <a:gd name="T47" fmla="*/ 719 h 721"/>
              <a:gd name="T48" fmla="*/ 929 w 2309"/>
              <a:gd name="T49" fmla="*/ 720 h 721"/>
              <a:gd name="T50" fmla="*/ 966 w 2309"/>
              <a:gd name="T51" fmla="*/ 719 h 721"/>
              <a:gd name="T52" fmla="*/ 1003 w 2309"/>
              <a:gd name="T53" fmla="*/ 719 h 721"/>
              <a:gd name="T54" fmla="*/ 1040 w 2309"/>
              <a:gd name="T55" fmla="*/ 716 h 721"/>
              <a:gd name="T56" fmla="*/ 1078 w 2309"/>
              <a:gd name="T57" fmla="*/ 718 h 721"/>
              <a:gd name="T58" fmla="*/ 1115 w 2309"/>
              <a:gd name="T59" fmla="*/ 665 h 721"/>
              <a:gd name="T60" fmla="*/ 1152 w 2309"/>
              <a:gd name="T61" fmla="*/ 709 h 721"/>
              <a:gd name="T62" fmla="*/ 1189 w 2309"/>
              <a:gd name="T63" fmla="*/ 710 h 721"/>
              <a:gd name="T64" fmla="*/ 1227 w 2309"/>
              <a:gd name="T65" fmla="*/ 717 h 721"/>
              <a:gd name="T66" fmla="*/ 1264 w 2309"/>
              <a:gd name="T67" fmla="*/ 717 h 721"/>
              <a:gd name="T68" fmla="*/ 1301 w 2309"/>
              <a:gd name="T69" fmla="*/ 714 h 721"/>
              <a:gd name="T70" fmla="*/ 1338 w 2309"/>
              <a:gd name="T71" fmla="*/ 708 h 721"/>
              <a:gd name="T72" fmla="*/ 1376 w 2309"/>
              <a:gd name="T73" fmla="*/ 714 h 721"/>
              <a:gd name="T74" fmla="*/ 1413 w 2309"/>
              <a:gd name="T75" fmla="*/ 697 h 721"/>
              <a:gd name="T76" fmla="*/ 1450 w 2309"/>
              <a:gd name="T77" fmla="*/ 698 h 721"/>
              <a:gd name="T78" fmla="*/ 1487 w 2309"/>
              <a:gd name="T79" fmla="*/ 710 h 721"/>
              <a:gd name="T80" fmla="*/ 1524 w 2309"/>
              <a:gd name="T81" fmla="*/ 698 h 721"/>
              <a:gd name="T82" fmla="*/ 1562 w 2309"/>
              <a:gd name="T83" fmla="*/ 709 h 721"/>
              <a:gd name="T84" fmla="*/ 1599 w 2309"/>
              <a:gd name="T85" fmla="*/ 712 h 721"/>
              <a:gd name="T86" fmla="*/ 1636 w 2309"/>
              <a:gd name="T87" fmla="*/ 701 h 721"/>
              <a:gd name="T88" fmla="*/ 1673 w 2309"/>
              <a:gd name="T89" fmla="*/ 711 h 721"/>
              <a:gd name="T90" fmla="*/ 1711 w 2309"/>
              <a:gd name="T91" fmla="*/ 712 h 721"/>
              <a:gd name="T92" fmla="*/ 1748 w 2309"/>
              <a:gd name="T93" fmla="*/ 711 h 721"/>
              <a:gd name="T94" fmla="*/ 1785 w 2309"/>
              <a:gd name="T95" fmla="*/ 714 h 721"/>
              <a:gd name="T96" fmla="*/ 1822 w 2309"/>
              <a:gd name="T97" fmla="*/ 714 h 721"/>
              <a:gd name="T98" fmla="*/ 1859 w 2309"/>
              <a:gd name="T99" fmla="*/ 715 h 721"/>
              <a:gd name="T100" fmla="*/ 1896 w 2309"/>
              <a:gd name="T101" fmla="*/ 312 h 721"/>
              <a:gd name="T102" fmla="*/ 1934 w 2309"/>
              <a:gd name="T103" fmla="*/ 682 h 721"/>
              <a:gd name="T104" fmla="*/ 1971 w 2309"/>
              <a:gd name="T105" fmla="*/ 701 h 721"/>
              <a:gd name="T106" fmla="*/ 2008 w 2309"/>
              <a:gd name="T107" fmla="*/ 710 h 721"/>
              <a:gd name="T108" fmla="*/ 2045 w 2309"/>
              <a:gd name="T109" fmla="*/ 710 h 721"/>
              <a:gd name="T110" fmla="*/ 2083 w 2309"/>
              <a:gd name="T111" fmla="*/ 712 h 721"/>
              <a:gd name="T112" fmla="*/ 2120 w 2309"/>
              <a:gd name="T113" fmla="*/ 675 h 721"/>
              <a:gd name="T114" fmla="*/ 2157 w 2309"/>
              <a:gd name="T115" fmla="*/ 709 h 721"/>
              <a:gd name="T116" fmla="*/ 2194 w 2309"/>
              <a:gd name="T117" fmla="*/ 714 h 721"/>
              <a:gd name="T118" fmla="*/ 2232 w 2309"/>
              <a:gd name="T119" fmla="*/ 716 h 721"/>
              <a:gd name="T120" fmla="*/ 2269 w 2309"/>
              <a:gd name="T121" fmla="*/ 716 h 721"/>
              <a:gd name="T122" fmla="*/ 2306 w 2309"/>
              <a:gd name="T123" fmla="*/ 716 h 7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309" h="721">
                <a:moveTo>
                  <a:pt x="0" y="691"/>
                </a:moveTo>
                <a:lnTo>
                  <a:pt x="1" y="693"/>
                </a:lnTo>
                <a:lnTo>
                  <a:pt x="2" y="695"/>
                </a:lnTo>
                <a:lnTo>
                  <a:pt x="3" y="696"/>
                </a:lnTo>
                <a:lnTo>
                  <a:pt x="5" y="698"/>
                </a:lnTo>
                <a:lnTo>
                  <a:pt x="6" y="701"/>
                </a:lnTo>
                <a:lnTo>
                  <a:pt x="7" y="702"/>
                </a:lnTo>
                <a:lnTo>
                  <a:pt x="8" y="704"/>
                </a:lnTo>
                <a:lnTo>
                  <a:pt x="10" y="706"/>
                </a:lnTo>
                <a:lnTo>
                  <a:pt x="11" y="708"/>
                </a:lnTo>
                <a:lnTo>
                  <a:pt x="13" y="711"/>
                </a:lnTo>
                <a:lnTo>
                  <a:pt x="14" y="712"/>
                </a:lnTo>
                <a:lnTo>
                  <a:pt x="15" y="713"/>
                </a:lnTo>
                <a:lnTo>
                  <a:pt x="16" y="715"/>
                </a:lnTo>
                <a:lnTo>
                  <a:pt x="18" y="715"/>
                </a:lnTo>
                <a:lnTo>
                  <a:pt x="19" y="716"/>
                </a:lnTo>
                <a:lnTo>
                  <a:pt x="20" y="715"/>
                </a:lnTo>
                <a:lnTo>
                  <a:pt x="21" y="715"/>
                </a:lnTo>
                <a:lnTo>
                  <a:pt x="23" y="715"/>
                </a:lnTo>
                <a:lnTo>
                  <a:pt x="24" y="716"/>
                </a:lnTo>
                <a:lnTo>
                  <a:pt x="25" y="716"/>
                </a:lnTo>
                <a:lnTo>
                  <a:pt x="27" y="716"/>
                </a:lnTo>
                <a:lnTo>
                  <a:pt x="28" y="716"/>
                </a:lnTo>
                <a:lnTo>
                  <a:pt x="29" y="717"/>
                </a:lnTo>
                <a:lnTo>
                  <a:pt x="30" y="716"/>
                </a:lnTo>
                <a:lnTo>
                  <a:pt x="32" y="716"/>
                </a:lnTo>
                <a:lnTo>
                  <a:pt x="33" y="716"/>
                </a:lnTo>
                <a:lnTo>
                  <a:pt x="34" y="716"/>
                </a:lnTo>
                <a:lnTo>
                  <a:pt x="35" y="715"/>
                </a:lnTo>
                <a:lnTo>
                  <a:pt x="37" y="715"/>
                </a:lnTo>
                <a:lnTo>
                  <a:pt x="38" y="715"/>
                </a:lnTo>
                <a:lnTo>
                  <a:pt x="40" y="716"/>
                </a:lnTo>
                <a:lnTo>
                  <a:pt x="41" y="716"/>
                </a:lnTo>
                <a:lnTo>
                  <a:pt x="42" y="716"/>
                </a:lnTo>
                <a:lnTo>
                  <a:pt x="43" y="716"/>
                </a:lnTo>
                <a:lnTo>
                  <a:pt x="45" y="717"/>
                </a:lnTo>
                <a:lnTo>
                  <a:pt x="46" y="718"/>
                </a:lnTo>
                <a:lnTo>
                  <a:pt x="47" y="718"/>
                </a:lnTo>
                <a:lnTo>
                  <a:pt x="48" y="717"/>
                </a:lnTo>
                <a:lnTo>
                  <a:pt x="50" y="717"/>
                </a:lnTo>
                <a:lnTo>
                  <a:pt x="51" y="717"/>
                </a:lnTo>
                <a:lnTo>
                  <a:pt x="52" y="717"/>
                </a:lnTo>
                <a:lnTo>
                  <a:pt x="54" y="718"/>
                </a:lnTo>
                <a:lnTo>
                  <a:pt x="55" y="718"/>
                </a:lnTo>
                <a:lnTo>
                  <a:pt x="56" y="718"/>
                </a:lnTo>
                <a:lnTo>
                  <a:pt x="57" y="718"/>
                </a:lnTo>
                <a:lnTo>
                  <a:pt x="59" y="718"/>
                </a:lnTo>
                <a:lnTo>
                  <a:pt x="60" y="718"/>
                </a:lnTo>
                <a:lnTo>
                  <a:pt x="61" y="717"/>
                </a:lnTo>
                <a:lnTo>
                  <a:pt x="62" y="716"/>
                </a:lnTo>
                <a:lnTo>
                  <a:pt x="64" y="716"/>
                </a:lnTo>
                <a:lnTo>
                  <a:pt x="65" y="716"/>
                </a:lnTo>
                <a:lnTo>
                  <a:pt x="66" y="716"/>
                </a:lnTo>
                <a:lnTo>
                  <a:pt x="68" y="715"/>
                </a:lnTo>
                <a:lnTo>
                  <a:pt x="69" y="715"/>
                </a:lnTo>
                <a:lnTo>
                  <a:pt x="70" y="715"/>
                </a:lnTo>
                <a:lnTo>
                  <a:pt x="72" y="715"/>
                </a:lnTo>
                <a:lnTo>
                  <a:pt x="73" y="715"/>
                </a:lnTo>
                <a:lnTo>
                  <a:pt x="74" y="715"/>
                </a:lnTo>
                <a:lnTo>
                  <a:pt x="75" y="715"/>
                </a:lnTo>
                <a:lnTo>
                  <a:pt x="76" y="715"/>
                </a:lnTo>
                <a:lnTo>
                  <a:pt x="78" y="715"/>
                </a:lnTo>
                <a:lnTo>
                  <a:pt x="79" y="715"/>
                </a:lnTo>
                <a:lnTo>
                  <a:pt x="81" y="716"/>
                </a:lnTo>
                <a:lnTo>
                  <a:pt x="82" y="718"/>
                </a:lnTo>
                <a:lnTo>
                  <a:pt x="83" y="718"/>
                </a:lnTo>
                <a:lnTo>
                  <a:pt x="84" y="718"/>
                </a:lnTo>
                <a:lnTo>
                  <a:pt x="86" y="718"/>
                </a:lnTo>
                <a:lnTo>
                  <a:pt x="87" y="718"/>
                </a:lnTo>
                <a:lnTo>
                  <a:pt x="88" y="719"/>
                </a:lnTo>
                <a:lnTo>
                  <a:pt x="89" y="719"/>
                </a:lnTo>
                <a:lnTo>
                  <a:pt x="91" y="719"/>
                </a:lnTo>
                <a:lnTo>
                  <a:pt x="92" y="719"/>
                </a:lnTo>
                <a:lnTo>
                  <a:pt x="93" y="719"/>
                </a:lnTo>
                <a:lnTo>
                  <a:pt x="95" y="719"/>
                </a:lnTo>
                <a:lnTo>
                  <a:pt x="96" y="719"/>
                </a:lnTo>
                <a:lnTo>
                  <a:pt x="97" y="718"/>
                </a:lnTo>
                <a:lnTo>
                  <a:pt x="98" y="718"/>
                </a:lnTo>
                <a:lnTo>
                  <a:pt x="100" y="718"/>
                </a:lnTo>
                <a:lnTo>
                  <a:pt x="101" y="717"/>
                </a:lnTo>
                <a:lnTo>
                  <a:pt x="102" y="716"/>
                </a:lnTo>
                <a:lnTo>
                  <a:pt x="103" y="716"/>
                </a:lnTo>
                <a:lnTo>
                  <a:pt x="105" y="716"/>
                </a:lnTo>
                <a:lnTo>
                  <a:pt x="106" y="716"/>
                </a:lnTo>
                <a:lnTo>
                  <a:pt x="108" y="715"/>
                </a:lnTo>
                <a:lnTo>
                  <a:pt x="109" y="713"/>
                </a:lnTo>
                <a:lnTo>
                  <a:pt x="110" y="712"/>
                </a:lnTo>
                <a:lnTo>
                  <a:pt x="111" y="712"/>
                </a:lnTo>
                <a:lnTo>
                  <a:pt x="113" y="712"/>
                </a:lnTo>
                <a:lnTo>
                  <a:pt x="114" y="712"/>
                </a:lnTo>
                <a:lnTo>
                  <a:pt x="115" y="712"/>
                </a:lnTo>
                <a:lnTo>
                  <a:pt x="116" y="712"/>
                </a:lnTo>
                <a:lnTo>
                  <a:pt x="118" y="712"/>
                </a:lnTo>
                <a:lnTo>
                  <a:pt x="119" y="712"/>
                </a:lnTo>
                <a:lnTo>
                  <a:pt x="120" y="712"/>
                </a:lnTo>
                <a:lnTo>
                  <a:pt x="122" y="712"/>
                </a:lnTo>
                <a:lnTo>
                  <a:pt x="123" y="712"/>
                </a:lnTo>
                <a:lnTo>
                  <a:pt x="124" y="712"/>
                </a:lnTo>
                <a:lnTo>
                  <a:pt x="125" y="712"/>
                </a:lnTo>
                <a:lnTo>
                  <a:pt x="127" y="712"/>
                </a:lnTo>
                <a:lnTo>
                  <a:pt x="128" y="712"/>
                </a:lnTo>
                <a:lnTo>
                  <a:pt x="129" y="713"/>
                </a:lnTo>
                <a:lnTo>
                  <a:pt x="130" y="713"/>
                </a:lnTo>
                <a:lnTo>
                  <a:pt x="132" y="713"/>
                </a:lnTo>
                <a:lnTo>
                  <a:pt x="133" y="713"/>
                </a:lnTo>
                <a:lnTo>
                  <a:pt x="134" y="713"/>
                </a:lnTo>
                <a:lnTo>
                  <a:pt x="136" y="712"/>
                </a:lnTo>
                <a:lnTo>
                  <a:pt x="137" y="710"/>
                </a:lnTo>
                <a:lnTo>
                  <a:pt x="138" y="708"/>
                </a:lnTo>
                <a:lnTo>
                  <a:pt x="140" y="706"/>
                </a:lnTo>
                <a:lnTo>
                  <a:pt x="141" y="705"/>
                </a:lnTo>
                <a:lnTo>
                  <a:pt x="142" y="703"/>
                </a:lnTo>
                <a:lnTo>
                  <a:pt x="143" y="701"/>
                </a:lnTo>
                <a:lnTo>
                  <a:pt x="145" y="700"/>
                </a:lnTo>
                <a:lnTo>
                  <a:pt x="146" y="700"/>
                </a:lnTo>
                <a:lnTo>
                  <a:pt x="147" y="700"/>
                </a:lnTo>
                <a:lnTo>
                  <a:pt x="149" y="700"/>
                </a:lnTo>
                <a:lnTo>
                  <a:pt x="150" y="700"/>
                </a:lnTo>
                <a:lnTo>
                  <a:pt x="151" y="701"/>
                </a:lnTo>
                <a:lnTo>
                  <a:pt x="152" y="703"/>
                </a:lnTo>
                <a:lnTo>
                  <a:pt x="154" y="705"/>
                </a:lnTo>
                <a:lnTo>
                  <a:pt x="155" y="706"/>
                </a:lnTo>
                <a:lnTo>
                  <a:pt x="156" y="707"/>
                </a:lnTo>
                <a:lnTo>
                  <a:pt x="157" y="708"/>
                </a:lnTo>
                <a:lnTo>
                  <a:pt x="159" y="710"/>
                </a:lnTo>
                <a:lnTo>
                  <a:pt x="160" y="711"/>
                </a:lnTo>
                <a:lnTo>
                  <a:pt x="161" y="711"/>
                </a:lnTo>
                <a:lnTo>
                  <a:pt x="163" y="711"/>
                </a:lnTo>
                <a:lnTo>
                  <a:pt x="164" y="712"/>
                </a:lnTo>
                <a:lnTo>
                  <a:pt x="165" y="712"/>
                </a:lnTo>
                <a:lnTo>
                  <a:pt x="166" y="712"/>
                </a:lnTo>
                <a:lnTo>
                  <a:pt x="168" y="712"/>
                </a:lnTo>
                <a:lnTo>
                  <a:pt x="169" y="712"/>
                </a:lnTo>
                <a:lnTo>
                  <a:pt x="170" y="711"/>
                </a:lnTo>
                <a:lnTo>
                  <a:pt x="171" y="712"/>
                </a:lnTo>
                <a:lnTo>
                  <a:pt x="173" y="713"/>
                </a:lnTo>
                <a:lnTo>
                  <a:pt x="174" y="714"/>
                </a:lnTo>
                <a:lnTo>
                  <a:pt x="176" y="715"/>
                </a:lnTo>
                <a:lnTo>
                  <a:pt x="177" y="715"/>
                </a:lnTo>
                <a:lnTo>
                  <a:pt x="178" y="716"/>
                </a:lnTo>
                <a:lnTo>
                  <a:pt x="179" y="718"/>
                </a:lnTo>
                <a:lnTo>
                  <a:pt x="181" y="718"/>
                </a:lnTo>
                <a:lnTo>
                  <a:pt x="182" y="719"/>
                </a:lnTo>
                <a:lnTo>
                  <a:pt x="183" y="719"/>
                </a:lnTo>
                <a:lnTo>
                  <a:pt x="184" y="719"/>
                </a:lnTo>
                <a:lnTo>
                  <a:pt x="186" y="719"/>
                </a:lnTo>
                <a:lnTo>
                  <a:pt x="187" y="719"/>
                </a:lnTo>
                <a:lnTo>
                  <a:pt x="188" y="719"/>
                </a:lnTo>
                <a:lnTo>
                  <a:pt x="190" y="719"/>
                </a:lnTo>
                <a:lnTo>
                  <a:pt x="191" y="720"/>
                </a:lnTo>
                <a:lnTo>
                  <a:pt x="192" y="720"/>
                </a:lnTo>
                <a:lnTo>
                  <a:pt x="193" y="719"/>
                </a:lnTo>
                <a:lnTo>
                  <a:pt x="195" y="719"/>
                </a:lnTo>
                <a:lnTo>
                  <a:pt x="196" y="718"/>
                </a:lnTo>
                <a:lnTo>
                  <a:pt x="197" y="718"/>
                </a:lnTo>
                <a:lnTo>
                  <a:pt x="198" y="718"/>
                </a:lnTo>
                <a:lnTo>
                  <a:pt x="200" y="718"/>
                </a:lnTo>
                <a:lnTo>
                  <a:pt x="201" y="716"/>
                </a:lnTo>
                <a:lnTo>
                  <a:pt x="203" y="715"/>
                </a:lnTo>
                <a:lnTo>
                  <a:pt x="204" y="713"/>
                </a:lnTo>
                <a:lnTo>
                  <a:pt x="205" y="711"/>
                </a:lnTo>
                <a:lnTo>
                  <a:pt x="206" y="709"/>
                </a:lnTo>
                <a:lnTo>
                  <a:pt x="208" y="708"/>
                </a:lnTo>
                <a:lnTo>
                  <a:pt x="209" y="705"/>
                </a:lnTo>
                <a:lnTo>
                  <a:pt x="210" y="701"/>
                </a:lnTo>
                <a:lnTo>
                  <a:pt x="211" y="699"/>
                </a:lnTo>
                <a:lnTo>
                  <a:pt x="213" y="697"/>
                </a:lnTo>
                <a:lnTo>
                  <a:pt x="214" y="695"/>
                </a:lnTo>
                <a:lnTo>
                  <a:pt x="215" y="695"/>
                </a:lnTo>
                <a:lnTo>
                  <a:pt x="217" y="695"/>
                </a:lnTo>
                <a:lnTo>
                  <a:pt x="218" y="697"/>
                </a:lnTo>
                <a:lnTo>
                  <a:pt x="219" y="698"/>
                </a:lnTo>
                <a:lnTo>
                  <a:pt x="220" y="701"/>
                </a:lnTo>
                <a:lnTo>
                  <a:pt x="222" y="703"/>
                </a:lnTo>
                <a:lnTo>
                  <a:pt x="223" y="706"/>
                </a:lnTo>
                <a:lnTo>
                  <a:pt x="224" y="708"/>
                </a:lnTo>
                <a:lnTo>
                  <a:pt x="225" y="709"/>
                </a:lnTo>
                <a:lnTo>
                  <a:pt x="227" y="710"/>
                </a:lnTo>
                <a:lnTo>
                  <a:pt x="228" y="711"/>
                </a:lnTo>
                <a:lnTo>
                  <a:pt x="229" y="711"/>
                </a:lnTo>
                <a:lnTo>
                  <a:pt x="231" y="712"/>
                </a:lnTo>
                <a:lnTo>
                  <a:pt x="232" y="712"/>
                </a:lnTo>
                <a:lnTo>
                  <a:pt x="233" y="711"/>
                </a:lnTo>
                <a:lnTo>
                  <a:pt x="235" y="711"/>
                </a:lnTo>
                <a:lnTo>
                  <a:pt x="236" y="711"/>
                </a:lnTo>
                <a:lnTo>
                  <a:pt x="237" y="711"/>
                </a:lnTo>
                <a:lnTo>
                  <a:pt x="238" y="711"/>
                </a:lnTo>
                <a:lnTo>
                  <a:pt x="239" y="710"/>
                </a:lnTo>
                <a:lnTo>
                  <a:pt x="241" y="710"/>
                </a:lnTo>
                <a:lnTo>
                  <a:pt x="242" y="710"/>
                </a:lnTo>
                <a:lnTo>
                  <a:pt x="244" y="710"/>
                </a:lnTo>
                <a:lnTo>
                  <a:pt x="245" y="711"/>
                </a:lnTo>
                <a:lnTo>
                  <a:pt x="246" y="713"/>
                </a:lnTo>
                <a:lnTo>
                  <a:pt x="247" y="714"/>
                </a:lnTo>
                <a:lnTo>
                  <a:pt x="249" y="715"/>
                </a:lnTo>
                <a:lnTo>
                  <a:pt x="250" y="715"/>
                </a:lnTo>
                <a:lnTo>
                  <a:pt x="251" y="716"/>
                </a:lnTo>
                <a:lnTo>
                  <a:pt x="252" y="718"/>
                </a:lnTo>
                <a:lnTo>
                  <a:pt x="254" y="719"/>
                </a:lnTo>
                <a:lnTo>
                  <a:pt x="255" y="720"/>
                </a:lnTo>
                <a:lnTo>
                  <a:pt x="256" y="721"/>
                </a:lnTo>
                <a:lnTo>
                  <a:pt x="258" y="721"/>
                </a:lnTo>
                <a:lnTo>
                  <a:pt x="259" y="721"/>
                </a:lnTo>
                <a:lnTo>
                  <a:pt x="260" y="721"/>
                </a:lnTo>
                <a:lnTo>
                  <a:pt x="261" y="721"/>
                </a:lnTo>
                <a:lnTo>
                  <a:pt x="263" y="720"/>
                </a:lnTo>
                <a:lnTo>
                  <a:pt x="264" y="721"/>
                </a:lnTo>
                <a:lnTo>
                  <a:pt x="265" y="721"/>
                </a:lnTo>
                <a:lnTo>
                  <a:pt x="266" y="721"/>
                </a:lnTo>
                <a:lnTo>
                  <a:pt x="268" y="721"/>
                </a:lnTo>
                <a:lnTo>
                  <a:pt x="269" y="721"/>
                </a:lnTo>
                <a:lnTo>
                  <a:pt x="271" y="721"/>
                </a:lnTo>
                <a:lnTo>
                  <a:pt x="272" y="720"/>
                </a:lnTo>
                <a:lnTo>
                  <a:pt x="273" y="721"/>
                </a:lnTo>
                <a:lnTo>
                  <a:pt x="274" y="721"/>
                </a:lnTo>
                <a:lnTo>
                  <a:pt x="276" y="721"/>
                </a:lnTo>
                <a:lnTo>
                  <a:pt x="277" y="721"/>
                </a:lnTo>
                <a:lnTo>
                  <a:pt x="278" y="720"/>
                </a:lnTo>
                <a:lnTo>
                  <a:pt x="279" y="719"/>
                </a:lnTo>
                <a:lnTo>
                  <a:pt x="281" y="718"/>
                </a:lnTo>
                <a:lnTo>
                  <a:pt x="282" y="718"/>
                </a:lnTo>
                <a:lnTo>
                  <a:pt x="283" y="718"/>
                </a:lnTo>
                <a:lnTo>
                  <a:pt x="285" y="718"/>
                </a:lnTo>
                <a:lnTo>
                  <a:pt x="286" y="718"/>
                </a:lnTo>
                <a:lnTo>
                  <a:pt x="287" y="718"/>
                </a:lnTo>
                <a:lnTo>
                  <a:pt x="288" y="718"/>
                </a:lnTo>
                <a:lnTo>
                  <a:pt x="290" y="718"/>
                </a:lnTo>
                <a:lnTo>
                  <a:pt x="291" y="718"/>
                </a:lnTo>
                <a:lnTo>
                  <a:pt x="292" y="718"/>
                </a:lnTo>
                <a:lnTo>
                  <a:pt x="293" y="718"/>
                </a:lnTo>
                <a:lnTo>
                  <a:pt x="295" y="718"/>
                </a:lnTo>
                <a:lnTo>
                  <a:pt x="296" y="718"/>
                </a:lnTo>
                <a:lnTo>
                  <a:pt x="297" y="718"/>
                </a:lnTo>
                <a:lnTo>
                  <a:pt x="299" y="718"/>
                </a:lnTo>
                <a:lnTo>
                  <a:pt x="300" y="718"/>
                </a:lnTo>
                <a:lnTo>
                  <a:pt x="301" y="718"/>
                </a:lnTo>
                <a:lnTo>
                  <a:pt x="303" y="718"/>
                </a:lnTo>
                <a:lnTo>
                  <a:pt x="304" y="717"/>
                </a:lnTo>
                <a:lnTo>
                  <a:pt x="305" y="716"/>
                </a:lnTo>
                <a:lnTo>
                  <a:pt x="306" y="715"/>
                </a:lnTo>
                <a:lnTo>
                  <a:pt x="308" y="715"/>
                </a:lnTo>
                <a:lnTo>
                  <a:pt x="309" y="713"/>
                </a:lnTo>
                <a:lnTo>
                  <a:pt x="310" y="711"/>
                </a:lnTo>
                <a:lnTo>
                  <a:pt x="312" y="710"/>
                </a:lnTo>
                <a:lnTo>
                  <a:pt x="313" y="707"/>
                </a:lnTo>
                <a:lnTo>
                  <a:pt x="314" y="703"/>
                </a:lnTo>
                <a:lnTo>
                  <a:pt x="315" y="701"/>
                </a:lnTo>
                <a:lnTo>
                  <a:pt x="317" y="698"/>
                </a:lnTo>
                <a:lnTo>
                  <a:pt x="318" y="695"/>
                </a:lnTo>
                <a:lnTo>
                  <a:pt x="319" y="695"/>
                </a:lnTo>
                <a:lnTo>
                  <a:pt x="320" y="692"/>
                </a:lnTo>
                <a:lnTo>
                  <a:pt x="322" y="689"/>
                </a:lnTo>
                <a:lnTo>
                  <a:pt x="323" y="689"/>
                </a:lnTo>
                <a:lnTo>
                  <a:pt x="324" y="688"/>
                </a:lnTo>
                <a:lnTo>
                  <a:pt x="326" y="686"/>
                </a:lnTo>
                <a:lnTo>
                  <a:pt x="327" y="686"/>
                </a:lnTo>
                <a:lnTo>
                  <a:pt x="328" y="686"/>
                </a:lnTo>
                <a:lnTo>
                  <a:pt x="330" y="686"/>
                </a:lnTo>
                <a:lnTo>
                  <a:pt x="331" y="686"/>
                </a:lnTo>
                <a:lnTo>
                  <a:pt x="332" y="687"/>
                </a:lnTo>
                <a:lnTo>
                  <a:pt x="333" y="687"/>
                </a:lnTo>
                <a:lnTo>
                  <a:pt x="334" y="689"/>
                </a:lnTo>
                <a:lnTo>
                  <a:pt x="336" y="692"/>
                </a:lnTo>
                <a:lnTo>
                  <a:pt x="337" y="694"/>
                </a:lnTo>
                <a:lnTo>
                  <a:pt x="339" y="697"/>
                </a:lnTo>
                <a:lnTo>
                  <a:pt x="340" y="700"/>
                </a:lnTo>
                <a:lnTo>
                  <a:pt x="341" y="703"/>
                </a:lnTo>
                <a:lnTo>
                  <a:pt x="342" y="706"/>
                </a:lnTo>
                <a:lnTo>
                  <a:pt x="344" y="709"/>
                </a:lnTo>
                <a:lnTo>
                  <a:pt x="345" y="711"/>
                </a:lnTo>
                <a:lnTo>
                  <a:pt x="346" y="713"/>
                </a:lnTo>
                <a:lnTo>
                  <a:pt x="347" y="715"/>
                </a:lnTo>
                <a:lnTo>
                  <a:pt x="349" y="716"/>
                </a:lnTo>
                <a:lnTo>
                  <a:pt x="350" y="716"/>
                </a:lnTo>
                <a:lnTo>
                  <a:pt x="351" y="717"/>
                </a:lnTo>
                <a:lnTo>
                  <a:pt x="353" y="717"/>
                </a:lnTo>
                <a:lnTo>
                  <a:pt x="354" y="718"/>
                </a:lnTo>
                <a:lnTo>
                  <a:pt x="355" y="719"/>
                </a:lnTo>
                <a:lnTo>
                  <a:pt x="356" y="719"/>
                </a:lnTo>
                <a:lnTo>
                  <a:pt x="358" y="719"/>
                </a:lnTo>
                <a:lnTo>
                  <a:pt x="359" y="719"/>
                </a:lnTo>
                <a:lnTo>
                  <a:pt x="360" y="720"/>
                </a:lnTo>
                <a:lnTo>
                  <a:pt x="361" y="720"/>
                </a:lnTo>
                <a:lnTo>
                  <a:pt x="363" y="720"/>
                </a:lnTo>
                <a:lnTo>
                  <a:pt x="364" y="719"/>
                </a:lnTo>
                <a:lnTo>
                  <a:pt x="366" y="718"/>
                </a:lnTo>
                <a:lnTo>
                  <a:pt x="367" y="718"/>
                </a:lnTo>
                <a:lnTo>
                  <a:pt x="368" y="718"/>
                </a:lnTo>
                <a:lnTo>
                  <a:pt x="369" y="718"/>
                </a:lnTo>
                <a:lnTo>
                  <a:pt x="371" y="718"/>
                </a:lnTo>
                <a:lnTo>
                  <a:pt x="372" y="717"/>
                </a:lnTo>
                <a:lnTo>
                  <a:pt x="373" y="716"/>
                </a:lnTo>
                <a:lnTo>
                  <a:pt x="374" y="716"/>
                </a:lnTo>
                <a:lnTo>
                  <a:pt x="376" y="715"/>
                </a:lnTo>
                <a:lnTo>
                  <a:pt x="377" y="714"/>
                </a:lnTo>
                <a:lnTo>
                  <a:pt x="378" y="713"/>
                </a:lnTo>
                <a:lnTo>
                  <a:pt x="380" y="712"/>
                </a:lnTo>
                <a:lnTo>
                  <a:pt x="381" y="712"/>
                </a:lnTo>
                <a:lnTo>
                  <a:pt x="382" y="712"/>
                </a:lnTo>
                <a:lnTo>
                  <a:pt x="383" y="712"/>
                </a:lnTo>
                <a:lnTo>
                  <a:pt x="385" y="712"/>
                </a:lnTo>
                <a:lnTo>
                  <a:pt x="386" y="713"/>
                </a:lnTo>
                <a:lnTo>
                  <a:pt x="387" y="714"/>
                </a:lnTo>
                <a:lnTo>
                  <a:pt x="388" y="715"/>
                </a:lnTo>
                <a:lnTo>
                  <a:pt x="390" y="714"/>
                </a:lnTo>
                <a:lnTo>
                  <a:pt x="391" y="715"/>
                </a:lnTo>
                <a:lnTo>
                  <a:pt x="392" y="716"/>
                </a:lnTo>
                <a:lnTo>
                  <a:pt x="394" y="717"/>
                </a:lnTo>
                <a:lnTo>
                  <a:pt x="395" y="718"/>
                </a:lnTo>
                <a:lnTo>
                  <a:pt x="396" y="718"/>
                </a:lnTo>
                <a:lnTo>
                  <a:pt x="398" y="718"/>
                </a:lnTo>
                <a:lnTo>
                  <a:pt x="399" y="718"/>
                </a:lnTo>
                <a:lnTo>
                  <a:pt x="400" y="718"/>
                </a:lnTo>
                <a:lnTo>
                  <a:pt x="401" y="718"/>
                </a:lnTo>
                <a:lnTo>
                  <a:pt x="402" y="718"/>
                </a:lnTo>
                <a:lnTo>
                  <a:pt x="404" y="718"/>
                </a:lnTo>
                <a:lnTo>
                  <a:pt x="405" y="718"/>
                </a:lnTo>
                <a:lnTo>
                  <a:pt x="407" y="718"/>
                </a:lnTo>
                <a:lnTo>
                  <a:pt x="408" y="718"/>
                </a:lnTo>
                <a:lnTo>
                  <a:pt x="409" y="719"/>
                </a:lnTo>
                <a:lnTo>
                  <a:pt x="410" y="718"/>
                </a:lnTo>
                <a:lnTo>
                  <a:pt x="412" y="718"/>
                </a:lnTo>
                <a:lnTo>
                  <a:pt x="413" y="719"/>
                </a:lnTo>
                <a:lnTo>
                  <a:pt x="414" y="719"/>
                </a:lnTo>
                <a:lnTo>
                  <a:pt x="415" y="719"/>
                </a:lnTo>
                <a:lnTo>
                  <a:pt x="417" y="719"/>
                </a:lnTo>
                <a:lnTo>
                  <a:pt x="418" y="719"/>
                </a:lnTo>
                <a:lnTo>
                  <a:pt x="419" y="719"/>
                </a:lnTo>
                <a:lnTo>
                  <a:pt x="421" y="719"/>
                </a:lnTo>
                <a:lnTo>
                  <a:pt x="422" y="719"/>
                </a:lnTo>
                <a:lnTo>
                  <a:pt x="423" y="719"/>
                </a:lnTo>
                <a:lnTo>
                  <a:pt x="424" y="720"/>
                </a:lnTo>
                <a:lnTo>
                  <a:pt x="426" y="719"/>
                </a:lnTo>
                <a:lnTo>
                  <a:pt x="427" y="719"/>
                </a:lnTo>
                <a:lnTo>
                  <a:pt x="428" y="719"/>
                </a:lnTo>
                <a:lnTo>
                  <a:pt x="429" y="719"/>
                </a:lnTo>
                <a:lnTo>
                  <a:pt x="431" y="719"/>
                </a:lnTo>
                <a:lnTo>
                  <a:pt x="432" y="718"/>
                </a:lnTo>
                <a:lnTo>
                  <a:pt x="434" y="718"/>
                </a:lnTo>
                <a:lnTo>
                  <a:pt x="435" y="719"/>
                </a:lnTo>
                <a:lnTo>
                  <a:pt x="436" y="719"/>
                </a:lnTo>
                <a:lnTo>
                  <a:pt x="437" y="719"/>
                </a:lnTo>
                <a:lnTo>
                  <a:pt x="439" y="719"/>
                </a:lnTo>
                <a:lnTo>
                  <a:pt x="440" y="719"/>
                </a:lnTo>
                <a:lnTo>
                  <a:pt x="441" y="719"/>
                </a:lnTo>
                <a:lnTo>
                  <a:pt x="442" y="720"/>
                </a:lnTo>
                <a:lnTo>
                  <a:pt x="444" y="720"/>
                </a:lnTo>
                <a:lnTo>
                  <a:pt x="445" y="720"/>
                </a:lnTo>
                <a:lnTo>
                  <a:pt x="446" y="720"/>
                </a:lnTo>
                <a:lnTo>
                  <a:pt x="448" y="720"/>
                </a:lnTo>
                <a:lnTo>
                  <a:pt x="449" y="720"/>
                </a:lnTo>
                <a:lnTo>
                  <a:pt x="450" y="720"/>
                </a:lnTo>
                <a:lnTo>
                  <a:pt x="451" y="720"/>
                </a:lnTo>
                <a:lnTo>
                  <a:pt x="453" y="719"/>
                </a:lnTo>
                <a:lnTo>
                  <a:pt x="454" y="719"/>
                </a:lnTo>
                <a:lnTo>
                  <a:pt x="455" y="718"/>
                </a:lnTo>
                <a:lnTo>
                  <a:pt x="456" y="718"/>
                </a:lnTo>
                <a:lnTo>
                  <a:pt x="458" y="717"/>
                </a:lnTo>
                <a:lnTo>
                  <a:pt x="459" y="717"/>
                </a:lnTo>
                <a:lnTo>
                  <a:pt x="460" y="716"/>
                </a:lnTo>
                <a:lnTo>
                  <a:pt x="462" y="716"/>
                </a:lnTo>
                <a:lnTo>
                  <a:pt x="463" y="716"/>
                </a:lnTo>
                <a:lnTo>
                  <a:pt x="464" y="716"/>
                </a:lnTo>
                <a:lnTo>
                  <a:pt x="466" y="716"/>
                </a:lnTo>
                <a:lnTo>
                  <a:pt x="467" y="716"/>
                </a:lnTo>
                <a:lnTo>
                  <a:pt x="468" y="716"/>
                </a:lnTo>
                <a:lnTo>
                  <a:pt x="469" y="716"/>
                </a:lnTo>
                <a:lnTo>
                  <a:pt x="470" y="716"/>
                </a:lnTo>
                <a:lnTo>
                  <a:pt x="472" y="716"/>
                </a:lnTo>
                <a:lnTo>
                  <a:pt x="473" y="716"/>
                </a:lnTo>
                <a:lnTo>
                  <a:pt x="475" y="717"/>
                </a:lnTo>
                <a:lnTo>
                  <a:pt x="476" y="716"/>
                </a:lnTo>
                <a:lnTo>
                  <a:pt x="477" y="717"/>
                </a:lnTo>
                <a:lnTo>
                  <a:pt x="478" y="717"/>
                </a:lnTo>
                <a:lnTo>
                  <a:pt x="480" y="717"/>
                </a:lnTo>
                <a:lnTo>
                  <a:pt x="481" y="717"/>
                </a:lnTo>
                <a:lnTo>
                  <a:pt x="482" y="718"/>
                </a:lnTo>
                <a:lnTo>
                  <a:pt x="483" y="719"/>
                </a:lnTo>
                <a:lnTo>
                  <a:pt x="485" y="719"/>
                </a:lnTo>
                <a:lnTo>
                  <a:pt x="486" y="719"/>
                </a:lnTo>
                <a:lnTo>
                  <a:pt x="487" y="719"/>
                </a:lnTo>
                <a:lnTo>
                  <a:pt x="489" y="719"/>
                </a:lnTo>
                <a:lnTo>
                  <a:pt x="490" y="719"/>
                </a:lnTo>
                <a:lnTo>
                  <a:pt x="491" y="719"/>
                </a:lnTo>
                <a:lnTo>
                  <a:pt x="493" y="720"/>
                </a:lnTo>
                <a:lnTo>
                  <a:pt x="494" y="720"/>
                </a:lnTo>
                <a:lnTo>
                  <a:pt x="495" y="720"/>
                </a:lnTo>
                <a:lnTo>
                  <a:pt x="496" y="720"/>
                </a:lnTo>
                <a:lnTo>
                  <a:pt x="497" y="721"/>
                </a:lnTo>
                <a:lnTo>
                  <a:pt x="499" y="721"/>
                </a:lnTo>
                <a:lnTo>
                  <a:pt x="500" y="721"/>
                </a:lnTo>
                <a:lnTo>
                  <a:pt x="502" y="720"/>
                </a:lnTo>
                <a:lnTo>
                  <a:pt x="503" y="720"/>
                </a:lnTo>
                <a:lnTo>
                  <a:pt x="504" y="721"/>
                </a:lnTo>
                <a:lnTo>
                  <a:pt x="505" y="721"/>
                </a:lnTo>
                <a:lnTo>
                  <a:pt x="507" y="721"/>
                </a:lnTo>
                <a:lnTo>
                  <a:pt x="508" y="721"/>
                </a:lnTo>
                <a:lnTo>
                  <a:pt x="509" y="721"/>
                </a:lnTo>
                <a:lnTo>
                  <a:pt x="510" y="721"/>
                </a:lnTo>
                <a:lnTo>
                  <a:pt x="512" y="721"/>
                </a:lnTo>
                <a:lnTo>
                  <a:pt x="513" y="721"/>
                </a:lnTo>
                <a:lnTo>
                  <a:pt x="514" y="721"/>
                </a:lnTo>
                <a:lnTo>
                  <a:pt x="516" y="721"/>
                </a:lnTo>
                <a:lnTo>
                  <a:pt x="517" y="721"/>
                </a:lnTo>
                <a:lnTo>
                  <a:pt x="518" y="721"/>
                </a:lnTo>
                <a:lnTo>
                  <a:pt x="519" y="721"/>
                </a:lnTo>
                <a:lnTo>
                  <a:pt x="521" y="721"/>
                </a:lnTo>
                <a:lnTo>
                  <a:pt x="522" y="721"/>
                </a:lnTo>
                <a:lnTo>
                  <a:pt x="523" y="721"/>
                </a:lnTo>
                <a:lnTo>
                  <a:pt x="524" y="721"/>
                </a:lnTo>
                <a:lnTo>
                  <a:pt x="526" y="721"/>
                </a:lnTo>
                <a:lnTo>
                  <a:pt x="527" y="721"/>
                </a:lnTo>
                <a:lnTo>
                  <a:pt x="528" y="720"/>
                </a:lnTo>
                <a:lnTo>
                  <a:pt x="530" y="720"/>
                </a:lnTo>
                <a:lnTo>
                  <a:pt x="531" y="720"/>
                </a:lnTo>
                <a:lnTo>
                  <a:pt x="532" y="720"/>
                </a:lnTo>
                <a:lnTo>
                  <a:pt x="534" y="720"/>
                </a:lnTo>
                <a:lnTo>
                  <a:pt x="535" y="720"/>
                </a:lnTo>
                <a:lnTo>
                  <a:pt x="536" y="720"/>
                </a:lnTo>
                <a:lnTo>
                  <a:pt x="537" y="720"/>
                </a:lnTo>
                <a:lnTo>
                  <a:pt x="539" y="720"/>
                </a:lnTo>
                <a:lnTo>
                  <a:pt x="540" y="719"/>
                </a:lnTo>
                <a:lnTo>
                  <a:pt x="541" y="717"/>
                </a:lnTo>
                <a:lnTo>
                  <a:pt x="543" y="716"/>
                </a:lnTo>
                <a:lnTo>
                  <a:pt x="544" y="716"/>
                </a:lnTo>
                <a:lnTo>
                  <a:pt x="545" y="715"/>
                </a:lnTo>
                <a:lnTo>
                  <a:pt x="546" y="715"/>
                </a:lnTo>
                <a:lnTo>
                  <a:pt x="548" y="715"/>
                </a:lnTo>
                <a:lnTo>
                  <a:pt x="549" y="715"/>
                </a:lnTo>
                <a:lnTo>
                  <a:pt x="550" y="715"/>
                </a:lnTo>
                <a:lnTo>
                  <a:pt x="551" y="715"/>
                </a:lnTo>
                <a:lnTo>
                  <a:pt x="553" y="716"/>
                </a:lnTo>
                <a:lnTo>
                  <a:pt x="554" y="716"/>
                </a:lnTo>
                <a:lnTo>
                  <a:pt x="555" y="716"/>
                </a:lnTo>
                <a:lnTo>
                  <a:pt x="557" y="717"/>
                </a:lnTo>
                <a:lnTo>
                  <a:pt x="558" y="717"/>
                </a:lnTo>
                <a:lnTo>
                  <a:pt x="559" y="718"/>
                </a:lnTo>
                <a:lnTo>
                  <a:pt x="561" y="718"/>
                </a:lnTo>
                <a:lnTo>
                  <a:pt x="562" y="718"/>
                </a:lnTo>
                <a:lnTo>
                  <a:pt x="563" y="719"/>
                </a:lnTo>
                <a:lnTo>
                  <a:pt x="564" y="719"/>
                </a:lnTo>
                <a:lnTo>
                  <a:pt x="565" y="719"/>
                </a:lnTo>
                <a:lnTo>
                  <a:pt x="567" y="719"/>
                </a:lnTo>
                <a:lnTo>
                  <a:pt x="568" y="719"/>
                </a:lnTo>
                <a:lnTo>
                  <a:pt x="570" y="719"/>
                </a:lnTo>
                <a:lnTo>
                  <a:pt x="571" y="719"/>
                </a:lnTo>
                <a:lnTo>
                  <a:pt x="572" y="719"/>
                </a:lnTo>
                <a:lnTo>
                  <a:pt x="573" y="719"/>
                </a:lnTo>
                <a:lnTo>
                  <a:pt x="575" y="719"/>
                </a:lnTo>
                <a:lnTo>
                  <a:pt x="576" y="719"/>
                </a:lnTo>
                <a:lnTo>
                  <a:pt x="577" y="719"/>
                </a:lnTo>
                <a:lnTo>
                  <a:pt x="578" y="719"/>
                </a:lnTo>
                <a:lnTo>
                  <a:pt x="580" y="719"/>
                </a:lnTo>
                <a:lnTo>
                  <a:pt x="581" y="719"/>
                </a:lnTo>
                <a:lnTo>
                  <a:pt x="582" y="719"/>
                </a:lnTo>
                <a:lnTo>
                  <a:pt x="584" y="719"/>
                </a:lnTo>
                <a:lnTo>
                  <a:pt x="585" y="719"/>
                </a:lnTo>
                <a:lnTo>
                  <a:pt x="586" y="719"/>
                </a:lnTo>
                <a:lnTo>
                  <a:pt x="587" y="719"/>
                </a:lnTo>
                <a:lnTo>
                  <a:pt x="589" y="719"/>
                </a:lnTo>
                <a:lnTo>
                  <a:pt x="590" y="719"/>
                </a:lnTo>
                <a:lnTo>
                  <a:pt x="591" y="720"/>
                </a:lnTo>
                <a:lnTo>
                  <a:pt x="592" y="720"/>
                </a:lnTo>
                <a:lnTo>
                  <a:pt x="594" y="720"/>
                </a:lnTo>
                <a:lnTo>
                  <a:pt x="595" y="720"/>
                </a:lnTo>
                <a:lnTo>
                  <a:pt x="597" y="720"/>
                </a:lnTo>
                <a:lnTo>
                  <a:pt x="598" y="720"/>
                </a:lnTo>
                <a:lnTo>
                  <a:pt x="599" y="720"/>
                </a:lnTo>
                <a:lnTo>
                  <a:pt x="600" y="720"/>
                </a:lnTo>
                <a:lnTo>
                  <a:pt x="602" y="720"/>
                </a:lnTo>
                <a:lnTo>
                  <a:pt x="603" y="720"/>
                </a:lnTo>
                <a:lnTo>
                  <a:pt x="604" y="721"/>
                </a:lnTo>
                <a:lnTo>
                  <a:pt x="605" y="721"/>
                </a:lnTo>
                <a:lnTo>
                  <a:pt x="607" y="721"/>
                </a:lnTo>
                <a:lnTo>
                  <a:pt x="608" y="721"/>
                </a:lnTo>
                <a:lnTo>
                  <a:pt x="609" y="721"/>
                </a:lnTo>
                <a:lnTo>
                  <a:pt x="611" y="721"/>
                </a:lnTo>
                <a:lnTo>
                  <a:pt x="612" y="721"/>
                </a:lnTo>
                <a:lnTo>
                  <a:pt x="613" y="721"/>
                </a:lnTo>
                <a:lnTo>
                  <a:pt x="614" y="721"/>
                </a:lnTo>
                <a:lnTo>
                  <a:pt x="616" y="721"/>
                </a:lnTo>
                <a:lnTo>
                  <a:pt x="617" y="721"/>
                </a:lnTo>
                <a:lnTo>
                  <a:pt x="618" y="721"/>
                </a:lnTo>
                <a:lnTo>
                  <a:pt x="619" y="721"/>
                </a:lnTo>
                <a:lnTo>
                  <a:pt x="621" y="721"/>
                </a:lnTo>
                <a:lnTo>
                  <a:pt x="622" y="721"/>
                </a:lnTo>
                <a:lnTo>
                  <a:pt x="623" y="720"/>
                </a:lnTo>
                <a:lnTo>
                  <a:pt x="625" y="720"/>
                </a:lnTo>
                <a:lnTo>
                  <a:pt x="626" y="720"/>
                </a:lnTo>
                <a:lnTo>
                  <a:pt x="627" y="720"/>
                </a:lnTo>
                <a:lnTo>
                  <a:pt x="629" y="720"/>
                </a:lnTo>
                <a:lnTo>
                  <a:pt x="630" y="720"/>
                </a:lnTo>
                <a:lnTo>
                  <a:pt x="631" y="720"/>
                </a:lnTo>
                <a:lnTo>
                  <a:pt x="632" y="720"/>
                </a:lnTo>
                <a:lnTo>
                  <a:pt x="633" y="720"/>
                </a:lnTo>
                <a:lnTo>
                  <a:pt x="635" y="720"/>
                </a:lnTo>
                <a:lnTo>
                  <a:pt x="636" y="720"/>
                </a:lnTo>
                <a:lnTo>
                  <a:pt x="638" y="720"/>
                </a:lnTo>
                <a:lnTo>
                  <a:pt x="639" y="718"/>
                </a:lnTo>
                <a:lnTo>
                  <a:pt x="640" y="718"/>
                </a:lnTo>
                <a:lnTo>
                  <a:pt x="641" y="717"/>
                </a:lnTo>
                <a:lnTo>
                  <a:pt x="643" y="716"/>
                </a:lnTo>
                <a:lnTo>
                  <a:pt x="644" y="716"/>
                </a:lnTo>
                <a:lnTo>
                  <a:pt x="645" y="714"/>
                </a:lnTo>
                <a:lnTo>
                  <a:pt x="646" y="713"/>
                </a:lnTo>
                <a:lnTo>
                  <a:pt x="648" y="712"/>
                </a:lnTo>
                <a:lnTo>
                  <a:pt x="649" y="712"/>
                </a:lnTo>
                <a:lnTo>
                  <a:pt x="650" y="711"/>
                </a:lnTo>
                <a:lnTo>
                  <a:pt x="652" y="711"/>
                </a:lnTo>
                <a:lnTo>
                  <a:pt x="653" y="712"/>
                </a:lnTo>
                <a:lnTo>
                  <a:pt x="654" y="712"/>
                </a:lnTo>
                <a:lnTo>
                  <a:pt x="656" y="712"/>
                </a:lnTo>
                <a:lnTo>
                  <a:pt x="657" y="712"/>
                </a:lnTo>
                <a:lnTo>
                  <a:pt x="658" y="712"/>
                </a:lnTo>
                <a:lnTo>
                  <a:pt x="659" y="712"/>
                </a:lnTo>
                <a:lnTo>
                  <a:pt x="660" y="713"/>
                </a:lnTo>
                <a:lnTo>
                  <a:pt x="662" y="714"/>
                </a:lnTo>
                <a:lnTo>
                  <a:pt x="663" y="716"/>
                </a:lnTo>
                <a:lnTo>
                  <a:pt x="665" y="716"/>
                </a:lnTo>
                <a:lnTo>
                  <a:pt x="666" y="717"/>
                </a:lnTo>
                <a:lnTo>
                  <a:pt x="667" y="718"/>
                </a:lnTo>
                <a:lnTo>
                  <a:pt x="668" y="718"/>
                </a:lnTo>
                <a:lnTo>
                  <a:pt x="670" y="718"/>
                </a:lnTo>
                <a:lnTo>
                  <a:pt x="671" y="719"/>
                </a:lnTo>
                <a:lnTo>
                  <a:pt x="672" y="719"/>
                </a:lnTo>
                <a:lnTo>
                  <a:pt x="673" y="719"/>
                </a:lnTo>
                <a:lnTo>
                  <a:pt x="675" y="719"/>
                </a:lnTo>
                <a:lnTo>
                  <a:pt x="676" y="720"/>
                </a:lnTo>
                <a:lnTo>
                  <a:pt x="677" y="719"/>
                </a:lnTo>
                <a:lnTo>
                  <a:pt x="679" y="719"/>
                </a:lnTo>
                <a:lnTo>
                  <a:pt x="680" y="719"/>
                </a:lnTo>
                <a:lnTo>
                  <a:pt x="681" y="719"/>
                </a:lnTo>
                <a:lnTo>
                  <a:pt x="682" y="719"/>
                </a:lnTo>
                <a:lnTo>
                  <a:pt x="684" y="719"/>
                </a:lnTo>
                <a:lnTo>
                  <a:pt x="685" y="719"/>
                </a:lnTo>
                <a:lnTo>
                  <a:pt x="686" y="719"/>
                </a:lnTo>
                <a:lnTo>
                  <a:pt x="687" y="719"/>
                </a:lnTo>
                <a:lnTo>
                  <a:pt x="689" y="719"/>
                </a:lnTo>
                <a:lnTo>
                  <a:pt x="690" y="720"/>
                </a:lnTo>
                <a:lnTo>
                  <a:pt x="691" y="720"/>
                </a:lnTo>
                <a:lnTo>
                  <a:pt x="693" y="720"/>
                </a:lnTo>
                <a:lnTo>
                  <a:pt x="694" y="720"/>
                </a:lnTo>
                <a:lnTo>
                  <a:pt x="695" y="720"/>
                </a:lnTo>
                <a:lnTo>
                  <a:pt x="697" y="720"/>
                </a:lnTo>
                <a:lnTo>
                  <a:pt x="698" y="720"/>
                </a:lnTo>
                <a:lnTo>
                  <a:pt x="699" y="720"/>
                </a:lnTo>
                <a:lnTo>
                  <a:pt x="700" y="720"/>
                </a:lnTo>
                <a:lnTo>
                  <a:pt x="702" y="720"/>
                </a:lnTo>
                <a:lnTo>
                  <a:pt x="703" y="720"/>
                </a:lnTo>
                <a:lnTo>
                  <a:pt x="704" y="720"/>
                </a:lnTo>
                <a:lnTo>
                  <a:pt x="706" y="720"/>
                </a:lnTo>
                <a:lnTo>
                  <a:pt x="707" y="720"/>
                </a:lnTo>
                <a:lnTo>
                  <a:pt x="708" y="720"/>
                </a:lnTo>
                <a:lnTo>
                  <a:pt x="709" y="720"/>
                </a:lnTo>
                <a:lnTo>
                  <a:pt x="711" y="720"/>
                </a:lnTo>
                <a:lnTo>
                  <a:pt x="712" y="720"/>
                </a:lnTo>
                <a:lnTo>
                  <a:pt x="713" y="719"/>
                </a:lnTo>
                <a:lnTo>
                  <a:pt x="714" y="719"/>
                </a:lnTo>
                <a:lnTo>
                  <a:pt x="716" y="719"/>
                </a:lnTo>
                <a:lnTo>
                  <a:pt x="717" y="719"/>
                </a:lnTo>
                <a:lnTo>
                  <a:pt x="718" y="720"/>
                </a:lnTo>
                <a:lnTo>
                  <a:pt x="720" y="719"/>
                </a:lnTo>
                <a:lnTo>
                  <a:pt x="721" y="719"/>
                </a:lnTo>
                <a:lnTo>
                  <a:pt x="722" y="719"/>
                </a:lnTo>
                <a:lnTo>
                  <a:pt x="724" y="719"/>
                </a:lnTo>
                <a:lnTo>
                  <a:pt x="725" y="719"/>
                </a:lnTo>
                <a:lnTo>
                  <a:pt x="726" y="719"/>
                </a:lnTo>
                <a:lnTo>
                  <a:pt x="727" y="719"/>
                </a:lnTo>
                <a:lnTo>
                  <a:pt x="728" y="719"/>
                </a:lnTo>
                <a:lnTo>
                  <a:pt x="730" y="720"/>
                </a:lnTo>
                <a:lnTo>
                  <a:pt x="731" y="719"/>
                </a:lnTo>
                <a:lnTo>
                  <a:pt x="733" y="719"/>
                </a:lnTo>
                <a:lnTo>
                  <a:pt x="734" y="719"/>
                </a:lnTo>
                <a:lnTo>
                  <a:pt x="735" y="719"/>
                </a:lnTo>
                <a:lnTo>
                  <a:pt x="736" y="719"/>
                </a:lnTo>
                <a:lnTo>
                  <a:pt x="738" y="720"/>
                </a:lnTo>
                <a:lnTo>
                  <a:pt x="739" y="720"/>
                </a:lnTo>
                <a:lnTo>
                  <a:pt x="740" y="719"/>
                </a:lnTo>
                <a:lnTo>
                  <a:pt x="741" y="719"/>
                </a:lnTo>
                <a:lnTo>
                  <a:pt x="743" y="719"/>
                </a:lnTo>
                <a:lnTo>
                  <a:pt x="744" y="719"/>
                </a:lnTo>
                <a:lnTo>
                  <a:pt x="745" y="719"/>
                </a:lnTo>
                <a:lnTo>
                  <a:pt x="747" y="719"/>
                </a:lnTo>
                <a:lnTo>
                  <a:pt x="748" y="720"/>
                </a:lnTo>
                <a:lnTo>
                  <a:pt x="749" y="719"/>
                </a:lnTo>
                <a:lnTo>
                  <a:pt x="751" y="719"/>
                </a:lnTo>
                <a:lnTo>
                  <a:pt x="752" y="720"/>
                </a:lnTo>
                <a:lnTo>
                  <a:pt x="753" y="720"/>
                </a:lnTo>
                <a:lnTo>
                  <a:pt x="754" y="720"/>
                </a:lnTo>
                <a:lnTo>
                  <a:pt x="755" y="720"/>
                </a:lnTo>
                <a:lnTo>
                  <a:pt x="757" y="720"/>
                </a:lnTo>
                <a:lnTo>
                  <a:pt x="758" y="719"/>
                </a:lnTo>
                <a:lnTo>
                  <a:pt x="760" y="719"/>
                </a:lnTo>
                <a:lnTo>
                  <a:pt x="761" y="719"/>
                </a:lnTo>
                <a:lnTo>
                  <a:pt x="762" y="719"/>
                </a:lnTo>
                <a:lnTo>
                  <a:pt x="763" y="719"/>
                </a:lnTo>
                <a:lnTo>
                  <a:pt x="765" y="719"/>
                </a:lnTo>
                <a:lnTo>
                  <a:pt x="766" y="720"/>
                </a:lnTo>
                <a:lnTo>
                  <a:pt x="767" y="720"/>
                </a:lnTo>
                <a:lnTo>
                  <a:pt x="768" y="720"/>
                </a:lnTo>
                <a:lnTo>
                  <a:pt x="770" y="720"/>
                </a:lnTo>
                <a:lnTo>
                  <a:pt x="771" y="720"/>
                </a:lnTo>
                <a:lnTo>
                  <a:pt x="772" y="720"/>
                </a:lnTo>
                <a:lnTo>
                  <a:pt x="774" y="719"/>
                </a:lnTo>
                <a:lnTo>
                  <a:pt x="775" y="719"/>
                </a:lnTo>
                <a:lnTo>
                  <a:pt x="776" y="719"/>
                </a:lnTo>
                <a:lnTo>
                  <a:pt x="777" y="719"/>
                </a:lnTo>
                <a:lnTo>
                  <a:pt x="779" y="719"/>
                </a:lnTo>
                <a:lnTo>
                  <a:pt x="780" y="719"/>
                </a:lnTo>
                <a:lnTo>
                  <a:pt x="781" y="719"/>
                </a:lnTo>
                <a:lnTo>
                  <a:pt x="782" y="719"/>
                </a:lnTo>
                <a:lnTo>
                  <a:pt x="784" y="720"/>
                </a:lnTo>
                <a:lnTo>
                  <a:pt x="785" y="719"/>
                </a:lnTo>
                <a:lnTo>
                  <a:pt x="786" y="719"/>
                </a:lnTo>
                <a:lnTo>
                  <a:pt x="788" y="719"/>
                </a:lnTo>
                <a:lnTo>
                  <a:pt x="789" y="719"/>
                </a:lnTo>
                <a:lnTo>
                  <a:pt x="790" y="720"/>
                </a:lnTo>
                <a:lnTo>
                  <a:pt x="792" y="720"/>
                </a:lnTo>
                <a:lnTo>
                  <a:pt x="793" y="720"/>
                </a:lnTo>
                <a:lnTo>
                  <a:pt x="794" y="719"/>
                </a:lnTo>
                <a:lnTo>
                  <a:pt x="795" y="719"/>
                </a:lnTo>
                <a:lnTo>
                  <a:pt x="796" y="718"/>
                </a:lnTo>
                <a:lnTo>
                  <a:pt x="798" y="718"/>
                </a:lnTo>
                <a:lnTo>
                  <a:pt x="799" y="718"/>
                </a:lnTo>
                <a:lnTo>
                  <a:pt x="801" y="718"/>
                </a:lnTo>
                <a:lnTo>
                  <a:pt x="802" y="718"/>
                </a:lnTo>
                <a:lnTo>
                  <a:pt x="803" y="718"/>
                </a:lnTo>
                <a:lnTo>
                  <a:pt x="804" y="718"/>
                </a:lnTo>
                <a:lnTo>
                  <a:pt x="806" y="718"/>
                </a:lnTo>
                <a:lnTo>
                  <a:pt x="807" y="718"/>
                </a:lnTo>
                <a:lnTo>
                  <a:pt x="808" y="718"/>
                </a:lnTo>
                <a:lnTo>
                  <a:pt x="809" y="718"/>
                </a:lnTo>
                <a:lnTo>
                  <a:pt x="811" y="719"/>
                </a:lnTo>
                <a:lnTo>
                  <a:pt x="812" y="719"/>
                </a:lnTo>
                <a:lnTo>
                  <a:pt x="813" y="718"/>
                </a:lnTo>
                <a:lnTo>
                  <a:pt x="815" y="719"/>
                </a:lnTo>
                <a:lnTo>
                  <a:pt x="816" y="719"/>
                </a:lnTo>
                <a:lnTo>
                  <a:pt x="817" y="719"/>
                </a:lnTo>
                <a:lnTo>
                  <a:pt x="819" y="719"/>
                </a:lnTo>
                <a:lnTo>
                  <a:pt x="820" y="719"/>
                </a:lnTo>
                <a:lnTo>
                  <a:pt x="821" y="719"/>
                </a:lnTo>
                <a:lnTo>
                  <a:pt x="822" y="719"/>
                </a:lnTo>
                <a:lnTo>
                  <a:pt x="823" y="719"/>
                </a:lnTo>
                <a:lnTo>
                  <a:pt x="825" y="719"/>
                </a:lnTo>
                <a:lnTo>
                  <a:pt x="826" y="719"/>
                </a:lnTo>
                <a:lnTo>
                  <a:pt x="828" y="719"/>
                </a:lnTo>
                <a:lnTo>
                  <a:pt x="829" y="718"/>
                </a:lnTo>
                <a:lnTo>
                  <a:pt x="830" y="718"/>
                </a:lnTo>
                <a:lnTo>
                  <a:pt x="831" y="719"/>
                </a:lnTo>
                <a:lnTo>
                  <a:pt x="833" y="719"/>
                </a:lnTo>
                <a:lnTo>
                  <a:pt x="834" y="718"/>
                </a:lnTo>
                <a:lnTo>
                  <a:pt x="835" y="717"/>
                </a:lnTo>
                <a:lnTo>
                  <a:pt x="836" y="717"/>
                </a:lnTo>
                <a:lnTo>
                  <a:pt x="838" y="717"/>
                </a:lnTo>
                <a:lnTo>
                  <a:pt x="839" y="717"/>
                </a:lnTo>
                <a:lnTo>
                  <a:pt x="840" y="717"/>
                </a:lnTo>
                <a:lnTo>
                  <a:pt x="842" y="717"/>
                </a:lnTo>
                <a:lnTo>
                  <a:pt x="843" y="717"/>
                </a:lnTo>
                <a:lnTo>
                  <a:pt x="844" y="717"/>
                </a:lnTo>
                <a:lnTo>
                  <a:pt x="845" y="717"/>
                </a:lnTo>
                <a:lnTo>
                  <a:pt x="847" y="717"/>
                </a:lnTo>
                <a:lnTo>
                  <a:pt x="848" y="717"/>
                </a:lnTo>
                <a:lnTo>
                  <a:pt x="849" y="718"/>
                </a:lnTo>
                <a:lnTo>
                  <a:pt x="850" y="718"/>
                </a:lnTo>
                <a:lnTo>
                  <a:pt x="852" y="718"/>
                </a:lnTo>
                <a:lnTo>
                  <a:pt x="853" y="718"/>
                </a:lnTo>
                <a:lnTo>
                  <a:pt x="854" y="718"/>
                </a:lnTo>
                <a:lnTo>
                  <a:pt x="856" y="718"/>
                </a:lnTo>
                <a:lnTo>
                  <a:pt x="857" y="718"/>
                </a:lnTo>
                <a:lnTo>
                  <a:pt x="858" y="718"/>
                </a:lnTo>
                <a:lnTo>
                  <a:pt x="860" y="718"/>
                </a:lnTo>
                <a:lnTo>
                  <a:pt x="861" y="718"/>
                </a:lnTo>
                <a:lnTo>
                  <a:pt x="862" y="719"/>
                </a:lnTo>
                <a:lnTo>
                  <a:pt x="863" y="719"/>
                </a:lnTo>
                <a:lnTo>
                  <a:pt x="864" y="718"/>
                </a:lnTo>
                <a:lnTo>
                  <a:pt x="866" y="718"/>
                </a:lnTo>
                <a:lnTo>
                  <a:pt x="867" y="718"/>
                </a:lnTo>
                <a:lnTo>
                  <a:pt x="869" y="719"/>
                </a:lnTo>
                <a:lnTo>
                  <a:pt x="870" y="719"/>
                </a:lnTo>
                <a:lnTo>
                  <a:pt x="871" y="719"/>
                </a:lnTo>
                <a:lnTo>
                  <a:pt x="872" y="718"/>
                </a:lnTo>
                <a:lnTo>
                  <a:pt x="874" y="718"/>
                </a:lnTo>
                <a:lnTo>
                  <a:pt x="875" y="718"/>
                </a:lnTo>
                <a:lnTo>
                  <a:pt x="876" y="718"/>
                </a:lnTo>
                <a:lnTo>
                  <a:pt x="877" y="719"/>
                </a:lnTo>
                <a:lnTo>
                  <a:pt x="879" y="719"/>
                </a:lnTo>
                <a:lnTo>
                  <a:pt x="880" y="719"/>
                </a:lnTo>
                <a:lnTo>
                  <a:pt x="881" y="719"/>
                </a:lnTo>
                <a:lnTo>
                  <a:pt x="883" y="719"/>
                </a:lnTo>
                <a:lnTo>
                  <a:pt x="884" y="719"/>
                </a:lnTo>
                <a:lnTo>
                  <a:pt x="885" y="719"/>
                </a:lnTo>
                <a:lnTo>
                  <a:pt x="887" y="719"/>
                </a:lnTo>
                <a:lnTo>
                  <a:pt x="888" y="719"/>
                </a:lnTo>
                <a:lnTo>
                  <a:pt x="889" y="719"/>
                </a:lnTo>
                <a:lnTo>
                  <a:pt x="890" y="719"/>
                </a:lnTo>
                <a:lnTo>
                  <a:pt x="891" y="719"/>
                </a:lnTo>
                <a:lnTo>
                  <a:pt x="893" y="720"/>
                </a:lnTo>
                <a:lnTo>
                  <a:pt x="894" y="719"/>
                </a:lnTo>
                <a:lnTo>
                  <a:pt x="896" y="719"/>
                </a:lnTo>
                <a:lnTo>
                  <a:pt x="897" y="718"/>
                </a:lnTo>
                <a:lnTo>
                  <a:pt x="898" y="718"/>
                </a:lnTo>
                <a:lnTo>
                  <a:pt x="899" y="718"/>
                </a:lnTo>
                <a:lnTo>
                  <a:pt x="901" y="718"/>
                </a:lnTo>
                <a:lnTo>
                  <a:pt x="902" y="717"/>
                </a:lnTo>
                <a:lnTo>
                  <a:pt x="903" y="716"/>
                </a:lnTo>
                <a:lnTo>
                  <a:pt x="904" y="715"/>
                </a:lnTo>
                <a:lnTo>
                  <a:pt x="906" y="714"/>
                </a:lnTo>
                <a:lnTo>
                  <a:pt x="907" y="713"/>
                </a:lnTo>
                <a:lnTo>
                  <a:pt x="908" y="713"/>
                </a:lnTo>
                <a:lnTo>
                  <a:pt x="910" y="713"/>
                </a:lnTo>
                <a:lnTo>
                  <a:pt x="911" y="714"/>
                </a:lnTo>
                <a:lnTo>
                  <a:pt x="912" y="713"/>
                </a:lnTo>
                <a:lnTo>
                  <a:pt x="914" y="713"/>
                </a:lnTo>
                <a:lnTo>
                  <a:pt x="915" y="714"/>
                </a:lnTo>
                <a:lnTo>
                  <a:pt x="916" y="716"/>
                </a:lnTo>
                <a:lnTo>
                  <a:pt x="917" y="716"/>
                </a:lnTo>
                <a:lnTo>
                  <a:pt x="918" y="716"/>
                </a:lnTo>
                <a:lnTo>
                  <a:pt x="920" y="717"/>
                </a:lnTo>
                <a:lnTo>
                  <a:pt x="921" y="717"/>
                </a:lnTo>
                <a:lnTo>
                  <a:pt x="922" y="718"/>
                </a:lnTo>
                <a:lnTo>
                  <a:pt x="924" y="718"/>
                </a:lnTo>
                <a:lnTo>
                  <a:pt x="925" y="719"/>
                </a:lnTo>
                <a:lnTo>
                  <a:pt x="926" y="720"/>
                </a:lnTo>
                <a:lnTo>
                  <a:pt x="928" y="720"/>
                </a:lnTo>
                <a:lnTo>
                  <a:pt x="929" y="720"/>
                </a:lnTo>
                <a:lnTo>
                  <a:pt x="930" y="720"/>
                </a:lnTo>
                <a:lnTo>
                  <a:pt x="931" y="720"/>
                </a:lnTo>
                <a:lnTo>
                  <a:pt x="933" y="719"/>
                </a:lnTo>
                <a:lnTo>
                  <a:pt x="934" y="719"/>
                </a:lnTo>
                <a:lnTo>
                  <a:pt x="935" y="719"/>
                </a:lnTo>
                <a:lnTo>
                  <a:pt x="937" y="720"/>
                </a:lnTo>
                <a:lnTo>
                  <a:pt x="938" y="720"/>
                </a:lnTo>
                <a:lnTo>
                  <a:pt x="939" y="719"/>
                </a:lnTo>
                <a:lnTo>
                  <a:pt x="940" y="719"/>
                </a:lnTo>
                <a:lnTo>
                  <a:pt x="942" y="719"/>
                </a:lnTo>
                <a:lnTo>
                  <a:pt x="943" y="719"/>
                </a:lnTo>
                <a:lnTo>
                  <a:pt x="944" y="720"/>
                </a:lnTo>
                <a:lnTo>
                  <a:pt x="945" y="720"/>
                </a:lnTo>
                <a:lnTo>
                  <a:pt x="947" y="720"/>
                </a:lnTo>
                <a:lnTo>
                  <a:pt x="948" y="719"/>
                </a:lnTo>
                <a:lnTo>
                  <a:pt x="949" y="719"/>
                </a:lnTo>
                <a:lnTo>
                  <a:pt x="951" y="719"/>
                </a:lnTo>
                <a:lnTo>
                  <a:pt x="952" y="719"/>
                </a:lnTo>
                <a:lnTo>
                  <a:pt x="953" y="719"/>
                </a:lnTo>
                <a:lnTo>
                  <a:pt x="955" y="719"/>
                </a:lnTo>
                <a:lnTo>
                  <a:pt x="956" y="719"/>
                </a:lnTo>
                <a:lnTo>
                  <a:pt x="957" y="719"/>
                </a:lnTo>
                <a:lnTo>
                  <a:pt x="958" y="718"/>
                </a:lnTo>
                <a:lnTo>
                  <a:pt x="959" y="718"/>
                </a:lnTo>
                <a:lnTo>
                  <a:pt x="961" y="718"/>
                </a:lnTo>
                <a:lnTo>
                  <a:pt x="962" y="718"/>
                </a:lnTo>
                <a:lnTo>
                  <a:pt x="964" y="718"/>
                </a:lnTo>
                <a:lnTo>
                  <a:pt x="965" y="719"/>
                </a:lnTo>
                <a:lnTo>
                  <a:pt x="966" y="719"/>
                </a:lnTo>
                <a:lnTo>
                  <a:pt x="967" y="719"/>
                </a:lnTo>
                <a:lnTo>
                  <a:pt x="969" y="719"/>
                </a:lnTo>
                <a:lnTo>
                  <a:pt x="970" y="719"/>
                </a:lnTo>
                <a:lnTo>
                  <a:pt x="971" y="720"/>
                </a:lnTo>
                <a:lnTo>
                  <a:pt x="972" y="720"/>
                </a:lnTo>
                <a:lnTo>
                  <a:pt x="974" y="720"/>
                </a:lnTo>
                <a:lnTo>
                  <a:pt x="975" y="720"/>
                </a:lnTo>
                <a:lnTo>
                  <a:pt x="976" y="719"/>
                </a:lnTo>
                <a:lnTo>
                  <a:pt x="978" y="719"/>
                </a:lnTo>
                <a:lnTo>
                  <a:pt x="979" y="719"/>
                </a:lnTo>
                <a:lnTo>
                  <a:pt x="980" y="719"/>
                </a:lnTo>
                <a:lnTo>
                  <a:pt x="982" y="719"/>
                </a:lnTo>
                <a:lnTo>
                  <a:pt x="983" y="719"/>
                </a:lnTo>
                <a:lnTo>
                  <a:pt x="984" y="719"/>
                </a:lnTo>
                <a:lnTo>
                  <a:pt x="985" y="719"/>
                </a:lnTo>
                <a:lnTo>
                  <a:pt x="986" y="719"/>
                </a:lnTo>
                <a:lnTo>
                  <a:pt x="988" y="719"/>
                </a:lnTo>
                <a:lnTo>
                  <a:pt x="989" y="719"/>
                </a:lnTo>
                <a:lnTo>
                  <a:pt x="991" y="720"/>
                </a:lnTo>
                <a:lnTo>
                  <a:pt x="992" y="720"/>
                </a:lnTo>
                <a:lnTo>
                  <a:pt x="993" y="719"/>
                </a:lnTo>
                <a:lnTo>
                  <a:pt x="994" y="719"/>
                </a:lnTo>
                <a:lnTo>
                  <a:pt x="996" y="719"/>
                </a:lnTo>
                <a:lnTo>
                  <a:pt x="997" y="719"/>
                </a:lnTo>
                <a:lnTo>
                  <a:pt x="998" y="719"/>
                </a:lnTo>
                <a:lnTo>
                  <a:pt x="999" y="719"/>
                </a:lnTo>
                <a:lnTo>
                  <a:pt x="1001" y="719"/>
                </a:lnTo>
                <a:lnTo>
                  <a:pt x="1002" y="719"/>
                </a:lnTo>
                <a:lnTo>
                  <a:pt x="1003" y="719"/>
                </a:lnTo>
                <a:lnTo>
                  <a:pt x="1005" y="719"/>
                </a:lnTo>
                <a:lnTo>
                  <a:pt x="1006" y="719"/>
                </a:lnTo>
                <a:lnTo>
                  <a:pt x="1007" y="719"/>
                </a:lnTo>
                <a:lnTo>
                  <a:pt x="1008" y="719"/>
                </a:lnTo>
                <a:lnTo>
                  <a:pt x="1010" y="719"/>
                </a:lnTo>
                <a:lnTo>
                  <a:pt x="1011" y="719"/>
                </a:lnTo>
                <a:lnTo>
                  <a:pt x="1012" y="719"/>
                </a:lnTo>
                <a:lnTo>
                  <a:pt x="1013" y="719"/>
                </a:lnTo>
                <a:lnTo>
                  <a:pt x="1015" y="719"/>
                </a:lnTo>
                <a:lnTo>
                  <a:pt x="1016" y="719"/>
                </a:lnTo>
                <a:lnTo>
                  <a:pt x="1017" y="718"/>
                </a:lnTo>
                <a:lnTo>
                  <a:pt x="1019" y="718"/>
                </a:lnTo>
                <a:lnTo>
                  <a:pt x="1020" y="717"/>
                </a:lnTo>
                <a:lnTo>
                  <a:pt x="1021" y="715"/>
                </a:lnTo>
                <a:lnTo>
                  <a:pt x="1023" y="715"/>
                </a:lnTo>
                <a:lnTo>
                  <a:pt x="1024" y="715"/>
                </a:lnTo>
                <a:lnTo>
                  <a:pt x="1025" y="714"/>
                </a:lnTo>
                <a:lnTo>
                  <a:pt x="1026" y="712"/>
                </a:lnTo>
                <a:lnTo>
                  <a:pt x="1027" y="711"/>
                </a:lnTo>
                <a:lnTo>
                  <a:pt x="1029" y="710"/>
                </a:lnTo>
                <a:lnTo>
                  <a:pt x="1030" y="710"/>
                </a:lnTo>
                <a:lnTo>
                  <a:pt x="1032" y="710"/>
                </a:lnTo>
                <a:lnTo>
                  <a:pt x="1033" y="712"/>
                </a:lnTo>
                <a:lnTo>
                  <a:pt x="1034" y="712"/>
                </a:lnTo>
                <a:lnTo>
                  <a:pt x="1035" y="712"/>
                </a:lnTo>
                <a:lnTo>
                  <a:pt x="1037" y="712"/>
                </a:lnTo>
                <a:lnTo>
                  <a:pt x="1038" y="713"/>
                </a:lnTo>
                <a:lnTo>
                  <a:pt x="1039" y="714"/>
                </a:lnTo>
                <a:lnTo>
                  <a:pt x="1040" y="716"/>
                </a:lnTo>
                <a:lnTo>
                  <a:pt x="1042" y="716"/>
                </a:lnTo>
                <a:lnTo>
                  <a:pt x="1043" y="716"/>
                </a:lnTo>
                <a:lnTo>
                  <a:pt x="1044" y="716"/>
                </a:lnTo>
                <a:lnTo>
                  <a:pt x="1046" y="716"/>
                </a:lnTo>
                <a:lnTo>
                  <a:pt x="1047" y="716"/>
                </a:lnTo>
                <a:lnTo>
                  <a:pt x="1048" y="716"/>
                </a:lnTo>
                <a:lnTo>
                  <a:pt x="1050" y="717"/>
                </a:lnTo>
                <a:lnTo>
                  <a:pt x="1051" y="717"/>
                </a:lnTo>
                <a:lnTo>
                  <a:pt x="1052" y="716"/>
                </a:lnTo>
                <a:lnTo>
                  <a:pt x="1053" y="716"/>
                </a:lnTo>
                <a:lnTo>
                  <a:pt x="1054" y="716"/>
                </a:lnTo>
                <a:lnTo>
                  <a:pt x="1056" y="717"/>
                </a:lnTo>
                <a:lnTo>
                  <a:pt x="1057" y="717"/>
                </a:lnTo>
                <a:lnTo>
                  <a:pt x="1059" y="717"/>
                </a:lnTo>
                <a:lnTo>
                  <a:pt x="1060" y="717"/>
                </a:lnTo>
                <a:lnTo>
                  <a:pt x="1061" y="717"/>
                </a:lnTo>
                <a:lnTo>
                  <a:pt x="1062" y="717"/>
                </a:lnTo>
                <a:lnTo>
                  <a:pt x="1064" y="717"/>
                </a:lnTo>
                <a:lnTo>
                  <a:pt x="1065" y="717"/>
                </a:lnTo>
                <a:lnTo>
                  <a:pt x="1066" y="717"/>
                </a:lnTo>
                <a:lnTo>
                  <a:pt x="1067" y="717"/>
                </a:lnTo>
                <a:lnTo>
                  <a:pt x="1069" y="717"/>
                </a:lnTo>
                <a:lnTo>
                  <a:pt x="1070" y="717"/>
                </a:lnTo>
                <a:lnTo>
                  <a:pt x="1071" y="717"/>
                </a:lnTo>
                <a:lnTo>
                  <a:pt x="1073" y="717"/>
                </a:lnTo>
                <a:lnTo>
                  <a:pt x="1074" y="717"/>
                </a:lnTo>
                <a:lnTo>
                  <a:pt x="1075" y="717"/>
                </a:lnTo>
                <a:lnTo>
                  <a:pt x="1077" y="717"/>
                </a:lnTo>
                <a:lnTo>
                  <a:pt x="1078" y="718"/>
                </a:lnTo>
                <a:lnTo>
                  <a:pt x="1079" y="718"/>
                </a:lnTo>
                <a:lnTo>
                  <a:pt x="1080" y="718"/>
                </a:lnTo>
                <a:lnTo>
                  <a:pt x="1081" y="719"/>
                </a:lnTo>
                <a:lnTo>
                  <a:pt x="1083" y="719"/>
                </a:lnTo>
                <a:lnTo>
                  <a:pt x="1084" y="719"/>
                </a:lnTo>
                <a:lnTo>
                  <a:pt x="1085" y="719"/>
                </a:lnTo>
                <a:lnTo>
                  <a:pt x="1087" y="719"/>
                </a:lnTo>
                <a:lnTo>
                  <a:pt x="1088" y="718"/>
                </a:lnTo>
                <a:lnTo>
                  <a:pt x="1089" y="718"/>
                </a:lnTo>
                <a:lnTo>
                  <a:pt x="1091" y="717"/>
                </a:lnTo>
                <a:lnTo>
                  <a:pt x="1092" y="716"/>
                </a:lnTo>
                <a:lnTo>
                  <a:pt x="1093" y="714"/>
                </a:lnTo>
                <a:lnTo>
                  <a:pt x="1094" y="712"/>
                </a:lnTo>
                <a:lnTo>
                  <a:pt x="1096" y="708"/>
                </a:lnTo>
                <a:lnTo>
                  <a:pt x="1097" y="703"/>
                </a:lnTo>
                <a:lnTo>
                  <a:pt x="1098" y="697"/>
                </a:lnTo>
                <a:lnTo>
                  <a:pt x="1100" y="690"/>
                </a:lnTo>
                <a:lnTo>
                  <a:pt x="1101" y="681"/>
                </a:lnTo>
                <a:lnTo>
                  <a:pt x="1102" y="674"/>
                </a:lnTo>
                <a:lnTo>
                  <a:pt x="1103" y="666"/>
                </a:lnTo>
                <a:lnTo>
                  <a:pt x="1105" y="657"/>
                </a:lnTo>
                <a:lnTo>
                  <a:pt x="1106" y="649"/>
                </a:lnTo>
                <a:lnTo>
                  <a:pt x="1107" y="644"/>
                </a:lnTo>
                <a:lnTo>
                  <a:pt x="1108" y="642"/>
                </a:lnTo>
                <a:lnTo>
                  <a:pt x="1110" y="644"/>
                </a:lnTo>
                <a:lnTo>
                  <a:pt x="1111" y="647"/>
                </a:lnTo>
                <a:lnTo>
                  <a:pt x="1112" y="651"/>
                </a:lnTo>
                <a:lnTo>
                  <a:pt x="1114" y="657"/>
                </a:lnTo>
                <a:lnTo>
                  <a:pt x="1115" y="665"/>
                </a:lnTo>
                <a:lnTo>
                  <a:pt x="1116" y="673"/>
                </a:lnTo>
                <a:lnTo>
                  <a:pt x="1118" y="680"/>
                </a:lnTo>
                <a:lnTo>
                  <a:pt x="1119" y="686"/>
                </a:lnTo>
                <a:lnTo>
                  <a:pt x="1120" y="693"/>
                </a:lnTo>
                <a:lnTo>
                  <a:pt x="1121" y="699"/>
                </a:lnTo>
                <a:lnTo>
                  <a:pt x="1122" y="704"/>
                </a:lnTo>
                <a:lnTo>
                  <a:pt x="1124" y="707"/>
                </a:lnTo>
                <a:lnTo>
                  <a:pt x="1125" y="711"/>
                </a:lnTo>
                <a:lnTo>
                  <a:pt x="1127" y="713"/>
                </a:lnTo>
                <a:lnTo>
                  <a:pt x="1128" y="714"/>
                </a:lnTo>
                <a:lnTo>
                  <a:pt x="1129" y="716"/>
                </a:lnTo>
                <a:lnTo>
                  <a:pt x="1130" y="716"/>
                </a:lnTo>
                <a:lnTo>
                  <a:pt x="1132" y="717"/>
                </a:lnTo>
                <a:lnTo>
                  <a:pt x="1133" y="717"/>
                </a:lnTo>
                <a:lnTo>
                  <a:pt x="1134" y="716"/>
                </a:lnTo>
                <a:lnTo>
                  <a:pt x="1135" y="716"/>
                </a:lnTo>
                <a:lnTo>
                  <a:pt x="1137" y="716"/>
                </a:lnTo>
                <a:lnTo>
                  <a:pt x="1138" y="716"/>
                </a:lnTo>
                <a:lnTo>
                  <a:pt x="1139" y="716"/>
                </a:lnTo>
                <a:lnTo>
                  <a:pt x="1141" y="716"/>
                </a:lnTo>
                <a:lnTo>
                  <a:pt x="1142" y="716"/>
                </a:lnTo>
                <a:lnTo>
                  <a:pt x="1143" y="715"/>
                </a:lnTo>
                <a:lnTo>
                  <a:pt x="1145" y="714"/>
                </a:lnTo>
                <a:lnTo>
                  <a:pt x="1146" y="714"/>
                </a:lnTo>
                <a:lnTo>
                  <a:pt x="1147" y="714"/>
                </a:lnTo>
                <a:lnTo>
                  <a:pt x="1148" y="712"/>
                </a:lnTo>
                <a:lnTo>
                  <a:pt x="1149" y="711"/>
                </a:lnTo>
                <a:lnTo>
                  <a:pt x="1151" y="710"/>
                </a:lnTo>
                <a:lnTo>
                  <a:pt x="1152" y="709"/>
                </a:lnTo>
                <a:lnTo>
                  <a:pt x="1154" y="706"/>
                </a:lnTo>
                <a:lnTo>
                  <a:pt x="1155" y="703"/>
                </a:lnTo>
                <a:lnTo>
                  <a:pt x="1156" y="702"/>
                </a:lnTo>
                <a:lnTo>
                  <a:pt x="1157" y="699"/>
                </a:lnTo>
                <a:lnTo>
                  <a:pt x="1159" y="699"/>
                </a:lnTo>
                <a:lnTo>
                  <a:pt x="1160" y="699"/>
                </a:lnTo>
                <a:lnTo>
                  <a:pt x="1161" y="699"/>
                </a:lnTo>
                <a:lnTo>
                  <a:pt x="1162" y="699"/>
                </a:lnTo>
                <a:lnTo>
                  <a:pt x="1164" y="700"/>
                </a:lnTo>
                <a:lnTo>
                  <a:pt x="1165" y="702"/>
                </a:lnTo>
                <a:lnTo>
                  <a:pt x="1166" y="705"/>
                </a:lnTo>
                <a:lnTo>
                  <a:pt x="1168" y="708"/>
                </a:lnTo>
                <a:lnTo>
                  <a:pt x="1169" y="709"/>
                </a:lnTo>
                <a:lnTo>
                  <a:pt x="1170" y="710"/>
                </a:lnTo>
                <a:lnTo>
                  <a:pt x="1172" y="710"/>
                </a:lnTo>
                <a:lnTo>
                  <a:pt x="1173" y="711"/>
                </a:lnTo>
                <a:lnTo>
                  <a:pt x="1174" y="712"/>
                </a:lnTo>
                <a:lnTo>
                  <a:pt x="1175" y="712"/>
                </a:lnTo>
                <a:lnTo>
                  <a:pt x="1176" y="712"/>
                </a:lnTo>
                <a:lnTo>
                  <a:pt x="1178" y="712"/>
                </a:lnTo>
                <a:lnTo>
                  <a:pt x="1179" y="710"/>
                </a:lnTo>
                <a:lnTo>
                  <a:pt x="1180" y="710"/>
                </a:lnTo>
                <a:lnTo>
                  <a:pt x="1182" y="710"/>
                </a:lnTo>
                <a:lnTo>
                  <a:pt x="1183" y="709"/>
                </a:lnTo>
                <a:lnTo>
                  <a:pt x="1184" y="709"/>
                </a:lnTo>
                <a:lnTo>
                  <a:pt x="1186" y="709"/>
                </a:lnTo>
                <a:lnTo>
                  <a:pt x="1187" y="709"/>
                </a:lnTo>
                <a:lnTo>
                  <a:pt x="1188" y="709"/>
                </a:lnTo>
                <a:lnTo>
                  <a:pt x="1189" y="710"/>
                </a:lnTo>
                <a:lnTo>
                  <a:pt x="1191" y="711"/>
                </a:lnTo>
                <a:lnTo>
                  <a:pt x="1192" y="712"/>
                </a:lnTo>
                <a:lnTo>
                  <a:pt x="1193" y="714"/>
                </a:lnTo>
                <a:lnTo>
                  <a:pt x="1195" y="715"/>
                </a:lnTo>
                <a:lnTo>
                  <a:pt x="1196" y="715"/>
                </a:lnTo>
                <a:lnTo>
                  <a:pt x="1197" y="716"/>
                </a:lnTo>
                <a:lnTo>
                  <a:pt x="1198" y="716"/>
                </a:lnTo>
                <a:lnTo>
                  <a:pt x="1200" y="717"/>
                </a:lnTo>
                <a:lnTo>
                  <a:pt x="1201" y="717"/>
                </a:lnTo>
                <a:lnTo>
                  <a:pt x="1202" y="717"/>
                </a:lnTo>
                <a:lnTo>
                  <a:pt x="1203" y="718"/>
                </a:lnTo>
                <a:lnTo>
                  <a:pt x="1205" y="717"/>
                </a:lnTo>
                <a:lnTo>
                  <a:pt x="1206" y="717"/>
                </a:lnTo>
                <a:lnTo>
                  <a:pt x="1207" y="717"/>
                </a:lnTo>
                <a:lnTo>
                  <a:pt x="1209" y="718"/>
                </a:lnTo>
                <a:lnTo>
                  <a:pt x="1210" y="718"/>
                </a:lnTo>
                <a:lnTo>
                  <a:pt x="1211" y="718"/>
                </a:lnTo>
                <a:lnTo>
                  <a:pt x="1213" y="718"/>
                </a:lnTo>
                <a:lnTo>
                  <a:pt x="1214" y="719"/>
                </a:lnTo>
                <a:lnTo>
                  <a:pt x="1215" y="719"/>
                </a:lnTo>
                <a:lnTo>
                  <a:pt x="1216" y="719"/>
                </a:lnTo>
                <a:lnTo>
                  <a:pt x="1217" y="719"/>
                </a:lnTo>
                <a:lnTo>
                  <a:pt x="1219" y="718"/>
                </a:lnTo>
                <a:lnTo>
                  <a:pt x="1220" y="718"/>
                </a:lnTo>
                <a:lnTo>
                  <a:pt x="1222" y="718"/>
                </a:lnTo>
                <a:lnTo>
                  <a:pt x="1223" y="718"/>
                </a:lnTo>
                <a:lnTo>
                  <a:pt x="1224" y="718"/>
                </a:lnTo>
                <a:lnTo>
                  <a:pt x="1225" y="718"/>
                </a:lnTo>
                <a:lnTo>
                  <a:pt x="1227" y="717"/>
                </a:lnTo>
                <a:lnTo>
                  <a:pt x="1228" y="717"/>
                </a:lnTo>
                <a:lnTo>
                  <a:pt x="1229" y="717"/>
                </a:lnTo>
                <a:lnTo>
                  <a:pt x="1230" y="717"/>
                </a:lnTo>
                <a:lnTo>
                  <a:pt x="1232" y="717"/>
                </a:lnTo>
                <a:lnTo>
                  <a:pt x="1233" y="717"/>
                </a:lnTo>
                <a:lnTo>
                  <a:pt x="1234" y="717"/>
                </a:lnTo>
                <a:lnTo>
                  <a:pt x="1236" y="717"/>
                </a:lnTo>
                <a:lnTo>
                  <a:pt x="1237" y="718"/>
                </a:lnTo>
                <a:lnTo>
                  <a:pt x="1238" y="718"/>
                </a:lnTo>
                <a:lnTo>
                  <a:pt x="1240" y="718"/>
                </a:lnTo>
                <a:lnTo>
                  <a:pt x="1241" y="718"/>
                </a:lnTo>
                <a:lnTo>
                  <a:pt x="1242" y="718"/>
                </a:lnTo>
                <a:lnTo>
                  <a:pt x="1243" y="718"/>
                </a:lnTo>
                <a:lnTo>
                  <a:pt x="1244" y="718"/>
                </a:lnTo>
                <a:lnTo>
                  <a:pt x="1246" y="718"/>
                </a:lnTo>
                <a:lnTo>
                  <a:pt x="1247" y="718"/>
                </a:lnTo>
                <a:lnTo>
                  <a:pt x="1248" y="718"/>
                </a:lnTo>
                <a:lnTo>
                  <a:pt x="1250" y="719"/>
                </a:lnTo>
                <a:lnTo>
                  <a:pt x="1251" y="719"/>
                </a:lnTo>
                <a:lnTo>
                  <a:pt x="1252" y="719"/>
                </a:lnTo>
                <a:lnTo>
                  <a:pt x="1254" y="719"/>
                </a:lnTo>
                <a:lnTo>
                  <a:pt x="1255" y="719"/>
                </a:lnTo>
                <a:lnTo>
                  <a:pt x="1256" y="719"/>
                </a:lnTo>
                <a:lnTo>
                  <a:pt x="1257" y="719"/>
                </a:lnTo>
                <a:lnTo>
                  <a:pt x="1259" y="719"/>
                </a:lnTo>
                <a:lnTo>
                  <a:pt x="1260" y="719"/>
                </a:lnTo>
                <a:lnTo>
                  <a:pt x="1261" y="719"/>
                </a:lnTo>
                <a:lnTo>
                  <a:pt x="1263" y="719"/>
                </a:lnTo>
                <a:lnTo>
                  <a:pt x="1264" y="717"/>
                </a:lnTo>
                <a:lnTo>
                  <a:pt x="1265" y="717"/>
                </a:lnTo>
                <a:lnTo>
                  <a:pt x="1266" y="717"/>
                </a:lnTo>
                <a:lnTo>
                  <a:pt x="1268" y="717"/>
                </a:lnTo>
                <a:lnTo>
                  <a:pt x="1269" y="717"/>
                </a:lnTo>
                <a:lnTo>
                  <a:pt x="1270" y="717"/>
                </a:lnTo>
                <a:lnTo>
                  <a:pt x="1271" y="717"/>
                </a:lnTo>
                <a:lnTo>
                  <a:pt x="1273" y="717"/>
                </a:lnTo>
                <a:lnTo>
                  <a:pt x="1274" y="717"/>
                </a:lnTo>
                <a:lnTo>
                  <a:pt x="1275" y="717"/>
                </a:lnTo>
                <a:lnTo>
                  <a:pt x="1277" y="717"/>
                </a:lnTo>
                <a:lnTo>
                  <a:pt x="1278" y="717"/>
                </a:lnTo>
                <a:lnTo>
                  <a:pt x="1279" y="718"/>
                </a:lnTo>
                <a:lnTo>
                  <a:pt x="1281" y="718"/>
                </a:lnTo>
                <a:lnTo>
                  <a:pt x="1282" y="718"/>
                </a:lnTo>
                <a:lnTo>
                  <a:pt x="1283" y="718"/>
                </a:lnTo>
                <a:lnTo>
                  <a:pt x="1284" y="718"/>
                </a:lnTo>
                <a:lnTo>
                  <a:pt x="1285" y="718"/>
                </a:lnTo>
                <a:lnTo>
                  <a:pt x="1287" y="717"/>
                </a:lnTo>
                <a:lnTo>
                  <a:pt x="1288" y="716"/>
                </a:lnTo>
                <a:lnTo>
                  <a:pt x="1290" y="715"/>
                </a:lnTo>
                <a:lnTo>
                  <a:pt x="1291" y="715"/>
                </a:lnTo>
                <a:lnTo>
                  <a:pt x="1292" y="715"/>
                </a:lnTo>
                <a:lnTo>
                  <a:pt x="1293" y="715"/>
                </a:lnTo>
                <a:lnTo>
                  <a:pt x="1295" y="714"/>
                </a:lnTo>
                <a:lnTo>
                  <a:pt x="1296" y="713"/>
                </a:lnTo>
                <a:lnTo>
                  <a:pt x="1297" y="713"/>
                </a:lnTo>
                <a:lnTo>
                  <a:pt x="1298" y="713"/>
                </a:lnTo>
                <a:lnTo>
                  <a:pt x="1300" y="713"/>
                </a:lnTo>
                <a:lnTo>
                  <a:pt x="1301" y="714"/>
                </a:lnTo>
                <a:lnTo>
                  <a:pt x="1302" y="715"/>
                </a:lnTo>
                <a:lnTo>
                  <a:pt x="1304" y="715"/>
                </a:lnTo>
                <a:lnTo>
                  <a:pt x="1305" y="716"/>
                </a:lnTo>
                <a:lnTo>
                  <a:pt x="1306" y="716"/>
                </a:lnTo>
                <a:lnTo>
                  <a:pt x="1308" y="716"/>
                </a:lnTo>
                <a:lnTo>
                  <a:pt x="1309" y="716"/>
                </a:lnTo>
                <a:lnTo>
                  <a:pt x="1310" y="716"/>
                </a:lnTo>
                <a:lnTo>
                  <a:pt x="1311" y="717"/>
                </a:lnTo>
                <a:lnTo>
                  <a:pt x="1312" y="717"/>
                </a:lnTo>
                <a:lnTo>
                  <a:pt x="1314" y="716"/>
                </a:lnTo>
                <a:lnTo>
                  <a:pt x="1315" y="716"/>
                </a:lnTo>
                <a:lnTo>
                  <a:pt x="1316" y="715"/>
                </a:lnTo>
                <a:lnTo>
                  <a:pt x="1318" y="714"/>
                </a:lnTo>
                <a:lnTo>
                  <a:pt x="1319" y="712"/>
                </a:lnTo>
                <a:lnTo>
                  <a:pt x="1320" y="711"/>
                </a:lnTo>
                <a:lnTo>
                  <a:pt x="1322" y="710"/>
                </a:lnTo>
                <a:lnTo>
                  <a:pt x="1323" y="710"/>
                </a:lnTo>
                <a:lnTo>
                  <a:pt x="1324" y="709"/>
                </a:lnTo>
                <a:lnTo>
                  <a:pt x="1325" y="706"/>
                </a:lnTo>
                <a:lnTo>
                  <a:pt x="1327" y="706"/>
                </a:lnTo>
                <a:lnTo>
                  <a:pt x="1328" y="706"/>
                </a:lnTo>
                <a:lnTo>
                  <a:pt x="1329" y="704"/>
                </a:lnTo>
                <a:lnTo>
                  <a:pt x="1331" y="704"/>
                </a:lnTo>
                <a:lnTo>
                  <a:pt x="1332" y="704"/>
                </a:lnTo>
                <a:lnTo>
                  <a:pt x="1333" y="704"/>
                </a:lnTo>
                <a:lnTo>
                  <a:pt x="1335" y="705"/>
                </a:lnTo>
                <a:lnTo>
                  <a:pt x="1336" y="706"/>
                </a:lnTo>
                <a:lnTo>
                  <a:pt x="1337" y="707"/>
                </a:lnTo>
                <a:lnTo>
                  <a:pt x="1338" y="708"/>
                </a:lnTo>
                <a:lnTo>
                  <a:pt x="1339" y="709"/>
                </a:lnTo>
                <a:lnTo>
                  <a:pt x="1341" y="710"/>
                </a:lnTo>
                <a:lnTo>
                  <a:pt x="1342" y="712"/>
                </a:lnTo>
                <a:lnTo>
                  <a:pt x="1343" y="713"/>
                </a:lnTo>
                <a:lnTo>
                  <a:pt x="1345" y="713"/>
                </a:lnTo>
                <a:lnTo>
                  <a:pt x="1346" y="713"/>
                </a:lnTo>
                <a:lnTo>
                  <a:pt x="1347" y="713"/>
                </a:lnTo>
                <a:lnTo>
                  <a:pt x="1349" y="713"/>
                </a:lnTo>
                <a:lnTo>
                  <a:pt x="1350" y="713"/>
                </a:lnTo>
                <a:lnTo>
                  <a:pt x="1351" y="713"/>
                </a:lnTo>
                <a:lnTo>
                  <a:pt x="1352" y="713"/>
                </a:lnTo>
                <a:lnTo>
                  <a:pt x="1354" y="713"/>
                </a:lnTo>
                <a:lnTo>
                  <a:pt x="1355" y="713"/>
                </a:lnTo>
                <a:lnTo>
                  <a:pt x="1356" y="713"/>
                </a:lnTo>
                <a:lnTo>
                  <a:pt x="1358" y="715"/>
                </a:lnTo>
                <a:lnTo>
                  <a:pt x="1359" y="715"/>
                </a:lnTo>
                <a:lnTo>
                  <a:pt x="1360" y="715"/>
                </a:lnTo>
                <a:lnTo>
                  <a:pt x="1361" y="715"/>
                </a:lnTo>
                <a:lnTo>
                  <a:pt x="1363" y="715"/>
                </a:lnTo>
                <a:lnTo>
                  <a:pt x="1364" y="716"/>
                </a:lnTo>
                <a:lnTo>
                  <a:pt x="1365" y="716"/>
                </a:lnTo>
                <a:lnTo>
                  <a:pt x="1366" y="716"/>
                </a:lnTo>
                <a:lnTo>
                  <a:pt x="1368" y="716"/>
                </a:lnTo>
                <a:lnTo>
                  <a:pt x="1369" y="716"/>
                </a:lnTo>
                <a:lnTo>
                  <a:pt x="1370" y="717"/>
                </a:lnTo>
                <a:lnTo>
                  <a:pt x="1372" y="716"/>
                </a:lnTo>
                <a:lnTo>
                  <a:pt x="1373" y="716"/>
                </a:lnTo>
                <a:lnTo>
                  <a:pt x="1374" y="715"/>
                </a:lnTo>
                <a:lnTo>
                  <a:pt x="1376" y="714"/>
                </a:lnTo>
                <a:lnTo>
                  <a:pt x="1377" y="711"/>
                </a:lnTo>
                <a:lnTo>
                  <a:pt x="1378" y="708"/>
                </a:lnTo>
                <a:lnTo>
                  <a:pt x="1379" y="704"/>
                </a:lnTo>
                <a:lnTo>
                  <a:pt x="1380" y="698"/>
                </a:lnTo>
                <a:lnTo>
                  <a:pt x="1382" y="692"/>
                </a:lnTo>
                <a:lnTo>
                  <a:pt x="1383" y="683"/>
                </a:lnTo>
                <a:lnTo>
                  <a:pt x="1385" y="673"/>
                </a:lnTo>
                <a:lnTo>
                  <a:pt x="1386" y="663"/>
                </a:lnTo>
                <a:lnTo>
                  <a:pt x="1387" y="651"/>
                </a:lnTo>
                <a:lnTo>
                  <a:pt x="1388" y="639"/>
                </a:lnTo>
                <a:lnTo>
                  <a:pt x="1390" y="628"/>
                </a:lnTo>
                <a:lnTo>
                  <a:pt x="1391" y="617"/>
                </a:lnTo>
                <a:lnTo>
                  <a:pt x="1392" y="609"/>
                </a:lnTo>
                <a:lnTo>
                  <a:pt x="1393" y="606"/>
                </a:lnTo>
                <a:lnTo>
                  <a:pt x="1395" y="605"/>
                </a:lnTo>
                <a:lnTo>
                  <a:pt x="1396" y="606"/>
                </a:lnTo>
                <a:lnTo>
                  <a:pt x="1397" y="611"/>
                </a:lnTo>
                <a:lnTo>
                  <a:pt x="1399" y="621"/>
                </a:lnTo>
                <a:lnTo>
                  <a:pt x="1400" y="632"/>
                </a:lnTo>
                <a:lnTo>
                  <a:pt x="1401" y="642"/>
                </a:lnTo>
                <a:lnTo>
                  <a:pt x="1403" y="650"/>
                </a:lnTo>
                <a:lnTo>
                  <a:pt x="1404" y="659"/>
                </a:lnTo>
                <a:lnTo>
                  <a:pt x="1405" y="667"/>
                </a:lnTo>
                <a:lnTo>
                  <a:pt x="1406" y="674"/>
                </a:lnTo>
                <a:lnTo>
                  <a:pt x="1407" y="681"/>
                </a:lnTo>
                <a:lnTo>
                  <a:pt x="1409" y="687"/>
                </a:lnTo>
                <a:lnTo>
                  <a:pt x="1410" y="692"/>
                </a:lnTo>
                <a:lnTo>
                  <a:pt x="1411" y="695"/>
                </a:lnTo>
                <a:lnTo>
                  <a:pt x="1413" y="697"/>
                </a:lnTo>
                <a:lnTo>
                  <a:pt x="1414" y="698"/>
                </a:lnTo>
                <a:lnTo>
                  <a:pt x="1415" y="698"/>
                </a:lnTo>
                <a:lnTo>
                  <a:pt x="1417" y="699"/>
                </a:lnTo>
                <a:lnTo>
                  <a:pt x="1418" y="699"/>
                </a:lnTo>
                <a:lnTo>
                  <a:pt x="1419" y="700"/>
                </a:lnTo>
                <a:lnTo>
                  <a:pt x="1420" y="700"/>
                </a:lnTo>
                <a:lnTo>
                  <a:pt x="1422" y="699"/>
                </a:lnTo>
                <a:lnTo>
                  <a:pt x="1423" y="699"/>
                </a:lnTo>
                <a:lnTo>
                  <a:pt x="1424" y="700"/>
                </a:lnTo>
                <a:lnTo>
                  <a:pt x="1426" y="701"/>
                </a:lnTo>
                <a:lnTo>
                  <a:pt x="1427" y="702"/>
                </a:lnTo>
                <a:lnTo>
                  <a:pt x="1428" y="702"/>
                </a:lnTo>
                <a:lnTo>
                  <a:pt x="1430" y="702"/>
                </a:lnTo>
                <a:lnTo>
                  <a:pt x="1431" y="702"/>
                </a:lnTo>
                <a:lnTo>
                  <a:pt x="1432" y="702"/>
                </a:lnTo>
                <a:lnTo>
                  <a:pt x="1433" y="701"/>
                </a:lnTo>
                <a:lnTo>
                  <a:pt x="1434" y="700"/>
                </a:lnTo>
                <a:lnTo>
                  <a:pt x="1436" y="699"/>
                </a:lnTo>
                <a:lnTo>
                  <a:pt x="1437" y="698"/>
                </a:lnTo>
                <a:lnTo>
                  <a:pt x="1438" y="697"/>
                </a:lnTo>
                <a:lnTo>
                  <a:pt x="1440" y="695"/>
                </a:lnTo>
                <a:lnTo>
                  <a:pt x="1441" y="694"/>
                </a:lnTo>
                <a:lnTo>
                  <a:pt x="1442" y="693"/>
                </a:lnTo>
                <a:lnTo>
                  <a:pt x="1444" y="693"/>
                </a:lnTo>
                <a:lnTo>
                  <a:pt x="1445" y="693"/>
                </a:lnTo>
                <a:lnTo>
                  <a:pt x="1446" y="694"/>
                </a:lnTo>
                <a:lnTo>
                  <a:pt x="1447" y="696"/>
                </a:lnTo>
                <a:lnTo>
                  <a:pt x="1448" y="696"/>
                </a:lnTo>
                <a:lnTo>
                  <a:pt x="1450" y="698"/>
                </a:lnTo>
                <a:lnTo>
                  <a:pt x="1451" y="701"/>
                </a:lnTo>
                <a:lnTo>
                  <a:pt x="1453" y="703"/>
                </a:lnTo>
                <a:lnTo>
                  <a:pt x="1454" y="705"/>
                </a:lnTo>
                <a:lnTo>
                  <a:pt x="1455" y="707"/>
                </a:lnTo>
                <a:lnTo>
                  <a:pt x="1456" y="708"/>
                </a:lnTo>
                <a:lnTo>
                  <a:pt x="1458" y="709"/>
                </a:lnTo>
                <a:lnTo>
                  <a:pt x="1459" y="709"/>
                </a:lnTo>
                <a:lnTo>
                  <a:pt x="1460" y="709"/>
                </a:lnTo>
                <a:lnTo>
                  <a:pt x="1461" y="711"/>
                </a:lnTo>
                <a:lnTo>
                  <a:pt x="1463" y="712"/>
                </a:lnTo>
                <a:lnTo>
                  <a:pt x="1464" y="712"/>
                </a:lnTo>
                <a:lnTo>
                  <a:pt x="1465" y="712"/>
                </a:lnTo>
                <a:lnTo>
                  <a:pt x="1467" y="713"/>
                </a:lnTo>
                <a:lnTo>
                  <a:pt x="1468" y="713"/>
                </a:lnTo>
                <a:lnTo>
                  <a:pt x="1469" y="713"/>
                </a:lnTo>
                <a:lnTo>
                  <a:pt x="1471" y="714"/>
                </a:lnTo>
                <a:lnTo>
                  <a:pt x="1472" y="714"/>
                </a:lnTo>
                <a:lnTo>
                  <a:pt x="1473" y="714"/>
                </a:lnTo>
                <a:lnTo>
                  <a:pt x="1474" y="714"/>
                </a:lnTo>
                <a:lnTo>
                  <a:pt x="1475" y="713"/>
                </a:lnTo>
                <a:lnTo>
                  <a:pt x="1477" y="713"/>
                </a:lnTo>
                <a:lnTo>
                  <a:pt x="1478" y="713"/>
                </a:lnTo>
                <a:lnTo>
                  <a:pt x="1479" y="712"/>
                </a:lnTo>
                <a:lnTo>
                  <a:pt x="1481" y="712"/>
                </a:lnTo>
                <a:lnTo>
                  <a:pt x="1482" y="712"/>
                </a:lnTo>
                <a:lnTo>
                  <a:pt x="1483" y="712"/>
                </a:lnTo>
                <a:lnTo>
                  <a:pt x="1485" y="712"/>
                </a:lnTo>
                <a:lnTo>
                  <a:pt x="1486" y="711"/>
                </a:lnTo>
                <a:lnTo>
                  <a:pt x="1487" y="710"/>
                </a:lnTo>
                <a:lnTo>
                  <a:pt x="1488" y="708"/>
                </a:lnTo>
                <a:lnTo>
                  <a:pt x="1490" y="706"/>
                </a:lnTo>
                <a:lnTo>
                  <a:pt x="1491" y="705"/>
                </a:lnTo>
                <a:lnTo>
                  <a:pt x="1492" y="703"/>
                </a:lnTo>
                <a:lnTo>
                  <a:pt x="1494" y="702"/>
                </a:lnTo>
                <a:lnTo>
                  <a:pt x="1495" y="700"/>
                </a:lnTo>
                <a:lnTo>
                  <a:pt x="1496" y="700"/>
                </a:lnTo>
                <a:lnTo>
                  <a:pt x="1498" y="700"/>
                </a:lnTo>
                <a:lnTo>
                  <a:pt x="1499" y="700"/>
                </a:lnTo>
                <a:lnTo>
                  <a:pt x="1500" y="702"/>
                </a:lnTo>
                <a:lnTo>
                  <a:pt x="1501" y="702"/>
                </a:lnTo>
                <a:lnTo>
                  <a:pt x="1502" y="702"/>
                </a:lnTo>
                <a:lnTo>
                  <a:pt x="1504" y="704"/>
                </a:lnTo>
                <a:lnTo>
                  <a:pt x="1505" y="706"/>
                </a:lnTo>
                <a:lnTo>
                  <a:pt x="1506" y="706"/>
                </a:lnTo>
                <a:lnTo>
                  <a:pt x="1508" y="707"/>
                </a:lnTo>
                <a:lnTo>
                  <a:pt x="1509" y="708"/>
                </a:lnTo>
                <a:lnTo>
                  <a:pt x="1510" y="708"/>
                </a:lnTo>
                <a:lnTo>
                  <a:pt x="1512" y="709"/>
                </a:lnTo>
                <a:lnTo>
                  <a:pt x="1513" y="709"/>
                </a:lnTo>
                <a:lnTo>
                  <a:pt x="1514" y="708"/>
                </a:lnTo>
                <a:lnTo>
                  <a:pt x="1515" y="708"/>
                </a:lnTo>
                <a:lnTo>
                  <a:pt x="1517" y="707"/>
                </a:lnTo>
                <a:lnTo>
                  <a:pt x="1518" y="706"/>
                </a:lnTo>
                <a:lnTo>
                  <a:pt x="1519" y="704"/>
                </a:lnTo>
                <a:lnTo>
                  <a:pt x="1521" y="702"/>
                </a:lnTo>
                <a:lnTo>
                  <a:pt x="1522" y="700"/>
                </a:lnTo>
                <a:lnTo>
                  <a:pt x="1523" y="698"/>
                </a:lnTo>
                <a:lnTo>
                  <a:pt x="1524" y="698"/>
                </a:lnTo>
                <a:lnTo>
                  <a:pt x="1526" y="697"/>
                </a:lnTo>
                <a:lnTo>
                  <a:pt x="1527" y="697"/>
                </a:lnTo>
                <a:lnTo>
                  <a:pt x="1528" y="697"/>
                </a:lnTo>
                <a:lnTo>
                  <a:pt x="1529" y="698"/>
                </a:lnTo>
                <a:lnTo>
                  <a:pt x="1531" y="699"/>
                </a:lnTo>
                <a:lnTo>
                  <a:pt x="1532" y="699"/>
                </a:lnTo>
                <a:lnTo>
                  <a:pt x="1533" y="701"/>
                </a:lnTo>
                <a:lnTo>
                  <a:pt x="1535" y="703"/>
                </a:lnTo>
                <a:lnTo>
                  <a:pt x="1536" y="703"/>
                </a:lnTo>
                <a:lnTo>
                  <a:pt x="1537" y="702"/>
                </a:lnTo>
                <a:lnTo>
                  <a:pt x="1539" y="702"/>
                </a:lnTo>
                <a:lnTo>
                  <a:pt x="1540" y="703"/>
                </a:lnTo>
                <a:lnTo>
                  <a:pt x="1541" y="702"/>
                </a:lnTo>
                <a:lnTo>
                  <a:pt x="1542" y="702"/>
                </a:lnTo>
                <a:lnTo>
                  <a:pt x="1543" y="702"/>
                </a:lnTo>
                <a:lnTo>
                  <a:pt x="1545" y="702"/>
                </a:lnTo>
                <a:lnTo>
                  <a:pt x="1546" y="702"/>
                </a:lnTo>
                <a:lnTo>
                  <a:pt x="1548" y="702"/>
                </a:lnTo>
                <a:lnTo>
                  <a:pt x="1549" y="702"/>
                </a:lnTo>
                <a:lnTo>
                  <a:pt x="1550" y="702"/>
                </a:lnTo>
                <a:lnTo>
                  <a:pt x="1551" y="702"/>
                </a:lnTo>
                <a:lnTo>
                  <a:pt x="1553" y="703"/>
                </a:lnTo>
                <a:lnTo>
                  <a:pt x="1554" y="703"/>
                </a:lnTo>
                <a:lnTo>
                  <a:pt x="1555" y="705"/>
                </a:lnTo>
                <a:lnTo>
                  <a:pt x="1556" y="706"/>
                </a:lnTo>
                <a:lnTo>
                  <a:pt x="1558" y="707"/>
                </a:lnTo>
                <a:lnTo>
                  <a:pt x="1559" y="707"/>
                </a:lnTo>
                <a:lnTo>
                  <a:pt x="1560" y="708"/>
                </a:lnTo>
                <a:lnTo>
                  <a:pt x="1562" y="709"/>
                </a:lnTo>
                <a:lnTo>
                  <a:pt x="1563" y="711"/>
                </a:lnTo>
                <a:lnTo>
                  <a:pt x="1564" y="711"/>
                </a:lnTo>
                <a:lnTo>
                  <a:pt x="1566" y="712"/>
                </a:lnTo>
                <a:lnTo>
                  <a:pt x="1567" y="712"/>
                </a:lnTo>
                <a:lnTo>
                  <a:pt x="1568" y="712"/>
                </a:lnTo>
                <a:lnTo>
                  <a:pt x="1569" y="712"/>
                </a:lnTo>
                <a:lnTo>
                  <a:pt x="1570" y="712"/>
                </a:lnTo>
                <a:lnTo>
                  <a:pt x="1572" y="712"/>
                </a:lnTo>
                <a:lnTo>
                  <a:pt x="1573" y="712"/>
                </a:lnTo>
                <a:lnTo>
                  <a:pt x="1574" y="712"/>
                </a:lnTo>
                <a:lnTo>
                  <a:pt x="1576" y="712"/>
                </a:lnTo>
                <a:lnTo>
                  <a:pt x="1577" y="711"/>
                </a:lnTo>
                <a:lnTo>
                  <a:pt x="1578" y="709"/>
                </a:lnTo>
                <a:lnTo>
                  <a:pt x="1580" y="708"/>
                </a:lnTo>
                <a:lnTo>
                  <a:pt x="1581" y="706"/>
                </a:lnTo>
                <a:lnTo>
                  <a:pt x="1582" y="706"/>
                </a:lnTo>
                <a:lnTo>
                  <a:pt x="1583" y="705"/>
                </a:lnTo>
                <a:lnTo>
                  <a:pt x="1585" y="704"/>
                </a:lnTo>
                <a:lnTo>
                  <a:pt x="1586" y="704"/>
                </a:lnTo>
                <a:lnTo>
                  <a:pt x="1587" y="705"/>
                </a:lnTo>
                <a:lnTo>
                  <a:pt x="1589" y="706"/>
                </a:lnTo>
                <a:lnTo>
                  <a:pt x="1590" y="706"/>
                </a:lnTo>
                <a:lnTo>
                  <a:pt x="1591" y="706"/>
                </a:lnTo>
                <a:lnTo>
                  <a:pt x="1593" y="709"/>
                </a:lnTo>
                <a:lnTo>
                  <a:pt x="1594" y="709"/>
                </a:lnTo>
                <a:lnTo>
                  <a:pt x="1595" y="710"/>
                </a:lnTo>
                <a:lnTo>
                  <a:pt x="1596" y="711"/>
                </a:lnTo>
                <a:lnTo>
                  <a:pt x="1597" y="711"/>
                </a:lnTo>
                <a:lnTo>
                  <a:pt x="1599" y="712"/>
                </a:lnTo>
                <a:lnTo>
                  <a:pt x="1600" y="713"/>
                </a:lnTo>
                <a:lnTo>
                  <a:pt x="1601" y="714"/>
                </a:lnTo>
                <a:lnTo>
                  <a:pt x="1603" y="715"/>
                </a:lnTo>
                <a:lnTo>
                  <a:pt x="1604" y="715"/>
                </a:lnTo>
                <a:lnTo>
                  <a:pt x="1605" y="715"/>
                </a:lnTo>
                <a:lnTo>
                  <a:pt x="1607" y="715"/>
                </a:lnTo>
                <a:lnTo>
                  <a:pt x="1608" y="715"/>
                </a:lnTo>
                <a:lnTo>
                  <a:pt x="1609" y="715"/>
                </a:lnTo>
                <a:lnTo>
                  <a:pt x="1610" y="714"/>
                </a:lnTo>
                <a:lnTo>
                  <a:pt x="1612" y="714"/>
                </a:lnTo>
                <a:lnTo>
                  <a:pt x="1613" y="712"/>
                </a:lnTo>
                <a:lnTo>
                  <a:pt x="1614" y="711"/>
                </a:lnTo>
                <a:lnTo>
                  <a:pt x="1616" y="711"/>
                </a:lnTo>
                <a:lnTo>
                  <a:pt x="1617" y="710"/>
                </a:lnTo>
                <a:lnTo>
                  <a:pt x="1618" y="708"/>
                </a:lnTo>
                <a:lnTo>
                  <a:pt x="1619" y="707"/>
                </a:lnTo>
                <a:lnTo>
                  <a:pt x="1621" y="706"/>
                </a:lnTo>
                <a:lnTo>
                  <a:pt x="1622" y="706"/>
                </a:lnTo>
                <a:lnTo>
                  <a:pt x="1623" y="705"/>
                </a:lnTo>
                <a:lnTo>
                  <a:pt x="1624" y="705"/>
                </a:lnTo>
                <a:lnTo>
                  <a:pt x="1626" y="703"/>
                </a:lnTo>
                <a:lnTo>
                  <a:pt x="1627" y="702"/>
                </a:lnTo>
                <a:lnTo>
                  <a:pt x="1628" y="702"/>
                </a:lnTo>
                <a:lnTo>
                  <a:pt x="1630" y="700"/>
                </a:lnTo>
                <a:lnTo>
                  <a:pt x="1631" y="700"/>
                </a:lnTo>
                <a:lnTo>
                  <a:pt x="1632" y="700"/>
                </a:lnTo>
                <a:lnTo>
                  <a:pt x="1634" y="700"/>
                </a:lnTo>
                <a:lnTo>
                  <a:pt x="1635" y="700"/>
                </a:lnTo>
                <a:lnTo>
                  <a:pt x="1636" y="701"/>
                </a:lnTo>
                <a:lnTo>
                  <a:pt x="1637" y="701"/>
                </a:lnTo>
                <a:lnTo>
                  <a:pt x="1638" y="703"/>
                </a:lnTo>
                <a:lnTo>
                  <a:pt x="1640" y="703"/>
                </a:lnTo>
                <a:lnTo>
                  <a:pt x="1641" y="704"/>
                </a:lnTo>
                <a:lnTo>
                  <a:pt x="1642" y="706"/>
                </a:lnTo>
                <a:lnTo>
                  <a:pt x="1644" y="708"/>
                </a:lnTo>
                <a:lnTo>
                  <a:pt x="1645" y="709"/>
                </a:lnTo>
                <a:lnTo>
                  <a:pt x="1646" y="710"/>
                </a:lnTo>
                <a:lnTo>
                  <a:pt x="1648" y="711"/>
                </a:lnTo>
                <a:lnTo>
                  <a:pt x="1649" y="713"/>
                </a:lnTo>
                <a:lnTo>
                  <a:pt x="1650" y="714"/>
                </a:lnTo>
                <a:lnTo>
                  <a:pt x="1651" y="714"/>
                </a:lnTo>
                <a:lnTo>
                  <a:pt x="1653" y="714"/>
                </a:lnTo>
                <a:lnTo>
                  <a:pt x="1654" y="714"/>
                </a:lnTo>
                <a:lnTo>
                  <a:pt x="1655" y="714"/>
                </a:lnTo>
                <a:lnTo>
                  <a:pt x="1657" y="714"/>
                </a:lnTo>
                <a:lnTo>
                  <a:pt x="1658" y="714"/>
                </a:lnTo>
                <a:lnTo>
                  <a:pt x="1659" y="714"/>
                </a:lnTo>
                <a:lnTo>
                  <a:pt x="1661" y="714"/>
                </a:lnTo>
                <a:lnTo>
                  <a:pt x="1662" y="714"/>
                </a:lnTo>
                <a:lnTo>
                  <a:pt x="1663" y="715"/>
                </a:lnTo>
                <a:lnTo>
                  <a:pt x="1664" y="714"/>
                </a:lnTo>
                <a:lnTo>
                  <a:pt x="1665" y="714"/>
                </a:lnTo>
                <a:lnTo>
                  <a:pt x="1667" y="714"/>
                </a:lnTo>
                <a:lnTo>
                  <a:pt x="1668" y="714"/>
                </a:lnTo>
                <a:lnTo>
                  <a:pt x="1669" y="714"/>
                </a:lnTo>
                <a:lnTo>
                  <a:pt x="1671" y="714"/>
                </a:lnTo>
                <a:lnTo>
                  <a:pt x="1672" y="712"/>
                </a:lnTo>
                <a:lnTo>
                  <a:pt x="1673" y="711"/>
                </a:lnTo>
                <a:lnTo>
                  <a:pt x="1675" y="711"/>
                </a:lnTo>
                <a:lnTo>
                  <a:pt x="1676" y="710"/>
                </a:lnTo>
                <a:lnTo>
                  <a:pt x="1677" y="709"/>
                </a:lnTo>
                <a:lnTo>
                  <a:pt x="1678" y="708"/>
                </a:lnTo>
                <a:lnTo>
                  <a:pt x="1680" y="708"/>
                </a:lnTo>
                <a:lnTo>
                  <a:pt x="1681" y="708"/>
                </a:lnTo>
                <a:lnTo>
                  <a:pt x="1682" y="708"/>
                </a:lnTo>
                <a:lnTo>
                  <a:pt x="1684" y="705"/>
                </a:lnTo>
                <a:lnTo>
                  <a:pt x="1685" y="705"/>
                </a:lnTo>
                <a:lnTo>
                  <a:pt x="1686" y="703"/>
                </a:lnTo>
                <a:lnTo>
                  <a:pt x="1687" y="704"/>
                </a:lnTo>
                <a:lnTo>
                  <a:pt x="1689" y="705"/>
                </a:lnTo>
                <a:lnTo>
                  <a:pt x="1690" y="705"/>
                </a:lnTo>
                <a:lnTo>
                  <a:pt x="1691" y="705"/>
                </a:lnTo>
                <a:lnTo>
                  <a:pt x="1692" y="705"/>
                </a:lnTo>
                <a:lnTo>
                  <a:pt x="1694" y="705"/>
                </a:lnTo>
                <a:lnTo>
                  <a:pt x="1695" y="705"/>
                </a:lnTo>
                <a:lnTo>
                  <a:pt x="1696" y="706"/>
                </a:lnTo>
                <a:lnTo>
                  <a:pt x="1698" y="706"/>
                </a:lnTo>
                <a:lnTo>
                  <a:pt x="1699" y="707"/>
                </a:lnTo>
                <a:lnTo>
                  <a:pt x="1700" y="708"/>
                </a:lnTo>
                <a:lnTo>
                  <a:pt x="1702" y="708"/>
                </a:lnTo>
                <a:lnTo>
                  <a:pt x="1703" y="709"/>
                </a:lnTo>
                <a:lnTo>
                  <a:pt x="1704" y="709"/>
                </a:lnTo>
                <a:lnTo>
                  <a:pt x="1705" y="710"/>
                </a:lnTo>
                <a:lnTo>
                  <a:pt x="1706" y="710"/>
                </a:lnTo>
                <a:lnTo>
                  <a:pt x="1708" y="711"/>
                </a:lnTo>
                <a:lnTo>
                  <a:pt x="1709" y="711"/>
                </a:lnTo>
                <a:lnTo>
                  <a:pt x="1711" y="712"/>
                </a:lnTo>
                <a:lnTo>
                  <a:pt x="1712" y="712"/>
                </a:lnTo>
                <a:lnTo>
                  <a:pt x="1713" y="712"/>
                </a:lnTo>
                <a:lnTo>
                  <a:pt x="1714" y="713"/>
                </a:lnTo>
                <a:lnTo>
                  <a:pt x="1716" y="713"/>
                </a:lnTo>
                <a:lnTo>
                  <a:pt x="1717" y="713"/>
                </a:lnTo>
                <a:lnTo>
                  <a:pt x="1718" y="713"/>
                </a:lnTo>
                <a:lnTo>
                  <a:pt x="1719" y="713"/>
                </a:lnTo>
                <a:lnTo>
                  <a:pt x="1721" y="713"/>
                </a:lnTo>
                <a:lnTo>
                  <a:pt x="1722" y="713"/>
                </a:lnTo>
                <a:lnTo>
                  <a:pt x="1723" y="712"/>
                </a:lnTo>
                <a:lnTo>
                  <a:pt x="1725" y="713"/>
                </a:lnTo>
                <a:lnTo>
                  <a:pt x="1726" y="713"/>
                </a:lnTo>
                <a:lnTo>
                  <a:pt x="1727" y="713"/>
                </a:lnTo>
                <a:lnTo>
                  <a:pt x="1729" y="713"/>
                </a:lnTo>
                <a:lnTo>
                  <a:pt x="1730" y="713"/>
                </a:lnTo>
                <a:lnTo>
                  <a:pt x="1731" y="713"/>
                </a:lnTo>
                <a:lnTo>
                  <a:pt x="1732" y="713"/>
                </a:lnTo>
                <a:lnTo>
                  <a:pt x="1733" y="712"/>
                </a:lnTo>
                <a:lnTo>
                  <a:pt x="1735" y="713"/>
                </a:lnTo>
                <a:lnTo>
                  <a:pt x="1736" y="713"/>
                </a:lnTo>
                <a:lnTo>
                  <a:pt x="1737" y="713"/>
                </a:lnTo>
                <a:lnTo>
                  <a:pt x="1739" y="713"/>
                </a:lnTo>
                <a:lnTo>
                  <a:pt x="1740" y="712"/>
                </a:lnTo>
                <a:lnTo>
                  <a:pt x="1741" y="711"/>
                </a:lnTo>
                <a:lnTo>
                  <a:pt x="1743" y="712"/>
                </a:lnTo>
                <a:lnTo>
                  <a:pt x="1744" y="711"/>
                </a:lnTo>
                <a:lnTo>
                  <a:pt x="1745" y="710"/>
                </a:lnTo>
                <a:lnTo>
                  <a:pt x="1746" y="710"/>
                </a:lnTo>
                <a:lnTo>
                  <a:pt x="1748" y="711"/>
                </a:lnTo>
                <a:lnTo>
                  <a:pt x="1749" y="710"/>
                </a:lnTo>
                <a:lnTo>
                  <a:pt x="1750" y="710"/>
                </a:lnTo>
                <a:lnTo>
                  <a:pt x="1752" y="709"/>
                </a:lnTo>
                <a:lnTo>
                  <a:pt x="1753" y="709"/>
                </a:lnTo>
                <a:lnTo>
                  <a:pt x="1754" y="709"/>
                </a:lnTo>
                <a:lnTo>
                  <a:pt x="1756" y="709"/>
                </a:lnTo>
                <a:lnTo>
                  <a:pt x="1757" y="709"/>
                </a:lnTo>
                <a:lnTo>
                  <a:pt x="1758" y="709"/>
                </a:lnTo>
                <a:lnTo>
                  <a:pt x="1759" y="709"/>
                </a:lnTo>
                <a:lnTo>
                  <a:pt x="1760" y="709"/>
                </a:lnTo>
                <a:lnTo>
                  <a:pt x="1762" y="709"/>
                </a:lnTo>
                <a:lnTo>
                  <a:pt x="1763" y="709"/>
                </a:lnTo>
                <a:lnTo>
                  <a:pt x="1764" y="709"/>
                </a:lnTo>
                <a:lnTo>
                  <a:pt x="1766" y="710"/>
                </a:lnTo>
                <a:lnTo>
                  <a:pt x="1767" y="710"/>
                </a:lnTo>
                <a:lnTo>
                  <a:pt x="1768" y="710"/>
                </a:lnTo>
                <a:lnTo>
                  <a:pt x="1770" y="711"/>
                </a:lnTo>
                <a:lnTo>
                  <a:pt x="1771" y="712"/>
                </a:lnTo>
                <a:lnTo>
                  <a:pt x="1772" y="713"/>
                </a:lnTo>
                <a:lnTo>
                  <a:pt x="1773" y="713"/>
                </a:lnTo>
                <a:lnTo>
                  <a:pt x="1775" y="713"/>
                </a:lnTo>
                <a:lnTo>
                  <a:pt x="1776" y="713"/>
                </a:lnTo>
                <a:lnTo>
                  <a:pt x="1777" y="713"/>
                </a:lnTo>
                <a:lnTo>
                  <a:pt x="1779" y="714"/>
                </a:lnTo>
                <a:lnTo>
                  <a:pt x="1780" y="714"/>
                </a:lnTo>
                <a:lnTo>
                  <a:pt x="1781" y="714"/>
                </a:lnTo>
                <a:lnTo>
                  <a:pt x="1782" y="714"/>
                </a:lnTo>
                <a:lnTo>
                  <a:pt x="1784" y="714"/>
                </a:lnTo>
                <a:lnTo>
                  <a:pt x="1785" y="714"/>
                </a:lnTo>
                <a:lnTo>
                  <a:pt x="1786" y="714"/>
                </a:lnTo>
                <a:lnTo>
                  <a:pt x="1787" y="715"/>
                </a:lnTo>
                <a:lnTo>
                  <a:pt x="1789" y="715"/>
                </a:lnTo>
                <a:lnTo>
                  <a:pt x="1790" y="714"/>
                </a:lnTo>
                <a:lnTo>
                  <a:pt x="1791" y="714"/>
                </a:lnTo>
                <a:lnTo>
                  <a:pt x="1793" y="714"/>
                </a:lnTo>
                <a:lnTo>
                  <a:pt x="1794" y="714"/>
                </a:lnTo>
                <a:lnTo>
                  <a:pt x="1795" y="714"/>
                </a:lnTo>
                <a:lnTo>
                  <a:pt x="1797" y="712"/>
                </a:lnTo>
                <a:lnTo>
                  <a:pt x="1798" y="711"/>
                </a:lnTo>
                <a:lnTo>
                  <a:pt x="1799" y="711"/>
                </a:lnTo>
                <a:lnTo>
                  <a:pt x="1800" y="712"/>
                </a:lnTo>
                <a:lnTo>
                  <a:pt x="1801" y="712"/>
                </a:lnTo>
                <a:lnTo>
                  <a:pt x="1803" y="711"/>
                </a:lnTo>
                <a:lnTo>
                  <a:pt x="1804" y="711"/>
                </a:lnTo>
                <a:lnTo>
                  <a:pt x="1805" y="711"/>
                </a:lnTo>
                <a:lnTo>
                  <a:pt x="1807" y="711"/>
                </a:lnTo>
                <a:lnTo>
                  <a:pt x="1808" y="711"/>
                </a:lnTo>
                <a:lnTo>
                  <a:pt x="1809" y="711"/>
                </a:lnTo>
                <a:lnTo>
                  <a:pt x="1811" y="711"/>
                </a:lnTo>
                <a:lnTo>
                  <a:pt x="1812" y="712"/>
                </a:lnTo>
                <a:lnTo>
                  <a:pt x="1813" y="713"/>
                </a:lnTo>
                <a:lnTo>
                  <a:pt x="1814" y="713"/>
                </a:lnTo>
                <a:lnTo>
                  <a:pt x="1816" y="713"/>
                </a:lnTo>
                <a:lnTo>
                  <a:pt x="1817" y="713"/>
                </a:lnTo>
                <a:lnTo>
                  <a:pt x="1818" y="713"/>
                </a:lnTo>
                <a:lnTo>
                  <a:pt x="1820" y="713"/>
                </a:lnTo>
                <a:lnTo>
                  <a:pt x="1821" y="713"/>
                </a:lnTo>
                <a:lnTo>
                  <a:pt x="1822" y="714"/>
                </a:lnTo>
                <a:lnTo>
                  <a:pt x="1824" y="714"/>
                </a:lnTo>
                <a:lnTo>
                  <a:pt x="1825" y="714"/>
                </a:lnTo>
                <a:lnTo>
                  <a:pt x="1826" y="714"/>
                </a:lnTo>
                <a:lnTo>
                  <a:pt x="1827" y="714"/>
                </a:lnTo>
                <a:lnTo>
                  <a:pt x="1828" y="715"/>
                </a:lnTo>
                <a:lnTo>
                  <a:pt x="1830" y="715"/>
                </a:lnTo>
                <a:lnTo>
                  <a:pt x="1831" y="715"/>
                </a:lnTo>
                <a:lnTo>
                  <a:pt x="1832" y="715"/>
                </a:lnTo>
                <a:lnTo>
                  <a:pt x="1834" y="715"/>
                </a:lnTo>
                <a:lnTo>
                  <a:pt x="1835" y="716"/>
                </a:lnTo>
                <a:lnTo>
                  <a:pt x="1836" y="715"/>
                </a:lnTo>
                <a:lnTo>
                  <a:pt x="1838" y="715"/>
                </a:lnTo>
                <a:lnTo>
                  <a:pt x="1839" y="716"/>
                </a:lnTo>
                <a:lnTo>
                  <a:pt x="1840" y="716"/>
                </a:lnTo>
                <a:lnTo>
                  <a:pt x="1841" y="716"/>
                </a:lnTo>
                <a:lnTo>
                  <a:pt x="1843" y="717"/>
                </a:lnTo>
                <a:lnTo>
                  <a:pt x="1844" y="717"/>
                </a:lnTo>
                <a:lnTo>
                  <a:pt x="1845" y="717"/>
                </a:lnTo>
                <a:lnTo>
                  <a:pt x="1847" y="717"/>
                </a:lnTo>
                <a:lnTo>
                  <a:pt x="1848" y="717"/>
                </a:lnTo>
                <a:lnTo>
                  <a:pt x="1849" y="717"/>
                </a:lnTo>
                <a:lnTo>
                  <a:pt x="1851" y="716"/>
                </a:lnTo>
                <a:lnTo>
                  <a:pt x="1852" y="715"/>
                </a:lnTo>
                <a:lnTo>
                  <a:pt x="1853" y="715"/>
                </a:lnTo>
                <a:lnTo>
                  <a:pt x="1854" y="715"/>
                </a:lnTo>
                <a:lnTo>
                  <a:pt x="1855" y="715"/>
                </a:lnTo>
                <a:lnTo>
                  <a:pt x="1857" y="716"/>
                </a:lnTo>
                <a:lnTo>
                  <a:pt x="1858" y="715"/>
                </a:lnTo>
                <a:lnTo>
                  <a:pt x="1859" y="715"/>
                </a:lnTo>
                <a:lnTo>
                  <a:pt x="1861" y="715"/>
                </a:lnTo>
                <a:lnTo>
                  <a:pt x="1862" y="715"/>
                </a:lnTo>
                <a:lnTo>
                  <a:pt x="1863" y="715"/>
                </a:lnTo>
                <a:lnTo>
                  <a:pt x="1865" y="713"/>
                </a:lnTo>
                <a:lnTo>
                  <a:pt x="1866" y="712"/>
                </a:lnTo>
                <a:lnTo>
                  <a:pt x="1867" y="709"/>
                </a:lnTo>
                <a:lnTo>
                  <a:pt x="1868" y="704"/>
                </a:lnTo>
                <a:lnTo>
                  <a:pt x="1870" y="698"/>
                </a:lnTo>
                <a:lnTo>
                  <a:pt x="1871" y="688"/>
                </a:lnTo>
                <a:lnTo>
                  <a:pt x="1872" y="673"/>
                </a:lnTo>
                <a:lnTo>
                  <a:pt x="1873" y="651"/>
                </a:lnTo>
                <a:lnTo>
                  <a:pt x="1875" y="620"/>
                </a:lnTo>
                <a:lnTo>
                  <a:pt x="1876" y="579"/>
                </a:lnTo>
                <a:lnTo>
                  <a:pt x="1877" y="526"/>
                </a:lnTo>
                <a:lnTo>
                  <a:pt x="1879" y="456"/>
                </a:lnTo>
                <a:lnTo>
                  <a:pt x="1880" y="376"/>
                </a:lnTo>
                <a:lnTo>
                  <a:pt x="1881" y="292"/>
                </a:lnTo>
                <a:lnTo>
                  <a:pt x="1882" y="210"/>
                </a:lnTo>
                <a:lnTo>
                  <a:pt x="1884" y="137"/>
                </a:lnTo>
                <a:lnTo>
                  <a:pt x="1885" y="71"/>
                </a:lnTo>
                <a:lnTo>
                  <a:pt x="1886" y="24"/>
                </a:lnTo>
                <a:lnTo>
                  <a:pt x="1888" y="6"/>
                </a:lnTo>
                <a:lnTo>
                  <a:pt x="1889" y="0"/>
                </a:lnTo>
                <a:lnTo>
                  <a:pt x="1890" y="7"/>
                </a:lnTo>
                <a:lnTo>
                  <a:pt x="1892" y="47"/>
                </a:lnTo>
                <a:lnTo>
                  <a:pt x="1893" y="111"/>
                </a:lnTo>
                <a:lnTo>
                  <a:pt x="1894" y="182"/>
                </a:lnTo>
                <a:lnTo>
                  <a:pt x="1895" y="251"/>
                </a:lnTo>
                <a:lnTo>
                  <a:pt x="1896" y="312"/>
                </a:lnTo>
                <a:lnTo>
                  <a:pt x="1898" y="369"/>
                </a:lnTo>
                <a:lnTo>
                  <a:pt x="1899" y="423"/>
                </a:lnTo>
                <a:lnTo>
                  <a:pt x="1900" y="469"/>
                </a:lnTo>
                <a:lnTo>
                  <a:pt x="1902" y="505"/>
                </a:lnTo>
                <a:lnTo>
                  <a:pt x="1903" y="533"/>
                </a:lnTo>
                <a:lnTo>
                  <a:pt x="1904" y="556"/>
                </a:lnTo>
                <a:lnTo>
                  <a:pt x="1906" y="574"/>
                </a:lnTo>
                <a:lnTo>
                  <a:pt x="1907" y="590"/>
                </a:lnTo>
                <a:lnTo>
                  <a:pt x="1908" y="600"/>
                </a:lnTo>
                <a:lnTo>
                  <a:pt x="1909" y="609"/>
                </a:lnTo>
                <a:lnTo>
                  <a:pt x="1911" y="618"/>
                </a:lnTo>
                <a:lnTo>
                  <a:pt x="1912" y="626"/>
                </a:lnTo>
                <a:lnTo>
                  <a:pt x="1913" y="633"/>
                </a:lnTo>
                <a:lnTo>
                  <a:pt x="1915" y="638"/>
                </a:lnTo>
                <a:lnTo>
                  <a:pt x="1916" y="643"/>
                </a:lnTo>
                <a:lnTo>
                  <a:pt x="1917" y="647"/>
                </a:lnTo>
                <a:lnTo>
                  <a:pt x="1919" y="651"/>
                </a:lnTo>
                <a:lnTo>
                  <a:pt x="1920" y="656"/>
                </a:lnTo>
                <a:lnTo>
                  <a:pt x="1921" y="659"/>
                </a:lnTo>
                <a:lnTo>
                  <a:pt x="1922" y="663"/>
                </a:lnTo>
                <a:lnTo>
                  <a:pt x="1923" y="667"/>
                </a:lnTo>
                <a:lnTo>
                  <a:pt x="1925" y="670"/>
                </a:lnTo>
                <a:lnTo>
                  <a:pt x="1926" y="673"/>
                </a:lnTo>
                <a:lnTo>
                  <a:pt x="1927" y="674"/>
                </a:lnTo>
                <a:lnTo>
                  <a:pt x="1929" y="676"/>
                </a:lnTo>
                <a:lnTo>
                  <a:pt x="1930" y="678"/>
                </a:lnTo>
                <a:lnTo>
                  <a:pt x="1931" y="680"/>
                </a:lnTo>
                <a:lnTo>
                  <a:pt x="1933" y="681"/>
                </a:lnTo>
                <a:lnTo>
                  <a:pt x="1934" y="682"/>
                </a:lnTo>
                <a:lnTo>
                  <a:pt x="1935" y="685"/>
                </a:lnTo>
                <a:lnTo>
                  <a:pt x="1936" y="686"/>
                </a:lnTo>
                <a:lnTo>
                  <a:pt x="1938" y="687"/>
                </a:lnTo>
                <a:lnTo>
                  <a:pt x="1939" y="688"/>
                </a:lnTo>
                <a:lnTo>
                  <a:pt x="1940" y="690"/>
                </a:lnTo>
                <a:lnTo>
                  <a:pt x="1942" y="691"/>
                </a:lnTo>
                <a:lnTo>
                  <a:pt x="1943" y="692"/>
                </a:lnTo>
                <a:lnTo>
                  <a:pt x="1944" y="694"/>
                </a:lnTo>
                <a:lnTo>
                  <a:pt x="1945" y="694"/>
                </a:lnTo>
                <a:lnTo>
                  <a:pt x="1947" y="695"/>
                </a:lnTo>
                <a:lnTo>
                  <a:pt x="1948" y="697"/>
                </a:lnTo>
                <a:lnTo>
                  <a:pt x="1949" y="697"/>
                </a:lnTo>
                <a:lnTo>
                  <a:pt x="1950" y="698"/>
                </a:lnTo>
                <a:lnTo>
                  <a:pt x="1952" y="698"/>
                </a:lnTo>
                <a:lnTo>
                  <a:pt x="1953" y="699"/>
                </a:lnTo>
                <a:lnTo>
                  <a:pt x="1954" y="699"/>
                </a:lnTo>
                <a:lnTo>
                  <a:pt x="1956" y="699"/>
                </a:lnTo>
                <a:lnTo>
                  <a:pt x="1957" y="701"/>
                </a:lnTo>
                <a:lnTo>
                  <a:pt x="1958" y="701"/>
                </a:lnTo>
                <a:lnTo>
                  <a:pt x="1960" y="701"/>
                </a:lnTo>
                <a:lnTo>
                  <a:pt x="1961" y="700"/>
                </a:lnTo>
                <a:lnTo>
                  <a:pt x="1962" y="700"/>
                </a:lnTo>
                <a:lnTo>
                  <a:pt x="1963" y="700"/>
                </a:lnTo>
                <a:lnTo>
                  <a:pt x="1964" y="700"/>
                </a:lnTo>
                <a:lnTo>
                  <a:pt x="1966" y="700"/>
                </a:lnTo>
                <a:lnTo>
                  <a:pt x="1967" y="700"/>
                </a:lnTo>
                <a:lnTo>
                  <a:pt x="1968" y="700"/>
                </a:lnTo>
                <a:lnTo>
                  <a:pt x="1970" y="701"/>
                </a:lnTo>
                <a:lnTo>
                  <a:pt x="1971" y="701"/>
                </a:lnTo>
                <a:lnTo>
                  <a:pt x="1972" y="701"/>
                </a:lnTo>
                <a:lnTo>
                  <a:pt x="1974" y="701"/>
                </a:lnTo>
                <a:lnTo>
                  <a:pt x="1975" y="702"/>
                </a:lnTo>
                <a:lnTo>
                  <a:pt x="1976" y="703"/>
                </a:lnTo>
                <a:lnTo>
                  <a:pt x="1977" y="705"/>
                </a:lnTo>
                <a:lnTo>
                  <a:pt x="1979" y="705"/>
                </a:lnTo>
                <a:lnTo>
                  <a:pt x="1980" y="706"/>
                </a:lnTo>
                <a:lnTo>
                  <a:pt x="1981" y="706"/>
                </a:lnTo>
                <a:lnTo>
                  <a:pt x="1983" y="706"/>
                </a:lnTo>
                <a:lnTo>
                  <a:pt x="1984" y="706"/>
                </a:lnTo>
                <a:lnTo>
                  <a:pt x="1985" y="706"/>
                </a:lnTo>
                <a:lnTo>
                  <a:pt x="1987" y="706"/>
                </a:lnTo>
                <a:lnTo>
                  <a:pt x="1988" y="707"/>
                </a:lnTo>
                <a:lnTo>
                  <a:pt x="1989" y="708"/>
                </a:lnTo>
                <a:lnTo>
                  <a:pt x="1990" y="707"/>
                </a:lnTo>
                <a:lnTo>
                  <a:pt x="1991" y="706"/>
                </a:lnTo>
                <a:lnTo>
                  <a:pt x="1993" y="706"/>
                </a:lnTo>
                <a:lnTo>
                  <a:pt x="1994" y="707"/>
                </a:lnTo>
                <a:lnTo>
                  <a:pt x="1995" y="707"/>
                </a:lnTo>
                <a:lnTo>
                  <a:pt x="1997" y="708"/>
                </a:lnTo>
                <a:lnTo>
                  <a:pt x="1998" y="707"/>
                </a:lnTo>
                <a:lnTo>
                  <a:pt x="1999" y="707"/>
                </a:lnTo>
                <a:lnTo>
                  <a:pt x="2001" y="707"/>
                </a:lnTo>
                <a:lnTo>
                  <a:pt x="2002" y="708"/>
                </a:lnTo>
                <a:lnTo>
                  <a:pt x="2003" y="708"/>
                </a:lnTo>
                <a:lnTo>
                  <a:pt x="2004" y="708"/>
                </a:lnTo>
                <a:lnTo>
                  <a:pt x="2006" y="709"/>
                </a:lnTo>
                <a:lnTo>
                  <a:pt x="2007" y="710"/>
                </a:lnTo>
                <a:lnTo>
                  <a:pt x="2008" y="710"/>
                </a:lnTo>
                <a:lnTo>
                  <a:pt x="2010" y="711"/>
                </a:lnTo>
                <a:lnTo>
                  <a:pt x="2011" y="711"/>
                </a:lnTo>
                <a:lnTo>
                  <a:pt x="2012" y="711"/>
                </a:lnTo>
                <a:lnTo>
                  <a:pt x="2014" y="711"/>
                </a:lnTo>
                <a:lnTo>
                  <a:pt x="2015" y="711"/>
                </a:lnTo>
                <a:lnTo>
                  <a:pt x="2016" y="711"/>
                </a:lnTo>
                <a:lnTo>
                  <a:pt x="2017" y="711"/>
                </a:lnTo>
                <a:lnTo>
                  <a:pt x="2018" y="711"/>
                </a:lnTo>
                <a:lnTo>
                  <a:pt x="2020" y="711"/>
                </a:lnTo>
                <a:lnTo>
                  <a:pt x="2021" y="711"/>
                </a:lnTo>
                <a:lnTo>
                  <a:pt x="2022" y="711"/>
                </a:lnTo>
                <a:lnTo>
                  <a:pt x="2024" y="711"/>
                </a:lnTo>
                <a:lnTo>
                  <a:pt x="2025" y="711"/>
                </a:lnTo>
                <a:lnTo>
                  <a:pt x="2026" y="709"/>
                </a:lnTo>
                <a:lnTo>
                  <a:pt x="2028" y="708"/>
                </a:lnTo>
                <a:lnTo>
                  <a:pt x="2029" y="708"/>
                </a:lnTo>
                <a:lnTo>
                  <a:pt x="2030" y="707"/>
                </a:lnTo>
                <a:lnTo>
                  <a:pt x="2031" y="707"/>
                </a:lnTo>
                <a:lnTo>
                  <a:pt x="2033" y="706"/>
                </a:lnTo>
                <a:lnTo>
                  <a:pt x="2034" y="707"/>
                </a:lnTo>
                <a:lnTo>
                  <a:pt x="2035" y="707"/>
                </a:lnTo>
                <a:lnTo>
                  <a:pt x="2036" y="708"/>
                </a:lnTo>
                <a:lnTo>
                  <a:pt x="2038" y="708"/>
                </a:lnTo>
                <a:lnTo>
                  <a:pt x="2039" y="708"/>
                </a:lnTo>
                <a:lnTo>
                  <a:pt x="2040" y="708"/>
                </a:lnTo>
                <a:lnTo>
                  <a:pt x="2042" y="708"/>
                </a:lnTo>
                <a:lnTo>
                  <a:pt x="2043" y="708"/>
                </a:lnTo>
                <a:lnTo>
                  <a:pt x="2044" y="710"/>
                </a:lnTo>
                <a:lnTo>
                  <a:pt x="2045" y="710"/>
                </a:lnTo>
                <a:lnTo>
                  <a:pt x="2047" y="710"/>
                </a:lnTo>
                <a:lnTo>
                  <a:pt x="2048" y="710"/>
                </a:lnTo>
                <a:lnTo>
                  <a:pt x="2049" y="710"/>
                </a:lnTo>
                <a:lnTo>
                  <a:pt x="2051" y="712"/>
                </a:lnTo>
                <a:lnTo>
                  <a:pt x="2052" y="712"/>
                </a:lnTo>
                <a:lnTo>
                  <a:pt x="2053" y="712"/>
                </a:lnTo>
                <a:lnTo>
                  <a:pt x="2055" y="712"/>
                </a:lnTo>
                <a:lnTo>
                  <a:pt x="2056" y="711"/>
                </a:lnTo>
                <a:lnTo>
                  <a:pt x="2057" y="711"/>
                </a:lnTo>
                <a:lnTo>
                  <a:pt x="2058" y="712"/>
                </a:lnTo>
                <a:lnTo>
                  <a:pt x="2059" y="712"/>
                </a:lnTo>
                <a:lnTo>
                  <a:pt x="2061" y="712"/>
                </a:lnTo>
                <a:lnTo>
                  <a:pt x="2062" y="712"/>
                </a:lnTo>
                <a:lnTo>
                  <a:pt x="2063" y="713"/>
                </a:lnTo>
                <a:lnTo>
                  <a:pt x="2065" y="713"/>
                </a:lnTo>
                <a:lnTo>
                  <a:pt x="2066" y="713"/>
                </a:lnTo>
                <a:lnTo>
                  <a:pt x="2067" y="713"/>
                </a:lnTo>
                <a:lnTo>
                  <a:pt x="2069" y="712"/>
                </a:lnTo>
                <a:lnTo>
                  <a:pt x="2070" y="713"/>
                </a:lnTo>
                <a:lnTo>
                  <a:pt x="2071" y="713"/>
                </a:lnTo>
                <a:lnTo>
                  <a:pt x="2072" y="713"/>
                </a:lnTo>
                <a:lnTo>
                  <a:pt x="2074" y="713"/>
                </a:lnTo>
                <a:lnTo>
                  <a:pt x="2075" y="712"/>
                </a:lnTo>
                <a:lnTo>
                  <a:pt x="2076" y="712"/>
                </a:lnTo>
                <a:lnTo>
                  <a:pt x="2078" y="711"/>
                </a:lnTo>
                <a:lnTo>
                  <a:pt x="2079" y="711"/>
                </a:lnTo>
                <a:lnTo>
                  <a:pt x="2080" y="711"/>
                </a:lnTo>
                <a:lnTo>
                  <a:pt x="2082" y="711"/>
                </a:lnTo>
                <a:lnTo>
                  <a:pt x="2083" y="712"/>
                </a:lnTo>
                <a:lnTo>
                  <a:pt x="2084" y="712"/>
                </a:lnTo>
                <a:lnTo>
                  <a:pt x="2085" y="712"/>
                </a:lnTo>
                <a:lnTo>
                  <a:pt x="2086" y="713"/>
                </a:lnTo>
                <a:lnTo>
                  <a:pt x="2088" y="713"/>
                </a:lnTo>
                <a:lnTo>
                  <a:pt x="2089" y="713"/>
                </a:lnTo>
                <a:lnTo>
                  <a:pt x="2090" y="713"/>
                </a:lnTo>
                <a:lnTo>
                  <a:pt x="2092" y="713"/>
                </a:lnTo>
                <a:lnTo>
                  <a:pt x="2093" y="713"/>
                </a:lnTo>
                <a:lnTo>
                  <a:pt x="2094" y="714"/>
                </a:lnTo>
                <a:lnTo>
                  <a:pt x="2096" y="714"/>
                </a:lnTo>
                <a:lnTo>
                  <a:pt x="2097" y="714"/>
                </a:lnTo>
                <a:lnTo>
                  <a:pt x="2098" y="714"/>
                </a:lnTo>
                <a:lnTo>
                  <a:pt x="2099" y="714"/>
                </a:lnTo>
                <a:lnTo>
                  <a:pt x="2101" y="714"/>
                </a:lnTo>
                <a:lnTo>
                  <a:pt x="2102" y="714"/>
                </a:lnTo>
                <a:lnTo>
                  <a:pt x="2103" y="713"/>
                </a:lnTo>
                <a:lnTo>
                  <a:pt x="2105" y="712"/>
                </a:lnTo>
                <a:lnTo>
                  <a:pt x="2106" y="711"/>
                </a:lnTo>
                <a:lnTo>
                  <a:pt x="2107" y="710"/>
                </a:lnTo>
                <a:lnTo>
                  <a:pt x="2109" y="708"/>
                </a:lnTo>
                <a:lnTo>
                  <a:pt x="2110" y="706"/>
                </a:lnTo>
                <a:lnTo>
                  <a:pt x="2111" y="704"/>
                </a:lnTo>
                <a:lnTo>
                  <a:pt x="2112" y="702"/>
                </a:lnTo>
                <a:lnTo>
                  <a:pt x="2113" y="699"/>
                </a:lnTo>
                <a:lnTo>
                  <a:pt x="2115" y="695"/>
                </a:lnTo>
                <a:lnTo>
                  <a:pt x="2116" y="690"/>
                </a:lnTo>
                <a:lnTo>
                  <a:pt x="2117" y="685"/>
                </a:lnTo>
                <a:lnTo>
                  <a:pt x="2119" y="679"/>
                </a:lnTo>
                <a:lnTo>
                  <a:pt x="2120" y="675"/>
                </a:lnTo>
                <a:lnTo>
                  <a:pt x="2121" y="672"/>
                </a:lnTo>
                <a:lnTo>
                  <a:pt x="2123" y="671"/>
                </a:lnTo>
                <a:lnTo>
                  <a:pt x="2124" y="671"/>
                </a:lnTo>
                <a:lnTo>
                  <a:pt x="2125" y="671"/>
                </a:lnTo>
                <a:lnTo>
                  <a:pt x="2126" y="673"/>
                </a:lnTo>
                <a:lnTo>
                  <a:pt x="2127" y="677"/>
                </a:lnTo>
                <a:lnTo>
                  <a:pt x="2129" y="681"/>
                </a:lnTo>
                <a:lnTo>
                  <a:pt x="2130" y="686"/>
                </a:lnTo>
                <a:lnTo>
                  <a:pt x="2131" y="691"/>
                </a:lnTo>
                <a:lnTo>
                  <a:pt x="2133" y="697"/>
                </a:lnTo>
                <a:lnTo>
                  <a:pt x="2134" y="701"/>
                </a:lnTo>
                <a:lnTo>
                  <a:pt x="2135" y="704"/>
                </a:lnTo>
                <a:lnTo>
                  <a:pt x="2137" y="707"/>
                </a:lnTo>
                <a:lnTo>
                  <a:pt x="2138" y="710"/>
                </a:lnTo>
                <a:lnTo>
                  <a:pt x="2139" y="713"/>
                </a:lnTo>
                <a:lnTo>
                  <a:pt x="2140" y="713"/>
                </a:lnTo>
                <a:lnTo>
                  <a:pt x="2142" y="714"/>
                </a:lnTo>
                <a:lnTo>
                  <a:pt x="2143" y="713"/>
                </a:lnTo>
                <a:lnTo>
                  <a:pt x="2144" y="713"/>
                </a:lnTo>
                <a:lnTo>
                  <a:pt x="2146" y="712"/>
                </a:lnTo>
                <a:lnTo>
                  <a:pt x="2147" y="712"/>
                </a:lnTo>
                <a:lnTo>
                  <a:pt x="2148" y="711"/>
                </a:lnTo>
                <a:lnTo>
                  <a:pt x="2150" y="710"/>
                </a:lnTo>
                <a:lnTo>
                  <a:pt x="2151" y="710"/>
                </a:lnTo>
                <a:lnTo>
                  <a:pt x="2152" y="710"/>
                </a:lnTo>
                <a:lnTo>
                  <a:pt x="2153" y="710"/>
                </a:lnTo>
                <a:lnTo>
                  <a:pt x="2154" y="710"/>
                </a:lnTo>
                <a:lnTo>
                  <a:pt x="2156" y="710"/>
                </a:lnTo>
                <a:lnTo>
                  <a:pt x="2157" y="709"/>
                </a:lnTo>
                <a:lnTo>
                  <a:pt x="2158" y="710"/>
                </a:lnTo>
                <a:lnTo>
                  <a:pt x="2160" y="710"/>
                </a:lnTo>
                <a:lnTo>
                  <a:pt x="2161" y="710"/>
                </a:lnTo>
                <a:lnTo>
                  <a:pt x="2162" y="712"/>
                </a:lnTo>
                <a:lnTo>
                  <a:pt x="2164" y="712"/>
                </a:lnTo>
                <a:lnTo>
                  <a:pt x="2165" y="712"/>
                </a:lnTo>
                <a:lnTo>
                  <a:pt x="2166" y="712"/>
                </a:lnTo>
                <a:lnTo>
                  <a:pt x="2167" y="712"/>
                </a:lnTo>
                <a:lnTo>
                  <a:pt x="2169" y="712"/>
                </a:lnTo>
                <a:lnTo>
                  <a:pt x="2170" y="711"/>
                </a:lnTo>
                <a:lnTo>
                  <a:pt x="2171" y="711"/>
                </a:lnTo>
                <a:lnTo>
                  <a:pt x="2173" y="711"/>
                </a:lnTo>
                <a:lnTo>
                  <a:pt x="2174" y="710"/>
                </a:lnTo>
                <a:lnTo>
                  <a:pt x="2175" y="708"/>
                </a:lnTo>
                <a:lnTo>
                  <a:pt x="2177" y="707"/>
                </a:lnTo>
                <a:lnTo>
                  <a:pt x="2178" y="707"/>
                </a:lnTo>
                <a:lnTo>
                  <a:pt x="2179" y="707"/>
                </a:lnTo>
                <a:lnTo>
                  <a:pt x="2180" y="707"/>
                </a:lnTo>
                <a:lnTo>
                  <a:pt x="2181" y="707"/>
                </a:lnTo>
                <a:lnTo>
                  <a:pt x="2183" y="707"/>
                </a:lnTo>
                <a:lnTo>
                  <a:pt x="2184" y="707"/>
                </a:lnTo>
                <a:lnTo>
                  <a:pt x="2185" y="708"/>
                </a:lnTo>
                <a:lnTo>
                  <a:pt x="2187" y="708"/>
                </a:lnTo>
                <a:lnTo>
                  <a:pt x="2188" y="709"/>
                </a:lnTo>
                <a:lnTo>
                  <a:pt x="2189" y="711"/>
                </a:lnTo>
                <a:lnTo>
                  <a:pt x="2191" y="712"/>
                </a:lnTo>
                <a:lnTo>
                  <a:pt x="2192" y="713"/>
                </a:lnTo>
                <a:lnTo>
                  <a:pt x="2193" y="713"/>
                </a:lnTo>
                <a:lnTo>
                  <a:pt x="2194" y="714"/>
                </a:lnTo>
                <a:lnTo>
                  <a:pt x="2196" y="715"/>
                </a:lnTo>
                <a:lnTo>
                  <a:pt x="2197" y="716"/>
                </a:lnTo>
                <a:lnTo>
                  <a:pt x="2198" y="716"/>
                </a:lnTo>
                <a:lnTo>
                  <a:pt x="2199" y="716"/>
                </a:lnTo>
                <a:lnTo>
                  <a:pt x="2201" y="716"/>
                </a:lnTo>
                <a:lnTo>
                  <a:pt x="2202" y="716"/>
                </a:lnTo>
                <a:lnTo>
                  <a:pt x="2203" y="716"/>
                </a:lnTo>
                <a:lnTo>
                  <a:pt x="2205" y="715"/>
                </a:lnTo>
                <a:lnTo>
                  <a:pt x="2206" y="715"/>
                </a:lnTo>
                <a:lnTo>
                  <a:pt x="2207" y="715"/>
                </a:lnTo>
                <a:lnTo>
                  <a:pt x="2208" y="715"/>
                </a:lnTo>
                <a:lnTo>
                  <a:pt x="2210" y="715"/>
                </a:lnTo>
                <a:lnTo>
                  <a:pt x="2211" y="715"/>
                </a:lnTo>
                <a:lnTo>
                  <a:pt x="2212" y="716"/>
                </a:lnTo>
                <a:lnTo>
                  <a:pt x="2214" y="716"/>
                </a:lnTo>
                <a:lnTo>
                  <a:pt x="2215" y="715"/>
                </a:lnTo>
                <a:lnTo>
                  <a:pt x="2216" y="715"/>
                </a:lnTo>
                <a:lnTo>
                  <a:pt x="2218" y="715"/>
                </a:lnTo>
                <a:lnTo>
                  <a:pt x="2219" y="715"/>
                </a:lnTo>
                <a:lnTo>
                  <a:pt x="2220" y="716"/>
                </a:lnTo>
                <a:lnTo>
                  <a:pt x="2221" y="716"/>
                </a:lnTo>
                <a:lnTo>
                  <a:pt x="2222" y="715"/>
                </a:lnTo>
                <a:lnTo>
                  <a:pt x="2224" y="716"/>
                </a:lnTo>
                <a:lnTo>
                  <a:pt x="2225" y="716"/>
                </a:lnTo>
                <a:lnTo>
                  <a:pt x="2226" y="716"/>
                </a:lnTo>
                <a:lnTo>
                  <a:pt x="2228" y="717"/>
                </a:lnTo>
                <a:lnTo>
                  <a:pt x="2229" y="717"/>
                </a:lnTo>
                <a:lnTo>
                  <a:pt x="2230" y="716"/>
                </a:lnTo>
                <a:lnTo>
                  <a:pt x="2232" y="716"/>
                </a:lnTo>
                <a:lnTo>
                  <a:pt x="2233" y="717"/>
                </a:lnTo>
                <a:lnTo>
                  <a:pt x="2234" y="717"/>
                </a:lnTo>
                <a:lnTo>
                  <a:pt x="2235" y="717"/>
                </a:lnTo>
                <a:lnTo>
                  <a:pt x="2237" y="717"/>
                </a:lnTo>
                <a:lnTo>
                  <a:pt x="2238" y="717"/>
                </a:lnTo>
                <a:lnTo>
                  <a:pt x="2239" y="717"/>
                </a:lnTo>
                <a:lnTo>
                  <a:pt x="2241" y="717"/>
                </a:lnTo>
                <a:lnTo>
                  <a:pt x="2242" y="717"/>
                </a:lnTo>
                <a:lnTo>
                  <a:pt x="2243" y="717"/>
                </a:lnTo>
                <a:lnTo>
                  <a:pt x="2245" y="717"/>
                </a:lnTo>
                <a:lnTo>
                  <a:pt x="2246" y="717"/>
                </a:lnTo>
                <a:lnTo>
                  <a:pt x="2247" y="717"/>
                </a:lnTo>
                <a:lnTo>
                  <a:pt x="2248" y="717"/>
                </a:lnTo>
                <a:lnTo>
                  <a:pt x="2249" y="717"/>
                </a:lnTo>
                <a:lnTo>
                  <a:pt x="2251" y="717"/>
                </a:lnTo>
                <a:lnTo>
                  <a:pt x="2252" y="717"/>
                </a:lnTo>
                <a:lnTo>
                  <a:pt x="2253" y="717"/>
                </a:lnTo>
                <a:lnTo>
                  <a:pt x="2255" y="717"/>
                </a:lnTo>
                <a:lnTo>
                  <a:pt x="2256" y="717"/>
                </a:lnTo>
                <a:lnTo>
                  <a:pt x="2257" y="716"/>
                </a:lnTo>
                <a:lnTo>
                  <a:pt x="2259" y="716"/>
                </a:lnTo>
                <a:lnTo>
                  <a:pt x="2260" y="716"/>
                </a:lnTo>
                <a:lnTo>
                  <a:pt x="2261" y="716"/>
                </a:lnTo>
                <a:lnTo>
                  <a:pt x="2262" y="716"/>
                </a:lnTo>
                <a:lnTo>
                  <a:pt x="2264" y="716"/>
                </a:lnTo>
                <a:lnTo>
                  <a:pt x="2265" y="716"/>
                </a:lnTo>
                <a:lnTo>
                  <a:pt x="2266" y="716"/>
                </a:lnTo>
                <a:lnTo>
                  <a:pt x="2267" y="716"/>
                </a:lnTo>
                <a:lnTo>
                  <a:pt x="2269" y="716"/>
                </a:lnTo>
                <a:lnTo>
                  <a:pt x="2270" y="716"/>
                </a:lnTo>
                <a:lnTo>
                  <a:pt x="2272" y="716"/>
                </a:lnTo>
                <a:lnTo>
                  <a:pt x="2273" y="716"/>
                </a:lnTo>
                <a:lnTo>
                  <a:pt x="2274" y="716"/>
                </a:lnTo>
                <a:lnTo>
                  <a:pt x="2275" y="716"/>
                </a:lnTo>
                <a:lnTo>
                  <a:pt x="2276" y="716"/>
                </a:lnTo>
                <a:lnTo>
                  <a:pt x="2278" y="715"/>
                </a:lnTo>
                <a:lnTo>
                  <a:pt x="2279" y="714"/>
                </a:lnTo>
                <a:lnTo>
                  <a:pt x="2280" y="714"/>
                </a:lnTo>
                <a:lnTo>
                  <a:pt x="2282" y="714"/>
                </a:lnTo>
                <a:lnTo>
                  <a:pt x="2283" y="714"/>
                </a:lnTo>
                <a:lnTo>
                  <a:pt x="2284" y="714"/>
                </a:lnTo>
                <a:lnTo>
                  <a:pt x="2286" y="714"/>
                </a:lnTo>
                <a:lnTo>
                  <a:pt x="2287" y="714"/>
                </a:lnTo>
                <a:lnTo>
                  <a:pt x="2288" y="714"/>
                </a:lnTo>
                <a:lnTo>
                  <a:pt x="2289" y="715"/>
                </a:lnTo>
                <a:lnTo>
                  <a:pt x="2291" y="715"/>
                </a:lnTo>
                <a:lnTo>
                  <a:pt x="2292" y="715"/>
                </a:lnTo>
                <a:lnTo>
                  <a:pt x="2293" y="715"/>
                </a:lnTo>
                <a:lnTo>
                  <a:pt x="2294" y="716"/>
                </a:lnTo>
                <a:lnTo>
                  <a:pt x="2296" y="715"/>
                </a:lnTo>
                <a:lnTo>
                  <a:pt x="2297" y="716"/>
                </a:lnTo>
                <a:lnTo>
                  <a:pt x="2298" y="716"/>
                </a:lnTo>
                <a:lnTo>
                  <a:pt x="2300" y="716"/>
                </a:lnTo>
                <a:lnTo>
                  <a:pt x="2301" y="716"/>
                </a:lnTo>
                <a:lnTo>
                  <a:pt x="2302" y="716"/>
                </a:lnTo>
                <a:lnTo>
                  <a:pt x="2303" y="716"/>
                </a:lnTo>
                <a:lnTo>
                  <a:pt x="2305" y="715"/>
                </a:lnTo>
                <a:lnTo>
                  <a:pt x="2306" y="716"/>
                </a:lnTo>
                <a:lnTo>
                  <a:pt x="2307" y="716"/>
                </a:lnTo>
                <a:lnTo>
                  <a:pt x="2309" y="716"/>
                </a:lnTo>
              </a:path>
            </a:pathLst>
          </a:custGeom>
          <a:ln>
            <a:headEnd/>
            <a:tailEnd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3" name="Freeform 580"/>
          <p:cNvSpPr>
            <a:spLocks/>
          </p:cNvSpPr>
          <p:nvPr/>
        </p:nvSpPr>
        <p:spPr bwMode="auto">
          <a:xfrm>
            <a:off x="2333435" y="5124924"/>
            <a:ext cx="1934113" cy="252000"/>
          </a:xfrm>
          <a:custGeom>
            <a:avLst/>
            <a:gdLst>
              <a:gd name="T0" fmla="*/ 35 w 2309"/>
              <a:gd name="T1" fmla="*/ 423 h 428"/>
              <a:gd name="T2" fmla="*/ 73 w 2309"/>
              <a:gd name="T3" fmla="*/ 419 h 428"/>
              <a:gd name="T4" fmla="*/ 110 w 2309"/>
              <a:gd name="T5" fmla="*/ 417 h 428"/>
              <a:gd name="T6" fmla="*/ 147 w 2309"/>
              <a:gd name="T7" fmla="*/ 411 h 428"/>
              <a:gd name="T8" fmla="*/ 184 w 2309"/>
              <a:gd name="T9" fmla="*/ 425 h 428"/>
              <a:gd name="T10" fmla="*/ 222 w 2309"/>
              <a:gd name="T11" fmla="*/ 417 h 428"/>
              <a:gd name="T12" fmla="*/ 259 w 2309"/>
              <a:gd name="T13" fmla="*/ 426 h 428"/>
              <a:gd name="T14" fmla="*/ 296 w 2309"/>
              <a:gd name="T15" fmla="*/ 424 h 428"/>
              <a:gd name="T16" fmla="*/ 333 w 2309"/>
              <a:gd name="T17" fmla="*/ 403 h 428"/>
              <a:gd name="T18" fmla="*/ 371 w 2309"/>
              <a:gd name="T19" fmla="*/ 423 h 428"/>
              <a:gd name="T20" fmla="*/ 408 w 2309"/>
              <a:gd name="T21" fmla="*/ 424 h 428"/>
              <a:gd name="T22" fmla="*/ 445 w 2309"/>
              <a:gd name="T23" fmla="*/ 426 h 428"/>
              <a:gd name="T24" fmla="*/ 482 w 2309"/>
              <a:gd name="T25" fmla="*/ 424 h 428"/>
              <a:gd name="T26" fmla="*/ 519 w 2309"/>
              <a:gd name="T27" fmla="*/ 426 h 428"/>
              <a:gd name="T28" fmla="*/ 557 w 2309"/>
              <a:gd name="T29" fmla="*/ 407 h 428"/>
              <a:gd name="T30" fmla="*/ 594 w 2309"/>
              <a:gd name="T31" fmla="*/ 419 h 428"/>
              <a:gd name="T32" fmla="*/ 631 w 2309"/>
              <a:gd name="T33" fmla="*/ 424 h 428"/>
              <a:gd name="T34" fmla="*/ 668 w 2309"/>
              <a:gd name="T35" fmla="*/ 424 h 428"/>
              <a:gd name="T36" fmla="*/ 706 w 2309"/>
              <a:gd name="T37" fmla="*/ 427 h 428"/>
              <a:gd name="T38" fmla="*/ 743 w 2309"/>
              <a:gd name="T39" fmla="*/ 426 h 428"/>
              <a:gd name="T40" fmla="*/ 780 w 2309"/>
              <a:gd name="T41" fmla="*/ 426 h 428"/>
              <a:gd name="T42" fmla="*/ 817 w 2309"/>
              <a:gd name="T43" fmla="*/ 426 h 428"/>
              <a:gd name="T44" fmla="*/ 854 w 2309"/>
              <a:gd name="T45" fmla="*/ 425 h 428"/>
              <a:gd name="T46" fmla="*/ 891 w 2309"/>
              <a:gd name="T47" fmla="*/ 425 h 428"/>
              <a:gd name="T48" fmla="*/ 929 w 2309"/>
              <a:gd name="T49" fmla="*/ 427 h 428"/>
              <a:gd name="T50" fmla="*/ 966 w 2309"/>
              <a:gd name="T51" fmla="*/ 426 h 428"/>
              <a:gd name="T52" fmla="*/ 1003 w 2309"/>
              <a:gd name="T53" fmla="*/ 428 h 428"/>
              <a:gd name="T54" fmla="*/ 1040 w 2309"/>
              <a:gd name="T55" fmla="*/ 423 h 428"/>
              <a:gd name="T56" fmla="*/ 1078 w 2309"/>
              <a:gd name="T57" fmla="*/ 425 h 428"/>
              <a:gd name="T58" fmla="*/ 1115 w 2309"/>
              <a:gd name="T59" fmla="*/ 374 h 428"/>
              <a:gd name="T60" fmla="*/ 1152 w 2309"/>
              <a:gd name="T61" fmla="*/ 418 h 428"/>
              <a:gd name="T62" fmla="*/ 1189 w 2309"/>
              <a:gd name="T63" fmla="*/ 420 h 428"/>
              <a:gd name="T64" fmla="*/ 1227 w 2309"/>
              <a:gd name="T65" fmla="*/ 427 h 428"/>
              <a:gd name="T66" fmla="*/ 1264 w 2309"/>
              <a:gd name="T67" fmla="*/ 425 h 428"/>
              <a:gd name="T68" fmla="*/ 1301 w 2309"/>
              <a:gd name="T69" fmla="*/ 421 h 428"/>
              <a:gd name="T70" fmla="*/ 1338 w 2309"/>
              <a:gd name="T71" fmla="*/ 415 h 428"/>
              <a:gd name="T72" fmla="*/ 1376 w 2309"/>
              <a:gd name="T73" fmla="*/ 419 h 428"/>
              <a:gd name="T74" fmla="*/ 1413 w 2309"/>
              <a:gd name="T75" fmla="*/ 401 h 428"/>
              <a:gd name="T76" fmla="*/ 1450 w 2309"/>
              <a:gd name="T77" fmla="*/ 405 h 428"/>
              <a:gd name="T78" fmla="*/ 1487 w 2309"/>
              <a:gd name="T79" fmla="*/ 416 h 428"/>
              <a:gd name="T80" fmla="*/ 1524 w 2309"/>
              <a:gd name="T81" fmla="*/ 404 h 428"/>
              <a:gd name="T82" fmla="*/ 1562 w 2309"/>
              <a:gd name="T83" fmla="*/ 416 h 428"/>
              <a:gd name="T84" fmla="*/ 1599 w 2309"/>
              <a:gd name="T85" fmla="*/ 419 h 428"/>
              <a:gd name="T86" fmla="*/ 1636 w 2309"/>
              <a:gd name="T87" fmla="*/ 407 h 428"/>
              <a:gd name="T88" fmla="*/ 1673 w 2309"/>
              <a:gd name="T89" fmla="*/ 419 h 428"/>
              <a:gd name="T90" fmla="*/ 1711 w 2309"/>
              <a:gd name="T91" fmla="*/ 422 h 428"/>
              <a:gd name="T92" fmla="*/ 1748 w 2309"/>
              <a:gd name="T93" fmla="*/ 419 h 428"/>
              <a:gd name="T94" fmla="*/ 1785 w 2309"/>
              <a:gd name="T95" fmla="*/ 422 h 428"/>
              <a:gd name="T96" fmla="*/ 1822 w 2309"/>
              <a:gd name="T97" fmla="*/ 422 h 428"/>
              <a:gd name="T98" fmla="*/ 1859 w 2309"/>
              <a:gd name="T99" fmla="*/ 422 h 428"/>
              <a:gd name="T100" fmla="*/ 1896 w 2309"/>
              <a:gd name="T101" fmla="*/ 196 h 428"/>
              <a:gd name="T102" fmla="*/ 1934 w 2309"/>
              <a:gd name="T103" fmla="*/ 398 h 428"/>
              <a:gd name="T104" fmla="*/ 1971 w 2309"/>
              <a:gd name="T105" fmla="*/ 411 h 428"/>
              <a:gd name="T106" fmla="*/ 2008 w 2309"/>
              <a:gd name="T107" fmla="*/ 418 h 428"/>
              <a:gd name="T108" fmla="*/ 2045 w 2309"/>
              <a:gd name="T109" fmla="*/ 419 h 428"/>
              <a:gd name="T110" fmla="*/ 2083 w 2309"/>
              <a:gd name="T111" fmla="*/ 420 h 428"/>
              <a:gd name="T112" fmla="*/ 2120 w 2309"/>
              <a:gd name="T113" fmla="*/ 390 h 428"/>
              <a:gd name="T114" fmla="*/ 2157 w 2309"/>
              <a:gd name="T115" fmla="*/ 417 h 428"/>
              <a:gd name="T116" fmla="*/ 2194 w 2309"/>
              <a:gd name="T117" fmla="*/ 422 h 428"/>
              <a:gd name="T118" fmla="*/ 2232 w 2309"/>
              <a:gd name="T119" fmla="*/ 423 h 428"/>
              <a:gd name="T120" fmla="*/ 2269 w 2309"/>
              <a:gd name="T121" fmla="*/ 423 h 428"/>
              <a:gd name="T122" fmla="*/ 2306 w 2309"/>
              <a:gd name="T123" fmla="*/ 423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309" h="428">
                <a:moveTo>
                  <a:pt x="0" y="407"/>
                </a:moveTo>
                <a:lnTo>
                  <a:pt x="1" y="407"/>
                </a:lnTo>
                <a:lnTo>
                  <a:pt x="2" y="407"/>
                </a:lnTo>
                <a:lnTo>
                  <a:pt x="3" y="407"/>
                </a:lnTo>
                <a:lnTo>
                  <a:pt x="5" y="408"/>
                </a:lnTo>
                <a:lnTo>
                  <a:pt x="6" y="410"/>
                </a:lnTo>
                <a:lnTo>
                  <a:pt x="7" y="410"/>
                </a:lnTo>
                <a:lnTo>
                  <a:pt x="8" y="411"/>
                </a:lnTo>
                <a:lnTo>
                  <a:pt x="10" y="413"/>
                </a:lnTo>
                <a:lnTo>
                  <a:pt x="11" y="413"/>
                </a:lnTo>
                <a:lnTo>
                  <a:pt x="13" y="415"/>
                </a:lnTo>
                <a:lnTo>
                  <a:pt x="14" y="417"/>
                </a:lnTo>
                <a:lnTo>
                  <a:pt x="15" y="418"/>
                </a:lnTo>
                <a:lnTo>
                  <a:pt x="16" y="419"/>
                </a:lnTo>
                <a:lnTo>
                  <a:pt x="18" y="419"/>
                </a:lnTo>
                <a:lnTo>
                  <a:pt x="19" y="419"/>
                </a:lnTo>
                <a:lnTo>
                  <a:pt x="20" y="420"/>
                </a:lnTo>
                <a:lnTo>
                  <a:pt x="21" y="421"/>
                </a:lnTo>
                <a:lnTo>
                  <a:pt x="23" y="421"/>
                </a:lnTo>
                <a:lnTo>
                  <a:pt x="24" y="422"/>
                </a:lnTo>
                <a:lnTo>
                  <a:pt x="25" y="422"/>
                </a:lnTo>
                <a:lnTo>
                  <a:pt x="27" y="422"/>
                </a:lnTo>
                <a:lnTo>
                  <a:pt x="28" y="422"/>
                </a:lnTo>
                <a:lnTo>
                  <a:pt x="29" y="422"/>
                </a:lnTo>
                <a:lnTo>
                  <a:pt x="30" y="422"/>
                </a:lnTo>
                <a:lnTo>
                  <a:pt x="32" y="422"/>
                </a:lnTo>
                <a:lnTo>
                  <a:pt x="33" y="423"/>
                </a:lnTo>
                <a:lnTo>
                  <a:pt x="34" y="423"/>
                </a:lnTo>
                <a:lnTo>
                  <a:pt x="35" y="423"/>
                </a:lnTo>
                <a:lnTo>
                  <a:pt x="37" y="423"/>
                </a:lnTo>
                <a:lnTo>
                  <a:pt x="38" y="423"/>
                </a:lnTo>
                <a:lnTo>
                  <a:pt x="40" y="422"/>
                </a:lnTo>
                <a:lnTo>
                  <a:pt x="41" y="422"/>
                </a:lnTo>
                <a:lnTo>
                  <a:pt x="42" y="422"/>
                </a:lnTo>
                <a:lnTo>
                  <a:pt x="43" y="422"/>
                </a:lnTo>
                <a:lnTo>
                  <a:pt x="45" y="422"/>
                </a:lnTo>
                <a:lnTo>
                  <a:pt x="46" y="422"/>
                </a:lnTo>
                <a:lnTo>
                  <a:pt x="47" y="422"/>
                </a:lnTo>
                <a:lnTo>
                  <a:pt x="48" y="422"/>
                </a:lnTo>
                <a:lnTo>
                  <a:pt x="50" y="422"/>
                </a:lnTo>
                <a:lnTo>
                  <a:pt x="51" y="422"/>
                </a:lnTo>
                <a:lnTo>
                  <a:pt x="52" y="422"/>
                </a:lnTo>
                <a:lnTo>
                  <a:pt x="54" y="422"/>
                </a:lnTo>
                <a:lnTo>
                  <a:pt x="55" y="422"/>
                </a:lnTo>
                <a:lnTo>
                  <a:pt x="56" y="422"/>
                </a:lnTo>
                <a:lnTo>
                  <a:pt x="57" y="422"/>
                </a:lnTo>
                <a:lnTo>
                  <a:pt x="59" y="422"/>
                </a:lnTo>
                <a:lnTo>
                  <a:pt x="60" y="423"/>
                </a:lnTo>
                <a:lnTo>
                  <a:pt x="61" y="422"/>
                </a:lnTo>
                <a:lnTo>
                  <a:pt x="62" y="422"/>
                </a:lnTo>
                <a:lnTo>
                  <a:pt x="64" y="422"/>
                </a:lnTo>
                <a:lnTo>
                  <a:pt x="65" y="422"/>
                </a:lnTo>
                <a:lnTo>
                  <a:pt x="66" y="421"/>
                </a:lnTo>
                <a:lnTo>
                  <a:pt x="68" y="421"/>
                </a:lnTo>
                <a:lnTo>
                  <a:pt x="69" y="420"/>
                </a:lnTo>
                <a:lnTo>
                  <a:pt x="70" y="419"/>
                </a:lnTo>
                <a:lnTo>
                  <a:pt x="72" y="419"/>
                </a:lnTo>
                <a:lnTo>
                  <a:pt x="73" y="419"/>
                </a:lnTo>
                <a:lnTo>
                  <a:pt x="74" y="420"/>
                </a:lnTo>
                <a:lnTo>
                  <a:pt x="75" y="420"/>
                </a:lnTo>
                <a:lnTo>
                  <a:pt x="76" y="419"/>
                </a:lnTo>
                <a:lnTo>
                  <a:pt x="78" y="419"/>
                </a:lnTo>
                <a:lnTo>
                  <a:pt x="79" y="420"/>
                </a:lnTo>
                <a:lnTo>
                  <a:pt x="81" y="421"/>
                </a:lnTo>
                <a:lnTo>
                  <a:pt x="82" y="422"/>
                </a:lnTo>
                <a:lnTo>
                  <a:pt x="83" y="421"/>
                </a:lnTo>
                <a:lnTo>
                  <a:pt x="84" y="421"/>
                </a:lnTo>
                <a:lnTo>
                  <a:pt x="86" y="422"/>
                </a:lnTo>
                <a:lnTo>
                  <a:pt x="87" y="422"/>
                </a:lnTo>
                <a:lnTo>
                  <a:pt x="88" y="422"/>
                </a:lnTo>
                <a:lnTo>
                  <a:pt x="89" y="422"/>
                </a:lnTo>
                <a:lnTo>
                  <a:pt x="91" y="423"/>
                </a:lnTo>
                <a:lnTo>
                  <a:pt x="92" y="423"/>
                </a:lnTo>
                <a:lnTo>
                  <a:pt x="93" y="423"/>
                </a:lnTo>
                <a:lnTo>
                  <a:pt x="95" y="424"/>
                </a:lnTo>
                <a:lnTo>
                  <a:pt x="96" y="424"/>
                </a:lnTo>
                <a:lnTo>
                  <a:pt x="97" y="424"/>
                </a:lnTo>
                <a:lnTo>
                  <a:pt x="98" y="424"/>
                </a:lnTo>
                <a:lnTo>
                  <a:pt x="100" y="423"/>
                </a:lnTo>
                <a:lnTo>
                  <a:pt x="101" y="423"/>
                </a:lnTo>
                <a:lnTo>
                  <a:pt x="102" y="423"/>
                </a:lnTo>
                <a:lnTo>
                  <a:pt x="103" y="422"/>
                </a:lnTo>
                <a:lnTo>
                  <a:pt x="105" y="421"/>
                </a:lnTo>
                <a:lnTo>
                  <a:pt x="106" y="420"/>
                </a:lnTo>
                <a:lnTo>
                  <a:pt x="108" y="419"/>
                </a:lnTo>
                <a:lnTo>
                  <a:pt x="109" y="417"/>
                </a:lnTo>
                <a:lnTo>
                  <a:pt x="110" y="417"/>
                </a:lnTo>
                <a:lnTo>
                  <a:pt x="111" y="417"/>
                </a:lnTo>
                <a:lnTo>
                  <a:pt x="113" y="417"/>
                </a:lnTo>
                <a:lnTo>
                  <a:pt x="114" y="417"/>
                </a:lnTo>
                <a:lnTo>
                  <a:pt x="115" y="417"/>
                </a:lnTo>
                <a:lnTo>
                  <a:pt x="116" y="417"/>
                </a:lnTo>
                <a:lnTo>
                  <a:pt x="118" y="418"/>
                </a:lnTo>
                <a:lnTo>
                  <a:pt x="119" y="418"/>
                </a:lnTo>
                <a:lnTo>
                  <a:pt x="120" y="418"/>
                </a:lnTo>
                <a:lnTo>
                  <a:pt x="122" y="417"/>
                </a:lnTo>
                <a:lnTo>
                  <a:pt x="123" y="418"/>
                </a:lnTo>
                <a:lnTo>
                  <a:pt x="124" y="418"/>
                </a:lnTo>
                <a:lnTo>
                  <a:pt x="125" y="418"/>
                </a:lnTo>
                <a:lnTo>
                  <a:pt x="127" y="418"/>
                </a:lnTo>
                <a:lnTo>
                  <a:pt x="128" y="418"/>
                </a:lnTo>
                <a:lnTo>
                  <a:pt x="129" y="418"/>
                </a:lnTo>
                <a:lnTo>
                  <a:pt x="130" y="418"/>
                </a:lnTo>
                <a:lnTo>
                  <a:pt x="132" y="419"/>
                </a:lnTo>
                <a:lnTo>
                  <a:pt x="133" y="419"/>
                </a:lnTo>
                <a:lnTo>
                  <a:pt x="134" y="419"/>
                </a:lnTo>
                <a:lnTo>
                  <a:pt x="136" y="420"/>
                </a:lnTo>
                <a:lnTo>
                  <a:pt x="137" y="420"/>
                </a:lnTo>
                <a:lnTo>
                  <a:pt x="138" y="418"/>
                </a:lnTo>
                <a:lnTo>
                  <a:pt x="140" y="417"/>
                </a:lnTo>
                <a:lnTo>
                  <a:pt x="141" y="415"/>
                </a:lnTo>
                <a:lnTo>
                  <a:pt x="142" y="413"/>
                </a:lnTo>
                <a:lnTo>
                  <a:pt x="143" y="412"/>
                </a:lnTo>
                <a:lnTo>
                  <a:pt x="145" y="412"/>
                </a:lnTo>
                <a:lnTo>
                  <a:pt x="146" y="411"/>
                </a:lnTo>
                <a:lnTo>
                  <a:pt x="147" y="411"/>
                </a:lnTo>
                <a:lnTo>
                  <a:pt x="149" y="411"/>
                </a:lnTo>
                <a:lnTo>
                  <a:pt x="150" y="412"/>
                </a:lnTo>
                <a:lnTo>
                  <a:pt x="151" y="412"/>
                </a:lnTo>
                <a:lnTo>
                  <a:pt x="152" y="413"/>
                </a:lnTo>
                <a:lnTo>
                  <a:pt x="154" y="414"/>
                </a:lnTo>
                <a:lnTo>
                  <a:pt x="155" y="415"/>
                </a:lnTo>
                <a:lnTo>
                  <a:pt x="156" y="415"/>
                </a:lnTo>
                <a:lnTo>
                  <a:pt x="157" y="416"/>
                </a:lnTo>
                <a:lnTo>
                  <a:pt x="159" y="417"/>
                </a:lnTo>
                <a:lnTo>
                  <a:pt x="160" y="417"/>
                </a:lnTo>
                <a:lnTo>
                  <a:pt x="161" y="417"/>
                </a:lnTo>
                <a:lnTo>
                  <a:pt x="163" y="417"/>
                </a:lnTo>
                <a:lnTo>
                  <a:pt x="164" y="418"/>
                </a:lnTo>
                <a:lnTo>
                  <a:pt x="165" y="418"/>
                </a:lnTo>
                <a:lnTo>
                  <a:pt x="166" y="417"/>
                </a:lnTo>
                <a:lnTo>
                  <a:pt x="168" y="417"/>
                </a:lnTo>
                <a:lnTo>
                  <a:pt x="169" y="418"/>
                </a:lnTo>
                <a:lnTo>
                  <a:pt x="170" y="418"/>
                </a:lnTo>
                <a:lnTo>
                  <a:pt x="171" y="418"/>
                </a:lnTo>
                <a:lnTo>
                  <a:pt x="173" y="418"/>
                </a:lnTo>
                <a:lnTo>
                  <a:pt x="174" y="419"/>
                </a:lnTo>
                <a:lnTo>
                  <a:pt x="176" y="420"/>
                </a:lnTo>
                <a:lnTo>
                  <a:pt x="177" y="420"/>
                </a:lnTo>
                <a:lnTo>
                  <a:pt x="178" y="421"/>
                </a:lnTo>
                <a:lnTo>
                  <a:pt x="179" y="421"/>
                </a:lnTo>
                <a:lnTo>
                  <a:pt x="181" y="421"/>
                </a:lnTo>
                <a:lnTo>
                  <a:pt x="182" y="423"/>
                </a:lnTo>
                <a:lnTo>
                  <a:pt x="183" y="424"/>
                </a:lnTo>
                <a:lnTo>
                  <a:pt x="184" y="425"/>
                </a:lnTo>
                <a:lnTo>
                  <a:pt x="186" y="425"/>
                </a:lnTo>
                <a:lnTo>
                  <a:pt x="187" y="425"/>
                </a:lnTo>
                <a:lnTo>
                  <a:pt x="188" y="425"/>
                </a:lnTo>
                <a:lnTo>
                  <a:pt x="190" y="425"/>
                </a:lnTo>
                <a:lnTo>
                  <a:pt x="191" y="425"/>
                </a:lnTo>
                <a:lnTo>
                  <a:pt x="192" y="425"/>
                </a:lnTo>
                <a:lnTo>
                  <a:pt x="193" y="425"/>
                </a:lnTo>
                <a:lnTo>
                  <a:pt x="195" y="426"/>
                </a:lnTo>
                <a:lnTo>
                  <a:pt x="196" y="426"/>
                </a:lnTo>
                <a:lnTo>
                  <a:pt x="197" y="426"/>
                </a:lnTo>
                <a:lnTo>
                  <a:pt x="198" y="426"/>
                </a:lnTo>
                <a:lnTo>
                  <a:pt x="200" y="425"/>
                </a:lnTo>
                <a:lnTo>
                  <a:pt x="201" y="425"/>
                </a:lnTo>
                <a:lnTo>
                  <a:pt x="203" y="425"/>
                </a:lnTo>
                <a:lnTo>
                  <a:pt x="204" y="424"/>
                </a:lnTo>
                <a:lnTo>
                  <a:pt x="205" y="423"/>
                </a:lnTo>
                <a:lnTo>
                  <a:pt x="206" y="422"/>
                </a:lnTo>
                <a:lnTo>
                  <a:pt x="208" y="421"/>
                </a:lnTo>
                <a:lnTo>
                  <a:pt x="209" y="419"/>
                </a:lnTo>
                <a:lnTo>
                  <a:pt x="210" y="418"/>
                </a:lnTo>
                <a:lnTo>
                  <a:pt x="211" y="418"/>
                </a:lnTo>
                <a:lnTo>
                  <a:pt x="213" y="417"/>
                </a:lnTo>
                <a:lnTo>
                  <a:pt x="214" y="417"/>
                </a:lnTo>
                <a:lnTo>
                  <a:pt x="215" y="416"/>
                </a:lnTo>
                <a:lnTo>
                  <a:pt x="217" y="415"/>
                </a:lnTo>
                <a:lnTo>
                  <a:pt x="218" y="415"/>
                </a:lnTo>
                <a:lnTo>
                  <a:pt x="219" y="415"/>
                </a:lnTo>
                <a:lnTo>
                  <a:pt x="220" y="416"/>
                </a:lnTo>
                <a:lnTo>
                  <a:pt x="222" y="417"/>
                </a:lnTo>
                <a:lnTo>
                  <a:pt x="223" y="417"/>
                </a:lnTo>
                <a:lnTo>
                  <a:pt x="224" y="418"/>
                </a:lnTo>
                <a:lnTo>
                  <a:pt x="225" y="417"/>
                </a:lnTo>
                <a:lnTo>
                  <a:pt x="227" y="418"/>
                </a:lnTo>
                <a:lnTo>
                  <a:pt x="228" y="419"/>
                </a:lnTo>
                <a:lnTo>
                  <a:pt x="229" y="419"/>
                </a:lnTo>
                <a:lnTo>
                  <a:pt x="231" y="418"/>
                </a:lnTo>
                <a:lnTo>
                  <a:pt x="232" y="419"/>
                </a:lnTo>
                <a:lnTo>
                  <a:pt x="233" y="419"/>
                </a:lnTo>
                <a:lnTo>
                  <a:pt x="235" y="418"/>
                </a:lnTo>
                <a:lnTo>
                  <a:pt x="236" y="417"/>
                </a:lnTo>
                <a:lnTo>
                  <a:pt x="237" y="417"/>
                </a:lnTo>
                <a:lnTo>
                  <a:pt x="238" y="417"/>
                </a:lnTo>
                <a:lnTo>
                  <a:pt x="239" y="417"/>
                </a:lnTo>
                <a:lnTo>
                  <a:pt x="241" y="417"/>
                </a:lnTo>
                <a:lnTo>
                  <a:pt x="242" y="417"/>
                </a:lnTo>
                <a:lnTo>
                  <a:pt x="244" y="417"/>
                </a:lnTo>
                <a:lnTo>
                  <a:pt x="245" y="417"/>
                </a:lnTo>
                <a:lnTo>
                  <a:pt x="246" y="417"/>
                </a:lnTo>
                <a:lnTo>
                  <a:pt x="247" y="417"/>
                </a:lnTo>
                <a:lnTo>
                  <a:pt x="249" y="419"/>
                </a:lnTo>
                <a:lnTo>
                  <a:pt x="250" y="421"/>
                </a:lnTo>
                <a:lnTo>
                  <a:pt x="251" y="421"/>
                </a:lnTo>
                <a:lnTo>
                  <a:pt x="252" y="422"/>
                </a:lnTo>
                <a:lnTo>
                  <a:pt x="254" y="422"/>
                </a:lnTo>
                <a:lnTo>
                  <a:pt x="255" y="424"/>
                </a:lnTo>
                <a:lnTo>
                  <a:pt x="256" y="425"/>
                </a:lnTo>
                <a:lnTo>
                  <a:pt x="258" y="426"/>
                </a:lnTo>
                <a:lnTo>
                  <a:pt x="259" y="426"/>
                </a:lnTo>
                <a:lnTo>
                  <a:pt x="260" y="426"/>
                </a:lnTo>
                <a:lnTo>
                  <a:pt x="261" y="427"/>
                </a:lnTo>
                <a:lnTo>
                  <a:pt x="263" y="427"/>
                </a:lnTo>
                <a:lnTo>
                  <a:pt x="264" y="427"/>
                </a:lnTo>
                <a:lnTo>
                  <a:pt x="265" y="427"/>
                </a:lnTo>
                <a:lnTo>
                  <a:pt x="266" y="427"/>
                </a:lnTo>
                <a:lnTo>
                  <a:pt x="268" y="427"/>
                </a:lnTo>
                <a:lnTo>
                  <a:pt x="269" y="427"/>
                </a:lnTo>
                <a:lnTo>
                  <a:pt x="271" y="427"/>
                </a:lnTo>
                <a:lnTo>
                  <a:pt x="272" y="427"/>
                </a:lnTo>
                <a:lnTo>
                  <a:pt x="273" y="427"/>
                </a:lnTo>
                <a:lnTo>
                  <a:pt x="274" y="427"/>
                </a:lnTo>
                <a:lnTo>
                  <a:pt x="276" y="427"/>
                </a:lnTo>
                <a:lnTo>
                  <a:pt x="277" y="427"/>
                </a:lnTo>
                <a:lnTo>
                  <a:pt x="278" y="426"/>
                </a:lnTo>
                <a:lnTo>
                  <a:pt x="279" y="425"/>
                </a:lnTo>
                <a:lnTo>
                  <a:pt x="281" y="424"/>
                </a:lnTo>
                <a:lnTo>
                  <a:pt x="282" y="424"/>
                </a:lnTo>
                <a:lnTo>
                  <a:pt x="283" y="424"/>
                </a:lnTo>
                <a:lnTo>
                  <a:pt x="285" y="425"/>
                </a:lnTo>
                <a:lnTo>
                  <a:pt x="286" y="425"/>
                </a:lnTo>
                <a:lnTo>
                  <a:pt x="287" y="424"/>
                </a:lnTo>
                <a:lnTo>
                  <a:pt x="288" y="424"/>
                </a:lnTo>
                <a:lnTo>
                  <a:pt x="290" y="424"/>
                </a:lnTo>
                <a:lnTo>
                  <a:pt x="291" y="424"/>
                </a:lnTo>
                <a:lnTo>
                  <a:pt x="292" y="424"/>
                </a:lnTo>
                <a:lnTo>
                  <a:pt x="293" y="424"/>
                </a:lnTo>
                <a:lnTo>
                  <a:pt x="295" y="424"/>
                </a:lnTo>
                <a:lnTo>
                  <a:pt x="296" y="424"/>
                </a:lnTo>
                <a:lnTo>
                  <a:pt x="297" y="424"/>
                </a:lnTo>
                <a:lnTo>
                  <a:pt x="299" y="424"/>
                </a:lnTo>
                <a:lnTo>
                  <a:pt x="300" y="424"/>
                </a:lnTo>
                <a:lnTo>
                  <a:pt x="301" y="424"/>
                </a:lnTo>
                <a:lnTo>
                  <a:pt x="303" y="424"/>
                </a:lnTo>
                <a:lnTo>
                  <a:pt x="304" y="424"/>
                </a:lnTo>
                <a:lnTo>
                  <a:pt x="305" y="423"/>
                </a:lnTo>
                <a:lnTo>
                  <a:pt x="306" y="423"/>
                </a:lnTo>
                <a:lnTo>
                  <a:pt x="308" y="422"/>
                </a:lnTo>
                <a:lnTo>
                  <a:pt x="309" y="420"/>
                </a:lnTo>
                <a:lnTo>
                  <a:pt x="310" y="418"/>
                </a:lnTo>
                <a:lnTo>
                  <a:pt x="312" y="416"/>
                </a:lnTo>
                <a:lnTo>
                  <a:pt x="313" y="414"/>
                </a:lnTo>
                <a:lnTo>
                  <a:pt x="314" y="411"/>
                </a:lnTo>
                <a:lnTo>
                  <a:pt x="315" y="409"/>
                </a:lnTo>
                <a:lnTo>
                  <a:pt x="317" y="406"/>
                </a:lnTo>
                <a:lnTo>
                  <a:pt x="318" y="404"/>
                </a:lnTo>
                <a:lnTo>
                  <a:pt x="319" y="402"/>
                </a:lnTo>
                <a:lnTo>
                  <a:pt x="320" y="401"/>
                </a:lnTo>
                <a:lnTo>
                  <a:pt x="322" y="400"/>
                </a:lnTo>
                <a:lnTo>
                  <a:pt x="323" y="399"/>
                </a:lnTo>
                <a:lnTo>
                  <a:pt x="324" y="399"/>
                </a:lnTo>
                <a:lnTo>
                  <a:pt x="326" y="399"/>
                </a:lnTo>
                <a:lnTo>
                  <a:pt x="327" y="398"/>
                </a:lnTo>
                <a:lnTo>
                  <a:pt x="328" y="399"/>
                </a:lnTo>
                <a:lnTo>
                  <a:pt x="330" y="399"/>
                </a:lnTo>
                <a:lnTo>
                  <a:pt x="331" y="401"/>
                </a:lnTo>
                <a:lnTo>
                  <a:pt x="332" y="403"/>
                </a:lnTo>
                <a:lnTo>
                  <a:pt x="333" y="403"/>
                </a:lnTo>
                <a:lnTo>
                  <a:pt x="334" y="404"/>
                </a:lnTo>
                <a:lnTo>
                  <a:pt x="336" y="406"/>
                </a:lnTo>
                <a:lnTo>
                  <a:pt x="337" y="409"/>
                </a:lnTo>
                <a:lnTo>
                  <a:pt x="339" y="411"/>
                </a:lnTo>
                <a:lnTo>
                  <a:pt x="340" y="412"/>
                </a:lnTo>
                <a:lnTo>
                  <a:pt x="341" y="414"/>
                </a:lnTo>
                <a:lnTo>
                  <a:pt x="342" y="416"/>
                </a:lnTo>
                <a:lnTo>
                  <a:pt x="344" y="417"/>
                </a:lnTo>
                <a:lnTo>
                  <a:pt x="345" y="419"/>
                </a:lnTo>
                <a:lnTo>
                  <a:pt x="346" y="420"/>
                </a:lnTo>
                <a:lnTo>
                  <a:pt x="347" y="423"/>
                </a:lnTo>
                <a:lnTo>
                  <a:pt x="349" y="423"/>
                </a:lnTo>
                <a:lnTo>
                  <a:pt x="350" y="423"/>
                </a:lnTo>
                <a:lnTo>
                  <a:pt x="351" y="423"/>
                </a:lnTo>
                <a:lnTo>
                  <a:pt x="353" y="423"/>
                </a:lnTo>
                <a:lnTo>
                  <a:pt x="354" y="423"/>
                </a:lnTo>
                <a:lnTo>
                  <a:pt x="355" y="424"/>
                </a:lnTo>
                <a:lnTo>
                  <a:pt x="356" y="424"/>
                </a:lnTo>
                <a:lnTo>
                  <a:pt x="358" y="425"/>
                </a:lnTo>
                <a:lnTo>
                  <a:pt x="359" y="425"/>
                </a:lnTo>
                <a:lnTo>
                  <a:pt x="360" y="426"/>
                </a:lnTo>
                <a:lnTo>
                  <a:pt x="361" y="426"/>
                </a:lnTo>
                <a:lnTo>
                  <a:pt x="363" y="425"/>
                </a:lnTo>
                <a:lnTo>
                  <a:pt x="364" y="424"/>
                </a:lnTo>
                <a:lnTo>
                  <a:pt x="366" y="424"/>
                </a:lnTo>
                <a:lnTo>
                  <a:pt x="367" y="424"/>
                </a:lnTo>
                <a:lnTo>
                  <a:pt x="368" y="424"/>
                </a:lnTo>
                <a:lnTo>
                  <a:pt x="369" y="424"/>
                </a:lnTo>
                <a:lnTo>
                  <a:pt x="371" y="423"/>
                </a:lnTo>
                <a:lnTo>
                  <a:pt x="372" y="422"/>
                </a:lnTo>
                <a:lnTo>
                  <a:pt x="373" y="422"/>
                </a:lnTo>
                <a:lnTo>
                  <a:pt x="374" y="422"/>
                </a:lnTo>
                <a:lnTo>
                  <a:pt x="376" y="421"/>
                </a:lnTo>
                <a:lnTo>
                  <a:pt x="377" y="420"/>
                </a:lnTo>
                <a:lnTo>
                  <a:pt x="378" y="419"/>
                </a:lnTo>
                <a:lnTo>
                  <a:pt x="380" y="419"/>
                </a:lnTo>
                <a:lnTo>
                  <a:pt x="381" y="419"/>
                </a:lnTo>
                <a:lnTo>
                  <a:pt x="382" y="419"/>
                </a:lnTo>
                <a:lnTo>
                  <a:pt x="383" y="419"/>
                </a:lnTo>
                <a:lnTo>
                  <a:pt x="385" y="419"/>
                </a:lnTo>
                <a:lnTo>
                  <a:pt x="386" y="419"/>
                </a:lnTo>
                <a:lnTo>
                  <a:pt x="387" y="419"/>
                </a:lnTo>
                <a:lnTo>
                  <a:pt x="388" y="419"/>
                </a:lnTo>
                <a:lnTo>
                  <a:pt x="390" y="421"/>
                </a:lnTo>
                <a:lnTo>
                  <a:pt x="391" y="422"/>
                </a:lnTo>
                <a:lnTo>
                  <a:pt x="392" y="422"/>
                </a:lnTo>
                <a:lnTo>
                  <a:pt x="394" y="423"/>
                </a:lnTo>
                <a:lnTo>
                  <a:pt x="395" y="424"/>
                </a:lnTo>
                <a:lnTo>
                  <a:pt x="396" y="424"/>
                </a:lnTo>
                <a:lnTo>
                  <a:pt x="398" y="423"/>
                </a:lnTo>
                <a:lnTo>
                  <a:pt x="399" y="423"/>
                </a:lnTo>
                <a:lnTo>
                  <a:pt x="400" y="423"/>
                </a:lnTo>
                <a:lnTo>
                  <a:pt x="401" y="423"/>
                </a:lnTo>
                <a:lnTo>
                  <a:pt x="402" y="424"/>
                </a:lnTo>
                <a:lnTo>
                  <a:pt x="404" y="424"/>
                </a:lnTo>
                <a:lnTo>
                  <a:pt x="405" y="424"/>
                </a:lnTo>
                <a:lnTo>
                  <a:pt x="407" y="424"/>
                </a:lnTo>
                <a:lnTo>
                  <a:pt x="408" y="424"/>
                </a:lnTo>
                <a:lnTo>
                  <a:pt x="409" y="424"/>
                </a:lnTo>
                <a:lnTo>
                  <a:pt x="410" y="424"/>
                </a:lnTo>
                <a:lnTo>
                  <a:pt x="412" y="424"/>
                </a:lnTo>
                <a:lnTo>
                  <a:pt x="413" y="424"/>
                </a:lnTo>
                <a:lnTo>
                  <a:pt x="414" y="424"/>
                </a:lnTo>
                <a:lnTo>
                  <a:pt x="415" y="424"/>
                </a:lnTo>
                <a:lnTo>
                  <a:pt x="417" y="424"/>
                </a:lnTo>
                <a:lnTo>
                  <a:pt x="418" y="425"/>
                </a:lnTo>
                <a:lnTo>
                  <a:pt x="419" y="425"/>
                </a:lnTo>
                <a:lnTo>
                  <a:pt x="421" y="425"/>
                </a:lnTo>
                <a:lnTo>
                  <a:pt x="422" y="425"/>
                </a:lnTo>
                <a:lnTo>
                  <a:pt x="423" y="425"/>
                </a:lnTo>
                <a:lnTo>
                  <a:pt x="424" y="424"/>
                </a:lnTo>
                <a:lnTo>
                  <a:pt x="426" y="424"/>
                </a:lnTo>
                <a:lnTo>
                  <a:pt x="427" y="424"/>
                </a:lnTo>
                <a:lnTo>
                  <a:pt x="428" y="424"/>
                </a:lnTo>
                <a:lnTo>
                  <a:pt x="429" y="424"/>
                </a:lnTo>
                <a:lnTo>
                  <a:pt x="431" y="425"/>
                </a:lnTo>
                <a:lnTo>
                  <a:pt x="432" y="425"/>
                </a:lnTo>
                <a:lnTo>
                  <a:pt x="434" y="425"/>
                </a:lnTo>
                <a:lnTo>
                  <a:pt x="435" y="425"/>
                </a:lnTo>
                <a:lnTo>
                  <a:pt x="436" y="425"/>
                </a:lnTo>
                <a:lnTo>
                  <a:pt x="437" y="425"/>
                </a:lnTo>
                <a:lnTo>
                  <a:pt x="439" y="425"/>
                </a:lnTo>
                <a:lnTo>
                  <a:pt x="440" y="425"/>
                </a:lnTo>
                <a:lnTo>
                  <a:pt x="441" y="426"/>
                </a:lnTo>
                <a:lnTo>
                  <a:pt x="442" y="426"/>
                </a:lnTo>
                <a:lnTo>
                  <a:pt x="444" y="426"/>
                </a:lnTo>
                <a:lnTo>
                  <a:pt x="445" y="426"/>
                </a:lnTo>
                <a:lnTo>
                  <a:pt x="446" y="426"/>
                </a:lnTo>
                <a:lnTo>
                  <a:pt x="448" y="426"/>
                </a:lnTo>
                <a:lnTo>
                  <a:pt x="449" y="426"/>
                </a:lnTo>
                <a:lnTo>
                  <a:pt x="450" y="426"/>
                </a:lnTo>
                <a:lnTo>
                  <a:pt x="451" y="426"/>
                </a:lnTo>
                <a:lnTo>
                  <a:pt x="453" y="425"/>
                </a:lnTo>
                <a:lnTo>
                  <a:pt x="454" y="425"/>
                </a:lnTo>
                <a:lnTo>
                  <a:pt x="455" y="425"/>
                </a:lnTo>
                <a:lnTo>
                  <a:pt x="456" y="424"/>
                </a:lnTo>
                <a:lnTo>
                  <a:pt x="458" y="423"/>
                </a:lnTo>
                <a:lnTo>
                  <a:pt x="459" y="423"/>
                </a:lnTo>
                <a:lnTo>
                  <a:pt x="460" y="423"/>
                </a:lnTo>
                <a:lnTo>
                  <a:pt x="462" y="423"/>
                </a:lnTo>
                <a:lnTo>
                  <a:pt x="463" y="423"/>
                </a:lnTo>
                <a:lnTo>
                  <a:pt x="464" y="423"/>
                </a:lnTo>
                <a:lnTo>
                  <a:pt x="466" y="423"/>
                </a:lnTo>
                <a:lnTo>
                  <a:pt x="467" y="423"/>
                </a:lnTo>
                <a:lnTo>
                  <a:pt x="468" y="423"/>
                </a:lnTo>
                <a:lnTo>
                  <a:pt x="469" y="423"/>
                </a:lnTo>
                <a:lnTo>
                  <a:pt x="470" y="423"/>
                </a:lnTo>
                <a:lnTo>
                  <a:pt x="472" y="424"/>
                </a:lnTo>
                <a:lnTo>
                  <a:pt x="473" y="424"/>
                </a:lnTo>
                <a:lnTo>
                  <a:pt x="475" y="423"/>
                </a:lnTo>
                <a:lnTo>
                  <a:pt x="476" y="424"/>
                </a:lnTo>
                <a:lnTo>
                  <a:pt x="477" y="424"/>
                </a:lnTo>
                <a:lnTo>
                  <a:pt x="478" y="424"/>
                </a:lnTo>
                <a:lnTo>
                  <a:pt x="480" y="424"/>
                </a:lnTo>
                <a:lnTo>
                  <a:pt x="481" y="424"/>
                </a:lnTo>
                <a:lnTo>
                  <a:pt x="482" y="424"/>
                </a:lnTo>
                <a:lnTo>
                  <a:pt x="483" y="425"/>
                </a:lnTo>
                <a:lnTo>
                  <a:pt x="485" y="425"/>
                </a:lnTo>
                <a:lnTo>
                  <a:pt x="486" y="425"/>
                </a:lnTo>
                <a:lnTo>
                  <a:pt x="487" y="425"/>
                </a:lnTo>
                <a:lnTo>
                  <a:pt x="489" y="425"/>
                </a:lnTo>
                <a:lnTo>
                  <a:pt x="490" y="426"/>
                </a:lnTo>
                <a:lnTo>
                  <a:pt x="491" y="426"/>
                </a:lnTo>
                <a:lnTo>
                  <a:pt x="493" y="426"/>
                </a:lnTo>
                <a:lnTo>
                  <a:pt x="494" y="426"/>
                </a:lnTo>
                <a:lnTo>
                  <a:pt x="495" y="426"/>
                </a:lnTo>
                <a:lnTo>
                  <a:pt x="496" y="426"/>
                </a:lnTo>
                <a:lnTo>
                  <a:pt x="497" y="426"/>
                </a:lnTo>
                <a:lnTo>
                  <a:pt x="499" y="426"/>
                </a:lnTo>
                <a:lnTo>
                  <a:pt x="500" y="425"/>
                </a:lnTo>
                <a:lnTo>
                  <a:pt x="502" y="425"/>
                </a:lnTo>
                <a:lnTo>
                  <a:pt x="503" y="426"/>
                </a:lnTo>
                <a:lnTo>
                  <a:pt x="504" y="426"/>
                </a:lnTo>
                <a:lnTo>
                  <a:pt x="505" y="425"/>
                </a:lnTo>
                <a:lnTo>
                  <a:pt x="507" y="426"/>
                </a:lnTo>
                <a:lnTo>
                  <a:pt x="508" y="426"/>
                </a:lnTo>
                <a:lnTo>
                  <a:pt x="509" y="426"/>
                </a:lnTo>
                <a:lnTo>
                  <a:pt x="510" y="426"/>
                </a:lnTo>
                <a:lnTo>
                  <a:pt x="512" y="426"/>
                </a:lnTo>
                <a:lnTo>
                  <a:pt x="513" y="426"/>
                </a:lnTo>
                <a:lnTo>
                  <a:pt x="514" y="426"/>
                </a:lnTo>
                <a:lnTo>
                  <a:pt x="516" y="426"/>
                </a:lnTo>
                <a:lnTo>
                  <a:pt x="517" y="426"/>
                </a:lnTo>
                <a:lnTo>
                  <a:pt x="518" y="426"/>
                </a:lnTo>
                <a:lnTo>
                  <a:pt x="519" y="426"/>
                </a:lnTo>
                <a:lnTo>
                  <a:pt x="521" y="426"/>
                </a:lnTo>
                <a:lnTo>
                  <a:pt x="522" y="426"/>
                </a:lnTo>
                <a:lnTo>
                  <a:pt x="523" y="426"/>
                </a:lnTo>
                <a:lnTo>
                  <a:pt x="524" y="424"/>
                </a:lnTo>
                <a:lnTo>
                  <a:pt x="526" y="424"/>
                </a:lnTo>
                <a:lnTo>
                  <a:pt x="527" y="424"/>
                </a:lnTo>
                <a:lnTo>
                  <a:pt x="528" y="424"/>
                </a:lnTo>
                <a:lnTo>
                  <a:pt x="530" y="424"/>
                </a:lnTo>
                <a:lnTo>
                  <a:pt x="531" y="424"/>
                </a:lnTo>
                <a:lnTo>
                  <a:pt x="532" y="424"/>
                </a:lnTo>
                <a:lnTo>
                  <a:pt x="534" y="424"/>
                </a:lnTo>
                <a:lnTo>
                  <a:pt x="535" y="424"/>
                </a:lnTo>
                <a:lnTo>
                  <a:pt x="536" y="424"/>
                </a:lnTo>
                <a:lnTo>
                  <a:pt x="537" y="424"/>
                </a:lnTo>
                <a:lnTo>
                  <a:pt x="539" y="423"/>
                </a:lnTo>
                <a:lnTo>
                  <a:pt x="540" y="422"/>
                </a:lnTo>
                <a:lnTo>
                  <a:pt x="541" y="422"/>
                </a:lnTo>
                <a:lnTo>
                  <a:pt x="543" y="421"/>
                </a:lnTo>
                <a:lnTo>
                  <a:pt x="544" y="421"/>
                </a:lnTo>
                <a:lnTo>
                  <a:pt x="545" y="420"/>
                </a:lnTo>
                <a:lnTo>
                  <a:pt x="546" y="419"/>
                </a:lnTo>
                <a:lnTo>
                  <a:pt x="548" y="419"/>
                </a:lnTo>
                <a:lnTo>
                  <a:pt x="549" y="419"/>
                </a:lnTo>
                <a:lnTo>
                  <a:pt x="550" y="418"/>
                </a:lnTo>
                <a:lnTo>
                  <a:pt x="551" y="418"/>
                </a:lnTo>
                <a:lnTo>
                  <a:pt x="553" y="417"/>
                </a:lnTo>
                <a:lnTo>
                  <a:pt x="554" y="414"/>
                </a:lnTo>
                <a:lnTo>
                  <a:pt x="555" y="411"/>
                </a:lnTo>
                <a:lnTo>
                  <a:pt x="557" y="407"/>
                </a:lnTo>
                <a:lnTo>
                  <a:pt x="558" y="401"/>
                </a:lnTo>
                <a:lnTo>
                  <a:pt x="559" y="393"/>
                </a:lnTo>
                <a:lnTo>
                  <a:pt x="561" y="380"/>
                </a:lnTo>
                <a:lnTo>
                  <a:pt x="562" y="363"/>
                </a:lnTo>
                <a:lnTo>
                  <a:pt x="563" y="342"/>
                </a:lnTo>
                <a:lnTo>
                  <a:pt x="564" y="318"/>
                </a:lnTo>
                <a:lnTo>
                  <a:pt x="565" y="291"/>
                </a:lnTo>
                <a:lnTo>
                  <a:pt x="567" y="264"/>
                </a:lnTo>
                <a:lnTo>
                  <a:pt x="568" y="235"/>
                </a:lnTo>
                <a:lnTo>
                  <a:pt x="570" y="206"/>
                </a:lnTo>
                <a:lnTo>
                  <a:pt x="571" y="181"/>
                </a:lnTo>
                <a:lnTo>
                  <a:pt x="572" y="163"/>
                </a:lnTo>
                <a:lnTo>
                  <a:pt x="573" y="154"/>
                </a:lnTo>
                <a:lnTo>
                  <a:pt x="575" y="154"/>
                </a:lnTo>
                <a:lnTo>
                  <a:pt x="576" y="165"/>
                </a:lnTo>
                <a:lnTo>
                  <a:pt x="577" y="181"/>
                </a:lnTo>
                <a:lnTo>
                  <a:pt x="578" y="205"/>
                </a:lnTo>
                <a:lnTo>
                  <a:pt x="580" y="235"/>
                </a:lnTo>
                <a:lnTo>
                  <a:pt x="581" y="266"/>
                </a:lnTo>
                <a:lnTo>
                  <a:pt x="582" y="295"/>
                </a:lnTo>
                <a:lnTo>
                  <a:pt x="584" y="323"/>
                </a:lnTo>
                <a:lnTo>
                  <a:pt x="585" y="347"/>
                </a:lnTo>
                <a:lnTo>
                  <a:pt x="586" y="366"/>
                </a:lnTo>
                <a:lnTo>
                  <a:pt x="587" y="382"/>
                </a:lnTo>
                <a:lnTo>
                  <a:pt x="589" y="395"/>
                </a:lnTo>
                <a:lnTo>
                  <a:pt x="590" y="405"/>
                </a:lnTo>
                <a:lnTo>
                  <a:pt x="591" y="412"/>
                </a:lnTo>
                <a:lnTo>
                  <a:pt x="592" y="416"/>
                </a:lnTo>
                <a:lnTo>
                  <a:pt x="594" y="419"/>
                </a:lnTo>
                <a:lnTo>
                  <a:pt x="595" y="422"/>
                </a:lnTo>
                <a:lnTo>
                  <a:pt x="597" y="423"/>
                </a:lnTo>
                <a:lnTo>
                  <a:pt x="598" y="424"/>
                </a:lnTo>
                <a:lnTo>
                  <a:pt x="599" y="424"/>
                </a:lnTo>
                <a:lnTo>
                  <a:pt x="600" y="425"/>
                </a:lnTo>
                <a:lnTo>
                  <a:pt x="602" y="425"/>
                </a:lnTo>
                <a:lnTo>
                  <a:pt x="603" y="424"/>
                </a:lnTo>
                <a:lnTo>
                  <a:pt x="604" y="424"/>
                </a:lnTo>
                <a:lnTo>
                  <a:pt x="605" y="425"/>
                </a:lnTo>
                <a:lnTo>
                  <a:pt x="607" y="425"/>
                </a:lnTo>
                <a:lnTo>
                  <a:pt x="608" y="425"/>
                </a:lnTo>
                <a:lnTo>
                  <a:pt x="609" y="425"/>
                </a:lnTo>
                <a:lnTo>
                  <a:pt x="611" y="425"/>
                </a:lnTo>
                <a:lnTo>
                  <a:pt x="612" y="425"/>
                </a:lnTo>
                <a:lnTo>
                  <a:pt x="613" y="425"/>
                </a:lnTo>
                <a:lnTo>
                  <a:pt x="614" y="425"/>
                </a:lnTo>
                <a:lnTo>
                  <a:pt x="616" y="425"/>
                </a:lnTo>
                <a:lnTo>
                  <a:pt x="617" y="425"/>
                </a:lnTo>
                <a:lnTo>
                  <a:pt x="618" y="425"/>
                </a:lnTo>
                <a:lnTo>
                  <a:pt x="619" y="425"/>
                </a:lnTo>
                <a:lnTo>
                  <a:pt x="621" y="425"/>
                </a:lnTo>
                <a:lnTo>
                  <a:pt x="622" y="425"/>
                </a:lnTo>
                <a:lnTo>
                  <a:pt x="623" y="425"/>
                </a:lnTo>
                <a:lnTo>
                  <a:pt x="625" y="425"/>
                </a:lnTo>
                <a:lnTo>
                  <a:pt x="626" y="425"/>
                </a:lnTo>
                <a:lnTo>
                  <a:pt x="627" y="425"/>
                </a:lnTo>
                <a:lnTo>
                  <a:pt x="629" y="425"/>
                </a:lnTo>
                <a:lnTo>
                  <a:pt x="630" y="425"/>
                </a:lnTo>
                <a:lnTo>
                  <a:pt x="631" y="424"/>
                </a:lnTo>
                <a:lnTo>
                  <a:pt x="632" y="424"/>
                </a:lnTo>
                <a:lnTo>
                  <a:pt x="633" y="425"/>
                </a:lnTo>
                <a:lnTo>
                  <a:pt x="635" y="425"/>
                </a:lnTo>
                <a:lnTo>
                  <a:pt x="636" y="425"/>
                </a:lnTo>
                <a:lnTo>
                  <a:pt x="638" y="424"/>
                </a:lnTo>
                <a:lnTo>
                  <a:pt x="639" y="423"/>
                </a:lnTo>
                <a:lnTo>
                  <a:pt x="640" y="422"/>
                </a:lnTo>
                <a:lnTo>
                  <a:pt x="641" y="421"/>
                </a:lnTo>
                <a:lnTo>
                  <a:pt x="643" y="422"/>
                </a:lnTo>
                <a:lnTo>
                  <a:pt x="644" y="421"/>
                </a:lnTo>
                <a:lnTo>
                  <a:pt x="645" y="421"/>
                </a:lnTo>
                <a:lnTo>
                  <a:pt x="646" y="421"/>
                </a:lnTo>
                <a:lnTo>
                  <a:pt x="648" y="421"/>
                </a:lnTo>
                <a:lnTo>
                  <a:pt x="649" y="421"/>
                </a:lnTo>
                <a:lnTo>
                  <a:pt x="650" y="421"/>
                </a:lnTo>
                <a:lnTo>
                  <a:pt x="652" y="421"/>
                </a:lnTo>
                <a:lnTo>
                  <a:pt x="653" y="421"/>
                </a:lnTo>
                <a:lnTo>
                  <a:pt x="654" y="421"/>
                </a:lnTo>
                <a:lnTo>
                  <a:pt x="656" y="421"/>
                </a:lnTo>
                <a:lnTo>
                  <a:pt x="657" y="422"/>
                </a:lnTo>
                <a:lnTo>
                  <a:pt x="658" y="423"/>
                </a:lnTo>
                <a:lnTo>
                  <a:pt x="659" y="423"/>
                </a:lnTo>
                <a:lnTo>
                  <a:pt x="660" y="424"/>
                </a:lnTo>
                <a:lnTo>
                  <a:pt x="662" y="424"/>
                </a:lnTo>
                <a:lnTo>
                  <a:pt x="663" y="424"/>
                </a:lnTo>
                <a:lnTo>
                  <a:pt x="665" y="424"/>
                </a:lnTo>
                <a:lnTo>
                  <a:pt x="666" y="424"/>
                </a:lnTo>
                <a:lnTo>
                  <a:pt x="667" y="424"/>
                </a:lnTo>
                <a:lnTo>
                  <a:pt x="668" y="424"/>
                </a:lnTo>
                <a:lnTo>
                  <a:pt x="670" y="425"/>
                </a:lnTo>
                <a:lnTo>
                  <a:pt x="671" y="425"/>
                </a:lnTo>
                <a:lnTo>
                  <a:pt x="672" y="425"/>
                </a:lnTo>
                <a:lnTo>
                  <a:pt x="673" y="425"/>
                </a:lnTo>
                <a:lnTo>
                  <a:pt x="675" y="426"/>
                </a:lnTo>
                <a:lnTo>
                  <a:pt x="676" y="426"/>
                </a:lnTo>
                <a:lnTo>
                  <a:pt x="677" y="426"/>
                </a:lnTo>
                <a:lnTo>
                  <a:pt x="679" y="426"/>
                </a:lnTo>
                <a:lnTo>
                  <a:pt x="680" y="426"/>
                </a:lnTo>
                <a:lnTo>
                  <a:pt x="681" y="426"/>
                </a:lnTo>
                <a:lnTo>
                  <a:pt x="682" y="426"/>
                </a:lnTo>
                <a:lnTo>
                  <a:pt x="684" y="426"/>
                </a:lnTo>
                <a:lnTo>
                  <a:pt x="685" y="426"/>
                </a:lnTo>
                <a:lnTo>
                  <a:pt x="686" y="426"/>
                </a:lnTo>
                <a:lnTo>
                  <a:pt x="687" y="427"/>
                </a:lnTo>
                <a:lnTo>
                  <a:pt x="689" y="427"/>
                </a:lnTo>
                <a:lnTo>
                  <a:pt x="690" y="427"/>
                </a:lnTo>
                <a:lnTo>
                  <a:pt x="691" y="427"/>
                </a:lnTo>
                <a:lnTo>
                  <a:pt x="693" y="427"/>
                </a:lnTo>
                <a:lnTo>
                  <a:pt x="694" y="427"/>
                </a:lnTo>
                <a:lnTo>
                  <a:pt x="695" y="427"/>
                </a:lnTo>
                <a:lnTo>
                  <a:pt x="697" y="427"/>
                </a:lnTo>
                <a:lnTo>
                  <a:pt x="698" y="427"/>
                </a:lnTo>
                <a:lnTo>
                  <a:pt x="699" y="427"/>
                </a:lnTo>
                <a:lnTo>
                  <a:pt x="700" y="427"/>
                </a:lnTo>
                <a:lnTo>
                  <a:pt x="702" y="427"/>
                </a:lnTo>
                <a:lnTo>
                  <a:pt x="703" y="427"/>
                </a:lnTo>
                <a:lnTo>
                  <a:pt x="704" y="427"/>
                </a:lnTo>
                <a:lnTo>
                  <a:pt x="706" y="427"/>
                </a:lnTo>
                <a:lnTo>
                  <a:pt x="707" y="426"/>
                </a:lnTo>
                <a:lnTo>
                  <a:pt x="708" y="427"/>
                </a:lnTo>
                <a:lnTo>
                  <a:pt x="709" y="427"/>
                </a:lnTo>
                <a:lnTo>
                  <a:pt x="711" y="427"/>
                </a:lnTo>
                <a:lnTo>
                  <a:pt x="712" y="427"/>
                </a:lnTo>
                <a:lnTo>
                  <a:pt x="713" y="427"/>
                </a:lnTo>
                <a:lnTo>
                  <a:pt x="714" y="427"/>
                </a:lnTo>
                <a:lnTo>
                  <a:pt x="716" y="427"/>
                </a:lnTo>
                <a:lnTo>
                  <a:pt x="717" y="427"/>
                </a:lnTo>
                <a:lnTo>
                  <a:pt x="718" y="427"/>
                </a:lnTo>
                <a:lnTo>
                  <a:pt x="720" y="427"/>
                </a:lnTo>
                <a:lnTo>
                  <a:pt x="721" y="426"/>
                </a:lnTo>
                <a:lnTo>
                  <a:pt x="722" y="427"/>
                </a:lnTo>
                <a:lnTo>
                  <a:pt x="724" y="426"/>
                </a:lnTo>
                <a:lnTo>
                  <a:pt x="725" y="426"/>
                </a:lnTo>
                <a:lnTo>
                  <a:pt x="726" y="425"/>
                </a:lnTo>
                <a:lnTo>
                  <a:pt x="727" y="425"/>
                </a:lnTo>
                <a:lnTo>
                  <a:pt x="728" y="425"/>
                </a:lnTo>
                <a:lnTo>
                  <a:pt x="730" y="426"/>
                </a:lnTo>
                <a:lnTo>
                  <a:pt x="731" y="426"/>
                </a:lnTo>
                <a:lnTo>
                  <a:pt x="733" y="426"/>
                </a:lnTo>
                <a:lnTo>
                  <a:pt x="734" y="426"/>
                </a:lnTo>
                <a:lnTo>
                  <a:pt x="735" y="426"/>
                </a:lnTo>
                <a:lnTo>
                  <a:pt x="736" y="426"/>
                </a:lnTo>
                <a:lnTo>
                  <a:pt x="738" y="425"/>
                </a:lnTo>
                <a:lnTo>
                  <a:pt x="739" y="425"/>
                </a:lnTo>
                <a:lnTo>
                  <a:pt x="740" y="426"/>
                </a:lnTo>
                <a:lnTo>
                  <a:pt x="741" y="426"/>
                </a:lnTo>
                <a:lnTo>
                  <a:pt x="743" y="426"/>
                </a:lnTo>
                <a:lnTo>
                  <a:pt x="744" y="426"/>
                </a:lnTo>
                <a:lnTo>
                  <a:pt x="745" y="426"/>
                </a:lnTo>
                <a:lnTo>
                  <a:pt x="747" y="426"/>
                </a:lnTo>
                <a:lnTo>
                  <a:pt x="748" y="426"/>
                </a:lnTo>
                <a:lnTo>
                  <a:pt x="749" y="426"/>
                </a:lnTo>
                <a:lnTo>
                  <a:pt x="751" y="426"/>
                </a:lnTo>
                <a:lnTo>
                  <a:pt x="752" y="426"/>
                </a:lnTo>
                <a:lnTo>
                  <a:pt x="753" y="426"/>
                </a:lnTo>
                <a:lnTo>
                  <a:pt x="754" y="426"/>
                </a:lnTo>
                <a:lnTo>
                  <a:pt x="755" y="426"/>
                </a:lnTo>
                <a:lnTo>
                  <a:pt x="757" y="426"/>
                </a:lnTo>
                <a:lnTo>
                  <a:pt x="758" y="426"/>
                </a:lnTo>
                <a:lnTo>
                  <a:pt x="760" y="426"/>
                </a:lnTo>
                <a:lnTo>
                  <a:pt x="761" y="426"/>
                </a:lnTo>
                <a:lnTo>
                  <a:pt x="762" y="426"/>
                </a:lnTo>
                <a:lnTo>
                  <a:pt x="763" y="426"/>
                </a:lnTo>
                <a:lnTo>
                  <a:pt x="765" y="426"/>
                </a:lnTo>
                <a:lnTo>
                  <a:pt x="766" y="426"/>
                </a:lnTo>
                <a:lnTo>
                  <a:pt x="767" y="426"/>
                </a:lnTo>
                <a:lnTo>
                  <a:pt x="768" y="426"/>
                </a:lnTo>
                <a:lnTo>
                  <a:pt x="770" y="426"/>
                </a:lnTo>
                <a:lnTo>
                  <a:pt x="771" y="427"/>
                </a:lnTo>
                <a:lnTo>
                  <a:pt x="772" y="427"/>
                </a:lnTo>
                <a:lnTo>
                  <a:pt x="774" y="427"/>
                </a:lnTo>
                <a:lnTo>
                  <a:pt x="775" y="426"/>
                </a:lnTo>
                <a:lnTo>
                  <a:pt x="776" y="426"/>
                </a:lnTo>
                <a:lnTo>
                  <a:pt x="777" y="427"/>
                </a:lnTo>
                <a:lnTo>
                  <a:pt x="779" y="427"/>
                </a:lnTo>
                <a:lnTo>
                  <a:pt x="780" y="426"/>
                </a:lnTo>
                <a:lnTo>
                  <a:pt x="781" y="426"/>
                </a:lnTo>
                <a:lnTo>
                  <a:pt x="782" y="426"/>
                </a:lnTo>
                <a:lnTo>
                  <a:pt x="784" y="426"/>
                </a:lnTo>
                <a:lnTo>
                  <a:pt x="785" y="426"/>
                </a:lnTo>
                <a:lnTo>
                  <a:pt x="786" y="426"/>
                </a:lnTo>
                <a:lnTo>
                  <a:pt x="788" y="426"/>
                </a:lnTo>
                <a:lnTo>
                  <a:pt x="789" y="426"/>
                </a:lnTo>
                <a:lnTo>
                  <a:pt x="790" y="425"/>
                </a:lnTo>
                <a:lnTo>
                  <a:pt x="792" y="425"/>
                </a:lnTo>
                <a:lnTo>
                  <a:pt x="793" y="425"/>
                </a:lnTo>
                <a:lnTo>
                  <a:pt x="794" y="425"/>
                </a:lnTo>
                <a:lnTo>
                  <a:pt x="795" y="424"/>
                </a:lnTo>
                <a:lnTo>
                  <a:pt x="796" y="424"/>
                </a:lnTo>
                <a:lnTo>
                  <a:pt x="798" y="425"/>
                </a:lnTo>
                <a:lnTo>
                  <a:pt x="799" y="425"/>
                </a:lnTo>
                <a:lnTo>
                  <a:pt x="801" y="425"/>
                </a:lnTo>
                <a:lnTo>
                  <a:pt x="802" y="425"/>
                </a:lnTo>
                <a:lnTo>
                  <a:pt x="803" y="425"/>
                </a:lnTo>
                <a:lnTo>
                  <a:pt x="804" y="425"/>
                </a:lnTo>
                <a:lnTo>
                  <a:pt x="806" y="425"/>
                </a:lnTo>
                <a:lnTo>
                  <a:pt x="807" y="425"/>
                </a:lnTo>
                <a:lnTo>
                  <a:pt x="808" y="425"/>
                </a:lnTo>
                <a:lnTo>
                  <a:pt x="809" y="426"/>
                </a:lnTo>
                <a:lnTo>
                  <a:pt x="811" y="426"/>
                </a:lnTo>
                <a:lnTo>
                  <a:pt x="812" y="426"/>
                </a:lnTo>
                <a:lnTo>
                  <a:pt x="813" y="426"/>
                </a:lnTo>
                <a:lnTo>
                  <a:pt x="815" y="426"/>
                </a:lnTo>
                <a:lnTo>
                  <a:pt x="816" y="426"/>
                </a:lnTo>
                <a:lnTo>
                  <a:pt x="817" y="426"/>
                </a:lnTo>
                <a:lnTo>
                  <a:pt x="819" y="426"/>
                </a:lnTo>
                <a:lnTo>
                  <a:pt x="820" y="426"/>
                </a:lnTo>
                <a:lnTo>
                  <a:pt x="821" y="426"/>
                </a:lnTo>
                <a:lnTo>
                  <a:pt x="822" y="426"/>
                </a:lnTo>
                <a:lnTo>
                  <a:pt x="823" y="426"/>
                </a:lnTo>
                <a:lnTo>
                  <a:pt x="825" y="425"/>
                </a:lnTo>
                <a:lnTo>
                  <a:pt x="826" y="426"/>
                </a:lnTo>
                <a:lnTo>
                  <a:pt x="828" y="425"/>
                </a:lnTo>
                <a:lnTo>
                  <a:pt x="829" y="424"/>
                </a:lnTo>
                <a:lnTo>
                  <a:pt x="830" y="424"/>
                </a:lnTo>
                <a:lnTo>
                  <a:pt x="831" y="424"/>
                </a:lnTo>
                <a:lnTo>
                  <a:pt x="833" y="424"/>
                </a:lnTo>
                <a:lnTo>
                  <a:pt x="834" y="424"/>
                </a:lnTo>
                <a:lnTo>
                  <a:pt x="835" y="424"/>
                </a:lnTo>
                <a:lnTo>
                  <a:pt x="836" y="424"/>
                </a:lnTo>
                <a:lnTo>
                  <a:pt x="838" y="424"/>
                </a:lnTo>
                <a:lnTo>
                  <a:pt x="839" y="424"/>
                </a:lnTo>
                <a:lnTo>
                  <a:pt x="840" y="424"/>
                </a:lnTo>
                <a:lnTo>
                  <a:pt x="842" y="424"/>
                </a:lnTo>
                <a:lnTo>
                  <a:pt x="843" y="425"/>
                </a:lnTo>
                <a:lnTo>
                  <a:pt x="844" y="424"/>
                </a:lnTo>
                <a:lnTo>
                  <a:pt x="845" y="424"/>
                </a:lnTo>
                <a:lnTo>
                  <a:pt x="847" y="424"/>
                </a:lnTo>
                <a:lnTo>
                  <a:pt x="848" y="425"/>
                </a:lnTo>
                <a:lnTo>
                  <a:pt x="849" y="425"/>
                </a:lnTo>
                <a:lnTo>
                  <a:pt x="850" y="425"/>
                </a:lnTo>
                <a:lnTo>
                  <a:pt x="852" y="425"/>
                </a:lnTo>
                <a:lnTo>
                  <a:pt x="853" y="425"/>
                </a:lnTo>
                <a:lnTo>
                  <a:pt x="854" y="425"/>
                </a:lnTo>
                <a:lnTo>
                  <a:pt x="856" y="425"/>
                </a:lnTo>
                <a:lnTo>
                  <a:pt x="857" y="425"/>
                </a:lnTo>
                <a:lnTo>
                  <a:pt x="858" y="425"/>
                </a:lnTo>
                <a:lnTo>
                  <a:pt x="860" y="424"/>
                </a:lnTo>
                <a:lnTo>
                  <a:pt x="861" y="424"/>
                </a:lnTo>
                <a:lnTo>
                  <a:pt x="862" y="424"/>
                </a:lnTo>
                <a:lnTo>
                  <a:pt x="863" y="425"/>
                </a:lnTo>
                <a:lnTo>
                  <a:pt x="864" y="425"/>
                </a:lnTo>
                <a:lnTo>
                  <a:pt x="866" y="424"/>
                </a:lnTo>
                <a:lnTo>
                  <a:pt x="867" y="424"/>
                </a:lnTo>
                <a:lnTo>
                  <a:pt x="869" y="424"/>
                </a:lnTo>
                <a:lnTo>
                  <a:pt x="870" y="424"/>
                </a:lnTo>
                <a:lnTo>
                  <a:pt x="871" y="424"/>
                </a:lnTo>
                <a:lnTo>
                  <a:pt x="872" y="424"/>
                </a:lnTo>
                <a:lnTo>
                  <a:pt x="874" y="424"/>
                </a:lnTo>
                <a:lnTo>
                  <a:pt x="875" y="424"/>
                </a:lnTo>
                <a:lnTo>
                  <a:pt x="876" y="423"/>
                </a:lnTo>
                <a:lnTo>
                  <a:pt x="877" y="422"/>
                </a:lnTo>
                <a:lnTo>
                  <a:pt x="879" y="422"/>
                </a:lnTo>
                <a:lnTo>
                  <a:pt x="880" y="422"/>
                </a:lnTo>
                <a:lnTo>
                  <a:pt x="881" y="422"/>
                </a:lnTo>
                <a:lnTo>
                  <a:pt x="883" y="422"/>
                </a:lnTo>
                <a:lnTo>
                  <a:pt x="884" y="422"/>
                </a:lnTo>
                <a:lnTo>
                  <a:pt x="885" y="422"/>
                </a:lnTo>
                <a:lnTo>
                  <a:pt x="887" y="423"/>
                </a:lnTo>
                <a:lnTo>
                  <a:pt x="888" y="422"/>
                </a:lnTo>
                <a:lnTo>
                  <a:pt x="889" y="423"/>
                </a:lnTo>
                <a:lnTo>
                  <a:pt x="890" y="425"/>
                </a:lnTo>
                <a:lnTo>
                  <a:pt x="891" y="425"/>
                </a:lnTo>
                <a:lnTo>
                  <a:pt x="893" y="425"/>
                </a:lnTo>
                <a:lnTo>
                  <a:pt x="894" y="425"/>
                </a:lnTo>
                <a:lnTo>
                  <a:pt x="896" y="425"/>
                </a:lnTo>
                <a:lnTo>
                  <a:pt x="897" y="424"/>
                </a:lnTo>
                <a:lnTo>
                  <a:pt x="898" y="423"/>
                </a:lnTo>
                <a:lnTo>
                  <a:pt x="899" y="423"/>
                </a:lnTo>
                <a:lnTo>
                  <a:pt x="901" y="423"/>
                </a:lnTo>
                <a:lnTo>
                  <a:pt x="902" y="423"/>
                </a:lnTo>
                <a:lnTo>
                  <a:pt x="903" y="423"/>
                </a:lnTo>
                <a:lnTo>
                  <a:pt x="904" y="422"/>
                </a:lnTo>
                <a:lnTo>
                  <a:pt x="906" y="421"/>
                </a:lnTo>
                <a:lnTo>
                  <a:pt x="907" y="420"/>
                </a:lnTo>
                <a:lnTo>
                  <a:pt x="908" y="420"/>
                </a:lnTo>
                <a:lnTo>
                  <a:pt x="910" y="420"/>
                </a:lnTo>
                <a:lnTo>
                  <a:pt x="911" y="420"/>
                </a:lnTo>
                <a:lnTo>
                  <a:pt x="912" y="420"/>
                </a:lnTo>
                <a:lnTo>
                  <a:pt x="914" y="421"/>
                </a:lnTo>
                <a:lnTo>
                  <a:pt x="915" y="421"/>
                </a:lnTo>
                <a:lnTo>
                  <a:pt x="916" y="422"/>
                </a:lnTo>
                <a:lnTo>
                  <a:pt x="917" y="423"/>
                </a:lnTo>
                <a:lnTo>
                  <a:pt x="918" y="423"/>
                </a:lnTo>
                <a:lnTo>
                  <a:pt x="920" y="425"/>
                </a:lnTo>
                <a:lnTo>
                  <a:pt x="921" y="425"/>
                </a:lnTo>
                <a:lnTo>
                  <a:pt x="922" y="425"/>
                </a:lnTo>
                <a:lnTo>
                  <a:pt x="924" y="425"/>
                </a:lnTo>
                <a:lnTo>
                  <a:pt x="925" y="426"/>
                </a:lnTo>
                <a:lnTo>
                  <a:pt x="926" y="427"/>
                </a:lnTo>
                <a:lnTo>
                  <a:pt x="928" y="427"/>
                </a:lnTo>
                <a:lnTo>
                  <a:pt x="929" y="427"/>
                </a:lnTo>
                <a:lnTo>
                  <a:pt x="930" y="427"/>
                </a:lnTo>
                <a:lnTo>
                  <a:pt x="931" y="428"/>
                </a:lnTo>
                <a:lnTo>
                  <a:pt x="933" y="427"/>
                </a:lnTo>
                <a:lnTo>
                  <a:pt x="934" y="427"/>
                </a:lnTo>
                <a:lnTo>
                  <a:pt x="935" y="427"/>
                </a:lnTo>
                <a:lnTo>
                  <a:pt x="937" y="427"/>
                </a:lnTo>
                <a:lnTo>
                  <a:pt x="938" y="427"/>
                </a:lnTo>
                <a:lnTo>
                  <a:pt x="939" y="426"/>
                </a:lnTo>
                <a:lnTo>
                  <a:pt x="940" y="426"/>
                </a:lnTo>
                <a:lnTo>
                  <a:pt x="942" y="426"/>
                </a:lnTo>
                <a:lnTo>
                  <a:pt x="943" y="427"/>
                </a:lnTo>
                <a:lnTo>
                  <a:pt x="944" y="426"/>
                </a:lnTo>
                <a:lnTo>
                  <a:pt x="945" y="426"/>
                </a:lnTo>
                <a:lnTo>
                  <a:pt x="947" y="426"/>
                </a:lnTo>
                <a:lnTo>
                  <a:pt x="948" y="426"/>
                </a:lnTo>
                <a:lnTo>
                  <a:pt x="949" y="426"/>
                </a:lnTo>
                <a:lnTo>
                  <a:pt x="951" y="426"/>
                </a:lnTo>
                <a:lnTo>
                  <a:pt x="952" y="425"/>
                </a:lnTo>
                <a:lnTo>
                  <a:pt x="953" y="425"/>
                </a:lnTo>
                <a:lnTo>
                  <a:pt x="955" y="425"/>
                </a:lnTo>
                <a:lnTo>
                  <a:pt x="956" y="425"/>
                </a:lnTo>
                <a:lnTo>
                  <a:pt x="957" y="425"/>
                </a:lnTo>
                <a:lnTo>
                  <a:pt x="958" y="425"/>
                </a:lnTo>
                <a:lnTo>
                  <a:pt x="959" y="425"/>
                </a:lnTo>
                <a:lnTo>
                  <a:pt x="961" y="425"/>
                </a:lnTo>
                <a:lnTo>
                  <a:pt x="962" y="425"/>
                </a:lnTo>
                <a:lnTo>
                  <a:pt x="964" y="425"/>
                </a:lnTo>
                <a:lnTo>
                  <a:pt x="965" y="425"/>
                </a:lnTo>
                <a:lnTo>
                  <a:pt x="966" y="426"/>
                </a:lnTo>
                <a:lnTo>
                  <a:pt x="967" y="426"/>
                </a:lnTo>
                <a:lnTo>
                  <a:pt x="969" y="426"/>
                </a:lnTo>
                <a:lnTo>
                  <a:pt x="970" y="426"/>
                </a:lnTo>
                <a:lnTo>
                  <a:pt x="971" y="426"/>
                </a:lnTo>
                <a:lnTo>
                  <a:pt x="972" y="427"/>
                </a:lnTo>
                <a:lnTo>
                  <a:pt x="974" y="427"/>
                </a:lnTo>
                <a:lnTo>
                  <a:pt x="975" y="427"/>
                </a:lnTo>
                <a:lnTo>
                  <a:pt x="976" y="427"/>
                </a:lnTo>
                <a:lnTo>
                  <a:pt x="978" y="427"/>
                </a:lnTo>
                <a:lnTo>
                  <a:pt x="979" y="427"/>
                </a:lnTo>
                <a:lnTo>
                  <a:pt x="980" y="427"/>
                </a:lnTo>
                <a:lnTo>
                  <a:pt x="982" y="427"/>
                </a:lnTo>
                <a:lnTo>
                  <a:pt x="983" y="427"/>
                </a:lnTo>
                <a:lnTo>
                  <a:pt x="984" y="427"/>
                </a:lnTo>
                <a:lnTo>
                  <a:pt x="985" y="427"/>
                </a:lnTo>
                <a:lnTo>
                  <a:pt x="986" y="427"/>
                </a:lnTo>
                <a:lnTo>
                  <a:pt x="988" y="425"/>
                </a:lnTo>
                <a:lnTo>
                  <a:pt x="989" y="425"/>
                </a:lnTo>
                <a:lnTo>
                  <a:pt x="991" y="425"/>
                </a:lnTo>
                <a:lnTo>
                  <a:pt x="992" y="426"/>
                </a:lnTo>
                <a:lnTo>
                  <a:pt x="993" y="427"/>
                </a:lnTo>
                <a:lnTo>
                  <a:pt x="994" y="428"/>
                </a:lnTo>
                <a:lnTo>
                  <a:pt x="996" y="428"/>
                </a:lnTo>
                <a:lnTo>
                  <a:pt x="997" y="428"/>
                </a:lnTo>
                <a:lnTo>
                  <a:pt x="998" y="428"/>
                </a:lnTo>
                <a:lnTo>
                  <a:pt x="999" y="428"/>
                </a:lnTo>
                <a:lnTo>
                  <a:pt x="1001" y="428"/>
                </a:lnTo>
                <a:lnTo>
                  <a:pt x="1002" y="428"/>
                </a:lnTo>
                <a:lnTo>
                  <a:pt x="1003" y="428"/>
                </a:lnTo>
                <a:lnTo>
                  <a:pt x="1005" y="428"/>
                </a:lnTo>
                <a:lnTo>
                  <a:pt x="1006" y="428"/>
                </a:lnTo>
                <a:lnTo>
                  <a:pt x="1007" y="428"/>
                </a:lnTo>
                <a:lnTo>
                  <a:pt x="1008" y="428"/>
                </a:lnTo>
                <a:lnTo>
                  <a:pt x="1010" y="428"/>
                </a:lnTo>
                <a:lnTo>
                  <a:pt x="1011" y="428"/>
                </a:lnTo>
                <a:lnTo>
                  <a:pt x="1012" y="428"/>
                </a:lnTo>
                <a:lnTo>
                  <a:pt x="1013" y="428"/>
                </a:lnTo>
                <a:lnTo>
                  <a:pt x="1015" y="428"/>
                </a:lnTo>
                <a:lnTo>
                  <a:pt x="1016" y="428"/>
                </a:lnTo>
                <a:lnTo>
                  <a:pt x="1017" y="427"/>
                </a:lnTo>
                <a:lnTo>
                  <a:pt x="1019" y="426"/>
                </a:lnTo>
                <a:lnTo>
                  <a:pt x="1020" y="425"/>
                </a:lnTo>
                <a:lnTo>
                  <a:pt x="1021" y="424"/>
                </a:lnTo>
                <a:lnTo>
                  <a:pt x="1023" y="422"/>
                </a:lnTo>
                <a:lnTo>
                  <a:pt x="1024" y="421"/>
                </a:lnTo>
                <a:lnTo>
                  <a:pt x="1025" y="420"/>
                </a:lnTo>
                <a:lnTo>
                  <a:pt x="1026" y="420"/>
                </a:lnTo>
                <a:lnTo>
                  <a:pt x="1027" y="419"/>
                </a:lnTo>
                <a:lnTo>
                  <a:pt x="1029" y="418"/>
                </a:lnTo>
                <a:lnTo>
                  <a:pt x="1030" y="418"/>
                </a:lnTo>
                <a:lnTo>
                  <a:pt x="1032" y="418"/>
                </a:lnTo>
                <a:lnTo>
                  <a:pt x="1033" y="419"/>
                </a:lnTo>
                <a:lnTo>
                  <a:pt x="1034" y="420"/>
                </a:lnTo>
                <a:lnTo>
                  <a:pt x="1035" y="420"/>
                </a:lnTo>
                <a:lnTo>
                  <a:pt x="1037" y="421"/>
                </a:lnTo>
                <a:lnTo>
                  <a:pt x="1038" y="422"/>
                </a:lnTo>
                <a:lnTo>
                  <a:pt x="1039" y="422"/>
                </a:lnTo>
                <a:lnTo>
                  <a:pt x="1040" y="423"/>
                </a:lnTo>
                <a:lnTo>
                  <a:pt x="1042" y="424"/>
                </a:lnTo>
                <a:lnTo>
                  <a:pt x="1043" y="425"/>
                </a:lnTo>
                <a:lnTo>
                  <a:pt x="1044" y="425"/>
                </a:lnTo>
                <a:lnTo>
                  <a:pt x="1046" y="425"/>
                </a:lnTo>
                <a:lnTo>
                  <a:pt x="1047" y="425"/>
                </a:lnTo>
                <a:lnTo>
                  <a:pt x="1048" y="425"/>
                </a:lnTo>
                <a:lnTo>
                  <a:pt x="1050" y="425"/>
                </a:lnTo>
                <a:lnTo>
                  <a:pt x="1051" y="425"/>
                </a:lnTo>
                <a:lnTo>
                  <a:pt x="1052" y="424"/>
                </a:lnTo>
                <a:lnTo>
                  <a:pt x="1053" y="424"/>
                </a:lnTo>
                <a:lnTo>
                  <a:pt x="1054" y="424"/>
                </a:lnTo>
                <a:lnTo>
                  <a:pt x="1056" y="425"/>
                </a:lnTo>
                <a:lnTo>
                  <a:pt x="1057" y="425"/>
                </a:lnTo>
                <a:lnTo>
                  <a:pt x="1059" y="425"/>
                </a:lnTo>
                <a:lnTo>
                  <a:pt x="1060" y="425"/>
                </a:lnTo>
                <a:lnTo>
                  <a:pt x="1061" y="425"/>
                </a:lnTo>
                <a:lnTo>
                  <a:pt x="1062" y="425"/>
                </a:lnTo>
                <a:lnTo>
                  <a:pt x="1064" y="425"/>
                </a:lnTo>
                <a:lnTo>
                  <a:pt x="1065" y="425"/>
                </a:lnTo>
                <a:lnTo>
                  <a:pt x="1066" y="425"/>
                </a:lnTo>
                <a:lnTo>
                  <a:pt x="1067" y="425"/>
                </a:lnTo>
                <a:lnTo>
                  <a:pt x="1069" y="425"/>
                </a:lnTo>
                <a:lnTo>
                  <a:pt x="1070" y="425"/>
                </a:lnTo>
                <a:lnTo>
                  <a:pt x="1071" y="425"/>
                </a:lnTo>
                <a:lnTo>
                  <a:pt x="1073" y="425"/>
                </a:lnTo>
                <a:lnTo>
                  <a:pt x="1074" y="425"/>
                </a:lnTo>
                <a:lnTo>
                  <a:pt x="1075" y="425"/>
                </a:lnTo>
                <a:lnTo>
                  <a:pt x="1077" y="425"/>
                </a:lnTo>
                <a:lnTo>
                  <a:pt x="1078" y="425"/>
                </a:lnTo>
                <a:lnTo>
                  <a:pt x="1079" y="425"/>
                </a:lnTo>
                <a:lnTo>
                  <a:pt x="1080" y="425"/>
                </a:lnTo>
                <a:lnTo>
                  <a:pt x="1081" y="426"/>
                </a:lnTo>
                <a:lnTo>
                  <a:pt x="1083" y="427"/>
                </a:lnTo>
                <a:lnTo>
                  <a:pt x="1084" y="427"/>
                </a:lnTo>
                <a:lnTo>
                  <a:pt x="1085" y="427"/>
                </a:lnTo>
                <a:lnTo>
                  <a:pt x="1087" y="427"/>
                </a:lnTo>
                <a:lnTo>
                  <a:pt x="1088" y="427"/>
                </a:lnTo>
                <a:lnTo>
                  <a:pt x="1089" y="426"/>
                </a:lnTo>
                <a:lnTo>
                  <a:pt x="1091" y="425"/>
                </a:lnTo>
                <a:lnTo>
                  <a:pt x="1092" y="424"/>
                </a:lnTo>
                <a:lnTo>
                  <a:pt x="1093" y="422"/>
                </a:lnTo>
                <a:lnTo>
                  <a:pt x="1094" y="419"/>
                </a:lnTo>
                <a:lnTo>
                  <a:pt x="1096" y="415"/>
                </a:lnTo>
                <a:lnTo>
                  <a:pt x="1097" y="410"/>
                </a:lnTo>
                <a:lnTo>
                  <a:pt x="1098" y="404"/>
                </a:lnTo>
                <a:lnTo>
                  <a:pt x="1100" y="397"/>
                </a:lnTo>
                <a:lnTo>
                  <a:pt x="1101" y="389"/>
                </a:lnTo>
                <a:lnTo>
                  <a:pt x="1102" y="380"/>
                </a:lnTo>
                <a:lnTo>
                  <a:pt x="1103" y="371"/>
                </a:lnTo>
                <a:lnTo>
                  <a:pt x="1105" y="364"/>
                </a:lnTo>
                <a:lnTo>
                  <a:pt x="1106" y="358"/>
                </a:lnTo>
                <a:lnTo>
                  <a:pt x="1107" y="354"/>
                </a:lnTo>
                <a:lnTo>
                  <a:pt x="1108" y="353"/>
                </a:lnTo>
                <a:lnTo>
                  <a:pt x="1110" y="353"/>
                </a:lnTo>
                <a:lnTo>
                  <a:pt x="1111" y="356"/>
                </a:lnTo>
                <a:lnTo>
                  <a:pt x="1112" y="360"/>
                </a:lnTo>
                <a:lnTo>
                  <a:pt x="1114" y="366"/>
                </a:lnTo>
                <a:lnTo>
                  <a:pt x="1115" y="374"/>
                </a:lnTo>
                <a:lnTo>
                  <a:pt x="1116" y="380"/>
                </a:lnTo>
                <a:lnTo>
                  <a:pt x="1118" y="388"/>
                </a:lnTo>
                <a:lnTo>
                  <a:pt x="1119" y="395"/>
                </a:lnTo>
                <a:lnTo>
                  <a:pt x="1120" y="400"/>
                </a:lnTo>
                <a:lnTo>
                  <a:pt x="1121" y="405"/>
                </a:lnTo>
                <a:lnTo>
                  <a:pt x="1122" y="410"/>
                </a:lnTo>
                <a:lnTo>
                  <a:pt x="1124" y="415"/>
                </a:lnTo>
                <a:lnTo>
                  <a:pt x="1125" y="418"/>
                </a:lnTo>
                <a:lnTo>
                  <a:pt x="1127" y="421"/>
                </a:lnTo>
                <a:lnTo>
                  <a:pt x="1128" y="423"/>
                </a:lnTo>
                <a:lnTo>
                  <a:pt x="1129" y="425"/>
                </a:lnTo>
                <a:lnTo>
                  <a:pt x="1130" y="425"/>
                </a:lnTo>
                <a:lnTo>
                  <a:pt x="1132" y="425"/>
                </a:lnTo>
                <a:lnTo>
                  <a:pt x="1133" y="425"/>
                </a:lnTo>
                <a:lnTo>
                  <a:pt x="1134" y="425"/>
                </a:lnTo>
                <a:lnTo>
                  <a:pt x="1135" y="425"/>
                </a:lnTo>
                <a:lnTo>
                  <a:pt x="1137" y="425"/>
                </a:lnTo>
                <a:lnTo>
                  <a:pt x="1138" y="425"/>
                </a:lnTo>
                <a:lnTo>
                  <a:pt x="1139" y="425"/>
                </a:lnTo>
                <a:lnTo>
                  <a:pt x="1141" y="424"/>
                </a:lnTo>
                <a:lnTo>
                  <a:pt x="1142" y="423"/>
                </a:lnTo>
                <a:lnTo>
                  <a:pt x="1143" y="423"/>
                </a:lnTo>
                <a:lnTo>
                  <a:pt x="1145" y="423"/>
                </a:lnTo>
                <a:lnTo>
                  <a:pt x="1146" y="422"/>
                </a:lnTo>
                <a:lnTo>
                  <a:pt x="1147" y="422"/>
                </a:lnTo>
                <a:lnTo>
                  <a:pt x="1148" y="421"/>
                </a:lnTo>
                <a:lnTo>
                  <a:pt x="1149" y="420"/>
                </a:lnTo>
                <a:lnTo>
                  <a:pt x="1151" y="420"/>
                </a:lnTo>
                <a:lnTo>
                  <a:pt x="1152" y="418"/>
                </a:lnTo>
                <a:lnTo>
                  <a:pt x="1154" y="417"/>
                </a:lnTo>
                <a:lnTo>
                  <a:pt x="1155" y="415"/>
                </a:lnTo>
                <a:lnTo>
                  <a:pt x="1156" y="412"/>
                </a:lnTo>
                <a:lnTo>
                  <a:pt x="1157" y="411"/>
                </a:lnTo>
                <a:lnTo>
                  <a:pt x="1159" y="411"/>
                </a:lnTo>
                <a:lnTo>
                  <a:pt x="1160" y="410"/>
                </a:lnTo>
                <a:lnTo>
                  <a:pt x="1161" y="409"/>
                </a:lnTo>
                <a:lnTo>
                  <a:pt x="1162" y="409"/>
                </a:lnTo>
                <a:lnTo>
                  <a:pt x="1164" y="411"/>
                </a:lnTo>
                <a:lnTo>
                  <a:pt x="1165" y="413"/>
                </a:lnTo>
                <a:lnTo>
                  <a:pt x="1166" y="415"/>
                </a:lnTo>
                <a:lnTo>
                  <a:pt x="1168" y="417"/>
                </a:lnTo>
                <a:lnTo>
                  <a:pt x="1169" y="419"/>
                </a:lnTo>
                <a:lnTo>
                  <a:pt x="1170" y="421"/>
                </a:lnTo>
                <a:lnTo>
                  <a:pt x="1172" y="421"/>
                </a:lnTo>
                <a:lnTo>
                  <a:pt x="1173" y="421"/>
                </a:lnTo>
                <a:lnTo>
                  <a:pt x="1174" y="421"/>
                </a:lnTo>
                <a:lnTo>
                  <a:pt x="1175" y="421"/>
                </a:lnTo>
                <a:lnTo>
                  <a:pt x="1176" y="421"/>
                </a:lnTo>
                <a:lnTo>
                  <a:pt x="1178" y="420"/>
                </a:lnTo>
                <a:lnTo>
                  <a:pt x="1179" y="419"/>
                </a:lnTo>
                <a:lnTo>
                  <a:pt x="1180" y="418"/>
                </a:lnTo>
                <a:lnTo>
                  <a:pt x="1182" y="418"/>
                </a:lnTo>
                <a:lnTo>
                  <a:pt x="1183" y="418"/>
                </a:lnTo>
                <a:lnTo>
                  <a:pt x="1184" y="417"/>
                </a:lnTo>
                <a:lnTo>
                  <a:pt x="1186" y="417"/>
                </a:lnTo>
                <a:lnTo>
                  <a:pt x="1187" y="418"/>
                </a:lnTo>
                <a:lnTo>
                  <a:pt x="1188" y="419"/>
                </a:lnTo>
                <a:lnTo>
                  <a:pt x="1189" y="420"/>
                </a:lnTo>
                <a:lnTo>
                  <a:pt x="1191" y="420"/>
                </a:lnTo>
                <a:lnTo>
                  <a:pt x="1192" y="421"/>
                </a:lnTo>
                <a:lnTo>
                  <a:pt x="1193" y="423"/>
                </a:lnTo>
                <a:lnTo>
                  <a:pt x="1195" y="423"/>
                </a:lnTo>
                <a:lnTo>
                  <a:pt x="1196" y="424"/>
                </a:lnTo>
                <a:lnTo>
                  <a:pt x="1197" y="424"/>
                </a:lnTo>
                <a:lnTo>
                  <a:pt x="1198" y="425"/>
                </a:lnTo>
                <a:lnTo>
                  <a:pt x="1200" y="425"/>
                </a:lnTo>
                <a:lnTo>
                  <a:pt x="1201" y="425"/>
                </a:lnTo>
                <a:lnTo>
                  <a:pt x="1202" y="426"/>
                </a:lnTo>
                <a:lnTo>
                  <a:pt x="1203" y="426"/>
                </a:lnTo>
                <a:lnTo>
                  <a:pt x="1205" y="426"/>
                </a:lnTo>
                <a:lnTo>
                  <a:pt x="1206" y="426"/>
                </a:lnTo>
                <a:lnTo>
                  <a:pt x="1207" y="426"/>
                </a:lnTo>
                <a:lnTo>
                  <a:pt x="1209" y="426"/>
                </a:lnTo>
                <a:lnTo>
                  <a:pt x="1210" y="426"/>
                </a:lnTo>
                <a:lnTo>
                  <a:pt x="1211" y="427"/>
                </a:lnTo>
                <a:lnTo>
                  <a:pt x="1213" y="427"/>
                </a:lnTo>
                <a:lnTo>
                  <a:pt x="1214" y="427"/>
                </a:lnTo>
                <a:lnTo>
                  <a:pt x="1215" y="427"/>
                </a:lnTo>
                <a:lnTo>
                  <a:pt x="1216" y="427"/>
                </a:lnTo>
                <a:lnTo>
                  <a:pt x="1217" y="427"/>
                </a:lnTo>
                <a:lnTo>
                  <a:pt x="1219" y="427"/>
                </a:lnTo>
                <a:lnTo>
                  <a:pt x="1220" y="427"/>
                </a:lnTo>
                <a:lnTo>
                  <a:pt x="1222" y="427"/>
                </a:lnTo>
                <a:lnTo>
                  <a:pt x="1223" y="427"/>
                </a:lnTo>
                <a:lnTo>
                  <a:pt x="1224" y="427"/>
                </a:lnTo>
                <a:lnTo>
                  <a:pt x="1225" y="427"/>
                </a:lnTo>
                <a:lnTo>
                  <a:pt x="1227" y="427"/>
                </a:lnTo>
                <a:lnTo>
                  <a:pt x="1228" y="426"/>
                </a:lnTo>
                <a:lnTo>
                  <a:pt x="1229" y="426"/>
                </a:lnTo>
                <a:lnTo>
                  <a:pt x="1230" y="426"/>
                </a:lnTo>
                <a:lnTo>
                  <a:pt x="1232" y="426"/>
                </a:lnTo>
                <a:lnTo>
                  <a:pt x="1233" y="425"/>
                </a:lnTo>
                <a:lnTo>
                  <a:pt x="1234" y="425"/>
                </a:lnTo>
                <a:lnTo>
                  <a:pt x="1236" y="426"/>
                </a:lnTo>
                <a:lnTo>
                  <a:pt x="1237" y="426"/>
                </a:lnTo>
                <a:lnTo>
                  <a:pt x="1238" y="426"/>
                </a:lnTo>
                <a:lnTo>
                  <a:pt x="1240" y="426"/>
                </a:lnTo>
                <a:lnTo>
                  <a:pt x="1241" y="426"/>
                </a:lnTo>
                <a:lnTo>
                  <a:pt x="1242" y="426"/>
                </a:lnTo>
                <a:lnTo>
                  <a:pt x="1243" y="426"/>
                </a:lnTo>
                <a:lnTo>
                  <a:pt x="1244" y="426"/>
                </a:lnTo>
                <a:lnTo>
                  <a:pt x="1246" y="426"/>
                </a:lnTo>
                <a:lnTo>
                  <a:pt x="1247" y="426"/>
                </a:lnTo>
                <a:lnTo>
                  <a:pt x="1248" y="426"/>
                </a:lnTo>
                <a:lnTo>
                  <a:pt x="1250" y="426"/>
                </a:lnTo>
                <a:lnTo>
                  <a:pt x="1251" y="426"/>
                </a:lnTo>
                <a:lnTo>
                  <a:pt x="1252" y="426"/>
                </a:lnTo>
                <a:lnTo>
                  <a:pt x="1254" y="426"/>
                </a:lnTo>
                <a:lnTo>
                  <a:pt x="1255" y="426"/>
                </a:lnTo>
                <a:lnTo>
                  <a:pt x="1256" y="426"/>
                </a:lnTo>
                <a:lnTo>
                  <a:pt x="1257" y="426"/>
                </a:lnTo>
                <a:lnTo>
                  <a:pt x="1259" y="427"/>
                </a:lnTo>
                <a:lnTo>
                  <a:pt x="1260" y="426"/>
                </a:lnTo>
                <a:lnTo>
                  <a:pt x="1261" y="426"/>
                </a:lnTo>
                <a:lnTo>
                  <a:pt x="1263" y="426"/>
                </a:lnTo>
                <a:lnTo>
                  <a:pt x="1264" y="425"/>
                </a:lnTo>
                <a:lnTo>
                  <a:pt x="1265" y="426"/>
                </a:lnTo>
                <a:lnTo>
                  <a:pt x="1266" y="426"/>
                </a:lnTo>
                <a:lnTo>
                  <a:pt x="1268" y="426"/>
                </a:lnTo>
                <a:lnTo>
                  <a:pt x="1269" y="426"/>
                </a:lnTo>
                <a:lnTo>
                  <a:pt x="1270" y="425"/>
                </a:lnTo>
                <a:lnTo>
                  <a:pt x="1271" y="425"/>
                </a:lnTo>
                <a:lnTo>
                  <a:pt x="1273" y="426"/>
                </a:lnTo>
                <a:lnTo>
                  <a:pt x="1274" y="426"/>
                </a:lnTo>
                <a:lnTo>
                  <a:pt x="1275" y="426"/>
                </a:lnTo>
                <a:lnTo>
                  <a:pt x="1277" y="426"/>
                </a:lnTo>
                <a:lnTo>
                  <a:pt x="1278" y="426"/>
                </a:lnTo>
                <a:lnTo>
                  <a:pt x="1279" y="426"/>
                </a:lnTo>
                <a:lnTo>
                  <a:pt x="1281" y="426"/>
                </a:lnTo>
                <a:lnTo>
                  <a:pt x="1282" y="426"/>
                </a:lnTo>
                <a:lnTo>
                  <a:pt x="1283" y="426"/>
                </a:lnTo>
                <a:lnTo>
                  <a:pt x="1284" y="426"/>
                </a:lnTo>
                <a:lnTo>
                  <a:pt x="1285" y="426"/>
                </a:lnTo>
                <a:lnTo>
                  <a:pt x="1287" y="426"/>
                </a:lnTo>
                <a:lnTo>
                  <a:pt x="1288" y="425"/>
                </a:lnTo>
                <a:lnTo>
                  <a:pt x="1290" y="425"/>
                </a:lnTo>
                <a:lnTo>
                  <a:pt x="1291" y="424"/>
                </a:lnTo>
                <a:lnTo>
                  <a:pt x="1292" y="424"/>
                </a:lnTo>
                <a:lnTo>
                  <a:pt x="1293" y="423"/>
                </a:lnTo>
                <a:lnTo>
                  <a:pt x="1295" y="423"/>
                </a:lnTo>
                <a:lnTo>
                  <a:pt x="1296" y="423"/>
                </a:lnTo>
                <a:lnTo>
                  <a:pt x="1297" y="422"/>
                </a:lnTo>
                <a:lnTo>
                  <a:pt x="1298" y="421"/>
                </a:lnTo>
                <a:lnTo>
                  <a:pt x="1300" y="421"/>
                </a:lnTo>
                <a:lnTo>
                  <a:pt x="1301" y="421"/>
                </a:lnTo>
                <a:lnTo>
                  <a:pt x="1302" y="423"/>
                </a:lnTo>
                <a:lnTo>
                  <a:pt x="1304" y="423"/>
                </a:lnTo>
                <a:lnTo>
                  <a:pt x="1305" y="423"/>
                </a:lnTo>
                <a:lnTo>
                  <a:pt x="1306" y="423"/>
                </a:lnTo>
                <a:lnTo>
                  <a:pt x="1308" y="424"/>
                </a:lnTo>
                <a:lnTo>
                  <a:pt x="1309" y="424"/>
                </a:lnTo>
                <a:lnTo>
                  <a:pt x="1310" y="424"/>
                </a:lnTo>
                <a:lnTo>
                  <a:pt x="1311" y="424"/>
                </a:lnTo>
                <a:lnTo>
                  <a:pt x="1312" y="424"/>
                </a:lnTo>
                <a:lnTo>
                  <a:pt x="1314" y="424"/>
                </a:lnTo>
                <a:lnTo>
                  <a:pt x="1315" y="424"/>
                </a:lnTo>
                <a:lnTo>
                  <a:pt x="1316" y="423"/>
                </a:lnTo>
                <a:lnTo>
                  <a:pt x="1318" y="423"/>
                </a:lnTo>
                <a:lnTo>
                  <a:pt x="1319" y="421"/>
                </a:lnTo>
                <a:lnTo>
                  <a:pt x="1320" y="419"/>
                </a:lnTo>
                <a:lnTo>
                  <a:pt x="1322" y="418"/>
                </a:lnTo>
                <a:lnTo>
                  <a:pt x="1323" y="417"/>
                </a:lnTo>
                <a:lnTo>
                  <a:pt x="1324" y="415"/>
                </a:lnTo>
                <a:lnTo>
                  <a:pt x="1325" y="413"/>
                </a:lnTo>
                <a:lnTo>
                  <a:pt x="1327" y="411"/>
                </a:lnTo>
                <a:lnTo>
                  <a:pt x="1328" y="411"/>
                </a:lnTo>
                <a:lnTo>
                  <a:pt x="1329" y="411"/>
                </a:lnTo>
                <a:lnTo>
                  <a:pt x="1331" y="411"/>
                </a:lnTo>
                <a:lnTo>
                  <a:pt x="1332" y="410"/>
                </a:lnTo>
                <a:lnTo>
                  <a:pt x="1333" y="410"/>
                </a:lnTo>
                <a:lnTo>
                  <a:pt x="1335" y="411"/>
                </a:lnTo>
                <a:lnTo>
                  <a:pt x="1336" y="412"/>
                </a:lnTo>
                <a:lnTo>
                  <a:pt x="1337" y="414"/>
                </a:lnTo>
                <a:lnTo>
                  <a:pt x="1338" y="415"/>
                </a:lnTo>
                <a:lnTo>
                  <a:pt x="1339" y="416"/>
                </a:lnTo>
                <a:lnTo>
                  <a:pt x="1341" y="418"/>
                </a:lnTo>
                <a:lnTo>
                  <a:pt x="1342" y="418"/>
                </a:lnTo>
                <a:lnTo>
                  <a:pt x="1343" y="419"/>
                </a:lnTo>
                <a:lnTo>
                  <a:pt x="1345" y="420"/>
                </a:lnTo>
                <a:lnTo>
                  <a:pt x="1346" y="421"/>
                </a:lnTo>
                <a:lnTo>
                  <a:pt x="1347" y="421"/>
                </a:lnTo>
                <a:lnTo>
                  <a:pt x="1349" y="421"/>
                </a:lnTo>
                <a:lnTo>
                  <a:pt x="1350" y="421"/>
                </a:lnTo>
                <a:lnTo>
                  <a:pt x="1351" y="422"/>
                </a:lnTo>
                <a:lnTo>
                  <a:pt x="1352" y="422"/>
                </a:lnTo>
                <a:lnTo>
                  <a:pt x="1354" y="422"/>
                </a:lnTo>
                <a:lnTo>
                  <a:pt x="1355" y="422"/>
                </a:lnTo>
                <a:lnTo>
                  <a:pt x="1356" y="422"/>
                </a:lnTo>
                <a:lnTo>
                  <a:pt x="1358" y="423"/>
                </a:lnTo>
                <a:lnTo>
                  <a:pt x="1359" y="423"/>
                </a:lnTo>
                <a:lnTo>
                  <a:pt x="1360" y="423"/>
                </a:lnTo>
                <a:lnTo>
                  <a:pt x="1361" y="424"/>
                </a:lnTo>
                <a:lnTo>
                  <a:pt x="1363" y="424"/>
                </a:lnTo>
                <a:lnTo>
                  <a:pt x="1364" y="424"/>
                </a:lnTo>
                <a:lnTo>
                  <a:pt x="1365" y="424"/>
                </a:lnTo>
                <a:lnTo>
                  <a:pt x="1366" y="424"/>
                </a:lnTo>
                <a:lnTo>
                  <a:pt x="1368" y="424"/>
                </a:lnTo>
                <a:lnTo>
                  <a:pt x="1369" y="424"/>
                </a:lnTo>
                <a:lnTo>
                  <a:pt x="1370" y="424"/>
                </a:lnTo>
                <a:lnTo>
                  <a:pt x="1372" y="424"/>
                </a:lnTo>
                <a:lnTo>
                  <a:pt x="1373" y="423"/>
                </a:lnTo>
                <a:lnTo>
                  <a:pt x="1374" y="421"/>
                </a:lnTo>
                <a:lnTo>
                  <a:pt x="1376" y="419"/>
                </a:lnTo>
                <a:lnTo>
                  <a:pt x="1377" y="417"/>
                </a:lnTo>
                <a:lnTo>
                  <a:pt x="1378" y="414"/>
                </a:lnTo>
                <a:lnTo>
                  <a:pt x="1379" y="410"/>
                </a:lnTo>
                <a:lnTo>
                  <a:pt x="1380" y="404"/>
                </a:lnTo>
                <a:lnTo>
                  <a:pt x="1382" y="395"/>
                </a:lnTo>
                <a:lnTo>
                  <a:pt x="1383" y="386"/>
                </a:lnTo>
                <a:lnTo>
                  <a:pt x="1385" y="376"/>
                </a:lnTo>
                <a:lnTo>
                  <a:pt x="1386" y="364"/>
                </a:lnTo>
                <a:lnTo>
                  <a:pt x="1387" y="352"/>
                </a:lnTo>
                <a:lnTo>
                  <a:pt x="1388" y="339"/>
                </a:lnTo>
                <a:lnTo>
                  <a:pt x="1390" y="329"/>
                </a:lnTo>
                <a:lnTo>
                  <a:pt x="1391" y="322"/>
                </a:lnTo>
                <a:lnTo>
                  <a:pt x="1392" y="318"/>
                </a:lnTo>
                <a:lnTo>
                  <a:pt x="1393" y="317"/>
                </a:lnTo>
                <a:lnTo>
                  <a:pt x="1395" y="315"/>
                </a:lnTo>
                <a:lnTo>
                  <a:pt x="1396" y="317"/>
                </a:lnTo>
                <a:lnTo>
                  <a:pt x="1397" y="322"/>
                </a:lnTo>
                <a:lnTo>
                  <a:pt x="1399" y="332"/>
                </a:lnTo>
                <a:lnTo>
                  <a:pt x="1400" y="342"/>
                </a:lnTo>
                <a:lnTo>
                  <a:pt x="1401" y="352"/>
                </a:lnTo>
                <a:lnTo>
                  <a:pt x="1403" y="362"/>
                </a:lnTo>
                <a:lnTo>
                  <a:pt x="1404" y="372"/>
                </a:lnTo>
                <a:lnTo>
                  <a:pt x="1405" y="379"/>
                </a:lnTo>
                <a:lnTo>
                  <a:pt x="1406" y="384"/>
                </a:lnTo>
                <a:lnTo>
                  <a:pt x="1407" y="389"/>
                </a:lnTo>
                <a:lnTo>
                  <a:pt x="1409" y="394"/>
                </a:lnTo>
                <a:lnTo>
                  <a:pt x="1410" y="397"/>
                </a:lnTo>
                <a:lnTo>
                  <a:pt x="1411" y="399"/>
                </a:lnTo>
                <a:lnTo>
                  <a:pt x="1413" y="401"/>
                </a:lnTo>
                <a:lnTo>
                  <a:pt x="1414" y="402"/>
                </a:lnTo>
                <a:lnTo>
                  <a:pt x="1415" y="402"/>
                </a:lnTo>
                <a:lnTo>
                  <a:pt x="1417" y="401"/>
                </a:lnTo>
                <a:lnTo>
                  <a:pt x="1418" y="401"/>
                </a:lnTo>
                <a:lnTo>
                  <a:pt x="1419" y="401"/>
                </a:lnTo>
                <a:lnTo>
                  <a:pt x="1420" y="402"/>
                </a:lnTo>
                <a:lnTo>
                  <a:pt x="1422" y="403"/>
                </a:lnTo>
                <a:lnTo>
                  <a:pt x="1423" y="404"/>
                </a:lnTo>
                <a:lnTo>
                  <a:pt x="1424" y="404"/>
                </a:lnTo>
                <a:lnTo>
                  <a:pt x="1426" y="405"/>
                </a:lnTo>
                <a:lnTo>
                  <a:pt x="1427" y="406"/>
                </a:lnTo>
                <a:lnTo>
                  <a:pt x="1428" y="407"/>
                </a:lnTo>
                <a:lnTo>
                  <a:pt x="1430" y="407"/>
                </a:lnTo>
                <a:lnTo>
                  <a:pt x="1431" y="408"/>
                </a:lnTo>
                <a:lnTo>
                  <a:pt x="1432" y="409"/>
                </a:lnTo>
                <a:lnTo>
                  <a:pt x="1433" y="409"/>
                </a:lnTo>
                <a:lnTo>
                  <a:pt x="1434" y="407"/>
                </a:lnTo>
                <a:lnTo>
                  <a:pt x="1436" y="405"/>
                </a:lnTo>
                <a:lnTo>
                  <a:pt x="1437" y="404"/>
                </a:lnTo>
                <a:lnTo>
                  <a:pt x="1438" y="402"/>
                </a:lnTo>
                <a:lnTo>
                  <a:pt x="1440" y="400"/>
                </a:lnTo>
                <a:lnTo>
                  <a:pt x="1441" y="398"/>
                </a:lnTo>
                <a:lnTo>
                  <a:pt x="1442" y="397"/>
                </a:lnTo>
                <a:lnTo>
                  <a:pt x="1444" y="397"/>
                </a:lnTo>
                <a:lnTo>
                  <a:pt x="1445" y="398"/>
                </a:lnTo>
                <a:lnTo>
                  <a:pt x="1446" y="399"/>
                </a:lnTo>
                <a:lnTo>
                  <a:pt x="1447" y="400"/>
                </a:lnTo>
                <a:lnTo>
                  <a:pt x="1448" y="402"/>
                </a:lnTo>
                <a:lnTo>
                  <a:pt x="1450" y="405"/>
                </a:lnTo>
                <a:lnTo>
                  <a:pt x="1451" y="407"/>
                </a:lnTo>
                <a:lnTo>
                  <a:pt x="1453" y="409"/>
                </a:lnTo>
                <a:lnTo>
                  <a:pt x="1454" y="411"/>
                </a:lnTo>
                <a:lnTo>
                  <a:pt x="1455" y="412"/>
                </a:lnTo>
                <a:lnTo>
                  <a:pt x="1456" y="414"/>
                </a:lnTo>
                <a:lnTo>
                  <a:pt x="1458" y="416"/>
                </a:lnTo>
                <a:lnTo>
                  <a:pt x="1459" y="418"/>
                </a:lnTo>
                <a:lnTo>
                  <a:pt x="1460" y="418"/>
                </a:lnTo>
                <a:lnTo>
                  <a:pt x="1461" y="418"/>
                </a:lnTo>
                <a:lnTo>
                  <a:pt x="1463" y="418"/>
                </a:lnTo>
                <a:lnTo>
                  <a:pt x="1464" y="419"/>
                </a:lnTo>
                <a:lnTo>
                  <a:pt x="1465" y="420"/>
                </a:lnTo>
                <a:lnTo>
                  <a:pt x="1467" y="421"/>
                </a:lnTo>
                <a:lnTo>
                  <a:pt x="1468" y="421"/>
                </a:lnTo>
                <a:lnTo>
                  <a:pt x="1469" y="421"/>
                </a:lnTo>
                <a:lnTo>
                  <a:pt x="1471" y="421"/>
                </a:lnTo>
                <a:lnTo>
                  <a:pt x="1472" y="420"/>
                </a:lnTo>
                <a:lnTo>
                  <a:pt x="1473" y="420"/>
                </a:lnTo>
                <a:lnTo>
                  <a:pt x="1474" y="420"/>
                </a:lnTo>
                <a:lnTo>
                  <a:pt x="1475" y="421"/>
                </a:lnTo>
                <a:lnTo>
                  <a:pt x="1477" y="420"/>
                </a:lnTo>
                <a:lnTo>
                  <a:pt x="1478" y="420"/>
                </a:lnTo>
                <a:lnTo>
                  <a:pt x="1479" y="420"/>
                </a:lnTo>
                <a:lnTo>
                  <a:pt x="1481" y="420"/>
                </a:lnTo>
                <a:lnTo>
                  <a:pt x="1482" y="418"/>
                </a:lnTo>
                <a:lnTo>
                  <a:pt x="1483" y="418"/>
                </a:lnTo>
                <a:lnTo>
                  <a:pt x="1485" y="418"/>
                </a:lnTo>
                <a:lnTo>
                  <a:pt x="1486" y="418"/>
                </a:lnTo>
                <a:lnTo>
                  <a:pt x="1487" y="416"/>
                </a:lnTo>
                <a:lnTo>
                  <a:pt x="1488" y="415"/>
                </a:lnTo>
                <a:lnTo>
                  <a:pt x="1490" y="413"/>
                </a:lnTo>
                <a:lnTo>
                  <a:pt x="1491" y="412"/>
                </a:lnTo>
                <a:lnTo>
                  <a:pt x="1492" y="411"/>
                </a:lnTo>
                <a:lnTo>
                  <a:pt x="1494" y="410"/>
                </a:lnTo>
                <a:lnTo>
                  <a:pt x="1495" y="409"/>
                </a:lnTo>
                <a:lnTo>
                  <a:pt x="1496" y="409"/>
                </a:lnTo>
                <a:lnTo>
                  <a:pt x="1498" y="409"/>
                </a:lnTo>
                <a:lnTo>
                  <a:pt x="1499" y="409"/>
                </a:lnTo>
                <a:lnTo>
                  <a:pt x="1500" y="409"/>
                </a:lnTo>
                <a:lnTo>
                  <a:pt x="1501" y="409"/>
                </a:lnTo>
                <a:lnTo>
                  <a:pt x="1502" y="409"/>
                </a:lnTo>
                <a:lnTo>
                  <a:pt x="1504" y="410"/>
                </a:lnTo>
                <a:lnTo>
                  <a:pt x="1505" y="411"/>
                </a:lnTo>
                <a:lnTo>
                  <a:pt x="1506" y="412"/>
                </a:lnTo>
                <a:lnTo>
                  <a:pt x="1508" y="413"/>
                </a:lnTo>
                <a:lnTo>
                  <a:pt x="1509" y="414"/>
                </a:lnTo>
                <a:lnTo>
                  <a:pt x="1510" y="414"/>
                </a:lnTo>
                <a:lnTo>
                  <a:pt x="1512" y="414"/>
                </a:lnTo>
                <a:lnTo>
                  <a:pt x="1513" y="414"/>
                </a:lnTo>
                <a:lnTo>
                  <a:pt x="1514" y="414"/>
                </a:lnTo>
                <a:lnTo>
                  <a:pt x="1515" y="414"/>
                </a:lnTo>
                <a:lnTo>
                  <a:pt x="1517" y="414"/>
                </a:lnTo>
                <a:lnTo>
                  <a:pt x="1518" y="412"/>
                </a:lnTo>
                <a:lnTo>
                  <a:pt x="1519" y="411"/>
                </a:lnTo>
                <a:lnTo>
                  <a:pt x="1521" y="410"/>
                </a:lnTo>
                <a:lnTo>
                  <a:pt x="1522" y="407"/>
                </a:lnTo>
                <a:lnTo>
                  <a:pt x="1523" y="405"/>
                </a:lnTo>
                <a:lnTo>
                  <a:pt x="1524" y="404"/>
                </a:lnTo>
                <a:lnTo>
                  <a:pt x="1526" y="404"/>
                </a:lnTo>
                <a:lnTo>
                  <a:pt x="1527" y="403"/>
                </a:lnTo>
                <a:lnTo>
                  <a:pt x="1528" y="403"/>
                </a:lnTo>
                <a:lnTo>
                  <a:pt x="1529" y="404"/>
                </a:lnTo>
                <a:lnTo>
                  <a:pt x="1531" y="404"/>
                </a:lnTo>
                <a:lnTo>
                  <a:pt x="1532" y="406"/>
                </a:lnTo>
                <a:lnTo>
                  <a:pt x="1533" y="409"/>
                </a:lnTo>
                <a:lnTo>
                  <a:pt x="1535" y="410"/>
                </a:lnTo>
                <a:lnTo>
                  <a:pt x="1536" y="410"/>
                </a:lnTo>
                <a:lnTo>
                  <a:pt x="1537" y="410"/>
                </a:lnTo>
                <a:lnTo>
                  <a:pt x="1539" y="410"/>
                </a:lnTo>
                <a:lnTo>
                  <a:pt x="1540" y="410"/>
                </a:lnTo>
                <a:lnTo>
                  <a:pt x="1541" y="410"/>
                </a:lnTo>
                <a:lnTo>
                  <a:pt x="1542" y="410"/>
                </a:lnTo>
                <a:lnTo>
                  <a:pt x="1543" y="410"/>
                </a:lnTo>
                <a:lnTo>
                  <a:pt x="1545" y="410"/>
                </a:lnTo>
                <a:lnTo>
                  <a:pt x="1546" y="410"/>
                </a:lnTo>
                <a:lnTo>
                  <a:pt x="1548" y="410"/>
                </a:lnTo>
                <a:lnTo>
                  <a:pt x="1549" y="410"/>
                </a:lnTo>
                <a:lnTo>
                  <a:pt x="1550" y="410"/>
                </a:lnTo>
                <a:lnTo>
                  <a:pt x="1551" y="410"/>
                </a:lnTo>
                <a:lnTo>
                  <a:pt x="1553" y="410"/>
                </a:lnTo>
                <a:lnTo>
                  <a:pt x="1554" y="410"/>
                </a:lnTo>
                <a:lnTo>
                  <a:pt x="1555" y="410"/>
                </a:lnTo>
                <a:lnTo>
                  <a:pt x="1556" y="412"/>
                </a:lnTo>
                <a:lnTo>
                  <a:pt x="1558" y="413"/>
                </a:lnTo>
                <a:lnTo>
                  <a:pt x="1559" y="414"/>
                </a:lnTo>
                <a:lnTo>
                  <a:pt x="1560" y="415"/>
                </a:lnTo>
                <a:lnTo>
                  <a:pt x="1562" y="416"/>
                </a:lnTo>
                <a:lnTo>
                  <a:pt x="1563" y="417"/>
                </a:lnTo>
                <a:lnTo>
                  <a:pt x="1564" y="418"/>
                </a:lnTo>
                <a:lnTo>
                  <a:pt x="1566" y="418"/>
                </a:lnTo>
                <a:lnTo>
                  <a:pt x="1567" y="418"/>
                </a:lnTo>
                <a:lnTo>
                  <a:pt x="1568" y="419"/>
                </a:lnTo>
                <a:lnTo>
                  <a:pt x="1569" y="419"/>
                </a:lnTo>
                <a:lnTo>
                  <a:pt x="1570" y="419"/>
                </a:lnTo>
                <a:lnTo>
                  <a:pt x="1572" y="419"/>
                </a:lnTo>
                <a:lnTo>
                  <a:pt x="1573" y="418"/>
                </a:lnTo>
                <a:lnTo>
                  <a:pt x="1574" y="418"/>
                </a:lnTo>
                <a:lnTo>
                  <a:pt x="1576" y="417"/>
                </a:lnTo>
                <a:lnTo>
                  <a:pt x="1577" y="416"/>
                </a:lnTo>
                <a:lnTo>
                  <a:pt x="1578" y="416"/>
                </a:lnTo>
                <a:lnTo>
                  <a:pt x="1580" y="414"/>
                </a:lnTo>
                <a:lnTo>
                  <a:pt x="1581" y="413"/>
                </a:lnTo>
                <a:lnTo>
                  <a:pt x="1582" y="412"/>
                </a:lnTo>
                <a:lnTo>
                  <a:pt x="1583" y="412"/>
                </a:lnTo>
                <a:lnTo>
                  <a:pt x="1585" y="412"/>
                </a:lnTo>
                <a:lnTo>
                  <a:pt x="1586" y="412"/>
                </a:lnTo>
                <a:lnTo>
                  <a:pt x="1587" y="412"/>
                </a:lnTo>
                <a:lnTo>
                  <a:pt x="1589" y="413"/>
                </a:lnTo>
                <a:lnTo>
                  <a:pt x="1590" y="413"/>
                </a:lnTo>
                <a:lnTo>
                  <a:pt x="1591" y="414"/>
                </a:lnTo>
                <a:lnTo>
                  <a:pt x="1593" y="414"/>
                </a:lnTo>
                <a:lnTo>
                  <a:pt x="1594" y="416"/>
                </a:lnTo>
                <a:lnTo>
                  <a:pt x="1595" y="417"/>
                </a:lnTo>
                <a:lnTo>
                  <a:pt x="1596" y="419"/>
                </a:lnTo>
                <a:lnTo>
                  <a:pt x="1597" y="419"/>
                </a:lnTo>
                <a:lnTo>
                  <a:pt x="1599" y="419"/>
                </a:lnTo>
                <a:lnTo>
                  <a:pt x="1600" y="419"/>
                </a:lnTo>
                <a:lnTo>
                  <a:pt x="1601" y="420"/>
                </a:lnTo>
                <a:lnTo>
                  <a:pt x="1603" y="420"/>
                </a:lnTo>
                <a:lnTo>
                  <a:pt x="1604" y="420"/>
                </a:lnTo>
                <a:lnTo>
                  <a:pt x="1605" y="420"/>
                </a:lnTo>
                <a:lnTo>
                  <a:pt x="1607" y="421"/>
                </a:lnTo>
                <a:lnTo>
                  <a:pt x="1608" y="421"/>
                </a:lnTo>
                <a:lnTo>
                  <a:pt x="1609" y="421"/>
                </a:lnTo>
                <a:lnTo>
                  <a:pt x="1610" y="420"/>
                </a:lnTo>
                <a:lnTo>
                  <a:pt x="1612" y="419"/>
                </a:lnTo>
                <a:lnTo>
                  <a:pt x="1613" y="418"/>
                </a:lnTo>
                <a:lnTo>
                  <a:pt x="1614" y="417"/>
                </a:lnTo>
                <a:lnTo>
                  <a:pt x="1616" y="417"/>
                </a:lnTo>
                <a:lnTo>
                  <a:pt x="1617" y="416"/>
                </a:lnTo>
                <a:lnTo>
                  <a:pt x="1618" y="416"/>
                </a:lnTo>
                <a:lnTo>
                  <a:pt x="1619" y="414"/>
                </a:lnTo>
                <a:lnTo>
                  <a:pt x="1621" y="412"/>
                </a:lnTo>
                <a:lnTo>
                  <a:pt x="1622" y="412"/>
                </a:lnTo>
                <a:lnTo>
                  <a:pt x="1623" y="412"/>
                </a:lnTo>
                <a:lnTo>
                  <a:pt x="1624" y="412"/>
                </a:lnTo>
                <a:lnTo>
                  <a:pt x="1626" y="411"/>
                </a:lnTo>
                <a:lnTo>
                  <a:pt x="1627" y="410"/>
                </a:lnTo>
                <a:lnTo>
                  <a:pt x="1628" y="410"/>
                </a:lnTo>
                <a:lnTo>
                  <a:pt x="1630" y="409"/>
                </a:lnTo>
                <a:lnTo>
                  <a:pt x="1631" y="407"/>
                </a:lnTo>
                <a:lnTo>
                  <a:pt x="1632" y="407"/>
                </a:lnTo>
                <a:lnTo>
                  <a:pt x="1634" y="407"/>
                </a:lnTo>
                <a:lnTo>
                  <a:pt x="1635" y="407"/>
                </a:lnTo>
                <a:lnTo>
                  <a:pt x="1636" y="407"/>
                </a:lnTo>
                <a:lnTo>
                  <a:pt x="1637" y="408"/>
                </a:lnTo>
                <a:lnTo>
                  <a:pt x="1638" y="409"/>
                </a:lnTo>
                <a:lnTo>
                  <a:pt x="1640" y="411"/>
                </a:lnTo>
                <a:lnTo>
                  <a:pt x="1641" y="411"/>
                </a:lnTo>
                <a:lnTo>
                  <a:pt x="1642" y="412"/>
                </a:lnTo>
                <a:lnTo>
                  <a:pt x="1644" y="415"/>
                </a:lnTo>
                <a:lnTo>
                  <a:pt x="1645" y="417"/>
                </a:lnTo>
                <a:lnTo>
                  <a:pt x="1646" y="418"/>
                </a:lnTo>
                <a:lnTo>
                  <a:pt x="1648" y="419"/>
                </a:lnTo>
                <a:lnTo>
                  <a:pt x="1649" y="420"/>
                </a:lnTo>
                <a:lnTo>
                  <a:pt x="1650" y="420"/>
                </a:lnTo>
                <a:lnTo>
                  <a:pt x="1651" y="420"/>
                </a:lnTo>
                <a:lnTo>
                  <a:pt x="1653" y="421"/>
                </a:lnTo>
                <a:lnTo>
                  <a:pt x="1654" y="421"/>
                </a:lnTo>
                <a:lnTo>
                  <a:pt x="1655" y="422"/>
                </a:lnTo>
                <a:lnTo>
                  <a:pt x="1657" y="423"/>
                </a:lnTo>
                <a:lnTo>
                  <a:pt x="1658" y="423"/>
                </a:lnTo>
                <a:lnTo>
                  <a:pt x="1659" y="422"/>
                </a:lnTo>
                <a:lnTo>
                  <a:pt x="1661" y="422"/>
                </a:lnTo>
                <a:lnTo>
                  <a:pt x="1662" y="422"/>
                </a:lnTo>
                <a:lnTo>
                  <a:pt x="1663" y="422"/>
                </a:lnTo>
                <a:lnTo>
                  <a:pt x="1664" y="422"/>
                </a:lnTo>
                <a:lnTo>
                  <a:pt x="1665" y="422"/>
                </a:lnTo>
                <a:lnTo>
                  <a:pt x="1667" y="422"/>
                </a:lnTo>
                <a:lnTo>
                  <a:pt x="1668" y="421"/>
                </a:lnTo>
                <a:lnTo>
                  <a:pt x="1669" y="420"/>
                </a:lnTo>
                <a:lnTo>
                  <a:pt x="1671" y="420"/>
                </a:lnTo>
                <a:lnTo>
                  <a:pt x="1672" y="420"/>
                </a:lnTo>
                <a:lnTo>
                  <a:pt x="1673" y="419"/>
                </a:lnTo>
                <a:lnTo>
                  <a:pt x="1675" y="418"/>
                </a:lnTo>
                <a:lnTo>
                  <a:pt x="1676" y="416"/>
                </a:lnTo>
                <a:lnTo>
                  <a:pt x="1677" y="416"/>
                </a:lnTo>
                <a:lnTo>
                  <a:pt x="1678" y="415"/>
                </a:lnTo>
                <a:lnTo>
                  <a:pt x="1680" y="416"/>
                </a:lnTo>
                <a:lnTo>
                  <a:pt x="1681" y="416"/>
                </a:lnTo>
                <a:lnTo>
                  <a:pt x="1682" y="416"/>
                </a:lnTo>
                <a:lnTo>
                  <a:pt x="1684" y="414"/>
                </a:lnTo>
                <a:lnTo>
                  <a:pt x="1685" y="412"/>
                </a:lnTo>
                <a:lnTo>
                  <a:pt x="1686" y="412"/>
                </a:lnTo>
                <a:lnTo>
                  <a:pt x="1687" y="412"/>
                </a:lnTo>
                <a:lnTo>
                  <a:pt x="1689" y="412"/>
                </a:lnTo>
                <a:lnTo>
                  <a:pt x="1690" y="412"/>
                </a:lnTo>
                <a:lnTo>
                  <a:pt x="1691" y="412"/>
                </a:lnTo>
                <a:lnTo>
                  <a:pt x="1692" y="413"/>
                </a:lnTo>
                <a:lnTo>
                  <a:pt x="1694" y="415"/>
                </a:lnTo>
                <a:lnTo>
                  <a:pt x="1695" y="415"/>
                </a:lnTo>
                <a:lnTo>
                  <a:pt x="1696" y="415"/>
                </a:lnTo>
                <a:lnTo>
                  <a:pt x="1698" y="416"/>
                </a:lnTo>
                <a:lnTo>
                  <a:pt x="1699" y="417"/>
                </a:lnTo>
                <a:lnTo>
                  <a:pt x="1700" y="417"/>
                </a:lnTo>
                <a:lnTo>
                  <a:pt x="1702" y="418"/>
                </a:lnTo>
                <a:lnTo>
                  <a:pt x="1703" y="419"/>
                </a:lnTo>
                <a:lnTo>
                  <a:pt x="1704" y="420"/>
                </a:lnTo>
                <a:lnTo>
                  <a:pt x="1705" y="420"/>
                </a:lnTo>
                <a:lnTo>
                  <a:pt x="1706" y="421"/>
                </a:lnTo>
                <a:lnTo>
                  <a:pt x="1708" y="422"/>
                </a:lnTo>
                <a:lnTo>
                  <a:pt x="1709" y="422"/>
                </a:lnTo>
                <a:lnTo>
                  <a:pt x="1711" y="422"/>
                </a:lnTo>
                <a:lnTo>
                  <a:pt x="1712" y="422"/>
                </a:lnTo>
                <a:lnTo>
                  <a:pt x="1713" y="423"/>
                </a:lnTo>
                <a:lnTo>
                  <a:pt x="1714" y="423"/>
                </a:lnTo>
                <a:lnTo>
                  <a:pt x="1716" y="423"/>
                </a:lnTo>
                <a:lnTo>
                  <a:pt x="1717" y="423"/>
                </a:lnTo>
                <a:lnTo>
                  <a:pt x="1718" y="423"/>
                </a:lnTo>
                <a:lnTo>
                  <a:pt x="1719" y="423"/>
                </a:lnTo>
                <a:lnTo>
                  <a:pt x="1721" y="423"/>
                </a:lnTo>
                <a:lnTo>
                  <a:pt x="1722" y="423"/>
                </a:lnTo>
                <a:lnTo>
                  <a:pt x="1723" y="423"/>
                </a:lnTo>
                <a:lnTo>
                  <a:pt x="1725" y="423"/>
                </a:lnTo>
                <a:lnTo>
                  <a:pt x="1726" y="423"/>
                </a:lnTo>
                <a:lnTo>
                  <a:pt x="1727" y="423"/>
                </a:lnTo>
                <a:lnTo>
                  <a:pt x="1729" y="423"/>
                </a:lnTo>
                <a:lnTo>
                  <a:pt x="1730" y="422"/>
                </a:lnTo>
                <a:lnTo>
                  <a:pt x="1731" y="422"/>
                </a:lnTo>
                <a:lnTo>
                  <a:pt x="1732" y="422"/>
                </a:lnTo>
                <a:lnTo>
                  <a:pt x="1733" y="421"/>
                </a:lnTo>
                <a:lnTo>
                  <a:pt x="1735" y="421"/>
                </a:lnTo>
                <a:lnTo>
                  <a:pt x="1736" y="421"/>
                </a:lnTo>
                <a:lnTo>
                  <a:pt x="1737" y="419"/>
                </a:lnTo>
                <a:lnTo>
                  <a:pt x="1739" y="419"/>
                </a:lnTo>
                <a:lnTo>
                  <a:pt x="1740" y="419"/>
                </a:lnTo>
                <a:lnTo>
                  <a:pt x="1741" y="419"/>
                </a:lnTo>
                <a:lnTo>
                  <a:pt x="1743" y="419"/>
                </a:lnTo>
                <a:lnTo>
                  <a:pt x="1744" y="419"/>
                </a:lnTo>
                <a:lnTo>
                  <a:pt x="1745" y="419"/>
                </a:lnTo>
                <a:lnTo>
                  <a:pt x="1746" y="419"/>
                </a:lnTo>
                <a:lnTo>
                  <a:pt x="1748" y="419"/>
                </a:lnTo>
                <a:lnTo>
                  <a:pt x="1749" y="419"/>
                </a:lnTo>
                <a:lnTo>
                  <a:pt x="1750" y="419"/>
                </a:lnTo>
                <a:lnTo>
                  <a:pt x="1752" y="419"/>
                </a:lnTo>
                <a:lnTo>
                  <a:pt x="1753" y="418"/>
                </a:lnTo>
                <a:lnTo>
                  <a:pt x="1754" y="417"/>
                </a:lnTo>
                <a:lnTo>
                  <a:pt x="1756" y="416"/>
                </a:lnTo>
                <a:lnTo>
                  <a:pt x="1757" y="416"/>
                </a:lnTo>
                <a:lnTo>
                  <a:pt x="1758" y="417"/>
                </a:lnTo>
                <a:lnTo>
                  <a:pt x="1759" y="417"/>
                </a:lnTo>
                <a:lnTo>
                  <a:pt x="1760" y="418"/>
                </a:lnTo>
                <a:lnTo>
                  <a:pt x="1762" y="418"/>
                </a:lnTo>
                <a:lnTo>
                  <a:pt x="1763" y="418"/>
                </a:lnTo>
                <a:lnTo>
                  <a:pt x="1764" y="418"/>
                </a:lnTo>
                <a:lnTo>
                  <a:pt x="1766" y="419"/>
                </a:lnTo>
                <a:lnTo>
                  <a:pt x="1767" y="421"/>
                </a:lnTo>
                <a:lnTo>
                  <a:pt x="1768" y="421"/>
                </a:lnTo>
                <a:lnTo>
                  <a:pt x="1770" y="421"/>
                </a:lnTo>
                <a:lnTo>
                  <a:pt x="1771" y="421"/>
                </a:lnTo>
                <a:lnTo>
                  <a:pt x="1772" y="422"/>
                </a:lnTo>
                <a:lnTo>
                  <a:pt x="1773" y="422"/>
                </a:lnTo>
                <a:lnTo>
                  <a:pt x="1775" y="422"/>
                </a:lnTo>
                <a:lnTo>
                  <a:pt x="1776" y="422"/>
                </a:lnTo>
                <a:lnTo>
                  <a:pt x="1777" y="422"/>
                </a:lnTo>
                <a:lnTo>
                  <a:pt x="1779" y="423"/>
                </a:lnTo>
                <a:lnTo>
                  <a:pt x="1780" y="423"/>
                </a:lnTo>
                <a:lnTo>
                  <a:pt x="1781" y="422"/>
                </a:lnTo>
                <a:lnTo>
                  <a:pt x="1782" y="421"/>
                </a:lnTo>
                <a:lnTo>
                  <a:pt x="1784" y="421"/>
                </a:lnTo>
                <a:lnTo>
                  <a:pt x="1785" y="422"/>
                </a:lnTo>
                <a:lnTo>
                  <a:pt x="1786" y="422"/>
                </a:lnTo>
                <a:lnTo>
                  <a:pt x="1787" y="422"/>
                </a:lnTo>
                <a:lnTo>
                  <a:pt x="1789" y="422"/>
                </a:lnTo>
                <a:lnTo>
                  <a:pt x="1790" y="421"/>
                </a:lnTo>
                <a:lnTo>
                  <a:pt x="1791" y="421"/>
                </a:lnTo>
                <a:lnTo>
                  <a:pt x="1793" y="421"/>
                </a:lnTo>
                <a:lnTo>
                  <a:pt x="1794" y="420"/>
                </a:lnTo>
                <a:lnTo>
                  <a:pt x="1795" y="420"/>
                </a:lnTo>
                <a:lnTo>
                  <a:pt x="1797" y="420"/>
                </a:lnTo>
                <a:lnTo>
                  <a:pt x="1798" y="420"/>
                </a:lnTo>
                <a:lnTo>
                  <a:pt x="1799" y="419"/>
                </a:lnTo>
                <a:lnTo>
                  <a:pt x="1800" y="419"/>
                </a:lnTo>
                <a:lnTo>
                  <a:pt x="1801" y="419"/>
                </a:lnTo>
                <a:lnTo>
                  <a:pt x="1803" y="419"/>
                </a:lnTo>
                <a:lnTo>
                  <a:pt x="1804" y="418"/>
                </a:lnTo>
                <a:lnTo>
                  <a:pt x="1805" y="418"/>
                </a:lnTo>
                <a:lnTo>
                  <a:pt x="1807" y="418"/>
                </a:lnTo>
                <a:lnTo>
                  <a:pt x="1808" y="418"/>
                </a:lnTo>
                <a:lnTo>
                  <a:pt x="1809" y="420"/>
                </a:lnTo>
                <a:lnTo>
                  <a:pt x="1811" y="420"/>
                </a:lnTo>
                <a:lnTo>
                  <a:pt x="1812" y="421"/>
                </a:lnTo>
                <a:lnTo>
                  <a:pt x="1813" y="421"/>
                </a:lnTo>
                <a:lnTo>
                  <a:pt x="1814" y="421"/>
                </a:lnTo>
                <a:lnTo>
                  <a:pt x="1816" y="421"/>
                </a:lnTo>
                <a:lnTo>
                  <a:pt x="1817" y="421"/>
                </a:lnTo>
                <a:lnTo>
                  <a:pt x="1818" y="421"/>
                </a:lnTo>
                <a:lnTo>
                  <a:pt x="1820" y="422"/>
                </a:lnTo>
                <a:lnTo>
                  <a:pt x="1821" y="422"/>
                </a:lnTo>
                <a:lnTo>
                  <a:pt x="1822" y="422"/>
                </a:lnTo>
                <a:lnTo>
                  <a:pt x="1824" y="422"/>
                </a:lnTo>
                <a:lnTo>
                  <a:pt x="1825" y="422"/>
                </a:lnTo>
                <a:lnTo>
                  <a:pt x="1826" y="422"/>
                </a:lnTo>
                <a:lnTo>
                  <a:pt x="1827" y="422"/>
                </a:lnTo>
                <a:lnTo>
                  <a:pt x="1828" y="422"/>
                </a:lnTo>
                <a:lnTo>
                  <a:pt x="1830" y="422"/>
                </a:lnTo>
                <a:lnTo>
                  <a:pt x="1831" y="422"/>
                </a:lnTo>
                <a:lnTo>
                  <a:pt x="1832" y="423"/>
                </a:lnTo>
                <a:lnTo>
                  <a:pt x="1834" y="423"/>
                </a:lnTo>
                <a:lnTo>
                  <a:pt x="1835" y="423"/>
                </a:lnTo>
                <a:lnTo>
                  <a:pt x="1836" y="425"/>
                </a:lnTo>
                <a:lnTo>
                  <a:pt x="1838" y="425"/>
                </a:lnTo>
                <a:lnTo>
                  <a:pt x="1839" y="425"/>
                </a:lnTo>
                <a:lnTo>
                  <a:pt x="1840" y="425"/>
                </a:lnTo>
                <a:lnTo>
                  <a:pt x="1841" y="425"/>
                </a:lnTo>
                <a:lnTo>
                  <a:pt x="1843" y="425"/>
                </a:lnTo>
                <a:lnTo>
                  <a:pt x="1844" y="424"/>
                </a:lnTo>
                <a:lnTo>
                  <a:pt x="1845" y="424"/>
                </a:lnTo>
                <a:lnTo>
                  <a:pt x="1847" y="424"/>
                </a:lnTo>
                <a:lnTo>
                  <a:pt x="1848" y="424"/>
                </a:lnTo>
                <a:lnTo>
                  <a:pt x="1849" y="424"/>
                </a:lnTo>
                <a:lnTo>
                  <a:pt x="1851" y="424"/>
                </a:lnTo>
                <a:lnTo>
                  <a:pt x="1852" y="424"/>
                </a:lnTo>
                <a:lnTo>
                  <a:pt x="1853" y="424"/>
                </a:lnTo>
                <a:lnTo>
                  <a:pt x="1854" y="424"/>
                </a:lnTo>
                <a:lnTo>
                  <a:pt x="1855" y="423"/>
                </a:lnTo>
                <a:lnTo>
                  <a:pt x="1857" y="423"/>
                </a:lnTo>
                <a:lnTo>
                  <a:pt x="1858" y="422"/>
                </a:lnTo>
                <a:lnTo>
                  <a:pt x="1859" y="422"/>
                </a:lnTo>
                <a:lnTo>
                  <a:pt x="1861" y="422"/>
                </a:lnTo>
                <a:lnTo>
                  <a:pt x="1862" y="422"/>
                </a:lnTo>
                <a:lnTo>
                  <a:pt x="1863" y="422"/>
                </a:lnTo>
                <a:lnTo>
                  <a:pt x="1865" y="421"/>
                </a:lnTo>
                <a:lnTo>
                  <a:pt x="1866" y="420"/>
                </a:lnTo>
                <a:lnTo>
                  <a:pt x="1867" y="418"/>
                </a:lnTo>
                <a:lnTo>
                  <a:pt x="1868" y="415"/>
                </a:lnTo>
                <a:lnTo>
                  <a:pt x="1870" y="411"/>
                </a:lnTo>
                <a:lnTo>
                  <a:pt x="1871" y="405"/>
                </a:lnTo>
                <a:lnTo>
                  <a:pt x="1872" y="396"/>
                </a:lnTo>
                <a:lnTo>
                  <a:pt x="1873" y="383"/>
                </a:lnTo>
                <a:lnTo>
                  <a:pt x="1875" y="364"/>
                </a:lnTo>
                <a:lnTo>
                  <a:pt x="1876" y="339"/>
                </a:lnTo>
                <a:lnTo>
                  <a:pt x="1877" y="309"/>
                </a:lnTo>
                <a:lnTo>
                  <a:pt x="1879" y="274"/>
                </a:lnTo>
                <a:lnTo>
                  <a:pt x="1880" y="234"/>
                </a:lnTo>
                <a:lnTo>
                  <a:pt x="1881" y="190"/>
                </a:lnTo>
                <a:lnTo>
                  <a:pt x="1882" y="142"/>
                </a:lnTo>
                <a:lnTo>
                  <a:pt x="1884" y="94"/>
                </a:lnTo>
                <a:lnTo>
                  <a:pt x="1885" y="49"/>
                </a:lnTo>
                <a:lnTo>
                  <a:pt x="1886" y="15"/>
                </a:lnTo>
                <a:lnTo>
                  <a:pt x="1888" y="0"/>
                </a:lnTo>
                <a:lnTo>
                  <a:pt x="1889" y="1"/>
                </a:lnTo>
                <a:lnTo>
                  <a:pt x="1890" y="15"/>
                </a:lnTo>
                <a:lnTo>
                  <a:pt x="1892" y="39"/>
                </a:lnTo>
                <a:lnTo>
                  <a:pt x="1893" y="77"/>
                </a:lnTo>
                <a:lnTo>
                  <a:pt x="1894" y="120"/>
                </a:lnTo>
                <a:lnTo>
                  <a:pt x="1895" y="161"/>
                </a:lnTo>
                <a:lnTo>
                  <a:pt x="1896" y="196"/>
                </a:lnTo>
                <a:lnTo>
                  <a:pt x="1898" y="225"/>
                </a:lnTo>
                <a:lnTo>
                  <a:pt x="1899" y="251"/>
                </a:lnTo>
                <a:lnTo>
                  <a:pt x="1900" y="272"/>
                </a:lnTo>
                <a:lnTo>
                  <a:pt x="1902" y="289"/>
                </a:lnTo>
                <a:lnTo>
                  <a:pt x="1903" y="305"/>
                </a:lnTo>
                <a:lnTo>
                  <a:pt x="1904" y="318"/>
                </a:lnTo>
                <a:lnTo>
                  <a:pt x="1906" y="328"/>
                </a:lnTo>
                <a:lnTo>
                  <a:pt x="1907" y="337"/>
                </a:lnTo>
                <a:lnTo>
                  <a:pt x="1908" y="343"/>
                </a:lnTo>
                <a:lnTo>
                  <a:pt x="1909" y="348"/>
                </a:lnTo>
                <a:lnTo>
                  <a:pt x="1911" y="353"/>
                </a:lnTo>
                <a:lnTo>
                  <a:pt x="1912" y="356"/>
                </a:lnTo>
                <a:lnTo>
                  <a:pt x="1913" y="359"/>
                </a:lnTo>
                <a:lnTo>
                  <a:pt x="1915" y="362"/>
                </a:lnTo>
                <a:lnTo>
                  <a:pt x="1916" y="365"/>
                </a:lnTo>
                <a:lnTo>
                  <a:pt x="1917" y="370"/>
                </a:lnTo>
                <a:lnTo>
                  <a:pt x="1919" y="375"/>
                </a:lnTo>
                <a:lnTo>
                  <a:pt x="1920" y="378"/>
                </a:lnTo>
                <a:lnTo>
                  <a:pt x="1921" y="379"/>
                </a:lnTo>
                <a:lnTo>
                  <a:pt x="1922" y="381"/>
                </a:lnTo>
                <a:lnTo>
                  <a:pt x="1923" y="384"/>
                </a:lnTo>
                <a:lnTo>
                  <a:pt x="1925" y="385"/>
                </a:lnTo>
                <a:lnTo>
                  <a:pt x="1926" y="388"/>
                </a:lnTo>
                <a:lnTo>
                  <a:pt x="1927" y="391"/>
                </a:lnTo>
                <a:lnTo>
                  <a:pt x="1929" y="393"/>
                </a:lnTo>
                <a:lnTo>
                  <a:pt x="1930" y="395"/>
                </a:lnTo>
                <a:lnTo>
                  <a:pt x="1931" y="396"/>
                </a:lnTo>
                <a:lnTo>
                  <a:pt x="1933" y="397"/>
                </a:lnTo>
                <a:lnTo>
                  <a:pt x="1934" y="398"/>
                </a:lnTo>
                <a:lnTo>
                  <a:pt x="1935" y="400"/>
                </a:lnTo>
                <a:lnTo>
                  <a:pt x="1936" y="400"/>
                </a:lnTo>
                <a:lnTo>
                  <a:pt x="1938" y="400"/>
                </a:lnTo>
                <a:lnTo>
                  <a:pt x="1939" y="400"/>
                </a:lnTo>
                <a:lnTo>
                  <a:pt x="1940" y="400"/>
                </a:lnTo>
                <a:lnTo>
                  <a:pt x="1942" y="403"/>
                </a:lnTo>
                <a:lnTo>
                  <a:pt x="1943" y="404"/>
                </a:lnTo>
                <a:lnTo>
                  <a:pt x="1944" y="405"/>
                </a:lnTo>
                <a:lnTo>
                  <a:pt x="1945" y="405"/>
                </a:lnTo>
                <a:lnTo>
                  <a:pt x="1947" y="406"/>
                </a:lnTo>
                <a:lnTo>
                  <a:pt x="1948" y="407"/>
                </a:lnTo>
                <a:lnTo>
                  <a:pt x="1949" y="409"/>
                </a:lnTo>
                <a:lnTo>
                  <a:pt x="1950" y="409"/>
                </a:lnTo>
                <a:lnTo>
                  <a:pt x="1952" y="411"/>
                </a:lnTo>
                <a:lnTo>
                  <a:pt x="1953" y="411"/>
                </a:lnTo>
                <a:lnTo>
                  <a:pt x="1954" y="411"/>
                </a:lnTo>
                <a:lnTo>
                  <a:pt x="1956" y="411"/>
                </a:lnTo>
                <a:lnTo>
                  <a:pt x="1957" y="411"/>
                </a:lnTo>
                <a:lnTo>
                  <a:pt x="1958" y="411"/>
                </a:lnTo>
                <a:lnTo>
                  <a:pt x="1960" y="411"/>
                </a:lnTo>
                <a:lnTo>
                  <a:pt x="1961" y="411"/>
                </a:lnTo>
                <a:lnTo>
                  <a:pt x="1962" y="411"/>
                </a:lnTo>
                <a:lnTo>
                  <a:pt x="1963" y="411"/>
                </a:lnTo>
                <a:lnTo>
                  <a:pt x="1964" y="411"/>
                </a:lnTo>
                <a:lnTo>
                  <a:pt x="1966" y="410"/>
                </a:lnTo>
                <a:lnTo>
                  <a:pt x="1967" y="410"/>
                </a:lnTo>
                <a:lnTo>
                  <a:pt x="1968" y="411"/>
                </a:lnTo>
                <a:lnTo>
                  <a:pt x="1970" y="411"/>
                </a:lnTo>
                <a:lnTo>
                  <a:pt x="1971" y="411"/>
                </a:lnTo>
                <a:lnTo>
                  <a:pt x="1972" y="412"/>
                </a:lnTo>
                <a:lnTo>
                  <a:pt x="1974" y="413"/>
                </a:lnTo>
                <a:lnTo>
                  <a:pt x="1975" y="413"/>
                </a:lnTo>
                <a:lnTo>
                  <a:pt x="1976" y="413"/>
                </a:lnTo>
                <a:lnTo>
                  <a:pt x="1977" y="413"/>
                </a:lnTo>
                <a:lnTo>
                  <a:pt x="1979" y="414"/>
                </a:lnTo>
                <a:lnTo>
                  <a:pt x="1980" y="414"/>
                </a:lnTo>
                <a:lnTo>
                  <a:pt x="1981" y="414"/>
                </a:lnTo>
                <a:lnTo>
                  <a:pt x="1983" y="415"/>
                </a:lnTo>
                <a:lnTo>
                  <a:pt x="1984" y="416"/>
                </a:lnTo>
                <a:lnTo>
                  <a:pt x="1985" y="416"/>
                </a:lnTo>
                <a:lnTo>
                  <a:pt x="1987" y="416"/>
                </a:lnTo>
                <a:lnTo>
                  <a:pt x="1988" y="416"/>
                </a:lnTo>
                <a:lnTo>
                  <a:pt x="1989" y="416"/>
                </a:lnTo>
                <a:lnTo>
                  <a:pt x="1990" y="416"/>
                </a:lnTo>
                <a:lnTo>
                  <a:pt x="1991" y="416"/>
                </a:lnTo>
                <a:lnTo>
                  <a:pt x="1993" y="416"/>
                </a:lnTo>
                <a:lnTo>
                  <a:pt x="1994" y="416"/>
                </a:lnTo>
                <a:lnTo>
                  <a:pt x="1995" y="416"/>
                </a:lnTo>
                <a:lnTo>
                  <a:pt x="1997" y="416"/>
                </a:lnTo>
                <a:lnTo>
                  <a:pt x="1998" y="416"/>
                </a:lnTo>
                <a:lnTo>
                  <a:pt x="1999" y="416"/>
                </a:lnTo>
                <a:lnTo>
                  <a:pt x="2001" y="417"/>
                </a:lnTo>
                <a:lnTo>
                  <a:pt x="2002" y="417"/>
                </a:lnTo>
                <a:lnTo>
                  <a:pt x="2003" y="417"/>
                </a:lnTo>
                <a:lnTo>
                  <a:pt x="2004" y="417"/>
                </a:lnTo>
                <a:lnTo>
                  <a:pt x="2006" y="418"/>
                </a:lnTo>
                <a:lnTo>
                  <a:pt x="2007" y="418"/>
                </a:lnTo>
                <a:lnTo>
                  <a:pt x="2008" y="418"/>
                </a:lnTo>
                <a:lnTo>
                  <a:pt x="2010" y="418"/>
                </a:lnTo>
                <a:lnTo>
                  <a:pt x="2011" y="418"/>
                </a:lnTo>
                <a:lnTo>
                  <a:pt x="2012" y="418"/>
                </a:lnTo>
                <a:lnTo>
                  <a:pt x="2014" y="418"/>
                </a:lnTo>
                <a:lnTo>
                  <a:pt x="2015" y="418"/>
                </a:lnTo>
                <a:lnTo>
                  <a:pt x="2016" y="418"/>
                </a:lnTo>
                <a:lnTo>
                  <a:pt x="2017" y="418"/>
                </a:lnTo>
                <a:lnTo>
                  <a:pt x="2018" y="418"/>
                </a:lnTo>
                <a:lnTo>
                  <a:pt x="2020" y="418"/>
                </a:lnTo>
                <a:lnTo>
                  <a:pt x="2021" y="418"/>
                </a:lnTo>
                <a:lnTo>
                  <a:pt x="2022" y="418"/>
                </a:lnTo>
                <a:lnTo>
                  <a:pt x="2024" y="417"/>
                </a:lnTo>
                <a:lnTo>
                  <a:pt x="2025" y="416"/>
                </a:lnTo>
                <a:lnTo>
                  <a:pt x="2026" y="415"/>
                </a:lnTo>
                <a:lnTo>
                  <a:pt x="2028" y="415"/>
                </a:lnTo>
                <a:lnTo>
                  <a:pt x="2029" y="415"/>
                </a:lnTo>
                <a:lnTo>
                  <a:pt x="2030" y="415"/>
                </a:lnTo>
                <a:lnTo>
                  <a:pt x="2031" y="415"/>
                </a:lnTo>
                <a:lnTo>
                  <a:pt x="2033" y="415"/>
                </a:lnTo>
                <a:lnTo>
                  <a:pt x="2034" y="415"/>
                </a:lnTo>
                <a:lnTo>
                  <a:pt x="2035" y="415"/>
                </a:lnTo>
                <a:lnTo>
                  <a:pt x="2036" y="416"/>
                </a:lnTo>
                <a:lnTo>
                  <a:pt x="2038" y="417"/>
                </a:lnTo>
                <a:lnTo>
                  <a:pt x="2039" y="418"/>
                </a:lnTo>
                <a:lnTo>
                  <a:pt x="2040" y="418"/>
                </a:lnTo>
                <a:lnTo>
                  <a:pt x="2042" y="419"/>
                </a:lnTo>
                <a:lnTo>
                  <a:pt x="2043" y="419"/>
                </a:lnTo>
                <a:lnTo>
                  <a:pt x="2044" y="419"/>
                </a:lnTo>
                <a:lnTo>
                  <a:pt x="2045" y="419"/>
                </a:lnTo>
                <a:lnTo>
                  <a:pt x="2047" y="419"/>
                </a:lnTo>
                <a:lnTo>
                  <a:pt x="2048" y="419"/>
                </a:lnTo>
                <a:lnTo>
                  <a:pt x="2049" y="420"/>
                </a:lnTo>
                <a:lnTo>
                  <a:pt x="2051" y="420"/>
                </a:lnTo>
                <a:lnTo>
                  <a:pt x="2052" y="419"/>
                </a:lnTo>
                <a:lnTo>
                  <a:pt x="2053" y="419"/>
                </a:lnTo>
                <a:lnTo>
                  <a:pt x="2055" y="419"/>
                </a:lnTo>
                <a:lnTo>
                  <a:pt x="2056" y="419"/>
                </a:lnTo>
                <a:lnTo>
                  <a:pt x="2057" y="420"/>
                </a:lnTo>
                <a:lnTo>
                  <a:pt x="2058" y="420"/>
                </a:lnTo>
                <a:lnTo>
                  <a:pt x="2059" y="420"/>
                </a:lnTo>
                <a:lnTo>
                  <a:pt x="2061" y="420"/>
                </a:lnTo>
                <a:lnTo>
                  <a:pt x="2062" y="420"/>
                </a:lnTo>
                <a:lnTo>
                  <a:pt x="2063" y="421"/>
                </a:lnTo>
                <a:lnTo>
                  <a:pt x="2065" y="422"/>
                </a:lnTo>
                <a:lnTo>
                  <a:pt x="2066" y="422"/>
                </a:lnTo>
                <a:lnTo>
                  <a:pt x="2067" y="422"/>
                </a:lnTo>
                <a:lnTo>
                  <a:pt x="2069" y="422"/>
                </a:lnTo>
                <a:lnTo>
                  <a:pt x="2070" y="422"/>
                </a:lnTo>
                <a:lnTo>
                  <a:pt x="2071" y="422"/>
                </a:lnTo>
                <a:lnTo>
                  <a:pt x="2072" y="422"/>
                </a:lnTo>
                <a:lnTo>
                  <a:pt x="2074" y="421"/>
                </a:lnTo>
                <a:lnTo>
                  <a:pt x="2075" y="421"/>
                </a:lnTo>
                <a:lnTo>
                  <a:pt x="2076" y="420"/>
                </a:lnTo>
                <a:lnTo>
                  <a:pt x="2078" y="420"/>
                </a:lnTo>
                <a:lnTo>
                  <a:pt x="2079" y="420"/>
                </a:lnTo>
                <a:lnTo>
                  <a:pt x="2080" y="420"/>
                </a:lnTo>
                <a:lnTo>
                  <a:pt x="2082" y="420"/>
                </a:lnTo>
                <a:lnTo>
                  <a:pt x="2083" y="420"/>
                </a:lnTo>
                <a:lnTo>
                  <a:pt x="2084" y="420"/>
                </a:lnTo>
                <a:lnTo>
                  <a:pt x="2085" y="420"/>
                </a:lnTo>
                <a:lnTo>
                  <a:pt x="2086" y="420"/>
                </a:lnTo>
                <a:lnTo>
                  <a:pt x="2088" y="421"/>
                </a:lnTo>
                <a:lnTo>
                  <a:pt x="2089" y="422"/>
                </a:lnTo>
                <a:lnTo>
                  <a:pt x="2090" y="422"/>
                </a:lnTo>
                <a:lnTo>
                  <a:pt x="2092" y="423"/>
                </a:lnTo>
                <a:lnTo>
                  <a:pt x="2093" y="422"/>
                </a:lnTo>
                <a:lnTo>
                  <a:pt x="2094" y="422"/>
                </a:lnTo>
                <a:lnTo>
                  <a:pt x="2096" y="422"/>
                </a:lnTo>
                <a:lnTo>
                  <a:pt x="2097" y="422"/>
                </a:lnTo>
                <a:lnTo>
                  <a:pt x="2098" y="422"/>
                </a:lnTo>
                <a:lnTo>
                  <a:pt x="2099" y="422"/>
                </a:lnTo>
                <a:lnTo>
                  <a:pt x="2101" y="421"/>
                </a:lnTo>
                <a:lnTo>
                  <a:pt x="2102" y="420"/>
                </a:lnTo>
                <a:lnTo>
                  <a:pt x="2103" y="420"/>
                </a:lnTo>
                <a:lnTo>
                  <a:pt x="2105" y="420"/>
                </a:lnTo>
                <a:lnTo>
                  <a:pt x="2106" y="420"/>
                </a:lnTo>
                <a:lnTo>
                  <a:pt x="2107" y="419"/>
                </a:lnTo>
                <a:lnTo>
                  <a:pt x="2109" y="417"/>
                </a:lnTo>
                <a:lnTo>
                  <a:pt x="2110" y="415"/>
                </a:lnTo>
                <a:lnTo>
                  <a:pt x="2111" y="413"/>
                </a:lnTo>
                <a:lnTo>
                  <a:pt x="2112" y="411"/>
                </a:lnTo>
                <a:lnTo>
                  <a:pt x="2113" y="407"/>
                </a:lnTo>
                <a:lnTo>
                  <a:pt x="2115" y="403"/>
                </a:lnTo>
                <a:lnTo>
                  <a:pt x="2116" y="400"/>
                </a:lnTo>
                <a:lnTo>
                  <a:pt x="2117" y="397"/>
                </a:lnTo>
                <a:lnTo>
                  <a:pt x="2119" y="394"/>
                </a:lnTo>
                <a:lnTo>
                  <a:pt x="2120" y="390"/>
                </a:lnTo>
                <a:lnTo>
                  <a:pt x="2121" y="389"/>
                </a:lnTo>
                <a:lnTo>
                  <a:pt x="2123" y="389"/>
                </a:lnTo>
                <a:lnTo>
                  <a:pt x="2124" y="389"/>
                </a:lnTo>
                <a:lnTo>
                  <a:pt x="2125" y="390"/>
                </a:lnTo>
                <a:lnTo>
                  <a:pt x="2126" y="392"/>
                </a:lnTo>
                <a:lnTo>
                  <a:pt x="2127" y="395"/>
                </a:lnTo>
                <a:lnTo>
                  <a:pt x="2129" y="398"/>
                </a:lnTo>
                <a:lnTo>
                  <a:pt x="2130" y="401"/>
                </a:lnTo>
                <a:lnTo>
                  <a:pt x="2131" y="404"/>
                </a:lnTo>
                <a:lnTo>
                  <a:pt x="2133" y="409"/>
                </a:lnTo>
                <a:lnTo>
                  <a:pt x="2134" y="413"/>
                </a:lnTo>
                <a:lnTo>
                  <a:pt x="2135" y="416"/>
                </a:lnTo>
                <a:lnTo>
                  <a:pt x="2137" y="417"/>
                </a:lnTo>
                <a:lnTo>
                  <a:pt x="2138" y="419"/>
                </a:lnTo>
                <a:lnTo>
                  <a:pt x="2139" y="420"/>
                </a:lnTo>
                <a:lnTo>
                  <a:pt x="2140" y="420"/>
                </a:lnTo>
                <a:lnTo>
                  <a:pt x="2142" y="420"/>
                </a:lnTo>
                <a:lnTo>
                  <a:pt x="2143" y="420"/>
                </a:lnTo>
                <a:lnTo>
                  <a:pt x="2144" y="420"/>
                </a:lnTo>
                <a:lnTo>
                  <a:pt x="2146" y="419"/>
                </a:lnTo>
                <a:lnTo>
                  <a:pt x="2147" y="419"/>
                </a:lnTo>
                <a:lnTo>
                  <a:pt x="2148" y="418"/>
                </a:lnTo>
                <a:lnTo>
                  <a:pt x="2150" y="418"/>
                </a:lnTo>
                <a:lnTo>
                  <a:pt x="2151" y="417"/>
                </a:lnTo>
                <a:lnTo>
                  <a:pt x="2152" y="417"/>
                </a:lnTo>
                <a:lnTo>
                  <a:pt x="2153" y="417"/>
                </a:lnTo>
                <a:lnTo>
                  <a:pt x="2154" y="416"/>
                </a:lnTo>
                <a:lnTo>
                  <a:pt x="2156" y="416"/>
                </a:lnTo>
                <a:lnTo>
                  <a:pt x="2157" y="417"/>
                </a:lnTo>
                <a:lnTo>
                  <a:pt x="2158" y="417"/>
                </a:lnTo>
                <a:lnTo>
                  <a:pt x="2160" y="417"/>
                </a:lnTo>
                <a:lnTo>
                  <a:pt x="2161" y="417"/>
                </a:lnTo>
                <a:lnTo>
                  <a:pt x="2162" y="417"/>
                </a:lnTo>
                <a:lnTo>
                  <a:pt x="2164" y="418"/>
                </a:lnTo>
                <a:lnTo>
                  <a:pt x="2165" y="419"/>
                </a:lnTo>
                <a:lnTo>
                  <a:pt x="2166" y="419"/>
                </a:lnTo>
                <a:lnTo>
                  <a:pt x="2167" y="419"/>
                </a:lnTo>
                <a:lnTo>
                  <a:pt x="2169" y="419"/>
                </a:lnTo>
                <a:lnTo>
                  <a:pt x="2170" y="419"/>
                </a:lnTo>
                <a:lnTo>
                  <a:pt x="2171" y="419"/>
                </a:lnTo>
                <a:lnTo>
                  <a:pt x="2173" y="418"/>
                </a:lnTo>
                <a:lnTo>
                  <a:pt x="2174" y="417"/>
                </a:lnTo>
                <a:lnTo>
                  <a:pt x="2175" y="417"/>
                </a:lnTo>
                <a:lnTo>
                  <a:pt x="2177" y="417"/>
                </a:lnTo>
                <a:lnTo>
                  <a:pt x="2178" y="417"/>
                </a:lnTo>
                <a:lnTo>
                  <a:pt x="2179" y="416"/>
                </a:lnTo>
                <a:lnTo>
                  <a:pt x="2180" y="416"/>
                </a:lnTo>
                <a:lnTo>
                  <a:pt x="2181" y="416"/>
                </a:lnTo>
                <a:lnTo>
                  <a:pt x="2183" y="416"/>
                </a:lnTo>
                <a:lnTo>
                  <a:pt x="2184" y="417"/>
                </a:lnTo>
                <a:lnTo>
                  <a:pt x="2185" y="417"/>
                </a:lnTo>
                <a:lnTo>
                  <a:pt x="2187" y="418"/>
                </a:lnTo>
                <a:lnTo>
                  <a:pt x="2188" y="419"/>
                </a:lnTo>
                <a:lnTo>
                  <a:pt x="2189" y="420"/>
                </a:lnTo>
                <a:lnTo>
                  <a:pt x="2191" y="421"/>
                </a:lnTo>
                <a:lnTo>
                  <a:pt x="2192" y="422"/>
                </a:lnTo>
                <a:lnTo>
                  <a:pt x="2193" y="422"/>
                </a:lnTo>
                <a:lnTo>
                  <a:pt x="2194" y="422"/>
                </a:lnTo>
                <a:lnTo>
                  <a:pt x="2196" y="423"/>
                </a:lnTo>
                <a:lnTo>
                  <a:pt x="2197" y="423"/>
                </a:lnTo>
                <a:lnTo>
                  <a:pt x="2198" y="423"/>
                </a:lnTo>
                <a:lnTo>
                  <a:pt x="2199" y="423"/>
                </a:lnTo>
                <a:lnTo>
                  <a:pt x="2201" y="422"/>
                </a:lnTo>
                <a:lnTo>
                  <a:pt x="2202" y="422"/>
                </a:lnTo>
                <a:lnTo>
                  <a:pt x="2203" y="422"/>
                </a:lnTo>
                <a:lnTo>
                  <a:pt x="2205" y="422"/>
                </a:lnTo>
                <a:lnTo>
                  <a:pt x="2206" y="422"/>
                </a:lnTo>
                <a:lnTo>
                  <a:pt x="2207" y="422"/>
                </a:lnTo>
                <a:lnTo>
                  <a:pt x="2208" y="422"/>
                </a:lnTo>
                <a:lnTo>
                  <a:pt x="2210" y="422"/>
                </a:lnTo>
                <a:lnTo>
                  <a:pt x="2211" y="421"/>
                </a:lnTo>
                <a:lnTo>
                  <a:pt x="2212" y="421"/>
                </a:lnTo>
                <a:lnTo>
                  <a:pt x="2214" y="421"/>
                </a:lnTo>
                <a:lnTo>
                  <a:pt x="2215" y="421"/>
                </a:lnTo>
                <a:lnTo>
                  <a:pt x="2216" y="422"/>
                </a:lnTo>
                <a:lnTo>
                  <a:pt x="2218" y="421"/>
                </a:lnTo>
                <a:lnTo>
                  <a:pt x="2219" y="421"/>
                </a:lnTo>
                <a:lnTo>
                  <a:pt x="2220" y="421"/>
                </a:lnTo>
                <a:lnTo>
                  <a:pt x="2221" y="421"/>
                </a:lnTo>
                <a:lnTo>
                  <a:pt x="2222" y="420"/>
                </a:lnTo>
                <a:lnTo>
                  <a:pt x="2224" y="421"/>
                </a:lnTo>
                <a:lnTo>
                  <a:pt x="2225" y="423"/>
                </a:lnTo>
                <a:lnTo>
                  <a:pt x="2226" y="423"/>
                </a:lnTo>
                <a:lnTo>
                  <a:pt x="2228" y="423"/>
                </a:lnTo>
                <a:lnTo>
                  <a:pt x="2229" y="423"/>
                </a:lnTo>
                <a:lnTo>
                  <a:pt x="2230" y="423"/>
                </a:lnTo>
                <a:lnTo>
                  <a:pt x="2232" y="423"/>
                </a:lnTo>
                <a:lnTo>
                  <a:pt x="2233" y="423"/>
                </a:lnTo>
                <a:lnTo>
                  <a:pt x="2234" y="423"/>
                </a:lnTo>
                <a:lnTo>
                  <a:pt x="2235" y="423"/>
                </a:lnTo>
                <a:lnTo>
                  <a:pt x="2237" y="423"/>
                </a:lnTo>
                <a:lnTo>
                  <a:pt x="2238" y="423"/>
                </a:lnTo>
                <a:lnTo>
                  <a:pt x="2239" y="423"/>
                </a:lnTo>
                <a:lnTo>
                  <a:pt x="2241" y="423"/>
                </a:lnTo>
                <a:lnTo>
                  <a:pt x="2242" y="423"/>
                </a:lnTo>
                <a:lnTo>
                  <a:pt x="2243" y="423"/>
                </a:lnTo>
                <a:lnTo>
                  <a:pt x="2245" y="423"/>
                </a:lnTo>
                <a:lnTo>
                  <a:pt x="2246" y="423"/>
                </a:lnTo>
                <a:lnTo>
                  <a:pt x="2247" y="423"/>
                </a:lnTo>
                <a:lnTo>
                  <a:pt x="2248" y="423"/>
                </a:lnTo>
                <a:lnTo>
                  <a:pt x="2249" y="423"/>
                </a:lnTo>
                <a:lnTo>
                  <a:pt x="2251" y="423"/>
                </a:lnTo>
                <a:lnTo>
                  <a:pt x="2252" y="423"/>
                </a:lnTo>
                <a:lnTo>
                  <a:pt x="2253" y="423"/>
                </a:lnTo>
                <a:lnTo>
                  <a:pt x="2255" y="423"/>
                </a:lnTo>
                <a:lnTo>
                  <a:pt x="2256" y="423"/>
                </a:lnTo>
                <a:lnTo>
                  <a:pt x="2257" y="423"/>
                </a:lnTo>
                <a:lnTo>
                  <a:pt x="2259" y="423"/>
                </a:lnTo>
                <a:lnTo>
                  <a:pt x="2260" y="423"/>
                </a:lnTo>
                <a:lnTo>
                  <a:pt x="2261" y="423"/>
                </a:lnTo>
                <a:lnTo>
                  <a:pt x="2262" y="423"/>
                </a:lnTo>
                <a:lnTo>
                  <a:pt x="2264" y="423"/>
                </a:lnTo>
                <a:lnTo>
                  <a:pt x="2265" y="423"/>
                </a:lnTo>
                <a:lnTo>
                  <a:pt x="2266" y="423"/>
                </a:lnTo>
                <a:lnTo>
                  <a:pt x="2267" y="423"/>
                </a:lnTo>
                <a:lnTo>
                  <a:pt x="2269" y="423"/>
                </a:lnTo>
                <a:lnTo>
                  <a:pt x="2270" y="423"/>
                </a:lnTo>
                <a:lnTo>
                  <a:pt x="2272" y="423"/>
                </a:lnTo>
                <a:lnTo>
                  <a:pt x="2273" y="423"/>
                </a:lnTo>
                <a:lnTo>
                  <a:pt x="2274" y="423"/>
                </a:lnTo>
                <a:lnTo>
                  <a:pt x="2275" y="422"/>
                </a:lnTo>
                <a:lnTo>
                  <a:pt x="2276" y="422"/>
                </a:lnTo>
                <a:lnTo>
                  <a:pt x="2278" y="423"/>
                </a:lnTo>
                <a:lnTo>
                  <a:pt x="2279" y="423"/>
                </a:lnTo>
                <a:lnTo>
                  <a:pt x="2280" y="423"/>
                </a:lnTo>
                <a:lnTo>
                  <a:pt x="2282" y="423"/>
                </a:lnTo>
                <a:lnTo>
                  <a:pt x="2283" y="423"/>
                </a:lnTo>
                <a:lnTo>
                  <a:pt x="2284" y="423"/>
                </a:lnTo>
                <a:lnTo>
                  <a:pt x="2286" y="424"/>
                </a:lnTo>
                <a:lnTo>
                  <a:pt x="2287" y="424"/>
                </a:lnTo>
                <a:lnTo>
                  <a:pt x="2288" y="424"/>
                </a:lnTo>
                <a:lnTo>
                  <a:pt x="2289" y="423"/>
                </a:lnTo>
                <a:lnTo>
                  <a:pt x="2291" y="423"/>
                </a:lnTo>
                <a:lnTo>
                  <a:pt x="2292" y="424"/>
                </a:lnTo>
                <a:lnTo>
                  <a:pt x="2293" y="424"/>
                </a:lnTo>
                <a:lnTo>
                  <a:pt x="2294" y="424"/>
                </a:lnTo>
                <a:lnTo>
                  <a:pt x="2296" y="424"/>
                </a:lnTo>
                <a:lnTo>
                  <a:pt x="2297" y="424"/>
                </a:lnTo>
                <a:lnTo>
                  <a:pt x="2298" y="424"/>
                </a:lnTo>
                <a:lnTo>
                  <a:pt x="2300" y="424"/>
                </a:lnTo>
                <a:lnTo>
                  <a:pt x="2301" y="424"/>
                </a:lnTo>
                <a:lnTo>
                  <a:pt x="2302" y="424"/>
                </a:lnTo>
                <a:lnTo>
                  <a:pt x="2303" y="423"/>
                </a:lnTo>
                <a:lnTo>
                  <a:pt x="2305" y="423"/>
                </a:lnTo>
                <a:lnTo>
                  <a:pt x="2306" y="423"/>
                </a:lnTo>
                <a:lnTo>
                  <a:pt x="2307" y="423"/>
                </a:lnTo>
                <a:lnTo>
                  <a:pt x="2309" y="423"/>
                </a:lnTo>
              </a:path>
            </a:pathLst>
          </a:custGeom>
          <a:ln>
            <a:headEnd/>
            <a:tailEnd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33" name="Group 832"/>
          <p:cNvGrpSpPr/>
          <p:nvPr/>
        </p:nvGrpSpPr>
        <p:grpSpPr>
          <a:xfrm>
            <a:off x="2178434" y="4698894"/>
            <a:ext cx="3021455" cy="1167492"/>
            <a:chOff x="2167862" y="4092958"/>
            <a:chExt cx="3021455" cy="1167492"/>
          </a:xfrm>
        </p:grpSpPr>
        <p:grpSp>
          <p:nvGrpSpPr>
            <p:cNvPr id="834" name="Group 833"/>
            <p:cNvGrpSpPr/>
            <p:nvPr/>
          </p:nvGrpSpPr>
          <p:grpSpPr>
            <a:xfrm>
              <a:off x="2167862" y="4139161"/>
              <a:ext cx="2083201" cy="1121289"/>
              <a:chOff x="317849" y="466036"/>
              <a:chExt cx="7459314" cy="1432066"/>
            </a:xfrm>
          </p:grpSpPr>
          <p:sp>
            <p:nvSpPr>
              <p:cNvPr id="847" name="Line 14"/>
              <p:cNvSpPr>
                <a:spLocks noChangeShapeType="1"/>
              </p:cNvSpPr>
              <p:nvPr/>
            </p:nvSpPr>
            <p:spPr bwMode="auto">
              <a:xfrm>
                <a:off x="1431925" y="1690688"/>
                <a:ext cx="0" cy="2063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8" name="Line 19"/>
              <p:cNvSpPr>
                <a:spLocks noChangeShapeType="1"/>
              </p:cNvSpPr>
              <p:nvPr/>
            </p:nvSpPr>
            <p:spPr bwMode="auto">
              <a:xfrm>
                <a:off x="2008188" y="1690688"/>
                <a:ext cx="0" cy="2063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9" name="Line 24"/>
              <p:cNvSpPr>
                <a:spLocks noChangeShapeType="1"/>
              </p:cNvSpPr>
              <p:nvPr/>
            </p:nvSpPr>
            <p:spPr bwMode="auto">
              <a:xfrm>
                <a:off x="2586038" y="1690688"/>
                <a:ext cx="0" cy="2063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0" name="Line 29"/>
              <p:cNvSpPr>
                <a:spLocks noChangeShapeType="1"/>
              </p:cNvSpPr>
              <p:nvPr/>
            </p:nvSpPr>
            <p:spPr bwMode="auto">
              <a:xfrm>
                <a:off x="3162300" y="1690688"/>
                <a:ext cx="0" cy="2063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1" name="Line 34"/>
              <p:cNvSpPr>
                <a:spLocks noChangeShapeType="1"/>
              </p:cNvSpPr>
              <p:nvPr/>
            </p:nvSpPr>
            <p:spPr bwMode="auto">
              <a:xfrm>
                <a:off x="3740150" y="1690688"/>
                <a:ext cx="0" cy="2063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2" name="Line 39"/>
              <p:cNvSpPr>
                <a:spLocks noChangeShapeType="1"/>
              </p:cNvSpPr>
              <p:nvPr/>
            </p:nvSpPr>
            <p:spPr bwMode="auto">
              <a:xfrm>
                <a:off x="4316413" y="1690688"/>
                <a:ext cx="0" cy="2063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3" name="Line 44"/>
              <p:cNvSpPr>
                <a:spLocks noChangeShapeType="1"/>
              </p:cNvSpPr>
              <p:nvPr/>
            </p:nvSpPr>
            <p:spPr bwMode="auto">
              <a:xfrm>
                <a:off x="4892675" y="1690688"/>
                <a:ext cx="0" cy="2063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4" name="Line 49"/>
              <p:cNvSpPr>
                <a:spLocks noChangeShapeType="1"/>
              </p:cNvSpPr>
              <p:nvPr/>
            </p:nvSpPr>
            <p:spPr bwMode="auto">
              <a:xfrm>
                <a:off x="5470525" y="1690688"/>
                <a:ext cx="0" cy="2063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5" name="Line 54"/>
              <p:cNvSpPr>
                <a:spLocks noChangeShapeType="1"/>
              </p:cNvSpPr>
              <p:nvPr/>
            </p:nvSpPr>
            <p:spPr bwMode="auto">
              <a:xfrm>
                <a:off x="6046788" y="1690688"/>
                <a:ext cx="0" cy="2063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6" name="Line 59"/>
              <p:cNvSpPr>
                <a:spLocks noChangeShapeType="1"/>
              </p:cNvSpPr>
              <p:nvPr/>
            </p:nvSpPr>
            <p:spPr bwMode="auto">
              <a:xfrm>
                <a:off x="6623050" y="1690688"/>
                <a:ext cx="0" cy="2063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7" name="Line 64"/>
              <p:cNvSpPr>
                <a:spLocks noChangeShapeType="1"/>
              </p:cNvSpPr>
              <p:nvPr/>
            </p:nvSpPr>
            <p:spPr bwMode="auto">
              <a:xfrm>
                <a:off x="7200900" y="1690688"/>
                <a:ext cx="0" cy="2063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8" name="Line 72"/>
              <p:cNvSpPr>
                <a:spLocks noChangeShapeType="1"/>
              </p:cNvSpPr>
              <p:nvPr/>
            </p:nvSpPr>
            <p:spPr bwMode="auto">
              <a:xfrm>
                <a:off x="1431925" y="1682006"/>
                <a:ext cx="0" cy="4286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9" name="Rectangle 73"/>
              <p:cNvSpPr>
                <a:spLocks noChangeArrowheads="1"/>
              </p:cNvSpPr>
              <p:nvPr/>
            </p:nvSpPr>
            <p:spPr bwMode="auto">
              <a:xfrm>
                <a:off x="1246402" y="1740867"/>
                <a:ext cx="413270" cy="157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28</a:t>
                </a:r>
                <a:endParaRPr kumimoji="0" lang="en-US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0" name="Line 74"/>
              <p:cNvSpPr>
                <a:spLocks noChangeShapeType="1"/>
              </p:cNvSpPr>
              <p:nvPr/>
            </p:nvSpPr>
            <p:spPr bwMode="auto">
              <a:xfrm>
                <a:off x="2008189" y="1682006"/>
                <a:ext cx="0" cy="4286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1" name="Line 76"/>
              <p:cNvSpPr>
                <a:spLocks noChangeShapeType="1"/>
              </p:cNvSpPr>
              <p:nvPr/>
            </p:nvSpPr>
            <p:spPr bwMode="auto">
              <a:xfrm>
                <a:off x="2586038" y="1682006"/>
                <a:ext cx="0" cy="4286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2" name="Rectangle 77"/>
              <p:cNvSpPr>
                <a:spLocks noChangeArrowheads="1"/>
              </p:cNvSpPr>
              <p:nvPr/>
            </p:nvSpPr>
            <p:spPr bwMode="auto">
              <a:xfrm>
                <a:off x="2400515" y="1740869"/>
                <a:ext cx="413270" cy="157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29</a:t>
                </a:r>
                <a:endParaRPr kumimoji="0" lang="en-US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3" name="Line 78"/>
              <p:cNvSpPr>
                <a:spLocks noChangeShapeType="1"/>
              </p:cNvSpPr>
              <p:nvPr/>
            </p:nvSpPr>
            <p:spPr bwMode="auto">
              <a:xfrm>
                <a:off x="3162301" y="1682006"/>
                <a:ext cx="0" cy="4286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4" name="Line 80"/>
              <p:cNvSpPr>
                <a:spLocks noChangeShapeType="1"/>
              </p:cNvSpPr>
              <p:nvPr/>
            </p:nvSpPr>
            <p:spPr bwMode="auto">
              <a:xfrm>
                <a:off x="3740151" y="1682006"/>
                <a:ext cx="0" cy="4286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5" name="Rectangle 81"/>
              <p:cNvSpPr>
                <a:spLocks noChangeArrowheads="1"/>
              </p:cNvSpPr>
              <p:nvPr/>
            </p:nvSpPr>
            <p:spPr bwMode="auto">
              <a:xfrm>
                <a:off x="3554628" y="1740869"/>
                <a:ext cx="413270" cy="157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30</a:t>
                </a:r>
                <a:endParaRPr kumimoji="0" lang="en-US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6" name="Line 82"/>
              <p:cNvSpPr>
                <a:spLocks noChangeShapeType="1"/>
              </p:cNvSpPr>
              <p:nvPr/>
            </p:nvSpPr>
            <p:spPr bwMode="auto">
              <a:xfrm>
                <a:off x="4316414" y="1682006"/>
                <a:ext cx="0" cy="4286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7" name="Line 84"/>
              <p:cNvSpPr>
                <a:spLocks noChangeShapeType="1"/>
              </p:cNvSpPr>
              <p:nvPr/>
            </p:nvSpPr>
            <p:spPr bwMode="auto">
              <a:xfrm>
                <a:off x="4892673" y="1682006"/>
                <a:ext cx="0" cy="4286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8" name="Rectangle 85"/>
              <p:cNvSpPr>
                <a:spLocks noChangeArrowheads="1"/>
              </p:cNvSpPr>
              <p:nvPr/>
            </p:nvSpPr>
            <p:spPr bwMode="auto">
              <a:xfrm>
                <a:off x="4707154" y="1740869"/>
                <a:ext cx="413270" cy="157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31</a:t>
                </a:r>
                <a:endParaRPr kumimoji="0" lang="en-US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9" name="Line 86"/>
              <p:cNvSpPr>
                <a:spLocks noChangeShapeType="1"/>
              </p:cNvSpPr>
              <p:nvPr/>
            </p:nvSpPr>
            <p:spPr bwMode="auto">
              <a:xfrm>
                <a:off x="5470526" y="1682006"/>
                <a:ext cx="0" cy="4286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0" name="Line 88"/>
              <p:cNvSpPr>
                <a:spLocks noChangeShapeType="1"/>
              </p:cNvSpPr>
              <p:nvPr/>
            </p:nvSpPr>
            <p:spPr bwMode="auto">
              <a:xfrm>
                <a:off x="6046790" y="1682006"/>
                <a:ext cx="0" cy="4286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1" name="Rectangle 89"/>
              <p:cNvSpPr>
                <a:spLocks noChangeArrowheads="1"/>
              </p:cNvSpPr>
              <p:nvPr/>
            </p:nvSpPr>
            <p:spPr bwMode="auto">
              <a:xfrm>
                <a:off x="5861267" y="1740869"/>
                <a:ext cx="413270" cy="157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32</a:t>
                </a:r>
                <a:endParaRPr kumimoji="0" lang="en-US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2" name="Line 90"/>
              <p:cNvSpPr>
                <a:spLocks noChangeShapeType="1"/>
              </p:cNvSpPr>
              <p:nvPr/>
            </p:nvSpPr>
            <p:spPr bwMode="auto">
              <a:xfrm>
                <a:off x="6623049" y="1682006"/>
                <a:ext cx="0" cy="4286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3" name="Line 92"/>
              <p:cNvSpPr>
                <a:spLocks noChangeShapeType="1"/>
              </p:cNvSpPr>
              <p:nvPr/>
            </p:nvSpPr>
            <p:spPr bwMode="auto">
              <a:xfrm>
                <a:off x="7200899" y="1682006"/>
                <a:ext cx="0" cy="4286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4" name="Rectangle 93"/>
              <p:cNvSpPr>
                <a:spLocks noChangeArrowheads="1"/>
              </p:cNvSpPr>
              <p:nvPr/>
            </p:nvSpPr>
            <p:spPr bwMode="auto">
              <a:xfrm>
                <a:off x="7015379" y="1740869"/>
                <a:ext cx="413270" cy="157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</a:t>
                </a:r>
                <a:endParaRPr kumimoji="0" lang="en-US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5" name="Line 96"/>
              <p:cNvSpPr>
                <a:spLocks noChangeShapeType="1"/>
              </p:cNvSpPr>
              <p:nvPr/>
            </p:nvSpPr>
            <p:spPr bwMode="auto">
              <a:xfrm>
                <a:off x="828675" y="1655763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6" name="Line 97"/>
              <p:cNvSpPr>
                <a:spLocks noChangeShapeType="1"/>
              </p:cNvSpPr>
              <p:nvPr/>
            </p:nvSpPr>
            <p:spPr bwMode="auto">
              <a:xfrm>
                <a:off x="828675" y="1617663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7" name="Line 98"/>
              <p:cNvSpPr>
                <a:spLocks noChangeShapeType="1"/>
              </p:cNvSpPr>
              <p:nvPr/>
            </p:nvSpPr>
            <p:spPr bwMode="auto">
              <a:xfrm>
                <a:off x="828675" y="1579563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8" name="Line 99"/>
              <p:cNvSpPr>
                <a:spLocks noChangeShapeType="1"/>
              </p:cNvSpPr>
              <p:nvPr/>
            </p:nvSpPr>
            <p:spPr bwMode="auto">
              <a:xfrm>
                <a:off x="828675" y="1541463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9" name="Line 100"/>
              <p:cNvSpPr>
                <a:spLocks noChangeShapeType="1"/>
              </p:cNvSpPr>
              <p:nvPr/>
            </p:nvSpPr>
            <p:spPr bwMode="auto">
              <a:xfrm>
                <a:off x="828675" y="1501775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0" name="Line 101"/>
              <p:cNvSpPr>
                <a:spLocks noChangeShapeType="1"/>
              </p:cNvSpPr>
              <p:nvPr/>
            </p:nvSpPr>
            <p:spPr bwMode="auto">
              <a:xfrm>
                <a:off x="828675" y="1465263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1" name="Line 102"/>
              <p:cNvSpPr>
                <a:spLocks noChangeShapeType="1"/>
              </p:cNvSpPr>
              <p:nvPr/>
            </p:nvSpPr>
            <p:spPr bwMode="auto">
              <a:xfrm>
                <a:off x="828675" y="1425575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2" name="Line 103"/>
              <p:cNvSpPr>
                <a:spLocks noChangeShapeType="1"/>
              </p:cNvSpPr>
              <p:nvPr/>
            </p:nvSpPr>
            <p:spPr bwMode="auto">
              <a:xfrm>
                <a:off x="828675" y="1387475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3" name="Line 104"/>
              <p:cNvSpPr>
                <a:spLocks noChangeShapeType="1"/>
              </p:cNvSpPr>
              <p:nvPr/>
            </p:nvSpPr>
            <p:spPr bwMode="auto">
              <a:xfrm>
                <a:off x="828675" y="1349375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4" name="Line 105"/>
              <p:cNvSpPr>
                <a:spLocks noChangeShapeType="1"/>
              </p:cNvSpPr>
              <p:nvPr/>
            </p:nvSpPr>
            <p:spPr bwMode="auto">
              <a:xfrm>
                <a:off x="828675" y="1311275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5" name="Line 106"/>
              <p:cNvSpPr>
                <a:spLocks noChangeShapeType="1"/>
              </p:cNvSpPr>
              <p:nvPr/>
            </p:nvSpPr>
            <p:spPr bwMode="auto">
              <a:xfrm>
                <a:off x="828675" y="1273175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6" name="Line 107"/>
              <p:cNvSpPr>
                <a:spLocks noChangeShapeType="1"/>
              </p:cNvSpPr>
              <p:nvPr/>
            </p:nvSpPr>
            <p:spPr bwMode="auto">
              <a:xfrm>
                <a:off x="828675" y="1235075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7" name="Line 108"/>
              <p:cNvSpPr>
                <a:spLocks noChangeShapeType="1"/>
              </p:cNvSpPr>
              <p:nvPr/>
            </p:nvSpPr>
            <p:spPr bwMode="auto">
              <a:xfrm>
                <a:off x="828675" y="1196975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8" name="Line 109"/>
              <p:cNvSpPr>
                <a:spLocks noChangeShapeType="1"/>
              </p:cNvSpPr>
              <p:nvPr/>
            </p:nvSpPr>
            <p:spPr bwMode="auto">
              <a:xfrm>
                <a:off x="828675" y="1158875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9" name="Line 110"/>
              <p:cNvSpPr>
                <a:spLocks noChangeShapeType="1"/>
              </p:cNvSpPr>
              <p:nvPr/>
            </p:nvSpPr>
            <p:spPr bwMode="auto">
              <a:xfrm>
                <a:off x="828675" y="1119188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0" name="Line 111"/>
              <p:cNvSpPr>
                <a:spLocks noChangeShapeType="1"/>
              </p:cNvSpPr>
              <p:nvPr/>
            </p:nvSpPr>
            <p:spPr bwMode="auto">
              <a:xfrm>
                <a:off x="828675" y="1082675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1" name="Line 112"/>
              <p:cNvSpPr>
                <a:spLocks noChangeShapeType="1"/>
              </p:cNvSpPr>
              <p:nvPr/>
            </p:nvSpPr>
            <p:spPr bwMode="auto">
              <a:xfrm>
                <a:off x="828675" y="1042988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2" name="Line 113"/>
              <p:cNvSpPr>
                <a:spLocks noChangeShapeType="1"/>
              </p:cNvSpPr>
              <p:nvPr/>
            </p:nvSpPr>
            <p:spPr bwMode="auto">
              <a:xfrm>
                <a:off x="828675" y="1004888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3" name="Line 114"/>
              <p:cNvSpPr>
                <a:spLocks noChangeShapeType="1"/>
              </p:cNvSpPr>
              <p:nvPr/>
            </p:nvSpPr>
            <p:spPr bwMode="auto">
              <a:xfrm>
                <a:off x="828675" y="966788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4" name="Line 115"/>
              <p:cNvSpPr>
                <a:spLocks noChangeShapeType="1"/>
              </p:cNvSpPr>
              <p:nvPr/>
            </p:nvSpPr>
            <p:spPr bwMode="auto">
              <a:xfrm>
                <a:off x="828675" y="928688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5" name="Line 116"/>
              <p:cNvSpPr>
                <a:spLocks noChangeShapeType="1"/>
              </p:cNvSpPr>
              <p:nvPr/>
            </p:nvSpPr>
            <p:spPr bwMode="auto">
              <a:xfrm>
                <a:off x="828675" y="890588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6" name="Line 117"/>
              <p:cNvSpPr>
                <a:spLocks noChangeShapeType="1"/>
              </p:cNvSpPr>
              <p:nvPr/>
            </p:nvSpPr>
            <p:spPr bwMode="auto">
              <a:xfrm>
                <a:off x="828675" y="852488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7" name="Line 118"/>
              <p:cNvSpPr>
                <a:spLocks noChangeShapeType="1"/>
              </p:cNvSpPr>
              <p:nvPr/>
            </p:nvSpPr>
            <p:spPr bwMode="auto">
              <a:xfrm>
                <a:off x="828675" y="812800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8" name="Line 119"/>
              <p:cNvSpPr>
                <a:spLocks noChangeShapeType="1"/>
              </p:cNvSpPr>
              <p:nvPr/>
            </p:nvSpPr>
            <p:spPr bwMode="auto">
              <a:xfrm>
                <a:off x="828675" y="776288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9" name="Line 120"/>
              <p:cNvSpPr>
                <a:spLocks noChangeShapeType="1"/>
              </p:cNvSpPr>
              <p:nvPr/>
            </p:nvSpPr>
            <p:spPr bwMode="auto">
              <a:xfrm>
                <a:off x="828675" y="736600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0" name="Line 121"/>
              <p:cNvSpPr>
                <a:spLocks noChangeShapeType="1"/>
              </p:cNvSpPr>
              <p:nvPr/>
            </p:nvSpPr>
            <p:spPr bwMode="auto">
              <a:xfrm>
                <a:off x="828675" y="698500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1" name="Line 122"/>
              <p:cNvSpPr>
                <a:spLocks noChangeShapeType="1"/>
              </p:cNvSpPr>
              <p:nvPr/>
            </p:nvSpPr>
            <p:spPr bwMode="auto">
              <a:xfrm>
                <a:off x="828675" y="660400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2" name="Line 123"/>
              <p:cNvSpPr>
                <a:spLocks noChangeShapeType="1"/>
              </p:cNvSpPr>
              <p:nvPr/>
            </p:nvSpPr>
            <p:spPr bwMode="auto">
              <a:xfrm>
                <a:off x="828675" y="622300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3" name="Line 124"/>
              <p:cNvSpPr>
                <a:spLocks noChangeShapeType="1"/>
              </p:cNvSpPr>
              <p:nvPr/>
            </p:nvSpPr>
            <p:spPr bwMode="auto">
              <a:xfrm>
                <a:off x="828675" y="584200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4" name="Line 125"/>
              <p:cNvSpPr>
                <a:spLocks noChangeShapeType="1"/>
              </p:cNvSpPr>
              <p:nvPr/>
            </p:nvSpPr>
            <p:spPr bwMode="auto">
              <a:xfrm>
                <a:off x="828675" y="546100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5" name="Line 126"/>
              <p:cNvSpPr>
                <a:spLocks noChangeShapeType="1"/>
              </p:cNvSpPr>
              <p:nvPr/>
            </p:nvSpPr>
            <p:spPr bwMode="auto">
              <a:xfrm>
                <a:off x="828675" y="506413"/>
                <a:ext cx="20638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6" name="Line 127"/>
              <p:cNvSpPr>
                <a:spLocks noChangeShapeType="1"/>
              </p:cNvSpPr>
              <p:nvPr/>
            </p:nvSpPr>
            <p:spPr bwMode="auto">
              <a:xfrm>
                <a:off x="808038" y="1501775"/>
                <a:ext cx="41275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7" name="Rectangle 128"/>
              <p:cNvSpPr>
                <a:spLocks noChangeArrowheads="1"/>
              </p:cNvSpPr>
              <p:nvPr/>
            </p:nvSpPr>
            <p:spPr bwMode="auto">
              <a:xfrm>
                <a:off x="532375" y="1582177"/>
                <a:ext cx="206635" cy="157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0</a:t>
                </a:r>
                <a:endParaRPr kumimoji="0" lang="en-US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08" name="Line 129"/>
              <p:cNvSpPr>
                <a:spLocks noChangeShapeType="1"/>
              </p:cNvSpPr>
              <p:nvPr/>
            </p:nvSpPr>
            <p:spPr bwMode="auto">
              <a:xfrm>
                <a:off x="808038" y="1311275"/>
                <a:ext cx="41275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9" name="Rectangle 130"/>
              <p:cNvSpPr>
                <a:spLocks noChangeArrowheads="1"/>
              </p:cNvSpPr>
              <p:nvPr/>
            </p:nvSpPr>
            <p:spPr bwMode="auto">
              <a:xfrm>
                <a:off x="317849" y="1231212"/>
                <a:ext cx="413270" cy="157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10</a:t>
                </a:r>
                <a:endParaRPr kumimoji="0" lang="en-US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10" name="Line 131"/>
              <p:cNvSpPr>
                <a:spLocks noChangeShapeType="1"/>
              </p:cNvSpPr>
              <p:nvPr/>
            </p:nvSpPr>
            <p:spPr bwMode="auto">
              <a:xfrm>
                <a:off x="808038" y="1119188"/>
                <a:ext cx="41275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" name="Line 133"/>
              <p:cNvSpPr>
                <a:spLocks noChangeShapeType="1"/>
              </p:cNvSpPr>
              <p:nvPr/>
            </p:nvSpPr>
            <p:spPr bwMode="auto">
              <a:xfrm>
                <a:off x="808038" y="928688"/>
                <a:ext cx="41275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2" name="Rectangle 134"/>
              <p:cNvSpPr>
                <a:spLocks noChangeArrowheads="1"/>
              </p:cNvSpPr>
              <p:nvPr/>
            </p:nvSpPr>
            <p:spPr bwMode="auto">
              <a:xfrm>
                <a:off x="317849" y="848625"/>
                <a:ext cx="413270" cy="157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20</a:t>
                </a:r>
                <a:endParaRPr kumimoji="0" lang="en-US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13" name="Line 135"/>
              <p:cNvSpPr>
                <a:spLocks noChangeShapeType="1"/>
              </p:cNvSpPr>
              <p:nvPr/>
            </p:nvSpPr>
            <p:spPr bwMode="auto">
              <a:xfrm>
                <a:off x="808038" y="736600"/>
                <a:ext cx="41275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4" name="Line 137"/>
              <p:cNvSpPr>
                <a:spLocks noChangeShapeType="1"/>
              </p:cNvSpPr>
              <p:nvPr/>
            </p:nvSpPr>
            <p:spPr bwMode="auto">
              <a:xfrm>
                <a:off x="808038" y="546100"/>
                <a:ext cx="41275" cy="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5" name="Rectangle 138"/>
              <p:cNvSpPr>
                <a:spLocks noChangeArrowheads="1"/>
              </p:cNvSpPr>
              <p:nvPr/>
            </p:nvSpPr>
            <p:spPr bwMode="auto">
              <a:xfrm>
                <a:off x="317849" y="466036"/>
                <a:ext cx="413270" cy="157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30</a:t>
                </a:r>
                <a:endParaRPr kumimoji="0" lang="en-US" alt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16" name="Line 140"/>
              <p:cNvSpPr>
                <a:spLocks noChangeShapeType="1"/>
              </p:cNvSpPr>
              <p:nvPr/>
            </p:nvSpPr>
            <p:spPr bwMode="auto">
              <a:xfrm>
                <a:off x="855663" y="469900"/>
                <a:ext cx="0" cy="1220788"/>
              </a:xfrm>
              <a:prstGeom prst="line">
                <a:avLst/>
              </a:prstGeom>
              <a:noFill/>
              <a:ln w="1588">
                <a:solidFill>
                  <a:srgbClr val="C0C0C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7" name="Line 152"/>
              <p:cNvSpPr>
                <a:spLocks noChangeShapeType="1"/>
              </p:cNvSpPr>
              <p:nvPr/>
            </p:nvSpPr>
            <p:spPr bwMode="auto">
              <a:xfrm>
                <a:off x="7777163" y="469900"/>
                <a:ext cx="0" cy="1220788"/>
              </a:xfrm>
              <a:prstGeom prst="line">
                <a:avLst/>
              </a:prstGeom>
              <a:noFill/>
              <a:ln w="1588">
                <a:solidFill>
                  <a:srgbClr val="C0C0C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8" name="Rectangle 161"/>
              <p:cNvSpPr>
                <a:spLocks noChangeArrowheads="1"/>
              </p:cNvSpPr>
              <p:nvPr/>
            </p:nvSpPr>
            <p:spPr bwMode="auto">
              <a:xfrm>
                <a:off x="849313" y="468313"/>
                <a:ext cx="6921500" cy="1212850"/>
              </a:xfrm>
              <a:prstGeom prst="rect">
                <a:avLst/>
              </a:prstGeom>
              <a:noFill/>
              <a:ln w="158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38" name="TextBox 837"/>
            <p:cNvSpPr txBox="1"/>
            <p:nvPr/>
          </p:nvSpPr>
          <p:spPr>
            <a:xfrm>
              <a:off x="4194658" y="4919907"/>
              <a:ext cx="99418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err="1" smtClean="0">
                  <a:latin typeface="Arial" pitchFamily="34" charset="0"/>
                  <a:cs typeface="Arial" pitchFamily="34" charset="0"/>
                </a:rPr>
                <a:t>nCPS</a:t>
              </a:r>
              <a:r>
                <a:rPr lang="de-DE" sz="800" b="1" dirty="0" smtClean="0">
                  <a:latin typeface="Arial" pitchFamily="34" charset="0"/>
                  <a:cs typeface="Arial" pitchFamily="34" charset="0"/>
                </a:rPr>
                <a:t> + PtTPS19</a:t>
              </a:r>
              <a:endParaRPr lang="de-DE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39" name="TextBox 838"/>
            <p:cNvSpPr txBox="1"/>
            <p:nvPr/>
          </p:nvSpPr>
          <p:spPr>
            <a:xfrm>
              <a:off x="4199944" y="4633436"/>
              <a:ext cx="98937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err="1" smtClean="0">
                  <a:latin typeface="Arial" pitchFamily="34" charset="0"/>
                  <a:cs typeface="Arial" pitchFamily="34" charset="0"/>
                </a:rPr>
                <a:t>eCPS</a:t>
              </a:r>
              <a:r>
                <a:rPr lang="de-DE" sz="800" b="1" dirty="0" smtClean="0">
                  <a:latin typeface="Arial" pitchFamily="34" charset="0"/>
                  <a:cs typeface="Arial" pitchFamily="34" charset="0"/>
                </a:rPr>
                <a:t> + PtTPS19</a:t>
              </a:r>
              <a:endParaRPr lang="de-DE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40" name="TextBox 839"/>
            <p:cNvSpPr txBox="1"/>
            <p:nvPr/>
          </p:nvSpPr>
          <p:spPr>
            <a:xfrm>
              <a:off x="4199944" y="4297830"/>
              <a:ext cx="98937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b="1" dirty="0" err="1" smtClean="0">
                  <a:latin typeface="Arial" pitchFamily="34" charset="0"/>
                  <a:cs typeface="Arial" pitchFamily="34" charset="0"/>
                </a:rPr>
                <a:t>sCPS</a:t>
              </a:r>
              <a:r>
                <a:rPr lang="de-DE" sz="800" b="1" dirty="0" smtClean="0">
                  <a:latin typeface="Arial" pitchFamily="34" charset="0"/>
                  <a:cs typeface="Arial" pitchFamily="34" charset="0"/>
                </a:rPr>
                <a:t> + PtTPS19</a:t>
              </a:r>
              <a:endParaRPr lang="de-DE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41" name="TextBox 840"/>
            <p:cNvSpPr txBox="1"/>
            <p:nvPr/>
          </p:nvSpPr>
          <p:spPr>
            <a:xfrm>
              <a:off x="3645024" y="4092958"/>
              <a:ext cx="16241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2" name="TextBox 841"/>
            <p:cNvSpPr txBox="1"/>
            <p:nvPr/>
          </p:nvSpPr>
          <p:spPr>
            <a:xfrm>
              <a:off x="3739018" y="4436516"/>
              <a:ext cx="16241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3" name="TextBox 842"/>
            <p:cNvSpPr txBox="1"/>
            <p:nvPr/>
          </p:nvSpPr>
          <p:spPr>
            <a:xfrm>
              <a:off x="3727604" y="4742446"/>
              <a:ext cx="16241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5" name="TextBox 844"/>
            <p:cNvSpPr txBox="1"/>
            <p:nvPr/>
          </p:nvSpPr>
          <p:spPr>
            <a:xfrm>
              <a:off x="2741385" y="4489268"/>
              <a:ext cx="16241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19" name="TextBox 918"/>
          <p:cNvSpPr txBox="1"/>
          <p:nvPr/>
        </p:nvSpPr>
        <p:spPr>
          <a:xfrm>
            <a:off x="2802072" y="5794378"/>
            <a:ext cx="1139399" cy="2124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latin typeface="Arial" pitchFamily="34" charset="0"/>
                <a:cs typeface="Arial" pitchFamily="34" charset="0"/>
              </a:rPr>
              <a:t>Retention time (min)</a:t>
            </a:r>
            <a:endParaRPr lang="de-DE" sz="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089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5202103"/>
              </p:ext>
            </p:extLst>
          </p:nvPr>
        </p:nvGraphicFramePr>
        <p:xfrm>
          <a:off x="1845141" y="2843806"/>
          <a:ext cx="2880003" cy="151217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11429"/>
                <a:gridCol w="596680"/>
                <a:gridCol w="288032"/>
                <a:gridCol w="507931"/>
                <a:gridCol w="329184"/>
                <a:gridCol w="409651"/>
                <a:gridCol w="337096"/>
              </a:tblGrid>
              <a:tr h="302434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i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TPS19/20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i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TPS17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i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TPS18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2434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24.02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31.66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27.96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2434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Lf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26.24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35.70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30.42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2434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24.03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28.32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26.58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2434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21.84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22.26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26.65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845138" y="1828145"/>
            <a:ext cx="2880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Supplemental </a:t>
            </a:r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Table 1. </a:t>
            </a:r>
            <a:r>
              <a:rPr lang="en-US" sz="1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000" b="1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values of </a:t>
            </a:r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poplar </a:t>
            </a:r>
            <a:r>
              <a:rPr lang="en-US" sz="1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CPS</a:t>
            </a:r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1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KS(L)</a:t>
            </a:r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QRT-PCR analysis was performed with cDNA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obtained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from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leaf buds (</a:t>
            </a:r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Bd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), leaves (Lf), stems (St) and roots (Ro) of </a:t>
            </a:r>
            <a:r>
              <a:rPr lang="en-US" sz="1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P. </a:t>
            </a:r>
            <a:r>
              <a:rPr lang="en-US" sz="1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trichocarpa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Means (n = 5) and standard errors (</a:t>
            </a:r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StE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) are shown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501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76672" y="2633020"/>
            <a:ext cx="576064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de-DE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Table 2. </a:t>
            </a:r>
            <a:r>
              <a:rPr lang="de-DE" sz="1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Oligonucleotides</a:t>
            </a:r>
            <a:r>
              <a:rPr lang="de-DE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used</a:t>
            </a:r>
            <a:r>
              <a:rPr lang="de-DE" sz="1000" b="1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de-DE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study</a:t>
            </a:r>
            <a:r>
              <a:rPr lang="de-DE" sz="10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3118611"/>
              </p:ext>
            </p:extLst>
          </p:nvPr>
        </p:nvGraphicFramePr>
        <p:xfrm>
          <a:off x="548680" y="2843808"/>
          <a:ext cx="5760000" cy="3535099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1080120"/>
                <a:gridCol w="2880320"/>
                <a:gridCol w="1799560"/>
              </a:tblGrid>
              <a:tr h="112631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32" marR="5632" marT="5632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Primer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32" marR="5632" marT="5632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Purpose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32" marR="5632" marT="5632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6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PtTPS19/20-f1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ATGTCTTGCATTCGTCCCTGGTTCTG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cloning Potri.008G082700/400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126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PtTPS19/20-r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TTATAATTCATCTAGAGAGATGGGTTC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cloning Potri.008G082700/400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126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PtTPS19/20-f2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ATCAAGAAGATGTTTGATAAGATTG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cloning Potri.008G082700/400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126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PtTPS17-f1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ATGGCGTCCTTTTCAATAGGTGTTTG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cloning Potri.002G052100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126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PtTPS17-r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TTAAGCCACTGTCTCAAAAAGCACTTTAG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cloning Potri.002G052100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126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PtTPS17-f2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GCTAAGGTTTCTGTGGCTAAGGAA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cloning Potri.002G052100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126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PtTPS18-f1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ATGTCCTCTCATTACTCCTCCATCC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cloning Potri.005G210300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126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PtTPS18-r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TCAAGGCACTCTCTCAAAGAGCACTTTAG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cloning Potri.005G210300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126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PtTPS18-f2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GCTAAGGTCTCTGTAGCAAAGGAAATAAG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cloning Potri.005G210300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126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PtTPS17-QRT1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TAGCATGTGTTGTCGCATTG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qRT</a:t>
                      </a:r>
                      <a:r>
                        <a:rPr lang="de-DE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-PCR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32" marR="5632" marT="5632" marB="0" anchor="b"/>
                </a:tc>
              </a:tr>
              <a:tr h="1126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PtTPS17-QRT2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TTAGCTATCTCGAGAAGTGAAGG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qRT</a:t>
                      </a:r>
                      <a:r>
                        <a:rPr lang="de-DE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-PCR</a:t>
                      </a:r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32" marR="5632" marT="5632" marB="0" anchor="b"/>
                </a:tc>
              </a:tr>
              <a:tr h="1126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PtTPS18-QRT1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TCACTTCTTGCGATAGCCAAA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qRT</a:t>
                      </a:r>
                      <a:r>
                        <a:rPr lang="de-DE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-PCR</a:t>
                      </a:r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32" marR="5632" marT="5632" marB="0" anchor="b"/>
                </a:tc>
              </a:tr>
              <a:tr h="1126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PtTPS18-QRT2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TCCTTGGAAATCCTTTTCAGC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qRT</a:t>
                      </a:r>
                      <a:r>
                        <a:rPr lang="de-DE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-PCR</a:t>
                      </a:r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32" marR="5632" marT="5632" marB="0" anchor="b"/>
                </a:tc>
              </a:tr>
              <a:tr h="1126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PtTPS19/20-QRT1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CGGCAATTCACAGCACTATAAG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qRT</a:t>
                      </a:r>
                      <a:r>
                        <a:rPr lang="de-DE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-PCR</a:t>
                      </a:r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32" marR="5632" marT="5632" marB="0" anchor="b"/>
                </a:tc>
              </a:tr>
              <a:tr h="1126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PtTPS19/20-QRT2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GCACTGATTTGTTACTTGACCAT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qRT</a:t>
                      </a:r>
                      <a:r>
                        <a:rPr lang="de-DE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-PCR</a:t>
                      </a:r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32" marR="5632" marT="5632" marB="0" anchor="b"/>
                </a:tc>
              </a:tr>
              <a:tr h="1126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PtTPS20-T-M-fwd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32" marR="5632" marT="56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GATTTGCTCAAATCCATGTTGACAGAGGCACAATG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32" marR="5632" marT="56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mutation</a:t>
                      </a:r>
                      <a:r>
                        <a:rPr lang="de-DE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PCR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32" marR="5632" marT="5632" marB="0" anchor="b"/>
                </a:tc>
              </a:tr>
              <a:tr h="1126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PtTPS20-T-M-rev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32" marR="5632" marT="56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CATTGTGCCTCTGTCAACATGGATTTGAGCAAATC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32" marR="5632" marT="5632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mutation</a:t>
                      </a:r>
                      <a:r>
                        <a:rPr lang="de-DE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PCR</a:t>
                      </a:r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32" marR="5632" marT="5632" marB="0" anchor="b"/>
                </a:tc>
              </a:tr>
              <a:tr h="1126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PtTPS19-M-T-fwd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32" marR="5632" marT="56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GATTTGCTCAAATCCACGTTGACAGAAGCACAATG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32" marR="5632" marT="5632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mutation</a:t>
                      </a:r>
                      <a:r>
                        <a:rPr lang="de-DE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PCR</a:t>
                      </a:r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32" marR="5632" marT="5632" marB="0" anchor="b"/>
                </a:tc>
              </a:tr>
              <a:tr h="1126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PtTPS19-M-T-rev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32" marR="5632" marT="56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CATTGTGCTTCTGTCAACGTGGATTTGAGCAAATC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32" marR="5632" marT="5632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mutation</a:t>
                      </a:r>
                      <a:r>
                        <a:rPr lang="de-DE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PCR</a:t>
                      </a:r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32" marR="5632" marT="5632" marB="0" anchor="b"/>
                </a:tc>
              </a:tr>
              <a:tr h="1126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PtTPS19/20-A-fwd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32" marR="5632" marT="56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GATTTGCTCAAATCCGCGTTGACAGAAGCACAATG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32" marR="5632" marT="5632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mutation</a:t>
                      </a:r>
                      <a:r>
                        <a:rPr lang="de-DE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PCR</a:t>
                      </a:r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32" marR="5632" marT="5632" marB="0" anchor="b"/>
                </a:tc>
              </a:tr>
              <a:tr h="1126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PtTPS19/20-A-rev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32" marR="5632" marT="56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CATTGTGCTTCTGTCAACGCGGATTTGAGCAAATC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32" marR="5632" marT="5632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mutation</a:t>
                      </a:r>
                      <a:r>
                        <a:rPr lang="de-DE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PCR</a:t>
                      </a:r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32" marR="5632" marT="5632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8026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5103159"/>
              </p:ext>
            </p:extLst>
          </p:nvPr>
        </p:nvGraphicFramePr>
        <p:xfrm>
          <a:off x="548680" y="655742"/>
          <a:ext cx="5688632" cy="96393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422158"/>
                <a:gridCol w="1422158"/>
                <a:gridCol w="1514830"/>
                <a:gridCol w="1329486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</a:rPr>
                        <a:t>DTPS</a:t>
                      </a:r>
                      <a:endParaRPr lang="en-C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</a:rPr>
                        <a:t>Target P</a:t>
                      </a:r>
                      <a:endParaRPr lang="en-C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 err="1">
                          <a:effectLst/>
                        </a:rPr>
                        <a:t>TargetLoc</a:t>
                      </a:r>
                      <a:endParaRPr lang="en-C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</a:rPr>
                        <a:t>PSORT</a:t>
                      </a:r>
                      <a:endParaRPr lang="en-C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</a:rPr>
                        <a:t>PtTPS17</a:t>
                      </a:r>
                      <a:endParaRPr lang="en-C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</a:rPr>
                        <a:t>mitochondria (26 aa)</a:t>
                      </a:r>
                      <a:endParaRPr lang="en-C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</a:rPr>
                        <a:t>mitochondria</a:t>
                      </a:r>
                      <a:endParaRPr lang="en-C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</a:rPr>
                        <a:t>peroxisome</a:t>
                      </a:r>
                      <a:endParaRPr lang="en-C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</a:rPr>
                        <a:t>PtTPS18</a:t>
                      </a:r>
                      <a:endParaRPr lang="en-C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</a:rPr>
                        <a:t>chloroplast (40 aa)</a:t>
                      </a:r>
                      <a:endParaRPr lang="en-C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</a:rPr>
                        <a:t>chloroplast</a:t>
                      </a:r>
                      <a:endParaRPr lang="en-C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</a:rPr>
                        <a:t>chloroplast</a:t>
                      </a:r>
                      <a:endParaRPr lang="en-C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</a:rPr>
                        <a:t>PtTPS19</a:t>
                      </a:r>
                      <a:endParaRPr lang="en-C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</a:rPr>
                        <a:t>chloroplast (14 aa)</a:t>
                      </a:r>
                      <a:endParaRPr lang="en-C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</a:rPr>
                        <a:t>mitochondria</a:t>
                      </a:r>
                      <a:endParaRPr lang="en-C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</a:rPr>
                        <a:t>plasma membrane</a:t>
                      </a:r>
                      <a:endParaRPr lang="en-C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</a:rPr>
                        <a:t>PtTPS20</a:t>
                      </a:r>
                      <a:endParaRPr lang="en-C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</a:rPr>
                        <a:t>chloroplast (14 aa)</a:t>
                      </a:r>
                      <a:endParaRPr lang="en-C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</a:rPr>
                        <a:t>mitochondria</a:t>
                      </a:r>
                      <a:endParaRPr lang="en-C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</a:rPr>
                        <a:t>plasma membrane</a:t>
                      </a:r>
                      <a:endParaRPr lang="en-C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476672" y="437347"/>
            <a:ext cx="576064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 Table 3. </a:t>
            </a:r>
            <a:r>
              <a:rPr lang="en-US" sz="1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Signalpeptide</a:t>
            </a:r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prediction </a:t>
            </a:r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using </a:t>
            </a:r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different prediction </a:t>
            </a:r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algorithms.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9161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472</Words>
  <Application>Microsoft Office PowerPoint</Application>
  <PresentationFormat>On-screen Show (4:3)</PresentationFormat>
  <Paragraphs>188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MPI for chemical ecology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sirmisch</dc:creator>
  <cp:lastModifiedBy>Windows User</cp:lastModifiedBy>
  <cp:revision>111</cp:revision>
  <dcterms:created xsi:type="dcterms:W3CDTF">2014-08-29T11:27:30Z</dcterms:created>
  <dcterms:modified xsi:type="dcterms:W3CDTF">2015-09-28T17:18:53Z</dcterms:modified>
</cp:coreProperties>
</file>