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90" d="100"/>
          <a:sy n="90" d="100"/>
        </p:scale>
        <p:origin x="-732" y="4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27/07/2015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27/07/2015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27/07/2015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27/07/2015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27/07/2015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27/07/2015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27/07/2015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27/07/2015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27/07/2015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27/07/2015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27/07/2015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27/07/2015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2050" name="Picture 2" descr="C:\Users\USER\Desktop\FIGS1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50" y="682625"/>
            <a:ext cx="9156700" cy="54927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PresentationFormat>Presentazione su schermo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2" baseType="lpstr">
      <vt:lpstr>Tema di Office</vt:lpstr>
      <vt:lpstr>Diapositiva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USER</dc:creator>
  <cp:lastModifiedBy>DanieleManzo</cp:lastModifiedBy>
  <cp:revision>1</cp:revision>
  <dcterms:created xsi:type="dcterms:W3CDTF">2015-07-27T09:58:35Z</dcterms:created>
  <dcterms:modified xsi:type="dcterms:W3CDTF">2015-07-27T10:04:29Z</dcterms:modified>
</cp:coreProperties>
</file>