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E2BF0-4E49-4484-BD77-92F1AD76393C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7CF57-B4EB-4E8D-A610-ABDCB4983E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57158" y="1268760"/>
            <a:ext cx="4238625" cy="3608026"/>
            <a:chOff x="357158" y="1268760"/>
            <a:chExt cx="4238625" cy="3608026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158" y="1428736"/>
              <a:ext cx="4238625" cy="3448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4" name="Straight Arrow Connector 3"/>
            <p:cNvCxnSpPr/>
            <p:nvPr/>
          </p:nvCxnSpPr>
          <p:spPr>
            <a:xfrm rot="5400000">
              <a:off x="2698998" y="1697388"/>
              <a:ext cx="286546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2699792" y="1268760"/>
              <a:ext cx="2857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rot="5400000">
              <a:off x="3061318" y="1701154"/>
              <a:ext cx="286546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062112" y="1272526"/>
              <a:ext cx="2857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K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714876" y="1268760"/>
            <a:ext cx="4276725" cy="3598501"/>
            <a:chOff x="4714876" y="1268760"/>
            <a:chExt cx="4276725" cy="359850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14876" y="1428736"/>
              <a:ext cx="4276725" cy="3438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" name="Straight Arrow Connector 7"/>
            <p:cNvCxnSpPr/>
            <p:nvPr/>
          </p:nvCxnSpPr>
          <p:spPr>
            <a:xfrm rot="5400000">
              <a:off x="6805734" y="1697388"/>
              <a:ext cx="286546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806528" y="1268760"/>
              <a:ext cx="2857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R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rot="5400000">
              <a:off x="6949750" y="1697388"/>
              <a:ext cx="286546" cy="7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950544" y="1268760"/>
              <a:ext cx="2857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K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512006" y="4611789"/>
            <a:ext cx="338437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 smtClean="0"/>
              <a:t>Zadoks</a:t>
            </a:r>
            <a:r>
              <a:rPr lang="en-US" dirty="0" smtClean="0"/>
              <a:t>’ score on </a:t>
            </a:r>
            <a:r>
              <a:rPr lang="en-US" dirty="0" smtClean="0"/>
              <a:t>03/10/12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753275" y="4566055"/>
            <a:ext cx="30963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Zadoks</a:t>
            </a:r>
            <a:r>
              <a:rPr lang="en-US" dirty="0"/>
              <a:t>’ </a:t>
            </a:r>
            <a:r>
              <a:rPr lang="en-US" dirty="0" smtClean="0"/>
              <a:t>score </a:t>
            </a:r>
            <a:r>
              <a:rPr lang="en-US" dirty="0"/>
              <a:t>on 19/11/12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15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Fahimeh Shahinnia</dc:creator>
  <cp:lastModifiedBy>Delphine Fleury</cp:lastModifiedBy>
  <cp:revision>8</cp:revision>
  <dcterms:created xsi:type="dcterms:W3CDTF">2016-04-11T18:48:44Z</dcterms:created>
  <dcterms:modified xsi:type="dcterms:W3CDTF">2016-04-15T07:28:42Z</dcterms:modified>
</cp:coreProperties>
</file>