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20" autoAdjust="0"/>
  </p:normalViewPr>
  <p:slideViewPr>
    <p:cSldViewPr>
      <p:cViewPr>
        <p:scale>
          <a:sx n="75" d="100"/>
          <a:sy n="75" d="100"/>
        </p:scale>
        <p:origin x="-3348" y="-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703"/>
            <a:ext cx="1543050" cy="845220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96703"/>
            <a:ext cx="4514850" cy="845220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9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2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71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2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9" y="394409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2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8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484784" y="2334424"/>
            <a:ext cx="3286076" cy="2114523"/>
            <a:chOff x="1484784" y="2334424"/>
            <a:chExt cx="3286076" cy="2114523"/>
          </a:xfrm>
        </p:grpSpPr>
        <p:grpSp>
          <p:nvGrpSpPr>
            <p:cNvPr id="10" name="组合 9"/>
            <p:cNvGrpSpPr/>
            <p:nvPr/>
          </p:nvGrpSpPr>
          <p:grpSpPr>
            <a:xfrm>
              <a:off x="1484784" y="2334424"/>
              <a:ext cx="3286076" cy="2114523"/>
              <a:chOff x="1484787" y="2989989"/>
              <a:chExt cx="2670981" cy="2114523"/>
            </a:xfrm>
          </p:grpSpPr>
          <p:pic>
            <p:nvPicPr>
              <p:cNvPr id="4" name="Picture 2" descr="1246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9000"/>
              <a:stretch/>
            </p:blipFill>
            <p:spPr bwMode="auto">
              <a:xfrm>
                <a:off x="1484787" y="3030217"/>
                <a:ext cx="1113353" cy="2067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2" descr="1246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051" r="22012"/>
              <a:stretch/>
            </p:blipFill>
            <p:spPr bwMode="auto">
              <a:xfrm>
                <a:off x="2621677" y="3030217"/>
                <a:ext cx="1295011" cy="20742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2190204" y="4714652"/>
                <a:ext cx="5040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Purler</a:t>
                </a:r>
                <a:endParaRPr lang="zh-CN" altLang="en-US" sz="12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549668" y="2989989"/>
                <a:ext cx="43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sz="1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" name="直接连接符 7"/>
              <p:cNvCxnSpPr/>
              <p:nvPr/>
            </p:nvCxnSpPr>
            <p:spPr>
              <a:xfrm>
                <a:off x="2091331" y="5029927"/>
                <a:ext cx="180000" cy="0"/>
              </a:xfrm>
              <a:prstGeom prst="line">
                <a:avLst/>
              </a:prstGeom>
              <a:ln w="158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3484835" y="4703733"/>
                <a:ext cx="6709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Purler</a:t>
                </a:r>
                <a:endParaRPr lang="zh-CN" altLang="en-US" sz="12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451864" y="3774418"/>
                <a:ext cx="5532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6098B</a:t>
                </a:r>
                <a:endParaRPr lang="zh-CN" altLang="en-US" sz="12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4" name="直接连接符 13"/>
              <p:cNvCxnSpPr/>
              <p:nvPr/>
            </p:nvCxnSpPr>
            <p:spPr>
              <a:xfrm>
                <a:off x="3107060" y="3922028"/>
                <a:ext cx="180000" cy="0"/>
              </a:xfrm>
              <a:prstGeom prst="line">
                <a:avLst/>
              </a:prstGeom>
              <a:ln w="158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弧形 19"/>
            <p:cNvSpPr>
              <a:spLocks noChangeAspect="1"/>
            </p:cNvSpPr>
            <p:nvPr/>
          </p:nvSpPr>
          <p:spPr>
            <a:xfrm rot="20635011">
              <a:off x="3061023" y="2599596"/>
              <a:ext cx="288000" cy="288000"/>
            </a:xfrm>
            <a:prstGeom prst="arc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弧形 23"/>
            <p:cNvSpPr>
              <a:spLocks noChangeAspect="1"/>
            </p:cNvSpPr>
            <p:nvPr/>
          </p:nvSpPr>
          <p:spPr>
            <a:xfrm rot="20635011">
              <a:off x="3955599" y="2649093"/>
              <a:ext cx="288000" cy="288000"/>
            </a:xfrm>
            <a:prstGeom prst="arc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弧形 24"/>
            <p:cNvSpPr>
              <a:spLocks noChangeAspect="1"/>
            </p:cNvSpPr>
            <p:nvPr/>
          </p:nvSpPr>
          <p:spPr>
            <a:xfrm rot="19731727">
              <a:off x="3135799" y="3590420"/>
              <a:ext cx="180000" cy="180000"/>
            </a:xfrm>
            <a:prstGeom prst="arc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弧形 25"/>
            <p:cNvSpPr>
              <a:spLocks noChangeAspect="1"/>
            </p:cNvSpPr>
            <p:nvPr/>
          </p:nvSpPr>
          <p:spPr>
            <a:xfrm rot="19731727">
              <a:off x="3925101" y="3633661"/>
              <a:ext cx="180000" cy="180000"/>
            </a:xfrm>
            <a:prstGeom prst="arc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箭头连接符 26"/>
            <p:cNvCxnSpPr/>
            <p:nvPr/>
          </p:nvCxnSpPr>
          <p:spPr>
            <a:xfrm flipH="1">
              <a:off x="3292603" y="2519968"/>
              <a:ext cx="144000" cy="55593"/>
            </a:xfrm>
            <a:prstGeom prst="straightConnector1">
              <a:avLst/>
            </a:prstGeom>
            <a:ln w="158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/>
          </p:nvCxnSpPr>
          <p:spPr>
            <a:xfrm flipH="1">
              <a:off x="4164320" y="2576736"/>
              <a:ext cx="144000" cy="55593"/>
            </a:xfrm>
            <a:prstGeom prst="straightConnector1">
              <a:avLst/>
            </a:prstGeom>
            <a:ln w="158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/>
          </p:nvCxnSpPr>
          <p:spPr>
            <a:xfrm flipH="1">
              <a:off x="3197736" y="3487727"/>
              <a:ext cx="144000" cy="55593"/>
            </a:xfrm>
            <a:prstGeom prst="straightConnector1">
              <a:avLst/>
            </a:prstGeom>
            <a:ln w="158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/>
          </p:nvCxnSpPr>
          <p:spPr>
            <a:xfrm flipH="1">
              <a:off x="3959344" y="3521635"/>
              <a:ext cx="144000" cy="55593"/>
            </a:xfrm>
            <a:prstGeom prst="straightConnector1">
              <a:avLst/>
            </a:prstGeom>
            <a:ln w="158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9040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4</Words>
  <Application>Microsoft Office PowerPoint</Application>
  <PresentationFormat>A4 纸张(210x297 毫米)</PresentationFormat>
  <Paragraphs>4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成洪涛</dc:creator>
  <cp:lastModifiedBy>成洪涛</cp:lastModifiedBy>
  <cp:revision>20</cp:revision>
  <dcterms:created xsi:type="dcterms:W3CDTF">2015-11-28T03:34:00Z</dcterms:created>
  <dcterms:modified xsi:type="dcterms:W3CDTF">2016-06-20T01:53:03Z</dcterms:modified>
</cp:coreProperties>
</file>