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052" y="1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754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081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47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81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45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11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9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96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29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686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59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240FA-3545-45D8-9DDE-60ABF17C29EF}" type="datetimeFigureOut">
              <a:rPr lang="fr-FR" smtClean="0"/>
              <a:t>13/06/2016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2DCD8-D08B-42E6-8FD8-5C5CBE2B31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83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e 104"/>
          <p:cNvGrpSpPr/>
          <p:nvPr/>
        </p:nvGrpSpPr>
        <p:grpSpPr>
          <a:xfrm>
            <a:off x="376754" y="120536"/>
            <a:ext cx="6364613" cy="7331784"/>
            <a:chOff x="710642" y="120536"/>
            <a:chExt cx="5751740" cy="9063614"/>
          </a:xfrm>
        </p:grpSpPr>
        <p:sp>
          <p:nvSpPr>
            <p:cNvPr id="5" name="ZoneTexte 4"/>
            <p:cNvSpPr txBox="1"/>
            <p:nvPr/>
          </p:nvSpPr>
          <p:spPr>
            <a:xfrm>
              <a:off x="3150014" y="1718215"/>
              <a:ext cx="1152128" cy="777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AIM</a:t>
              </a:r>
            </a:p>
            <a:p>
              <a:pPr algn="ctr"/>
              <a:r>
                <a:rPr lang="fr-FR" dirty="0" err="1"/>
                <a:t>w</a:t>
              </a:r>
              <a:r>
                <a:rPr lang="fr-FR" dirty="0" err="1" smtClean="0"/>
                <a:t>ashed</a:t>
              </a:r>
              <a:endParaRPr lang="fr-FR" dirty="0"/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3137088" y="1027639"/>
              <a:ext cx="4171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4293095" y="1737338"/>
              <a:ext cx="2160240" cy="777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Soluble fraction (WS)</a:t>
              </a:r>
              <a:endParaRPr lang="fr-FR" dirty="0"/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831440" y="799353"/>
              <a:ext cx="2318574" cy="45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Washing</a:t>
              </a:r>
              <a:r>
                <a:rPr lang="fr-FR" dirty="0" smtClean="0"/>
                <a:t> </a:t>
              </a:r>
              <a:r>
                <a:rPr lang="fr-FR" dirty="0" err="1" smtClean="0"/>
                <a:t>with</a:t>
              </a:r>
              <a:r>
                <a:rPr lang="fr-FR" dirty="0" smtClean="0"/>
                <a:t> water</a:t>
              </a:r>
              <a:endParaRPr lang="fr-FR" dirty="0"/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2743684" y="3665102"/>
              <a:ext cx="1948096" cy="1110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AIM </a:t>
              </a:r>
            </a:p>
            <a:p>
              <a:pPr algn="ctr"/>
              <a:r>
                <a:rPr lang="fr-FR" dirty="0" err="1" smtClean="0"/>
                <a:t>partially</a:t>
              </a:r>
              <a:r>
                <a:rPr lang="fr-FR" dirty="0" smtClean="0"/>
                <a:t> </a:t>
              </a:r>
              <a:r>
                <a:rPr lang="fr-FR" dirty="0" err="1" smtClean="0"/>
                <a:t>depectinated</a:t>
              </a:r>
              <a:endParaRPr lang="fr-FR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710644" y="2759538"/>
              <a:ext cx="2560164" cy="45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Pectinases</a:t>
              </a:r>
              <a:r>
                <a:rPr lang="fr-FR" dirty="0" smtClean="0"/>
                <a:t> </a:t>
              </a:r>
              <a:r>
                <a:rPr lang="fr-FR" dirty="0" err="1" smtClean="0"/>
                <a:t>treatment</a:t>
              </a:r>
              <a:endParaRPr lang="fr-FR" dirty="0"/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710643" y="4991786"/>
              <a:ext cx="2560164" cy="45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Mannanase</a:t>
              </a:r>
              <a:r>
                <a:rPr lang="fr-FR" dirty="0" smtClean="0"/>
                <a:t> </a:t>
              </a:r>
              <a:r>
                <a:rPr lang="fr-FR" dirty="0" err="1" smtClean="0"/>
                <a:t>treatment</a:t>
              </a:r>
              <a:endParaRPr lang="fr-FR" dirty="0"/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3709242" y="520646"/>
              <a:ext cx="1655484" cy="1221265"/>
              <a:chOff x="3384306" y="538537"/>
              <a:chExt cx="1655484" cy="1221265"/>
            </a:xfrm>
          </p:grpSpPr>
          <p:cxnSp>
            <p:nvCxnSpPr>
              <p:cNvPr id="15" name="Connecteur en angle 14"/>
              <p:cNvCxnSpPr/>
              <p:nvPr/>
            </p:nvCxnSpPr>
            <p:spPr>
              <a:xfrm>
                <a:off x="3384306" y="1282096"/>
                <a:ext cx="1655484" cy="477706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avec flèche 54"/>
              <p:cNvCxnSpPr/>
              <p:nvPr/>
            </p:nvCxnSpPr>
            <p:spPr>
              <a:xfrm>
                <a:off x="3384306" y="538537"/>
                <a:ext cx="0" cy="11685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7" name="ZoneTexte 56"/>
            <p:cNvSpPr txBox="1"/>
            <p:nvPr/>
          </p:nvSpPr>
          <p:spPr>
            <a:xfrm>
              <a:off x="3366038" y="120536"/>
              <a:ext cx="720080" cy="444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AIM</a:t>
              </a:r>
              <a:endParaRPr lang="fr-FR" dirty="0"/>
            </a:p>
          </p:txBody>
        </p:sp>
        <p:grpSp>
          <p:nvGrpSpPr>
            <p:cNvPr id="73" name="Groupe 72"/>
            <p:cNvGrpSpPr/>
            <p:nvPr/>
          </p:nvGrpSpPr>
          <p:grpSpPr>
            <a:xfrm>
              <a:off x="3717732" y="2498473"/>
              <a:ext cx="1663974" cy="1216692"/>
              <a:chOff x="3384306" y="538537"/>
              <a:chExt cx="1663974" cy="1216692"/>
            </a:xfrm>
          </p:grpSpPr>
          <p:cxnSp>
            <p:nvCxnSpPr>
              <p:cNvPr id="74" name="Connecteur en angle 73"/>
              <p:cNvCxnSpPr/>
              <p:nvPr/>
            </p:nvCxnSpPr>
            <p:spPr>
              <a:xfrm>
                <a:off x="3392796" y="1277523"/>
                <a:ext cx="1655484" cy="477706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avec flèche 74"/>
              <p:cNvCxnSpPr/>
              <p:nvPr/>
            </p:nvCxnSpPr>
            <p:spPr>
              <a:xfrm>
                <a:off x="3384306" y="538537"/>
                <a:ext cx="0" cy="11685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8" name="Connecteur droit avec flèche 77"/>
            <p:cNvCxnSpPr/>
            <p:nvPr/>
          </p:nvCxnSpPr>
          <p:spPr>
            <a:xfrm>
              <a:off x="3116924" y="2987824"/>
              <a:ext cx="4171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ZoneTexte 78"/>
            <p:cNvSpPr txBox="1"/>
            <p:nvPr/>
          </p:nvSpPr>
          <p:spPr>
            <a:xfrm>
              <a:off x="4302142" y="3779619"/>
              <a:ext cx="2160240" cy="777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Soluble fraction (PS)</a:t>
              </a:r>
              <a:endParaRPr lang="fr-FR" dirty="0"/>
            </a:p>
          </p:txBody>
        </p:sp>
        <p:grpSp>
          <p:nvGrpSpPr>
            <p:cNvPr id="80" name="Groupe 79"/>
            <p:cNvGrpSpPr/>
            <p:nvPr/>
          </p:nvGrpSpPr>
          <p:grpSpPr>
            <a:xfrm>
              <a:off x="3700752" y="4821759"/>
              <a:ext cx="1663974" cy="1216692"/>
              <a:chOff x="3384306" y="538537"/>
              <a:chExt cx="1663974" cy="1216692"/>
            </a:xfrm>
          </p:grpSpPr>
          <p:cxnSp>
            <p:nvCxnSpPr>
              <p:cNvPr id="81" name="Connecteur en angle 80"/>
              <p:cNvCxnSpPr/>
              <p:nvPr/>
            </p:nvCxnSpPr>
            <p:spPr>
              <a:xfrm>
                <a:off x="3392796" y="1277523"/>
                <a:ext cx="1655484" cy="477706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avec flèche 81"/>
              <p:cNvCxnSpPr/>
              <p:nvPr/>
            </p:nvCxnSpPr>
            <p:spPr>
              <a:xfrm>
                <a:off x="3384306" y="538537"/>
                <a:ext cx="0" cy="11685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Connecteur droit avec flèche 82"/>
            <p:cNvCxnSpPr/>
            <p:nvPr/>
          </p:nvCxnSpPr>
          <p:spPr>
            <a:xfrm>
              <a:off x="3127022" y="5220072"/>
              <a:ext cx="4171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ZoneTexte 83"/>
            <p:cNvSpPr txBox="1"/>
            <p:nvPr/>
          </p:nvSpPr>
          <p:spPr>
            <a:xfrm>
              <a:off x="4293095" y="5990291"/>
              <a:ext cx="2160240" cy="777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Soluble fraction  </a:t>
              </a:r>
              <a:r>
                <a:rPr lang="fr-FR" dirty="0" err="1" smtClean="0"/>
                <a:t>from</a:t>
              </a:r>
              <a:r>
                <a:rPr lang="fr-FR" dirty="0" smtClean="0"/>
                <a:t> </a:t>
              </a:r>
              <a:r>
                <a:rPr lang="fr-FR" dirty="0" err="1" smtClean="0"/>
                <a:t>mannanase</a:t>
              </a:r>
              <a:r>
                <a:rPr lang="fr-FR" dirty="0" smtClean="0"/>
                <a:t> </a:t>
              </a:r>
              <a:endParaRPr lang="fr-FR" dirty="0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2726704" y="5961963"/>
              <a:ext cx="1948096" cy="444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Pellet AIM </a:t>
              </a:r>
            </a:p>
          </p:txBody>
        </p:sp>
        <p:grpSp>
          <p:nvGrpSpPr>
            <p:cNvPr id="86" name="Groupe 85"/>
            <p:cNvGrpSpPr/>
            <p:nvPr/>
          </p:nvGrpSpPr>
          <p:grpSpPr>
            <a:xfrm>
              <a:off x="3692262" y="6454170"/>
              <a:ext cx="1663974" cy="1216690"/>
              <a:chOff x="3384306" y="657782"/>
              <a:chExt cx="1663974" cy="1216690"/>
            </a:xfrm>
          </p:grpSpPr>
          <p:cxnSp>
            <p:nvCxnSpPr>
              <p:cNvPr id="87" name="Connecteur en angle 86"/>
              <p:cNvCxnSpPr/>
              <p:nvPr/>
            </p:nvCxnSpPr>
            <p:spPr>
              <a:xfrm>
                <a:off x="3392796" y="1396767"/>
                <a:ext cx="1655484" cy="477705"/>
              </a:xfrm>
              <a:prstGeom prst="bentConnector2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Connecteur droit avec flèche 87"/>
              <p:cNvCxnSpPr/>
              <p:nvPr/>
            </p:nvCxnSpPr>
            <p:spPr>
              <a:xfrm>
                <a:off x="3384306" y="657782"/>
                <a:ext cx="0" cy="11685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9" name="ZoneTexte 88"/>
            <p:cNvSpPr txBox="1"/>
            <p:nvPr/>
          </p:nvSpPr>
          <p:spPr>
            <a:xfrm>
              <a:off x="4284606" y="7626116"/>
              <a:ext cx="2160240" cy="799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Soluble fraction </a:t>
              </a:r>
              <a:r>
                <a:rPr lang="fr-FR" dirty="0" err="1" smtClean="0"/>
                <a:t>from</a:t>
              </a:r>
              <a:r>
                <a:rPr lang="fr-FR" dirty="0" smtClean="0"/>
                <a:t> </a:t>
              </a:r>
              <a:r>
                <a:rPr lang="fr-FR" dirty="0" err="1" smtClean="0"/>
                <a:t>xylanase</a:t>
              </a:r>
              <a:endParaRPr lang="fr-FR" dirty="0"/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2718214" y="7597787"/>
              <a:ext cx="1948096" cy="444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Pellet AIM </a:t>
              </a: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710642" y="6680190"/>
              <a:ext cx="2560164" cy="45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 smtClean="0"/>
                <a:t>Xylanase</a:t>
              </a:r>
              <a:r>
                <a:rPr lang="fr-FR" dirty="0" smtClean="0"/>
                <a:t> </a:t>
              </a:r>
              <a:r>
                <a:rPr lang="fr-FR" dirty="0" err="1" smtClean="0"/>
                <a:t>treatment</a:t>
              </a:r>
              <a:endParaRPr lang="fr-FR" dirty="0"/>
            </a:p>
          </p:txBody>
        </p:sp>
        <p:cxnSp>
          <p:nvCxnSpPr>
            <p:cNvPr id="92" name="Connecteur droit avec flèche 91"/>
            <p:cNvCxnSpPr/>
            <p:nvPr/>
          </p:nvCxnSpPr>
          <p:spPr>
            <a:xfrm>
              <a:off x="3136842" y="6908476"/>
              <a:ext cx="4171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>
              <a:stCxn id="90" idx="2"/>
            </p:cNvCxnSpPr>
            <p:nvPr/>
          </p:nvCxnSpPr>
          <p:spPr>
            <a:xfrm>
              <a:off x="3692262" y="8042160"/>
              <a:ext cx="16980" cy="7141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en angle 99"/>
            <p:cNvCxnSpPr/>
            <p:nvPr/>
          </p:nvCxnSpPr>
          <p:spPr>
            <a:xfrm>
              <a:off x="3726778" y="8706444"/>
              <a:ext cx="1655484" cy="477706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6" name="ZoneTexte 105"/>
          <p:cNvSpPr txBox="1"/>
          <p:nvPr/>
        </p:nvSpPr>
        <p:spPr>
          <a:xfrm>
            <a:off x="4374959" y="7452320"/>
            <a:ext cx="2390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Soluble fraction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glucanase</a:t>
            </a:r>
            <a:endParaRPr lang="fr-FR" dirty="0"/>
          </a:p>
        </p:txBody>
      </p:sp>
      <p:sp>
        <p:nvSpPr>
          <p:cNvPr id="107" name="ZoneTexte 106"/>
          <p:cNvSpPr txBox="1"/>
          <p:nvPr/>
        </p:nvSpPr>
        <p:spPr>
          <a:xfrm>
            <a:off x="404664" y="6632734"/>
            <a:ext cx="2832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Gluacanase</a:t>
            </a:r>
            <a:r>
              <a:rPr lang="fr-FR" dirty="0" smtClean="0"/>
              <a:t> </a:t>
            </a:r>
            <a:r>
              <a:rPr lang="fr-FR" dirty="0" err="1" smtClean="0"/>
              <a:t>treatment</a:t>
            </a:r>
            <a:endParaRPr lang="fr-FR" dirty="0"/>
          </a:p>
        </p:txBody>
      </p:sp>
      <p:cxnSp>
        <p:nvCxnSpPr>
          <p:cNvPr id="108" name="Connecteur droit avec flèche 107"/>
          <p:cNvCxnSpPr/>
          <p:nvPr/>
        </p:nvCxnSpPr>
        <p:spPr>
          <a:xfrm>
            <a:off x="3089386" y="6817400"/>
            <a:ext cx="46157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90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43</Words>
  <Application>Microsoft Office PowerPoint</Application>
  <PresentationFormat>Affichage à l'écran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Emmanuelle</dc:creator>
  <cp:lastModifiedBy>Emmanuelle</cp:lastModifiedBy>
  <cp:revision>6</cp:revision>
  <dcterms:created xsi:type="dcterms:W3CDTF">2016-05-15T12:39:06Z</dcterms:created>
  <dcterms:modified xsi:type="dcterms:W3CDTF">2016-06-13T15:26:01Z</dcterms:modified>
</cp:coreProperties>
</file>