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ti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86C2F-13B2-4210-8B8D-BEEF903A7294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CCCB-6F97-40A0-A056-D568CCEF9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37498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86C2F-13B2-4210-8B8D-BEEF903A7294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CCCB-6F97-40A0-A056-D568CCEF9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2083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86C2F-13B2-4210-8B8D-BEEF903A7294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CCCB-6F97-40A0-A056-D568CCEF9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1371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86C2F-13B2-4210-8B8D-BEEF903A7294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CCCB-6F97-40A0-A056-D568CCEF9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3731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86C2F-13B2-4210-8B8D-BEEF903A7294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CCCB-6F97-40A0-A056-D568CCEF9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83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86C2F-13B2-4210-8B8D-BEEF903A7294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CCCB-6F97-40A0-A056-D568CCEF9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8057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86C2F-13B2-4210-8B8D-BEEF903A7294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CCCB-6F97-40A0-A056-D568CCEF9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8102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86C2F-13B2-4210-8B8D-BEEF903A7294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CCCB-6F97-40A0-A056-D568CCEF9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2649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86C2F-13B2-4210-8B8D-BEEF903A7294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CCCB-6F97-40A0-A056-D568CCEF9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2121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86C2F-13B2-4210-8B8D-BEEF903A7294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CCCB-6F97-40A0-A056-D568CCEF9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05865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F86C2F-13B2-4210-8B8D-BEEF903A7294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C1CCCB-6F97-40A0-A056-D568CCEF9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21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F86C2F-13B2-4210-8B8D-BEEF903A7294}" type="datetimeFigureOut">
              <a:rPr lang="en-US" smtClean="0"/>
              <a:t>12/19/2016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C1CCCB-6F97-40A0-A056-D568CCEF98C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735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tif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94" y="1570986"/>
            <a:ext cx="6120000" cy="3133236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796" t="18381" r="878" b="30503"/>
          <a:stretch/>
        </p:blipFill>
        <p:spPr>
          <a:xfrm>
            <a:off x="3098557" y="5933346"/>
            <a:ext cx="5454317" cy="67320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77" t="24500" r="3848" b="22291"/>
          <a:stretch/>
        </p:blipFill>
        <p:spPr>
          <a:xfrm>
            <a:off x="3090994" y="5134586"/>
            <a:ext cx="5452948" cy="709550"/>
          </a:xfrm>
          <a:prstGeom prst="rect">
            <a:avLst/>
          </a:prstGeom>
        </p:spPr>
      </p:pic>
      <p:sp>
        <p:nvSpPr>
          <p:cNvPr id="2" name="Title 8"/>
          <p:cNvSpPr txBox="1">
            <a:spLocks/>
          </p:cNvSpPr>
          <p:nvPr/>
        </p:nvSpPr>
        <p:spPr>
          <a:xfrm>
            <a:off x="0" y="332512"/>
            <a:ext cx="12192000" cy="519509"/>
          </a:xfrm>
          <a:prstGeom prst="rect">
            <a:avLst/>
          </a:prstGeom>
        </p:spPr>
        <p:txBody>
          <a:bodyPr>
            <a:normAutofit fontScale="8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Additional file </a:t>
            </a:r>
            <a:r>
              <a:rPr lang="en-US" dirty="0" smtClean="0"/>
              <a:t>4: </a:t>
            </a:r>
            <a:r>
              <a:rPr lang="en-US" dirty="0"/>
              <a:t>Figure </a:t>
            </a:r>
            <a:r>
              <a:rPr lang="en-US" dirty="0" smtClean="0"/>
              <a:t>S3.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972524" y="985832"/>
            <a:ext cx="1247457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A      </a:t>
            </a: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6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600" b="1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05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</a:p>
          <a:p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2 CuadroTexto"/>
          <p:cNvSpPr txBox="1"/>
          <p:nvPr/>
        </p:nvSpPr>
        <p:spPr>
          <a:xfrm>
            <a:off x="3046390" y="1222228"/>
            <a:ext cx="6193867" cy="392415"/>
          </a:xfrm>
          <a:prstGeom prst="rect">
            <a:avLst/>
          </a:prstGeom>
          <a:noFill/>
        </p:spPr>
        <p:txBody>
          <a:bodyPr wrap="square" lIns="205740" tIns="102870" rIns="205740" bIns="102870" rtlCol="0">
            <a:spAutoFit/>
          </a:bodyPr>
          <a:lstStyle/>
          <a:p>
            <a:r>
              <a:rPr lang="en-US" sz="1200" b="1" dirty="0">
                <a:latin typeface="Arial" pitchFamily="34" charset="0"/>
                <a:cs typeface="Arial" pitchFamily="34" charset="0"/>
              </a:rPr>
              <a:t>Ws-2                                                                                                   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bri1-5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      Ws-2        </a:t>
            </a:r>
            <a:endParaRPr lang="en-US" sz="1200" b="1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932705" y="1053039"/>
            <a:ext cx="3636000" cy="39241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lIns="205740" tIns="102870" rIns="205740" bIns="102870" rtlCol="0">
            <a:spAutoFit/>
          </a:bodyPr>
          <a:lstStyle/>
          <a:p>
            <a:pPr algn="ctr"/>
            <a:r>
              <a:rPr lang="en-US" sz="1200" b="1" i="1" dirty="0">
                <a:latin typeface="Arial" pitchFamily="34" charset="0"/>
                <a:cs typeface="Arial" pitchFamily="34" charset="0"/>
              </a:rPr>
              <a:t>bri1-5/BdBRI1ox      </a:t>
            </a:r>
          </a:p>
        </p:txBody>
      </p:sp>
      <p:cxnSp>
        <p:nvCxnSpPr>
          <p:cNvPr id="11" name="Straight Connector 10"/>
          <p:cNvCxnSpPr/>
          <p:nvPr/>
        </p:nvCxnSpPr>
        <p:spPr>
          <a:xfrm>
            <a:off x="3932705" y="1347760"/>
            <a:ext cx="36360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2 CuadroTexto"/>
          <p:cNvSpPr txBox="1"/>
          <p:nvPr/>
        </p:nvSpPr>
        <p:spPr>
          <a:xfrm>
            <a:off x="3046390" y="4864581"/>
            <a:ext cx="5606260" cy="392415"/>
          </a:xfrm>
          <a:prstGeom prst="rect">
            <a:avLst/>
          </a:prstGeom>
          <a:noFill/>
        </p:spPr>
        <p:txBody>
          <a:bodyPr wrap="square" lIns="205740" tIns="102870" rIns="205740" bIns="102870" rtlCol="0">
            <a:spAutoFit/>
          </a:bodyPr>
          <a:lstStyle/>
          <a:p>
            <a:r>
              <a:rPr lang="en-US" sz="1200" b="1" dirty="0">
                <a:latin typeface="Arial" pitchFamily="34" charset="0"/>
                <a:cs typeface="Arial" pitchFamily="34" charset="0"/>
              </a:rPr>
              <a:t>Ws-2         </a:t>
            </a:r>
            <a:r>
              <a:rPr lang="en-US" sz="1200" b="1" i="1" dirty="0">
                <a:latin typeface="Arial" pitchFamily="34" charset="0"/>
                <a:cs typeface="Arial" pitchFamily="34" charset="0"/>
              </a:rPr>
              <a:t>bri1-5 </a:t>
            </a:r>
            <a:r>
              <a:rPr lang="en-US" sz="1200" b="1" dirty="0">
                <a:latin typeface="Arial" pitchFamily="34" charset="0"/>
                <a:cs typeface="Arial" pitchFamily="34" charset="0"/>
              </a:rPr>
              <a:t>          #1              #2               #3              #4              #5</a:t>
            </a:r>
          </a:p>
        </p:txBody>
      </p:sp>
      <p:sp>
        <p:nvSpPr>
          <p:cNvPr id="19" name="2 CuadroTexto"/>
          <p:cNvSpPr txBox="1"/>
          <p:nvPr/>
        </p:nvSpPr>
        <p:spPr>
          <a:xfrm>
            <a:off x="3701751" y="1982367"/>
            <a:ext cx="1940766" cy="3070071"/>
          </a:xfrm>
          <a:prstGeom prst="rect">
            <a:avLst/>
          </a:prstGeom>
          <a:noFill/>
        </p:spPr>
        <p:txBody>
          <a:bodyPr wrap="square" lIns="205740" tIns="102870" rIns="205740" bIns="102870" rtlCol="0">
            <a:spAutoFit/>
          </a:bodyPr>
          <a:lstStyle/>
          <a:p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#1                     </a:t>
            </a:r>
          </a:p>
          <a:p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#2</a:t>
            </a:r>
          </a:p>
          <a:p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#3                     </a:t>
            </a:r>
          </a:p>
          <a:p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#4               #5 </a:t>
            </a:r>
          </a:p>
          <a:p>
            <a:endParaRPr lang="en-US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2 CuadroTexto"/>
          <p:cNvSpPr txBox="1"/>
          <p:nvPr/>
        </p:nvSpPr>
        <p:spPr>
          <a:xfrm>
            <a:off x="8438081" y="5275970"/>
            <a:ext cx="1170746" cy="392415"/>
          </a:xfrm>
          <a:prstGeom prst="rect">
            <a:avLst/>
          </a:prstGeom>
          <a:noFill/>
        </p:spPr>
        <p:txBody>
          <a:bodyPr wrap="square" lIns="205740" tIns="102870" rIns="205740" bIns="102870" rtlCol="0">
            <a:sp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BdBRI1</a:t>
            </a:r>
          </a:p>
        </p:txBody>
      </p:sp>
      <p:sp>
        <p:nvSpPr>
          <p:cNvPr id="24" name="2 CuadroTexto"/>
          <p:cNvSpPr txBox="1"/>
          <p:nvPr/>
        </p:nvSpPr>
        <p:spPr>
          <a:xfrm>
            <a:off x="8438081" y="6028888"/>
            <a:ext cx="1170746" cy="392415"/>
          </a:xfrm>
          <a:prstGeom prst="rect">
            <a:avLst/>
          </a:prstGeom>
          <a:noFill/>
        </p:spPr>
        <p:txBody>
          <a:bodyPr wrap="square" lIns="205740" tIns="102870" rIns="205740" bIns="102870" rtlCol="0">
            <a:spAutoFit/>
          </a:bodyPr>
          <a:lstStyle/>
          <a:p>
            <a:r>
              <a:rPr lang="en-US" sz="1200" b="1" i="1" dirty="0">
                <a:latin typeface="Arial" pitchFamily="34" charset="0"/>
                <a:cs typeface="Arial" pitchFamily="34" charset="0"/>
              </a:rPr>
              <a:t>AtUBQ10</a:t>
            </a:r>
          </a:p>
        </p:txBody>
      </p:sp>
    </p:spTree>
    <p:extLst>
      <p:ext uri="{BB962C8B-B14F-4D97-AF65-F5344CB8AC3E}">
        <p14:creationId xmlns:p14="http://schemas.microsoft.com/office/powerpoint/2010/main" val="2533501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42</Words>
  <Application>Microsoft Office PowerPoint</Application>
  <PresentationFormat>Widescreen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Claudia Corvalan</dc:creator>
  <cp:lastModifiedBy>Claudia Corvalan</cp:lastModifiedBy>
  <cp:revision>1</cp:revision>
  <dcterms:created xsi:type="dcterms:W3CDTF">2016-12-19T00:56:56Z</dcterms:created>
  <dcterms:modified xsi:type="dcterms:W3CDTF">2016-12-19T00:57:07Z</dcterms:modified>
</cp:coreProperties>
</file>