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46C2C-D7BC-48B1-B98E-D0BF0F4AB4D3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57C0E-7CA0-42AA-A3FA-C9E817EB3F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55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A57C0E-7CA0-42AA-A3FA-C9E817EB3F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1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8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94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5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3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4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44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27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1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93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9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5CBDA-069E-46C7-BF0A-1D4D7514D501}" type="datetimeFigureOut">
              <a:rPr lang="en-US" smtClean="0"/>
              <a:t>17-May-17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7233A-99E7-4C5E-88C0-D983D2D2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9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011" y="152602"/>
            <a:ext cx="8761864" cy="6544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947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Sivasakthi</dc:creator>
  <cp:lastModifiedBy>Sivasakthi</cp:lastModifiedBy>
  <cp:revision>1</cp:revision>
  <dcterms:created xsi:type="dcterms:W3CDTF">2017-05-16T19:39:56Z</dcterms:created>
  <dcterms:modified xsi:type="dcterms:W3CDTF">2017-05-16T19:41:15Z</dcterms:modified>
</cp:coreProperties>
</file>