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2" r:id="rId2"/>
  </p:sldIdLst>
  <p:sldSz cx="7589838" cy="1069816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m DeFalco" initials="TAD" lastIdx="9" clrIdx="0">
    <p:extLst/>
  </p:cmAuthor>
  <p:cmAuthor id="2" name="Christine" initials="C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9933"/>
    <a:srgbClr val="FF6600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51" autoAdjust="0"/>
    <p:restoredTop sz="94660"/>
  </p:normalViewPr>
  <p:slideViewPr>
    <p:cSldViewPr snapToGrid="0">
      <p:cViewPr>
        <p:scale>
          <a:sx n="80" d="100"/>
          <a:sy n="80" d="100"/>
        </p:scale>
        <p:origin x="-1074" y="12"/>
      </p:cViewPr>
      <p:guideLst>
        <p:guide orient="horz" pos="3369"/>
        <p:guide pos="239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4AF71-6B0D-4268-8DE5-E904D13FBA94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3625" y="1143000"/>
            <a:ext cx="2190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464A9-5B19-4301-BCA5-F20F7B3D9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27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238" y="1750834"/>
            <a:ext cx="6451362" cy="3724546"/>
          </a:xfrm>
        </p:spPr>
        <p:txBody>
          <a:bodyPr anchor="b"/>
          <a:lstStyle>
            <a:lvl1pPr algn="ctr">
              <a:defRPr sz="49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8730" y="5619013"/>
            <a:ext cx="5692379" cy="2582912"/>
          </a:xfrm>
        </p:spPr>
        <p:txBody>
          <a:bodyPr/>
          <a:lstStyle>
            <a:lvl1pPr marL="0" indent="0" algn="ctr">
              <a:buNone/>
              <a:defRPr sz="1992"/>
            </a:lvl1pPr>
            <a:lvl2pPr marL="379476" indent="0" algn="ctr">
              <a:buNone/>
              <a:defRPr sz="1660"/>
            </a:lvl2pPr>
            <a:lvl3pPr marL="758952" indent="0" algn="ctr">
              <a:buNone/>
              <a:defRPr sz="1494"/>
            </a:lvl3pPr>
            <a:lvl4pPr marL="1138428" indent="0" algn="ctr">
              <a:buNone/>
              <a:defRPr sz="1328"/>
            </a:lvl4pPr>
            <a:lvl5pPr marL="1517904" indent="0" algn="ctr">
              <a:buNone/>
              <a:defRPr sz="1328"/>
            </a:lvl5pPr>
            <a:lvl6pPr marL="1897380" indent="0" algn="ctr">
              <a:buNone/>
              <a:defRPr sz="1328"/>
            </a:lvl6pPr>
            <a:lvl7pPr marL="2276856" indent="0" algn="ctr">
              <a:buNone/>
              <a:defRPr sz="1328"/>
            </a:lvl7pPr>
            <a:lvl8pPr marL="2656332" indent="0" algn="ctr">
              <a:buNone/>
              <a:defRPr sz="1328"/>
            </a:lvl8pPr>
            <a:lvl9pPr marL="3035808" indent="0" algn="ctr">
              <a:buNone/>
              <a:defRPr sz="132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3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68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849" y="2667115"/>
            <a:ext cx="6546235" cy="4450138"/>
          </a:xfrm>
        </p:spPr>
        <p:txBody>
          <a:bodyPr anchor="b"/>
          <a:lstStyle>
            <a:lvl1pPr>
              <a:defRPr sz="49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849" y="7159353"/>
            <a:ext cx="6546235" cy="2340222"/>
          </a:xfrm>
        </p:spPr>
        <p:txBody>
          <a:bodyPr/>
          <a:lstStyle>
            <a:lvl1pPr marL="0" indent="0">
              <a:buNone/>
              <a:defRPr sz="1992">
                <a:solidFill>
                  <a:schemeClr val="tx1"/>
                </a:solidFill>
              </a:defRPr>
            </a:lvl1pPr>
            <a:lvl2pPr marL="379476" indent="0">
              <a:buNone/>
              <a:defRPr sz="1660">
                <a:solidFill>
                  <a:schemeClr val="tx1">
                    <a:tint val="75000"/>
                  </a:schemeClr>
                </a:solidFill>
              </a:defRPr>
            </a:lvl2pPr>
            <a:lvl3pPr marL="758952" indent="0">
              <a:buNone/>
              <a:defRPr sz="1494">
                <a:solidFill>
                  <a:schemeClr val="tx1">
                    <a:tint val="75000"/>
                  </a:schemeClr>
                </a:solidFill>
              </a:defRPr>
            </a:lvl3pPr>
            <a:lvl4pPr marL="1138428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4pPr>
            <a:lvl5pPr marL="1517904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5pPr>
            <a:lvl6pPr marL="1897380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6pPr>
            <a:lvl7pPr marL="2276856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7pPr>
            <a:lvl8pPr marL="2656332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8pPr>
            <a:lvl9pPr marL="3035808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14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1801" y="2847891"/>
            <a:ext cx="3225681" cy="67878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2356" y="2847891"/>
            <a:ext cx="3225681" cy="67878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90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790" y="569580"/>
            <a:ext cx="6546235" cy="20678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791" y="2622536"/>
            <a:ext cx="3210857" cy="1285265"/>
          </a:xfrm>
        </p:spPr>
        <p:txBody>
          <a:bodyPr anchor="b"/>
          <a:lstStyle>
            <a:lvl1pPr marL="0" indent="0">
              <a:buNone/>
              <a:defRPr sz="1992" b="1"/>
            </a:lvl1pPr>
            <a:lvl2pPr marL="379476" indent="0">
              <a:buNone/>
              <a:defRPr sz="1660" b="1"/>
            </a:lvl2pPr>
            <a:lvl3pPr marL="758952" indent="0">
              <a:buNone/>
              <a:defRPr sz="1494" b="1"/>
            </a:lvl3pPr>
            <a:lvl4pPr marL="1138428" indent="0">
              <a:buNone/>
              <a:defRPr sz="1328" b="1"/>
            </a:lvl4pPr>
            <a:lvl5pPr marL="1517904" indent="0">
              <a:buNone/>
              <a:defRPr sz="1328" b="1"/>
            </a:lvl5pPr>
            <a:lvl6pPr marL="1897380" indent="0">
              <a:buNone/>
              <a:defRPr sz="1328" b="1"/>
            </a:lvl6pPr>
            <a:lvl7pPr marL="2276856" indent="0">
              <a:buNone/>
              <a:defRPr sz="1328" b="1"/>
            </a:lvl7pPr>
            <a:lvl8pPr marL="2656332" indent="0">
              <a:buNone/>
              <a:defRPr sz="1328" b="1"/>
            </a:lvl8pPr>
            <a:lvl9pPr marL="3035808" indent="0">
              <a:buNone/>
              <a:defRPr sz="132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791" y="3907801"/>
            <a:ext cx="3210857" cy="574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42356" y="2622536"/>
            <a:ext cx="3226670" cy="1285265"/>
          </a:xfrm>
        </p:spPr>
        <p:txBody>
          <a:bodyPr anchor="b"/>
          <a:lstStyle>
            <a:lvl1pPr marL="0" indent="0">
              <a:buNone/>
              <a:defRPr sz="1992" b="1"/>
            </a:lvl1pPr>
            <a:lvl2pPr marL="379476" indent="0">
              <a:buNone/>
              <a:defRPr sz="1660" b="1"/>
            </a:lvl2pPr>
            <a:lvl3pPr marL="758952" indent="0">
              <a:buNone/>
              <a:defRPr sz="1494" b="1"/>
            </a:lvl3pPr>
            <a:lvl4pPr marL="1138428" indent="0">
              <a:buNone/>
              <a:defRPr sz="1328" b="1"/>
            </a:lvl4pPr>
            <a:lvl5pPr marL="1517904" indent="0">
              <a:buNone/>
              <a:defRPr sz="1328" b="1"/>
            </a:lvl5pPr>
            <a:lvl6pPr marL="1897380" indent="0">
              <a:buNone/>
              <a:defRPr sz="1328" b="1"/>
            </a:lvl6pPr>
            <a:lvl7pPr marL="2276856" indent="0">
              <a:buNone/>
              <a:defRPr sz="1328" b="1"/>
            </a:lvl7pPr>
            <a:lvl8pPr marL="2656332" indent="0">
              <a:buNone/>
              <a:defRPr sz="1328" b="1"/>
            </a:lvl8pPr>
            <a:lvl9pPr marL="3035808" indent="0">
              <a:buNone/>
              <a:defRPr sz="132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42356" y="3907801"/>
            <a:ext cx="3226670" cy="574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27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15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3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790" y="713211"/>
            <a:ext cx="2447920" cy="2496238"/>
          </a:xfrm>
        </p:spPr>
        <p:txBody>
          <a:bodyPr anchor="b"/>
          <a:lstStyle>
            <a:lvl1pPr>
              <a:defRPr sz="265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6670" y="1540340"/>
            <a:ext cx="3842355" cy="7602630"/>
          </a:xfrm>
        </p:spPr>
        <p:txBody>
          <a:bodyPr/>
          <a:lstStyle>
            <a:lvl1pPr>
              <a:defRPr sz="2656"/>
            </a:lvl1pPr>
            <a:lvl2pPr>
              <a:defRPr sz="2324"/>
            </a:lvl2pPr>
            <a:lvl3pPr>
              <a:defRPr sz="1992"/>
            </a:lvl3pPr>
            <a:lvl4pPr>
              <a:defRPr sz="1660"/>
            </a:lvl4pPr>
            <a:lvl5pPr>
              <a:defRPr sz="1660"/>
            </a:lvl5pPr>
            <a:lvl6pPr>
              <a:defRPr sz="1660"/>
            </a:lvl6pPr>
            <a:lvl7pPr>
              <a:defRPr sz="1660"/>
            </a:lvl7pPr>
            <a:lvl8pPr>
              <a:defRPr sz="1660"/>
            </a:lvl8pPr>
            <a:lvl9pPr>
              <a:defRPr sz="16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790" y="3209449"/>
            <a:ext cx="2447920" cy="5945901"/>
          </a:xfrm>
        </p:spPr>
        <p:txBody>
          <a:bodyPr/>
          <a:lstStyle>
            <a:lvl1pPr marL="0" indent="0">
              <a:buNone/>
              <a:defRPr sz="1328"/>
            </a:lvl1pPr>
            <a:lvl2pPr marL="379476" indent="0">
              <a:buNone/>
              <a:defRPr sz="1162"/>
            </a:lvl2pPr>
            <a:lvl3pPr marL="758952" indent="0">
              <a:buNone/>
              <a:defRPr sz="996"/>
            </a:lvl3pPr>
            <a:lvl4pPr marL="1138428" indent="0">
              <a:buNone/>
              <a:defRPr sz="830"/>
            </a:lvl4pPr>
            <a:lvl5pPr marL="1517904" indent="0">
              <a:buNone/>
              <a:defRPr sz="830"/>
            </a:lvl5pPr>
            <a:lvl6pPr marL="1897380" indent="0">
              <a:buNone/>
              <a:defRPr sz="830"/>
            </a:lvl6pPr>
            <a:lvl7pPr marL="2276856" indent="0">
              <a:buNone/>
              <a:defRPr sz="830"/>
            </a:lvl7pPr>
            <a:lvl8pPr marL="2656332" indent="0">
              <a:buNone/>
              <a:defRPr sz="830"/>
            </a:lvl8pPr>
            <a:lvl9pPr marL="3035808" indent="0">
              <a:buNone/>
              <a:defRPr sz="8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71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790" y="713211"/>
            <a:ext cx="2447920" cy="2496238"/>
          </a:xfrm>
        </p:spPr>
        <p:txBody>
          <a:bodyPr anchor="b"/>
          <a:lstStyle>
            <a:lvl1pPr>
              <a:defRPr sz="265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26670" y="1540340"/>
            <a:ext cx="3842355" cy="7602630"/>
          </a:xfrm>
        </p:spPr>
        <p:txBody>
          <a:bodyPr anchor="t"/>
          <a:lstStyle>
            <a:lvl1pPr marL="0" indent="0">
              <a:buNone/>
              <a:defRPr sz="2656"/>
            </a:lvl1pPr>
            <a:lvl2pPr marL="379476" indent="0">
              <a:buNone/>
              <a:defRPr sz="2324"/>
            </a:lvl2pPr>
            <a:lvl3pPr marL="758952" indent="0">
              <a:buNone/>
              <a:defRPr sz="1992"/>
            </a:lvl3pPr>
            <a:lvl4pPr marL="1138428" indent="0">
              <a:buNone/>
              <a:defRPr sz="1660"/>
            </a:lvl4pPr>
            <a:lvl5pPr marL="1517904" indent="0">
              <a:buNone/>
              <a:defRPr sz="1660"/>
            </a:lvl5pPr>
            <a:lvl6pPr marL="1897380" indent="0">
              <a:buNone/>
              <a:defRPr sz="1660"/>
            </a:lvl6pPr>
            <a:lvl7pPr marL="2276856" indent="0">
              <a:buNone/>
              <a:defRPr sz="1660"/>
            </a:lvl7pPr>
            <a:lvl8pPr marL="2656332" indent="0">
              <a:buNone/>
              <a:defRPr sz="1660"/>
            </a:lvl8pPr>
            <a:lvl9pPr marL="3035808" indent="0">
              <a:buNone/>
              <a:defRPr sz="16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790" y="3209449"/>
            <a:ext cx="2447920" cy="5945901"/>
          </a:xfrm>
        </p:spPr>
        <p:txBody>
          <a:bodyPr/>
          <a:lstStyle>
            <a:lvl1pPr marL="0" indent="0">
              <a:buNone/>
              <a:defRPr sz="1328"/>
            </a:lvl1pPr>
            <a:lvl2pPr marL="379476" indent="0">
              <a:buNone/>
              <a:defRPr sz="1162"/>
            </a:lvl2pPr>
            <a:lvl3pPr marL="758952" indent="0">
              <a:buNone/>
              <a:defRPr sz="996"/>
            </a:lvl3pPr>
            <a:lvl4pPr marL="1138428" indent="0">
              <a:buNone/>
              <a:defRPr sz="830"/>
            </a:lvl4pPr>
            <a:lvl5pPr marL="1517904" indent="0">
              <a:buNone/>
              <a:defRPr sz="830"/>
            </a:lvl5pPr>
            <a:lvl6pPr marL="1897380" indent="0">
              <a:buNone/>
              <a:defRPr sz="830"/>
            </a:lvl6pPr>
            <a:lvl7pPr marL="2276856" indent="0">
              <a:buNone/>
              <a:defRPr sz="830"/>
            </a:lvl7pPr>
            <a:lvl8pPr marL="2656332" indent="0">
              <a:buNone/>
              <a:defRPr sz="830"/>
            </a:lvl8pPr>
            <a:lvl9pPr marL="3035808" indent="0">
              <a:buNone/>
              <a:defRPr sz="8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19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67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31478" y="569578"/>
            <a:ext cx="1636559" cy="9066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1802" y="569578"/>
            <a:ext cx="4814803" cy="90661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22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802" y="569580"/>
            <a:ext cx="6546235" cy="20678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802" y="2847891"/>
            <a:ext cx="6546235" cy="6787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1801" y="9915615"/>
            <a:ext cx="1707714" cy="569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70210-E710-44EA-8DF9-5226E47B3D76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4134" y="9915615"/>
            <a:ext cx="2561570" cy="569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60323" y="9915615"/>
            <a:ext cx="1707714" cy="569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10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8952" rtl="0" eaLnBrk="1" latinLnBrk="0" hangingPunct="1">
        <a:lnSpc>
          <a:spcPct val="90000"/>
        </a:lnSpc>
        <a:spcBef>
          <a:spcPct val="0"/>
        </a:spcBef>
        <a:buNone/>
        <a:defRPr sz="36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738" indent="-189738" algn="l" defTabSz="758952" rtl="0" eaLnBrk="1" latinLnBrk="0" hangingPunct="1">
        <a:lnSpc>
          <a:spcPct val="90000"/>
        </a:lnSpc>
        <a:spcBef>
          <a:spcPts val="830"/>
        </a:spcBef>
        <a:buFont typeface="Arial" panose="020B0604020202020204" pitchFamily="34" charset="0"/>
        <a:buChar char="•"/>
        <a:defRPr sz="2324" kern="1200">
          <a:solidFill>
            <a:schemeClr val="tx1"/>
          </a:solidFill>
          <a:latin typeface="+mn-lt"/>
          <a:ea typeface="+mn-ea"/>
          <a:cs typeface="+mn-cs"/>
        </a:defRPr>
      </a:lvl1pPr>
      <a:lvl2pPr marL="569214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992" kern="1200">
          <a:solidFill>
            <a:schemeClr val="tx1"/>
          </a:solidFill>
          <a:latin typeface="+mn-lt"/>
          <a:ea typeface="+mn-ea"/>
          <a:cs typeface="+mn-cs"/>
        </a:defRPr>
      </a:lvl2pPr>
      <a:lvl3pPr marL="948690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60" kern="1200">
          <a:solidFill>
            <a:schemeClr val="tx1"/>
          </a:solidFill>
          <a:latin typeface="+mn-lt"/>
          <a:ea typeface="+mn-ea"/>
          <a:cs typeface="+mn-cs"/>
        </a:defRPr>
      </a:lvl3pPr>
      <a:lvl4pPr marL="1328166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4pPr>
      <a:lvl5pPr marL="1707642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5pPr>
      <a:lvl6pPr marL="2087118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6pPr>
      <a:lvl7pPr marL="2466594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7pPr>
      <a:lvl8pPr marL="2846070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8pPr>
      <a:lvl9pPr marL="3225546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1pPr>
      <a:lvl2pPr marL="379476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2pPr>
      <a:lvl3pPr marL="758952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3pPr>
      <a:lvl4pPr marL="1138428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4pPr>
      <a:lvl5pPr marL="1517904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5pPr>
      <a:lvl6pPr marL="1897380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6pPr>
      <a:lvl7pPr marL="2276856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7pPr>
      <a:lvl8pPr marL="2656332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8pPr>
      <a:lvl9pPr marL="3035808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319" y="7261707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CA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file 6. </a:t>
            </a:r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Analysis of ERF8 and its phosphorylation status under various </a:t>
            </a: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conditions.</a:t>
            </a:r>
            <a:endParaRPr lang="en-C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1200" dirty="0" smtClean="0"/>
              <a:t>(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ERF8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wildtype and phosphorylation mutants were expressed in Arabidopsis protoplasts treated with or without flg22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(100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or ABA (10 µM). </a:t>
            </a:r>
          </a:p>
          <a:p>
            <a:pPr lvl="0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Detection of ERF8 after kinase inhibitor K252a or ABA treatment or co-expression with MKP phosphatase. Arrows indicate the predicted molecular weight of ERF8-HA.  </a:t>
            </a:r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C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8550" t="25036" r="38294" b="42809"/>
          <a:stretch/>
        </p:blipFill>
        <p:spPr>
          <a:xfrm>
            <a:off x="1997907" y="2579791"/>
            <a:ext cx="3291840" cy="1059160"/>
          </a:xfrm>
          <a:prstGeom prst="rect">
            <a:avLst/>
          </a:prstGeom>
        </p:spPr>
      </p:pic>
      <p:sp>
        <p:nvSpPr>
          <p:cNvPr id="8" name="Isosceles Triangle 7"/>
          <p:cNvSpPr/>
          <p:nvPr/>
        </p:nvSpPr>
        <p:spPr>
          <a:xfrm rot="5400000">
            <a:off x="1928635" y="3128561"/>
            <a:ext cx="72000" cy="7200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166483" y="2318181"/>
            <a:ext cx="3173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Mock   flg22    ABA    Mock   flg22   Mock  flg22 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73370" y="2003573"/>
            <a:ext cx="5854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ERF8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43827" y="1918935"/>
            <a:ext cx="6095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ERF8 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S103A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15161" y="1918935"/>
            <a:ext cx="711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ERF8 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S103D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2263433" y="2292893"/>
            <a:ext cx="1188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585076" y="2307342"/>
            <a:ext cx="7315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449601" y="2307342"/>
            <a:ext cx="7315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l="24570" t="29884" r="39457" b="46614"/>
          <a:stretch/>
        </p:blipFill>
        <p:spPr>
          <a:xfrm>
            <a:off x="2085455" y="4896611"/>
            <a:ext cx="3095666" cy="14771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 rot="18900000">
            <a:off x="2420023" y="4426584"/>
            <a:ext cx="9180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Arial" panose="020B0604020202020204" pitchFamily="34" charset="0"/>
                <a:cs typeface="Arial" panose="020B0604020202020204" pitchFamily="34" charset="0"/>
              </a:rPr>
              <a:t>K252a 12h</a:t>
            </a:r>
          </a:p>
        </p:txBody>
      </p:sp>
      <p:sp>
        <p:nvSpPr>
          <p:cNvPr id="20" name="TextBox 19"/>
          <p:cNvSpPr txBox="1"/>
          <p:nvPr/>
        </p:nvSpPr>
        <p:spPr>
          <a:xfrm rot="18900000">
            <a:off x="2700741" y="4148707"/>
            <a:ext cx="17040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MKP </a:t>
            </a:r>
            <a:r>
              <a:rPr lang="en-CA" sz="1100" dirty="0">
                <a:latin typeface="Arial" panose="020B0604020202020204" pitchFamily="34" charset="0"/>
                <a:cs typeface="Arial" panose="020B0604020202020204" pitchFamily="34" charset="0"/>
              </a:rPr>
              <a:t>12 h </a:t>
            </a:r>
            <a:r>
              <a:rPr lang="en-CA" sz="11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K252a 1h</a:t>
            </a:r>
            <a:endParaRPr lang="en-CA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8900000">
            <a:off x="3317657" y="4476189"/>
            <a:ext cx="777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MKP </a:t>
            </a:r>
            <a:r>
              <a:rPr lang="en-CA" sz="1100" dirty="0">
                <a:latin typeface="Arial" panose="020B0604020202020204" pitchFamily="34" charset="0"/>
                <a:cs typeface="Arial" panose="020B0604020202020204" pitchFamily="34" charset="0"/>
              </a:rPr>
              <a:t>12h</a:t>
            </a:r>
          </a:p>
        </p:txBody>
      </p:sp>
      <p:sp>
        <p:nvSpPr>
          <p:cNvPr id="22" name="TextBox 21"/>
          <p:cNvSpPr txBox="1"/>
          <p:nvPr/>
        </p:nvSpPr>
        <p:spPr>
          <a:xfrm rot="18900000">
            <a:off x="3823808" y="4495765"/>
            <a:ext cx="7223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Arial" panose="020B0604020202020204" pitchFamily="34" charset="0"/>
                <a:cs typeface="Arial" panose="020B0604020202020204" pitchFamily="34" charset="0"/>
              </a:rPr>
              <a:t>Mock</a:t>
            </a:r>
          </a:p>
        </p:txBody>
      </p:sp>
      <p:sp>
        <p:nvSpPr>
          <p:cNvPr id="23" name="TextBox 22"/>
          <p:cNvSpPr txBox="1"/>
          <p:nvPr/>
        </p:nvSpPr>
        <p:spPr>
          <a:xfrm rot="18900000">
            <a:off x="4241874" y="4445026"/>
            <a:ext cx="8658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Arial" panose="020B0604020202020204" pitchFamily="34" charset="0"/>
                <a:cs typeface="Arial" panose="020B0604020202020204" pitchFamily="34" charset="0"/>
              </a:rPr>
              <a:t>ABA 15m</a:t>
            </a:r>
          </a:p>
        </p:txBody>
      </p:sp>
      <p:sp>
        <p:nvSpPr>
          <p:cNvPr id="24" name="TextBox 23"/>
          <p:cNvSpPr txBox="1"/>
          <p:nvPr/>
        </p:nvSpPr>
        <p:spPr>
          <a:xfrm rot="18900000">
            <a:off x="4620956" y="4420173"/>
            <a:ext cx="9361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Arial" panose="020B0604020202020204" pitchFamily="34" charset="0"/>
                <a:cs typeface="Arial" panose="020B0604020202020204" pitchFamily="34" charset="0"/>
              </a:rPr>
              <a:t>ABA 30m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61739" y="6168373"/>
            <a:ext cx="6257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</a:t>
            </a:r>
            <a:r>
              <a:rPr lang="en-CA" sz="1100" dirty="0"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</a:p>
        </p:txBody>
      </p:sp>
      <p:sp>
        <p:nvSpPr>
          <p:cNvPr id="27" name="Isosceles Triangle 26"/>
          <p:cNvSpPr/>
          <p:nvPr/>
        </p:nvSpPr>
        <p:spPr>
          <a:xfrm rot="5400000">
            <a:off x="1971307" y="5442773"/>
            <a:ext cx="72000" cy="7200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222078" y="3376782"/>
            <a:ext cx="6257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</a:t>
            </a:r>
            <a:r>
              <a:rPr lang="en-CA" sz="1100" dirty="0"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77787" y="1927671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 smtClean="0"/>
              <a:t>A</a:t>
            </a:r>
            <a:endParaRPr lang="en-CA" sz="1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1381325" y="4687315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 smtClean="0"/>
              <a:t>B</a:t>
            </a:r>
            <a:endParaRPr lang="en-CA" sz="1400" b="1" dirty="0"/>
          </a:p>
        </p:txBody>
      </p:sp>
    </p:spTree>
    <p:extLst>
      <p:ext uri="{BB962C8B-B14F-4D97-AF65-F5344CB8AC3E}">
        <p14:creationId xmlns:p14="http://schemas.microsoft.com/office/powerpoint/2010/main" val="3980711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10722</TotalTime>
  <Words>104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</dc:creator>
  <cp:lastModifiedBy>moeder</cp:lastModifiedBy>
  <cp:revision>316</cp:revision>
  <dcterms:created xsi:type="dcterms:W3CDTF">2016-09-27T17:34:00Z</dcterms:created>
  <dcterms:modified xsi:type="dcterms:W3CDTF">2018-08-22T14:26:26Z</dcterms:modified>
</cp:coreProperties>
</file>