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29" autoAdjust="0"/>
  </p:normalViewPr>
  <p:slideViewPr>
    <p:cSldViewPr>
      <p:cViewPr varScale="1">
        <p:scale>
          <a:sx n="82" d="100"/>
          <a:sy n="82" d="100"/>
        </p:scale>
        <p:origin x="702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163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868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511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0080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9030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93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749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004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3215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4228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5962-8F15-4ADE-95F5-E5C60795CBED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864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05962-8F15-4ADE-95F5-E5C60795CBED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E12ED-A44B-43C8-9EEF-5E6EB1EA215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85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png"/><Relationship Id="rId3" Type="http://schemas.microsoft.com/office/2007/relationships/hdphoto" Target="../media/hdphoto1.wdp"/><Relationship Id="rId21" Type="http://schemas.microsoft.com/office/2007/relationships/hdphoto" Target="../media/hdphoto10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5" Type="http://schemas.microsoft.com/office/2007/relationships/hdphoto" Target="../media/hdphoto12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24" Type="http://schemas.openxmlformats.org/officeDocument/2006/relationships/image" Target="../media/image12.png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microsoft.com/office/2007/relationships/hdphoto" Target="../media/hdphoto11.wdp"/><Relationship Id="rId10" Type="http://schemas.openxmlformats.org/officeDocument/2006/relationships/image" Target="../media/image5.png"/><Relationship Id="rId19" Type="http://schemas.microsoft.com/office/2007/relationships/hdphoto" Target="../media/hdphoto9.wdp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Relationship Id="rId2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rrighi\Desktop\Untitled Acquisition Protocol 856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211" t="31145" r="26997" b="33516"/>
          <a:stretch/>
        </p:blipFill>
        <p:spPr bwMode="auto">
          <a:xfrm>
            <a:off x="2448445" y="6799707"/>
            <a:ext cx="1951817" cy="189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rrighi\Desktop\Untitled Acquisition Protocol 89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124" t="17533" r="22348" b="31738"/>
          <a:stretch/>
        </p:blipFill>
        <p:spPr bwMode="auto">
          <a:xfrm>
            <a:off x="396638" y="2575128"/>
            <a:ext cx="1945698" cy="20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arrighi\Desktop\Untitled Acquisition Protocol 787 copy.tif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473" t="25617" r="17742" b="20404"/>
          <a:stretch/>
        </p:blipFill>
        <p:spPr bwMode="auto">
          <a:xfrm>
            <a:off x="408843" y="4718252"/>
            <a:ext cx="1933494" cy="199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arrighi\Desktop\Bryaspis 2.tif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517" t="26107" r="33576" b="28987"/>
          <a:stretch/>
        </p:blipFill>
        <p:spPr bwMode="auto">
          <a:xfrm>
            <a:off x="2448446" y="614475"/>
            <a:ext cx="1951816" cy="185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arrighi\Desktop\Untitled Acquisition Protocol 824 copy.tif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915" t="13738" r="16460" b="29159"/>
          <a:stretch/>
        </p:blipFill>
        <p:spPr bwMode="auto">
          <a:xfrm>
            <a:off x="396638" y="611560"/>
            <a:ext cx="1945698" cy="185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Connecteur droit 2"/>
          <p:cNvCxnSpPr/>
          <p:nvPr/>
        </p:nvCxnSpPr>
        <p:spPr>
          <a:xfrm>
            <a:off x="1982296" y="2335352"/>
            <a:ext cx="25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/>
          <p:cNvSpPr txBox="1"/>
          <p:nvPr/>
        </p:nvSpPr>
        <p:spPr>
          <a:xfrm>
            <a:off x="398120" y="611923"/>
            <a:ext cx="1944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Bryaspis 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humularioides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(2n=40)</a:t>
            </a:r>
            <a:endParaRPr lang="fr-FR" sz="1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Connecteur droit 35"/>
          <p:cNvCxnSpPr/>
          <p:nvPr/>
        </p:nvCxnSpPr>
        <p:spPr>
          <a:xfrm>
            <a:off x="3962488" y="2335352"/>
            <a:ext cx="3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2455761" y="611923"/>
            <a:ext cx="16745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Bryapsis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lupulina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(2n=40)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5" descr="C:\Users\arrighi\Desktop\Untitled Acquisition Protocol 41.tif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19" t="23244" r="47853" b="37433"/>
          <a:stretch/>
        </p:blipFill>
        <p:spPr bwMode="auto">
          <a:xfrm>
            <a:off x="4502576" y="614475"/>
            <a:ext cx="1950760" cy="185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ZoneTexte 46"/>
          <p:cNvSpPr txBox="1"/>
          <p:nvPr/>
        </p:nvSpPr>
        <p:spPr>
          <a:xfrm>
            <a:off x="4502575" y="617599"/>
            <a:ext cx="16676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Cyclocarpa 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stellaris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(2n=28)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Connecteur droit 47"/>
          <p:cNvCxnSpPr/>
          <p:nvPr/>
        </p:nvCxnSpPr>
        <p:spPr>
          <a:xfrm>
            <a:off x="5978752" y="2335352"/>
            <a:ext cx="36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/>
          <p:cNvSpPr txBox="1"/>
          <p:nvPr/>
        </p:nvSpPr>
        <p:spPr>
          <a:xfrm>
            <a:off x="408842" y="2575127"/>
            <a:ext cx="16466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Geissaspis cristata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(2n=40)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ZoneTexte 51"/>
          <p:cNvSpPr txBox="1"/>
          <p:nvPr/>
        </p:nvSpPr>
        <p:spPr>
          <a:xfrm>
            <a:off x="2434307" y="2575128"/>
            <a:ext cx="1219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fr-FR" sz="14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Gtenella</a:t>
            </a:r>
            <a:r>
              <a:rPr lang="fr-FR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C:\Users\arrighi\Desktop\Untitled Acquisition Protocol 66.tif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78" t="22774" r="25184" b="15290"/>
          <a:stretch/>
        </p:blipFill>
        <p:spPr bwMode="auto">
          <a:xfrm>
            <a:off x="4502576" y="2575127"/>
            <a:ext cx="1950760" cy="200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3" name="Connecteur droit 52"/>
          <p:cNvCxnSpPr/>
          <p:nvPr/>
        </p:nvCxnSpPr>
        <p:spPr>
          <a:xfrm>
            <a:off x="6044249" y="4450880"/>
            <a:ext cx="25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ZoneTexte 53"/>
          <p:cNvSpPr txBox="1"/>
          <p:nvPr/>
        </p:nvSpPr>
        <p:spPr>
          <a:xfrm>
            <a:off x="4502575" y="2575128"/>
            <a:ext cx="19507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Humularia 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kapiriensis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(2n=38)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9" descr="C:\Users\arrighi\Desktop\Untitled Acquisition Protocol 831.tif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523" t="22830" r="35839" b="37081"/>
          <a:stretch/>
        </p:blipFill>
        <p:spPr bwMode="auto">
          <a:xfrm>
            <a:off x="2455761" y="2575126"/>
            <a:ext cx="1944501" cy="200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ZoneTexte 54"/>
          <p:cNvSpPr txBox="1"/>
          <p:nvPr/>
        </p:nvSpPr>
        <p:spPr>
          <a:xfrm>
            <a:off x="2455761" y="2573639"/>
            <a:ext cx="16597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Geissaspis 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tenella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(2n=40)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Connecteur droit 50"/>
          <p:cNvCxnSpPr/>
          <p:nvPr/>
        </p:nvCxnSpPr>
        <p:spPr>
          <a:xfrm>
            <a:off x="3899913" y="4450880"/>
            <a:ext cx="378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55"/>
          <p:cNvCxnSpPr/>
          <p:nvPr/>
        </p:nvCxnSpPr>
        <p:spPr>
          <a:xfrm>
            <a:off x="1916922" y="6597472"/>
            <a:ext cx="27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ZoneTexte 56"/>
          <p:cNvSpPr txBox="1"/>
          <p:nvPr/>
        </p:nvSpPr>
        <p:spPr>
          <a:xfrm>
            <a:off x="405434" y="4718252"/>
            <a:ext cx="1828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Kotschya 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africana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(2n=32)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5" name="Picture 11" descr="C:\Users\arrighi\Desktop\Kotschya 2bis.tif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31" t="29578" r="37884" b="32532"/>
          <a:stretch/>
        </p:blipFill>
        <p:spPr bwMode="auto">
          <a:xfrm flipV="1">
            <a:off x="2455761" y="4718252"/>
            <a:ext cx="1944501" cy="199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8" name="Connecteur droit 57"/>
          <p:cNvCxnSpPr/>
          <p:nvPr/>
        </p:nvCxnSpPr>
        <p:spPr>
          <a:xfrm>
            <a:off x="3850366" y="6597472"/>
            <a:ext cx="39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/>
          <p:cNvSpPr txBox="1"/>
          <p:nvPr/>
        </p:nvSpPr>
        <p:spPr>
          <a:xfrm>
            <a:off x="2455761" y="4718252"/>
            <a:ext cx="15269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Kotschya 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lutea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(2n=36)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6" name="Picture 12" descr="C:\Users\arrighi\Desktop\Untitled Acquisition Protocol 797 copy.tif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21" t="29930" r="28559" b="33613"/>
          <a:stretch/>
        </p:blipFill>
        <p:spPr bwMode="auto">
          <a:xfrm>
            <a:off x="4502575" y="4711616"/>
            <a:ext cx="1950761" cy="200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0" name="Connecteur droit 59"/>
          <p:cNvCxnSpPr/>
          <p:nvPr/>
        </p:nvCxnSpPr>
        <p:spPr>
          <a:xfrm>
            <a:off x="5907970" y="6597472"/>
            <a:ext cx="414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ZoneTexte 60"/>
          <p:cNvSpPr txBox="1"/>
          <p:nvPr/>
        </p:nvSpPr>
        <p:spPr>
          <a:xfrm>
            <a:off x="4502575" y="4711616"/>
            <a:ext cx="17936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Kotschya 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strigosa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(2n=36)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Picture 13" descr="C:\Users\arrighi\Desktop\Untitled Acquisition Protocol 813 copy.tif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525" t="20533" r="21105" b="25525"/>
          <a:stretch/>
        </p:blipFill>
        <p:spPr bwMode="auto">
          <a:xfrm>
            <a:off x="396638" y="6803312"/>
            <a:ext cx="1945698" cy="1887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3" name="Connecteur droit 62"/>
          <p:cNvCxnSpPr/>
          <p:nvPr/>
        </p:nvCxnSpPr>
        <p:spPr>
          <a:xfrm>
            <a:off x="1961927" y="8579946"/>
            <a:ext cx="259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ZoneTexte 63"/>
          <p:cNvSpPr txBox="1"/>
          <p:nvPr/>
        </p:nvSpPr>
        <p:spPr>
          <a:xfrm>
            <a:off x="398119" y="6803312"/>
            <a:ext cx="1796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Smithia 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abyssinica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(2n=40)</a:t>
            </a:r>
            <a:endParaRPr lang="fr-FR" sz="10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ZoneTexte 66"/>
          <p:cNvSpPr txBox="1"/>
          <p:nvPr/>
        </p:nvSpPr>
        <p:spPr>
          <a:xfrm>
            <a:off x="2461584" y="6803312"/>
            <a:ext cx="1586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Smithia 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sensitiva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(2n=38)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9" name="Picture 15" descr="C:\Users\arrighi\Desktop\Untitled Acquisition Protocol 13.tif"/>
          <p:cNvPicPr>
            <a:picLocks noChangeAspect="1" noChangeArrowheads="1"/>
          </p:cNvPicPr>
          <p:nvPr/>
        </p:nvPicPr>
        <p:blipFill rotWithShape="1"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708" t="13071" r="22598" b="36525"/>
          <a:stretch/>
        </p:blipFill>
        <p:spPr bwMode="auto">
          <a:xfrm>
            <a:off x="4502576" y="6803311"/>
            <a:ext cx="1950760" cy="188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ZoneTexte 68"/>
          <p:cNvSpPr txBox="1"/>
          <p:nvPr/>
        </p:nvSpPr>
        <p:spPr>
          <a:xfrm>
            <a:off x="4502574" y="6803592"/>
            <a:ext cx="1950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Soemmeringia </a:t>
            </a:r>
            <a:r>
              <a:rPr lang="fr-FR" sz="1000" b="1" i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semperforens</a:t>
            </a:r>
            <a:r>
              <a:rPr lang="fr-FR" sz="10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(2n=20)</a:t>
            </a:r>
            <a:endParaRPr lang="fr-FR" sz="10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Connecteur droit 69"/>
          <p:cNvCxnSpPr/>
          <p:nvPr/>
        </p:nvCxnSpPr>
        <p:spPr>
          <a:xfrm>
            <a:off x="6076894" y="8579946"/>
            <a:ext cx="2772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>
            <a:off x="1928296" y="4450880"/>
            <a:ext cx="30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/>
          <p:nvPr/>
        </p:nvCxnSpPr>
        <p:spPr>
          <a:xfrm>
            <a:off x="3861048" y="8579946"/>
            <a:ext cx="396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6401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63</Words>
  <Application>Microsoft Office PowerPoint</Application>
  <PresentationFormat>Affichage à l'écran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Thème Office</vt:lpstr>
      <vt:lpstr>Présentation PowerPoint</vt:lpstr>
    </vt:vector>
  </TitlesOfParts>
  <Company>CIRAD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arrighi</dc:creator>
  <cp:lastModifiedBy>arrighi</cp:lastModifiedBy>
  <cp:revision>58</cp:revision>
  <dcterms:created xsi:type="dcterms:W3CDTF">2016-08-03T12:28:01Z</dcterms:created>
  <dcterms:modified xsi:type="dcterms:W3CDTF">2018-07-18T13:37:34Z</dcterms:modified>
</cp:coreProperties>
</file>