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5" autoAdjust="0"/>
    <p:restoredTop sz="94645" autoAdjust="0"/>
  </p:normalViewPr>
  <p:slideViewPr>
    <p:cSldViewPr>
      <p:cViewPr varScale="1">
        <p:scale>
          <a:sx n="82" d="100"/>
          <a:sy n="82" d="100"/>
        </p:scale>
        <p:origin x="702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24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236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479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73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0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37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95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91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4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32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1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25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557712" y="380021"/>
            <a:ext cx="16075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ITS + matK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endParaRPr lang="fr-FR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0516"/>
            <a:ext cx="6857999" cy="7771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1723" y="7956376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Ploidy </a:t>
            </a:r>
            <a:r>
              <a:rPr lang="fr-FR" sz="1600" dirty="0" err="1" smtClean="0"/>
              <a:t>level</a:t>
            </a:r>
            <a:r>
              <a:rPr lang="fr-FR" sz="1600" dirty="0" smtClean="0"/>
              <a:t>: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591055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7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arrighi</dc:creator>
  <cp:lastModifiedBy>arrighi</cp:lastModifiedBy>
  <cp:revision>32</cp:revision>
  <dcterms:created xsi:type="dcterms:W3CDTF">2016-08-01T12:14:08Z</dcterms:created>
  <dcterms:modified xsi:type="dcterms:W3CDTF">2018-07-18T13:45:35Z</dcterms:modified>
</cp:coreProperties>
</file>