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6433" autoAdjust="0"/>
  </p:normalViewPr>
  <p:slideViewPr>
    <p:cSldViewPr>
      <p:cViewPr varScale="1">
        <p:scale>
          <a:sx n="84" d="100"/>
          <a:sy n="84" d="100"/>
        </p:scale>
        <p:origin x="1458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78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756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52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746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419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632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28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08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75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448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12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EFB0E-0010-4161-94F2-B29665E00437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83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88" y="4517174"/>
            <a:ext cx="5425506" cy="2935146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00" y="1028921"/>
            <a:ext cx="5425504" cy="2912378"/>
          </a:xfrm>
          <a:prstGeom prst="rect">
            <a:avLst/>
          </a:prstGeom>
        </p:spPr>
      </p:pic>
      <p:sp>
        <p:nvSpPr>
          <p:cNvPr id="1026" name="Rectangle 1025"/>
          <p:cNvSpPr/>
          <p:nvPr/>
        </p:nvSpPr>
        <p:spPr>
          <a:xfrm>
            <a:off x="468988" y="4273529"/>
            <a:ext cx="180020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1" name="Rectangle 330"/>
          <p:cNvSpPr/>
          <p:nvPr/>
        </p:nvSpPr>
        <p:spPr>
          <a:xfrm>
            <a:off x="667792" y="783940"/>
            <a:ext cx="180020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4" name="ZoneTexte 333"/>
          <p:cNvSpPr txBox="1"/>
          <p:nvPr/>
        </p:nvSpPr>
        <p:spPr>
          <a:xfrm>
            <a:off x="908720" y="68356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5" name="Rectangle 25"/>
          <p:cNvSpPr>
            <a:spLocks noChangeArrowheads="1"/>
          </p:cNvSpPr>
          <p:nvPr/>
        </p:nvSpPr>
        <p:spPr bwMode="auto">
          <a:xfrm>
            <a:off x="1236351" y="764195"/>
            <a:ext cx="45938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000" b="1" dirty="0" smtClean="0"/>
              <a:t>No </a:t>
            </a:r>
            <a:r>
              <a:rPr lang="fr-FR" altLang="fr-FR" sz="1000" b="1" dirty="0" err="1" smtClean="0"/>
              <a:t>allopolyploidisation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hypothesis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using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tree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topology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with</a:t>
            </a:r>
            <a:r>
              <a:rPr lang="fr-FR" altLang="fr-FR" sz="1000" b="1" dirty="0" smtClean="0"/>
              <a:t> group A (T1)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Score: 207</a:t>
            </a:r>
          </a:p>
        </p:txBody>
      </p:sp>
      <p:sp>
        <p:nvSpPr>
          <p:cNvPr id="473" name="ZoneTexte 472"/>
          <p:cNvSpPr txBox="1"/>
          <p:nvPr/>
        </p:nvSpPr>
        <p:spPr>
          <a:xfrm>
            <a:off x="1025253" y="4119687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5" name="Rectangle 25"/>
          <p:cNvSpPr>
            <a:spLocks noChangeArrowheads="1"/>
          </p:cNvSpPr>
          <p:nvPr/>
        </p:nvSpPr>
        <p:spPr bwMode="auto">
          <a:xfrm>
            <a:off x="1352884" y="4209397"/>
            <a:ext cx="46684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000" b="1" dirty="0" smtClean="0"/>
              <a:t>No </a:t>
            </a:r>
            <a:r>
              <a:rPr lang="fr-FR" altLang="fr-FR" sz="1000" b="1" dirty="0" err="1" smtClean="0"/>
              <a:t>allopolyploidisation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hypothesis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using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tree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topology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with</a:t>
            </a:r>
            <a:r>
              <a:rPr lang="fr-FR" altLang="fr-FR" sz="1000" b="1" dirty="0" smtClean="0"/>
              <a:t> group B (T2)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Score: 196</a:t>
            </a:r>
          </a:p>
        </p:txBody>
      </p:sp>
    </p:spTree>
    <p:extLst>
      <p:ext uri="{BB962C8B-B14F-4D97-AF65-F5344CB8AC3E}">
        <p14:creationId xmlns:p14="http://schemas.microsoft.com/office/powerpoint/2010/main" val="685641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74" y="910524"/>
            <a:ext cx="5425506" cy="294654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64" y="4388790"/>
            <a:ext cx="5425508" cy="29195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72255" y="4355976"/>
            <a:ext cx="1472569" cy="927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64" y="884638"/>
            <a:ext cx="1493649" cy="951058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39800" y="51118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1067431" y="591815"/>
            <a:ext cx="48818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000" b="1" dirty="0" smtClean="0"/>
              <a:t>One-</a:t>
            </a:r>
            <a:r>
              <a:rPr lang="fr-FR" altLang="fr-FR" sz="1000" b="1" dirty="0" err="1" smtClean="0"/>
              <a:t>allopolyploidisation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hypothesis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using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tree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topology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with</a:t>
            </a:r>
            <a:r>
              <a:rPr lang="fr-FR" altLang="fr-FR" sz="1000" b="1" dirty="0" smtClean="0"/>
              <a:t> group B (N1-best)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Score: 175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53277" y="4131700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980908" y="4212327"/>
            <a:ext cx="48818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000" b="1" dirty="0" err="1" smtClean="0"/>
              <a:t>Two-allopolyploidisation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hypothesis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using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tree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topology</a:t>
            </a:r>
            <a:r>
              <a:rPr lang="fr-FR" altLang="fr-FR" sz="1000" b="1" dirty="0" smtClean="0"/>
              <a:t> </a:t>
            </a:r>
            <a:r>
              <a:rPr lang="fr-FR" altLang="fr-FR" sz="1000" b="1" dirty="0" err="1" smtClean="0"/>
              <a:t>with</a:t>
            </a:r>
            <a:r>
              <a:rPr lang="fr-FR" altLang="fr-FR" sz="1000" b="1" dirty="0" smtClean="0"/>
              <a:t> group B (N2-best)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Score: 169</a:t>
            </a:r>
          </a:p>
        </p:txBody>
      </p:sp>
    </p:spTree>
    <p:extLst>
      <p:ext uri="{BB962C8B-B14F-4D97-AF65-F5344CB8AC3E}">
        <p14:creationId xmlns:p14="http://schemas.microsoft.com/office/powerpoint/2010/main" val="28795879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62</Words>
  <Application>Microsoft Office PowerPoint</Application>
  <PresentationFormat>Affichage à l'écran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5" baseType="lpstr">
      <vt:lpstr>Arial</vt:lpstr>
      <vt:lpstr>Calibri</vt:lpstr>
      <vt:lpstr>Thème Office</vt:lpstr>
      <vt:lpstr>Présentation PowerPoint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arrighi</dc:creator>
  <cp:lastModifiedBy>arrighi</cp:lastModifiedBy>
  <cp:revision>114</cp:revision>
  <cp:lastPrinted>2017-05-18T09:21:03Z</cp:lastPrinted>
  <dcterms:created xsi:type="dcterms:W3CDTF">2016-08-03T07:54:33Z</dcterms:created>
  <dcterms:modified xsi:type="dcterms:W3CDTF">2018-11-19T09:41:20Z</dcterms:modified>
</cp:coreProperties>
</file>