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5" autoAdjust="0"/>
    <p:restoredTop sz="94645" autoAdjust="0"/>
  </p:normalViewPr>
  <p:slideViewPr>
    <p:cSldViewPr>
      <p:cViewPr varScale="1">
        <p:scale>
          <a:sx n="82" d="100"/>
          <a:sy n="82" d="100"/>
        </p:scale>
        <p:origin x="702" y="9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3241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7236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4799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2735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102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1375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954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5914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147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2321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817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3257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>
            <a:spLocks noChangeArrowheads="1"/>
          </p:cNvSpPr>
          <p:nvPr/>
        </p:nvSpPr>
        <p:spPr bwMode="auto">
          <a:xfrm>
            <a:off x="4557712" y="380021"/>
            <a:ext cx="160759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ITS + matK 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tree</a:t>
            </a:r>
            <a:endParaRPr lang="fr-FR" sz="1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utoShape 3"/>
          <p:cNvSpPr>
            <a:spLocks noChangeAspect="1" noChangeArrowheads="1" noTextEdit="1"/>
          </p:cNvSpPr>
          <p:nvPr/>
        </p:nvSpPr>
        <p:spPr bwMode="auto">
          <a:xfrm>
            <a:off x="0" y="819150"/>
            <a:ext cx="6858000" cy="750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37"/>
          <a:stretch/>
        </p:blipFill>
        <p:spPr bwMode="auto">
          <a:xfrm>
            <a:off x="1" y="929456"/>
            <a:ext cx="6741368" cy="774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16097" y="8117648"/>
            <a:ext cx="18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Stem nodulation: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15910555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783</TotalTime>
  <Words>7</Words>
  <Application>Microsoft Office PowerPoint</Application>
  <PresentationFormat>Affichage à l'écran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Présentation PowerPoint</vt:lpstr>
    </vt:vector>
  </TitlesOfParts>
  <Company>CIRAD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arrighi</dc:creator>
  <cp:lastModifiedBy>arrighi</cp:lastModifiedBy>
  <cp:revision>34</cp:revision>
  <dcterms:created xsi:type="dcterms:W3CDTF">2016-08-01T12:14:08Z</dcterms:created>
  <dcterms:modified xsi:type="dcterms:W3CDTF">2018-07-18T13:51:48Z</dcterms:modified>
</cp:coreProperties>
</file>