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5" autoAdjust="0"/>
    <p:restoredTop sz="94645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241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7236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4799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2735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02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137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95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91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32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F2ECA-86FC-4C93-8ED7-5F21B266C1BC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E7D75-D013-4C8F-98C4-35D7BED202F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3257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4557712" y="380021"/>
            <a:ext cx="16075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ITS + matK </a:t>
            </a:r>
            <a:r>
              <a:rPr lang="fr-F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endParaRPr lang="fr-FR" sz="1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0" y="668338"/>
            <a:ext cx="6858000" cy="780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" y="899592"/>
            <a:ext cx="6790755" cy="774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22620" y="8085979"/>
            <a:ext cx="4630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Nodulation </a:t>
            </a:r>
            <a:r>
              <a:rPr lang="fr-FR" sz="1600" dirty="0" err="1" smtClean="0"/>
              <a:t>with</a:t>
            </a:r>
            <a:r>
              <a:rPr lang="fr-FR" sz="1600" dirty="0" smtClean="0"/>
              <a:t> the </a:t>
            </a:r>
            <a:r>
              <a:rPr lang="fr-FR" sz="1600" i="1" dirty="0" smtClean="0"/>
              <a:t>Bradyrhizobium</a:t>
            </a:r>
            <a:r>
              <a:rPr lang="fr-FR" sz="1600" dirty="0" smtClean="0"/>
              <a:t> </a:t>
            </a:r>
            <a:r>
              <a:rPr lang="fr-FR" sz="1600" dirty="0" err="1" smtClean="0"/>
              <a:t>strain</a:t>
            </a:r>
            <a:r>
              <a:rPr lang="fr-FR" sz="1600" dirty="0" smtClean="0"/>
              <a:t> ORS278: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59105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11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37</cp:revision>
  <dcterms:created xsi:type="dcterms:W3CDTF">2016-08-01T12:14:08Z</dcterms:created>
  <dcterms:modified xsi:type="dcterms:W3CDTF">2018-07-18T13:58:06Z</dcterms:modified>
</cp:coreProperties>
</file>