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117" autoAdjust="0"/>
    <p:restoredTop sz="94657" autoAdjust="0"/>
  </p:normalViewPr>
  <p:slideViewPr>
    <p:cSldViewPr>
      <p:cViewPr varScale="1">
        <p:scale>
          <a:sx n="88" d="100"/>
          <a:sy n="88" d="100"/>
        </p:scale>
        <p:origin x="3684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3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7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5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3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5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ZoneTexte 454"/>
          <p:cNvSpPr txBox="1">
            <a:spLocks noChangeArrowheads="1"/>
          </p:cNvSpPr>
          <p:nvPr/>
        </p:nvSpPr>
        <p:spPr bwMode="auto">
          <a:xfrm>
            <a:off x="4869160" y="447799"/>
            <a:ext cx="11755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matK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endParaRPr lang="fr-FR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Rectangle 5"/>
          <p:cNvSpPr>
            <a:spLocks noChangeArrowheads="1"/>
          </p:cNvSpPr>
          <p:nvPr/>
        </p:nvSpPr>
        <p:spPr bwMode="auto">
          <a:xfrm>
            <a:off x="2514329" y="361850"/>
            <a:ext cx="11333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Pictetia</a:t>
            </a: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angustifolia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05" name="Freeform 6"/>
          <p:cNvSpPr>
            <a:spLocks/>
          </p:cNvSpPr>
          <p:nvPr/>
        </p:nvSpPr>
        <p:spPr bwMode="auto">
          <a:xfrm>
            <a:off x="1307203" y="431700"/>
            <a:ext cx="1201753" cy="777875"/>
          </a:xfrm>
          <a:custGeom>
            <a:avLst/>
            <a:gdLst>
              <a:gd name="T0" fmla="*/ 0 w 671"/>
              <a:gd name="T1" fmla="*/ 490 h 490"/>
              <a:gd name="T2" fmla="*/ 0 w 671"/>
              <a:gd name="T3" fmla="*/ 0 h 490"/>
              <a:gd name="T4" fmla="*/ 671 w 671"/>
              <a:gd name="T5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1" h="490">
                <a:moveTo>
                  <a:pt x="0" y="490"/>
                </a:moveTo>
                <a:lnTo>
                  <a:pt x="0" y="0"/>
                </a:lnTo>
                <a:lnTo>
                  <a:pt x="671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Rectangle 7"/>
          <p:cNvSpPr>
            <a:spLocks noChangeArrowheads="1"/>
          </p:cNvSpPr>
          <p:nvPr/>
        </p:nvSpPr>
        <p:spPr bwMode="auto">
          <a:xfrm>
            <a:off x="3295199" y="492025"/>
            <a:ext cx="7870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americana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08" name="Freeform 8"/>
          <p:cNvSpPr>
            <a:spLocks/>
          </p:cNvSpPr>
          <p:nvPr/>
        </p:nvSpPr>
        <p:spPr bwMode="auto">
          <a:xfrm>
            <a:off x="3214605" y="563463"/>
            <a:ext cx="75221" cy="61913"/>
          </a:xfrm>
          <a:custGeom>
            <a:avLst/>
            <a:gdLst>
              <a:gd name="T0" fmla="*/ 0 w 42"/>
              <a:gd name="T1" fmla="*/ 39 h 39"/>
              <a:gd name="T2" fmla="*/ 0 w 42"/>
              <a:gd name="T3" fmla="*/ 0 h 39"/>
              <a:gd name="T4" fmla="*/ 42 w 42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39">
                <a:moveTo>
                  <a:pt x="0" y="39"/>
                </a:moveTo>
                <a:lnTo>
                  <a:pt x="0" y="0"/>
                </a:lnTo>
                <a:lnTo>
                  <a:pt x="42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Rectangle 9"/>
          <p:cNvSpPr>
            <a:spLocks noChangeArrowheads="1"/>
          </p:cNvSpPr>
          <p:nvPr/>
        </p:nvSpPr>
        <p:spPr bwMode="auto">
          <a:xfrm>
            <a:off x="3400867" y="623788"/>
            <a:ext cx="6011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unijuga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10" name="Freeform 10"/>
          <p:cNvSpPr>
            <a:spLocks/>
          </p:cNvSpPr>
          <p:nvPr/>
        </p:nvSpPr>
        <p:spPr bwMode="auto">
          <a:xfrm>
            <a:off x="3214605" y="631725"/>
            <a:ext cx="180890" cy="61913"/>
          </a:xfrm>
          <a:custGeom>
            <a:avLst/>
            <a:gdLst>
              <a:gd name="T0" fmla="*/ 0 w 101"/>
              <a:gd name="T1" fmla="*/ 0 h 39"/>
              <a:gd name="T2" fmla="*/ 0 w 101"/>
              <a:gd name="T3" fmla="*/ 39 h 39"/>
              <a:gd name="T4" fmla="*/ 101 w 101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1" h="39">
                <a:moveTo>
                  <a:pt x="0" y="0"/>
                </a:moveTo>
                <a:lnTo>
                  <a:pt x="0" y="39"/>
                </a:lnTo>
                <a:lnTo>
                  <a:pt x="101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Freeform 11"/>
          <p:cNvSpPr>
            <a:spLocks/>
          </p:cNvSpPr>
          <p:nvPr/>
        </p:nvSpPr>
        <p:spPr bwMode="auto">
          <a:xfrm>
            <a:off x="3185949" y="628550"/>
            <a:ext cx="28656" cy="95250"/>
          </a:xfrm>
          <a:custGeom>
            <a:avLst/>
            <a:gdLst>
              <a:gd name="T0" fmla="*/ 0 w 16"/>
              <a:gd name="T1" fmla="*/ 60 h 60"/>
              <a:gd name="T2" fmla="*/ 0 w 16"/>
              <a:gd name="T3" fmla="*/ 0 h 60"/>
              <a:gd name="T4" fmla="*/ 16 w 16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60">
                <a:moveTo>
                  <a:pt x="0" y="60"/>
                </a:moveTo>
                <a:lnTo>
                  <a:pt x="0" y="0"/>
                </a:lnTo>
                <a:lnTo>
                  <a:pt x="1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2" name="Rectangle 12"/>
          <p:cNvSpPr>
            <a:spLocks noChangeArrowheads="1"/>
          </p:cNvSpPr>
          <p:nvPr/>
        </p:nvSpPr>
        <p:spPr bwMode="auto">
          <a:xfrm>
            <a:off x="3245052" y="753963"/>
            <a:ext cx="54662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villosa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13" name="Freeform 13"/>
          <p:cNvSpPr>
            <a:spLocks/>
          </p:cNvSpPr>
          <p:nvPr/>
        </p:nvSpPr>
        <p:spPr bwMode="auto">
          <a:xfrm>
            <a:off x="3185949" y="730150"/>
            <a:ext cx="53730" cy="95250"/>
          </a:xfrm>
          <a:custGeom>
            <a:avLst/>
            <a:gdLst>
              <a:gd name="T0" fmla="*/ 0 w 30"/>
              <a:gd name="T1" fmla="*/ 0 h 60"/>
              <a:gd name="T2" fmla="*/ 0 w 30"/>
              <a:gd name="T3" fmla="*/ 60 h 60"/>
              <a:gd name="T4" fmla="*/ 30 w 30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" h="60">
                <a:moveTo>
                  <a:pt x="0" y="0"/>
                </a:moveTo>
                <a:lnTo>
                  <a:pt x="0" y="60"/>
                </a:lnTo>
                <a:lnTo>
                  <a:pt x="30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4" name="Freeform 14"/>
          <p:cNvSpPr>
            <a:spLocks/>
          </p:cNvSpPr>
          <p:nvPr/>
        </p:nvSpPr>
        <p:spPr bwMode="auto">
          <a:xfrm>
            <a:off x="2444480" y="726975"/>
            <a:ext cx="741469" cy="144463"/>
          </a:xfrm>
          <a:custGeom>
            <a:avLst/>
            <a:gdLst>
              <a:gd name="T0" fmla="*/ 0 w 414"/>
              <a:gd name="T1" fmla="*/ 91 h 91"/>
              <a:gd name="T2" fmla="*/ 0 w 414"/>
              <a:gd name="T3" fmla="*/ 0 h 91"/>
              <a:gd name="T4" fmla="*/ 414 w 414"/>
              <a:gd name="T5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4" h="91">
                <a:moveTo>
                  <a:pt x="0" y="91"/>
                </a:moveTo>
                <a:lnTo>
                  <a:pt x="0" y="0"/>
                </a:lnTo>
                <a:lnTo>
                  <a:pt x="414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" name="Rectangle 15"/>
          <p:cNvSpPr>
            <a:spLocks noChangeArrowheads="1"/>
          </p:cNvSpPr>
          <p:nvPr/>
        </p:nvSpPr>
        <p:spPr bwMode="auto">
          <a:xfrm>
            <a:off x="2650444" y="884138"/>
            <a:ext cx="83035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fluminensis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16" name="Freeform 16"/>
          <p:cNvSpPr>
            <a:spLocks/>
          </p:cNvSpPr>
          <p:nvPr/>
        </p:nvSpPr>
        <p:spPr bwMode="auto">
          <a:xfrm>
            <a:off x="2634325" y="955575"/>
            <a:ext cx="12537" cy="63500"/>
          </a:xfrm>
          <a:custGeom>
            <a:avLst/>
            <a:gdLst>
              <a:gd name="T0" fmla="*/ 0 w 7"/>
              <a:gd name="T1" fmla="*/ 40 h 40"/>
              <a:gd name="T2" fmla="*/ 0 w 7"/>
              <a:gd name="T3" fmla="*/ 0 h 40"/>
              <a:gd name="T4" fmla="*/ 7 w 7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0">
                <a:moveTo>
                  <a:pt x="0" y="40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Rectangle 17"/>
          <p:cNvSpPr>
            <a:spLocks noChangeArrowheads="1"/>
          </p:cNvSpPr>
          <p:nvPr/>
        </p:nvSpPr>
        <p:spPr bwMode="auto">
          <a:xfrm>
            <a:off x="2668354" y="1015900"/>
            <a:ext cx="71654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parviflora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18" name="Freeform 18"/>
          <p:cNvSpPr>
            <a:spLocks/>
          </p:cNvSpPr>
          <p:nvPr/>
        </p:nvSpPr>
        <p:spPr bwMode="auto">
          <a:xfrm>
            <a:off x="2634325" y="1023838"/>
            <a:ext cx="28656" cy="63500"/>
          </a:xfrm>
          <a:custGeom>
            <a:avLst/>
            <a:gdLst>
              <a:gd name="T0" fmla="*/ 0 w 16"/>
              <a:gd name="T1" fmla="*/ 0 h 40"/>
              <a:gd name="T2" fmla="*/ 0 w 16"/>
              <a:gd name="T3" fmla="*/ 40 h 40"/>
              <a:gd name="T4" fmla="*/ 16 w 1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40">
                <a:moveTo>
                  <a:pt x="0" y="0"/>
                </a:moveTo>
                <a:lnTo>
                  <a:pt x="0" y="40"/>
                </a:lnTo>
                <a:lnTo>
                  <a:pt x="1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Freeform 19"/>
          <p:cNvSpPr>
            <a:spLocks/>
          </p:cNvSpPr>
          <p:nvPr/>
        </p:nvSpPr>
        <p:spPr bwMode="auto">
          <a:xfrm>
            <a:off x="2444480" y="876200"/>
            <a:ext cx="189845" cy="144463"/>
          </a:xfrm>
          <a:custGeom>
            <a:avLst/>
            <a:gdLst>
              <a:gd name="T0" fmla="*/ 0 w 106"/>
              <a:gd name="T1" fmla="*/ 0 h 91"/>
              <a:gd name="T2" fmla="*/ 0 w 106"/>
              <a:gd name="T3" fmla="*/ 91 h 91"/>
              <a:gd name="T4" fmla="*/ 106 w 106"/>
              <a:gd name="T5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" h="91">
                <a:moveTo>
                  <a:pt x="0" y="0"/>
                </a:moveTo>
                <a:lnTo>
                  <a:pt x="0" y="91"/>
                </a:lnTo>
                <a:lnTo>
                  <a:pt x="106" y="9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Freeform 20"/>
          <p:cNvSpPr>
            <a:spLocks/>
          </p:cNvSpPr>
          <p:nvPr/>
        </p:nvSpPr>
        <p:spPr bwMode="auto">
          <a:xfrm>
            <a:off x="1808680" y="874613"/>
            <a:ext cx="635801" cy="1114425"/>
          </a:xfrm>
          <a:custGeom>
            <a:avLst/>
            <a:gdLst>
              <a:gd name="T0" fmla="*/ 0 w 355"/>
              <a:gd name="T1" fmla="*/ 702 h 702"/>
              <a:gd name="T2" fmla="*/ 0 w 355"/>
              <a:gd name="T3" fmla="*/ 0 h 702"/>
              <a:gd name="T4" fmla="*/ 355 w 355"/>
              <a:gd name="T5" fmla="*/ 0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5" h="702">
                <a:moveTo>
                  <a:pt x="0" y="702"/>
                </a:moveTo>
                <a:lnTo>
                  <a:pt x="0" y="0"/>
                </a:lnTo>
                <a:lnTo>
                  <a:pt x="35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Rectangle 21"/>
          <p:cNvSpPr>
            <a:spLocks noChangeArrowheads="1"/>
          </p:cNvSpPr>
          <p:nvPr/>
        </p:nvSpPr>
        <p:spPr bwMode="auto">
          <a:xfrm>
            <a:off x="2444480" y="1146075"/>
            <a:ext cx="10195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paraguayensis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22" name="Freeform 22"/>
          <p:cNvSpPr>
            <a:spLocks/>
          </p:cNvSpPr>
          <p:nvPr/>
        </p:nvSpPr>
        <p:spPr bwMode="auto">
          <a:xfrm>
            <a:off x="2430152" y="1217513"/>
            <a:ext cx="10746" cy="61913"/>
          </a:xfrm>
          <a:custGeom>
            <a:avLst/>
            <a:gdLst>
              <a:gd name="T0" fmla="*/ 0 w 6"/>
              <a:gd name="T1" fmla="*/ 39 h 39"/>
              <a:gd name="T2" fmla="*/ 0 w 6"/>
              <a:gd name="T3" fmla="*/ 0 h 39"/>
              <a:gd name="T4" fmla="*/ 6 w 6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9">
                <a:moveTo>
                  <a:pt x="0" y="39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Rectangle 23"/>
          <p:cNvSpPr>
            <a:spLocks noChangeArrowheads="1"/>
          </p:cNvSpPr>
          <p:nvPr/>
        </p:nvSpPr>
        <p:spPr bwMode="auto">
          <a:xfrm>
            <a:off x="2566267" y="1277838"/>
            <a:ext cx="100668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montevidensis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28" name="Freeform 24"/>
          <p:cNvSpPr>
            <a:spLocks/>
          </p:cNvSpPr>
          <p:nvPr/>
        </p:nvSpPr>
        <p:spPr bwMode="auto">
          <a:xfrm>
            <a:off x="2430152" y="1285775"/>
            <a:ext cx="130742" cy="61913"/>
          </a:xfrm>
          <a:custGeom>
            <a:avLst/>
            <a:gdLst>
              <a:gd name="T0" fmla="*/ 0 w 73"/>
              <a:gd name="T1" fmla="*/ 0 h 39"/>
              <a:gd name="T2" fmla="*/ 0 w 73"/>
              <a:gd name="T3" fmla="*/ 39 h 39"/>
              <a:gd name="T4" fmla="*/ 73 w 73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" h="39">
                <a:moveTo>
                  <a:pt x="0" y="0"/>
                </a:moveTo>
                <a:lnTo>
                  <a:pt x="0" y="39"/>
                </a:lnTo>
                <a:lnTo>
                  <a:pt x="73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Freeform 25"/>
          <p:cNvSpPr>
            <a:spLocks/>
          </p:cNvSpPr>
          <p:nvPr/>
        </p:nvSpPr>
        <p:spPr bwMode="auto">
          <a:xfrm>
            <a:off x="2161504" y="1282600"/>
            <a:ext cx="268648" cy="369888"/>
          </a:xfrm>
          <a:custGeom>
            <a:avLst/>
            <a:gdLst>
              <a:gd name="T0" fmla="*/ 0 w 150"/>
              <a:gd name="T1" fmla="*/ 233 h 233"/>
              <a:gd name="T2" fmla="*/ 0 w 150"/>
              <a:gd name="T3" fmla="*/ 0 h 233"/>
              <a:gd name="T4" fmla="*/ 150 w 150"/>
              <a:gd name="T5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0" h="233">
                <a:moveTo>
                  <a:pt x="0" y="233"/>
                </a:moveTo>
                <a:lnTo>
                  <a:pt x="0" y="0"/>
                </a:lnTo>
                <a:lnTo>
                  <a:pt x="150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Rectangle 26"/>
          <p:cNvSpPr>
            <a:spLocks noChangeArrowheads="1"/>
          </p:cNvSpPr>
          <p:nvPr/>
        </p:nvSpPr>
        <p:spPr bwMode="auto">
          <a:xfrm>
            <a:off x="3012223" y="1408013"/>
            <a:ext cx="118942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tambacoundensis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2" name="Freeform 27"/>
          <p:cNvSpPr>
            <a:spLocks/>
          </p:cNvSpPr>
          <p:nvPr/>
        </p:nvSpPr>
        <p:spPr bwMode="auto">
          <a:xfrm>
            <a:off x="2888645" y="1479450"/>
            <a:ext cx="118205" cy="95250"/>
          </a:xfrm>
          <a:custGeom>
            <a:avLst/>
            <a:gdLst>
              <a:gd name="T0" fmla="*/ 0 w 66"/>
              <a:gd name="T1" fmla="*/ 60 h 60"/>
              <a:gd name="T2" fmla="*/ 0 w 66"/>
              <a:gd name="T3" fmla="*/ 0 h 60"/>
              <a:gd name="T4" fmla="*/ 66 w 66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" h="60">
                <a:moveTo>
                  <a:pt x="0" y="60"/>
                </a:moveTo>
                <a:lnTo>
                  <a:pt x="0" y="0"/>
                </a:lnTo>
                <a:lnTo>
                  <a:pt x="6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Rectangle 28"/>
          <p:cNvSpPr>
            <a:spLocks noChangeArrowheads="1"/>
          </p:cNvSpPr>
          <p:nvPr/>
        </p:nvSpPr>
        <p:spPr bwMode="auto">
          <a:xfrm>
            <a:off x="3117891" y="1539775"/>
            <a:ext cx="62356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rostrata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2" name="Freeform 29"/>
          <p:cNvSpPr>
            <a:spLocks/>
          </p:cNvSpPr>
          <p:nvPr/>
        </p:nvSpPr>
        <p:spPr bwMode="auto">
          <a:xfrm>
            <a:off x="2987149" y="1609625"/>
            <a:ext cx="125369" cy="63500"/>
          </a:xfrm>
          <a:custGeom>
            <a:avLst/>
            <a:gdLst>
              <a:gd name="T0" fmla="*/ 0 w 70"/>
              <a:gd name="T1" fmla="*/ 40 h 40"/>
              <a:gd name="T2" fmla="*/ 0 w 70"/>
              <a:gd name="T3" fmla="*/ 0 h 40"/>
              <a:gd name="T4" fmla="*/ 70 w 70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0" h="40">
                <a:moveTo>
                  <a:pt x="0" y="40"/>
                </a:moveTo>
                <a:lnTo>
                  <a:pt x="0" y="0"/>
                </a:lnTo>
                <a:lnTo>
                  <a:pt x="70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Rectangle 30"/>
          <p:cNvSpPr>
            <a:spLocks noChangeArrowheads="1"/>
          </p:cNvSpPr>
          <p:nvPr/>
        </p:nvSpPr>
        <p:spPr bwMode="auto">
          <a:xfrm>
            <a:off x="3091027" y="1669950"/>
            <a:ext cx="48891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filosa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46" name="Freeform 31"/>
          <p:cNvSpPr>
            <a:spLocks/>
          </p:cNvSpPr>
          <p:nvPr/>
        </p:nvSpPr>
        <p:spPr bwMode="auto">
          <a:xfrm>
            <a:off x="2987149" y="1677888"/>
            <a:ext cx="100295" cy="63500"/>
          </a:xfrm>
          <a:custGeom>
            <a:avLst/>
            <a:gdLst>
              <a:gd name="T0" fmla="*/ 0 w 56"/>
              <a:gd name="T1" fmla="*/ 0 h 40"/>
              <a:gd name="T2" fmla="*/ 0 w 56"/>
              <a:gd name="T3" fmla="*/ 40 h 40"/>
              <a:gd name="T4" fmla="*/ 56 w 5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" h="40">
                <a:moveTo>
                  <a:pt x="0" y="0"/>
                </a:moveTo>
                <a:lnTo>
                  <a:pt x="0" y="40"/>
                </a:lnTo>
                <a:lnTo>
                  <a:pt x="5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Freeform 32"/>
          <p:cNvSpPr>
            <a:spLocks/>
          </p:cNvSpPr>
          <p:nvPr/>
        </p:nvSpPr>
        <p:spPr bwMode="auto">
          <a:xfrm>
            <a:off x="2888645" y="1579463"/>
            <a:ext cx="98504" cy="95250"/>
          </a:xfrm>
          <a:custGeom>
            <a:avLst/>
            <a:gdLst>
              <a:gd name="T0" fmla="*/ 0 w 55"/>
              <a:gd name="T1" fmla="*/ 0 h 60"/>
              <a:gd name="T2" fmla="*/ 0 w 55"/>
              <a:gd name="T3" fmla="*/ 60 h 60"/>
              <a:gd name="T4" fmla="*/ 55 w 55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60">
                <a:moveTo>
                  <a:pt x="0" y="0"/>
                </a:moveTo>
                <a:lnTo>
                  <a:pt x="0" y="60"/>
                </a:lnTo>
                <a:lnTo>
                  <a:pt x="55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Freeform 33"/>
          <p:cNvSpPr>
            <a:spLocks/>
          </p:cNvSpPr>
          <p:nvPr/>
        </p:nvSpPr>
        <p:spPr bwMode="auto">
          <a:xfrm>
            <a:off x="2650444" y="1577875"/>
            <a:ext cx="238201" cy="446088"/>
          </a:xfrm>
          <a:custGeom>
            <a:avLst/>
            <a:gdLst>
              <a:gd name="T0" fmla="*/ 0 w 133"/>
              <a:gd name="T1" fmla="*/ 281 h 281"/>
              <a:gd name="T2" fmla="*/ 0 w 133"/>
              <a:gd name="T3" fmla="*/ 0 h 281"/>
              <a:gd name="T4" fmla="*/ 133 w 133"/>
              <a:gd name="T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3" h="281">
                <a:moveTo>
                  <a:pt x="0" y="281"/>
                </a:moveTo>
                <a:lnTo>
                  <a:pt x="0" y="0"/>
                </a:lnTo>
                <a:lnTo>
                  <a:pt x="133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Rectangle 34"/>
          <p:cNvSpPr>
            <a:spLocks noChangeArrowheads="1"/>
          </p:cNvSpPr>
          <p:nvPr/>
        </p:nvSpPr>
        <p:spPr bwMode="auto">
          <a:xfrm>
            <a:off x="3359675" y="1800125"/>
            <a:ext cx="56746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deamii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85" name="Freeform 35"/>
          <p:cNvSpPr>
            <a:spLocks/>
          </p:cNvSpPr>
          <p:nvPr/>
        </p:nvSpPr>
        <p:spPr bwMode="auto">
          <a:xfrm>
            <a:off x="2963866" y="1871563"/>
            <a:ext cx="390435" cy="603250"/>
          </a:xfrm>
          <a:custGeom>
            <a:avLst/>
            <a:gdLst>
              <a:gd name="T0" fmla="*/ 0 w 218"/>
              <a:gd name="T1" fmla="*/ 380 h 380"/>
              <a:gd name="T2" fmla="*/ 0 w 218"/>
              <a:gd name="T3" fmla="*/ 0 h 380"/>
              <a:gd name="T4" fmla="*/ 218 w 218"/>
              <a:gd name="T5" fmla="*/ 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" h="380">
                <a:moveTo>
                  <a:pt x="0" y="380"/>
                </a:moveTo>
                <a:lnTo>
                  <a:pt x="0" y="0"/>
                </a:lnTo>
                <a:lnTo>
                  <a:pt x="21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6" name="Rectangle 36"/>
          <p:cNvSpPr>
            <a:spLocks noChangeArrowheads="1"/>
          </p:cNvSpPr>
          <p:nvPr/>
        </p:nvSpPr>
        <p:spPr bwMode="auto">
          <a:xfrm>
            <a:off x="3406240" y="1931888"/>
            <a:ext cx="5177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ciliata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87" name="Freeform 37"/>
          <p:cNvSpPr>
            <a:spLocks/>
          </p:cNvSpPr>
          <p:nvPr/>
        </p:nvSpPr>
        <p:spPr bwMode="auto">
          <a:xfrm>
            <a:off x="3357884" y="2001738"/>
            <a:ext cx="44775" cy="63500"/>
          </a:xfrm>
          <a:custGeom>
            <a:avLst/>
            <a:gdLst>
              <a:gd name="T0" fmla="*/ 0 w 25"/>
              <a:gd name="T1" fmla="*/ 40 h 40"/>
              <a:gd name="T2" fmla="*/ 0 w 25"/>
              <a:gd name="T3" fmla="*/ 0 h 40"/>
              <a:gd name="T4" fmla="*/ 25 w 25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40">
                <a:moveTo>
                  <a:pt x="0" y="40"/>
                </a:moveTo>
                <a:lnTo>
                  <a:pt x="0" y="0"/>
                </a:lnTo>
                <a:lnTo>
                  <a:pt x="2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8" name="Rectangle 38"/>
          <p:cNvSpPr>
            <a:spLocks noChangeArrowheads="1"/>
          </p:cNvSpPr>
          <p:nvPr/>
        </p:nvSpPr>
        <p:spPr bwMode="auto">
          <a:xfrm>
            <a:off x="3477880" y="2062063"/>
            <a:ext cx="80631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denticulata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89" name="Freeform 39"/>
          <p:cNvSpPr>
            <a:spLocks/>
          </p:cNvSpPr>
          <p:nvPr/>
        </p:nvSpPr>
        <p:spPr bwMode="auto">
          <a:xfrm>
            <a:off x="3357884" y="2070000"/>
            <a:ext cx="116414" cy="63500"/>
          </a:xfrm>
          <a:custGeom>
            <a:avLst/>
            <a:gdLst>
              <a:gd name="T0" fmla="*/ 0 w 65"/>
              <a:gd name="T1" fmla="*/ 0 h 40"/>
              <a:gd name="T2" fmla="*/ 0 w 65"/>
              <a:gd name="T3" fmla="*/ 40 h 40"/>
              <a:gd name="T4" fmla="*/ 65 w 65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" h="40">
                <a:moveTo>
                  <a:pt x="0" y="0"/>
                </a:moveTo>
                <a:lnTo>
                  <a:pt x="0" y="40"/>
                </a:lnTo>
                <a:lnTo>
                  <a:pt x="65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0" name="Freeform 40"/>
          <p:cNvSpPr>
            <a:spLocks/>
          </p:cNvSpPr>
          <p:nvPr/>
        </p:nvSpPr>
        <p:spPr bwMode="auto">
          <a:xfrm>
            <a:off x="3311318" y="2068413"/>
            <a:ext cx="46566" cy="95250"/>
          </a:xfrm>
          <a:custGeom>
            <a:avLst/>
            <a:gdLst>
              <a:gd name="T0" fmla="*/ 0 w 26"/>
              <a:gd name="T1" fmla="*/ 60 h 60"/>
              <a:gd name="T2" fmla="*/ 0 w 26"/>
              <a:gd name="T3" fmla="*/ 0 h 60"/>
              <a:gd name="T4" fmla="*/ 26 w 26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60">
                <a:moveTo>
                  <a:pt x="0" y="60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1" name="Rectangle 41"/>
          <p:cNvSpPr>
            <a:spLocks noChangeArrowheads="1"/>
          </p:cNvSpPr>
          <p:nvPr/>
        </p:nvSpPr>
        <p:spPr bwMode="auto">
          <a:xfrm>
            <a:off x="3479671" y="2193825"/>
            <a:ext cx="13673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evenia </a:t>
            </a:r>
            <a:r>
              <a:rPr kumimoji="0" lang="fr-FR" altLang="fr-FR" sz="10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ssp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serrulata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92" name="Freeform 42"/>
          <p:cNvSpPr>
            <a:spLocks/>
          </p:cNvSpPr>
          <p:nvPr/>
        </p:nvSpPr>
        <p:spPr bwMode="auto">
          <a:xfrm>
            <a:off x="3311318" y="2168425"/>
            <a:ext cx="164771" cy="95250"/>
          </a:xfrm>
          <a:custGeom>
            <a:avLst/>
            <a:gdLst>
              <a:gd name="T0" fmla="*/ 0 w 92"/>
              <a:gd name="T1" fmla="*/ 0 h 60"/>
              <a:gd name="T2" fmla="*/ 0 w 92"/>
              <a:gd name="T3" fmla="*/ 60 h 60"/>
              <a:gd name="T4" fmla="*/ 92 w 92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2" h="60">
                <a:moveTo>
                  <a:pt x="0" y="0"/>
                </a:moveTo>
                <a:lnTo>
                  <a:pt x="0" y="60"/>
                </a:lnTo>
                <a:lnTo>
                  <a:pt x="92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3" name="Freeform 43"/>
          <p:cNvSpPr>
            <a:spLocks/>
          </p:cNvSpPr>
          <p:nvPr/>
        </p:nvSpPr>
        <p:spPr bwMode="auto">
          <a:xfrm>
            <a:off x="3298781" y="2166838"/>
            <a:ext cx="12537" cy="404813"/>
          </a:xfrm>
          <a:custGeom>
            <a:avLst/>
            <a:gdLst>
              <a:gd name="T0" fmla="*/ 0 w 7"/>
              <a:gd name="T1" fmla="*/ 255 h 255"/>
              <a:gd name="T2" fmla="*/ 0 w 7"/>
              <a:gd name="T3" fmla="*/ 0 h 255"/>
              <a:gd name="T4" fmla="*/ 7 w 7"/>
              <a:gd name="T5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255">
                <a:moveTo>
                  <a:pt x="0" y="255"/>
                </a:moveTo>
                <a:lnTo>
                  <a:pt x="0" y="0"/>
                </a:lnTo>
                <a:lnTo>
                  <a:pt x="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4" name="Rectangle 44"/>
          <p:cNvSpPr>
            <a:spLocks noChangeArrowheads="1"/>
          </p:cNvSpPr>
          <p:nvPr/>
        </p:nvSpPr>
        <p:spPr bwMode="auto">
          <a:xfrm>
            <a:off x="3549519" y="2324000"/>
            <a:ext cx="124553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evenia </a:t>
            </a:r>
            <a:r>
              <a:rPr kumimoji="0" lang="fr-FR" altLang="fr-FR" sz="100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ssp</a:t>
            </a: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 evenia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95" name="Freeform 45"/>
          <p:cNvSpPr>
            <a:spLocks/>
          </p:cNvSpPr>
          <p:nvPr/>
        </p:nvSpPr>
        <p:spPr bwMode="auto">
          <a:xfrm>
            <a:off x="3483253" y="2395438"/>
            <a:ext cx="62685" cy="61913"/>
          </a:xfrm>
          <a:custGeom>
            <a:avLst/>
            <a:gdLst>
              <a:gd name="T0" fmla="*/ 0 w 35"/>
              <a:gd name="T1" fmla="*/ 39 h 39"/>
              <a:gd name="T2" fmla="*/ 0 w 35"/>
              <a:gd name="T3" fmla="*/ 0 h 39"/>
              <a:gd name="T4" fmla="*/ 35 w 35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39">
                <a:moveTo>
                  <a:pt x="0" y="39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6" name="Rectangle 46"/>
          <p:cNvSpPr>
            <a:spLocks noChangeArrowheads="1"/>
          </p:cNvSpPr>
          <p:nvPr/>
        </p:nvSpPr>
        <p:spPr bwMode="auto">
          <a:xfrm>
            <a:off x="3531610" y="2454175"/>
            <a:ext cx="114294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indica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6x (Africa)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97" name="Freeform 47"/>
          <p:cNvSpPr>
            <a:spLocks/>
          </p:cNvSpPr>
          <p:nvPr/>
        </p:nvSpPr>
        <p:spPr bwMode="auto">
          <a:xfrm>
            <a:off x="3483253" y="2463700"/>
            <a:ext cx="44775" cy="61913"/>
          </a:xfrm>
          <a:custGeom>
            <a:avLst/>
            <a:gdLst>
              <a:gd name="T0" fmla="*/ 0 w 25"/>
              <a:gd name="T1" fmla="*/ 0 h 39"/>
              <a:gd name="T2" fmla="*/ 0 w 25"/>
              <a:gd name="T3" fmla="*/ 39 h 39"/>
              <a:gd name="T4" fmla="*/ 25 w 25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39">
                <a:moveTo>
                  <a:pt x="0" y="0"/>
                </a:moveTo>
                <a:lnTo>
                  <a:pt x="0" y="39"/>
                </a:lnTo>
                <a:lnTo>
                  <a:pt x="25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8" name="Freeform 48"/>
          <p:cNvSpPr>
            <a:spLocks/>
          </p:cNvSpPr>
          <p:nvPr/>
        </p:nvSpPr>
        <p:spPr bwMode="auto">
          <a:xfrm>
            <a:off x="3420568" y="2460525"/>
            <a:ext cx="62685" cy="95250"/>
          </a:xfrm>
          <a:custGeom>
            <a:avLst/>
            <a:gdLst>
              <a:gd name="T0" fmla="*/ 0 w 35"/>
              <a:gd name="T1" fmla="*/ 60 h 60"/>
              <a:gd name="T2" fmla="*/ 0 w 35"/>
              <a:gd name="T3" fmla="*/ 0 h 60"/>
              <a:gd name="T4" fmla="*/ 35 w 35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60">
                <a:moveTo>
                  <a:pt x="0" y="60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9" name="Rectangle 49"/>
          <p:cNvSpPr>
            <a:spLocks noChangeArrowheads="1"/>
          </p:cNvSpPr>
          <p:nvPr/>
        </p:nvSpPr>
        <p:spPr bwMode="auto">
          <a:xfrm>
            <a:off x="3554824" y="2585938"/>
            <a:ext cx="124232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Aindica</a:t>
            </a: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6x (Australia)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00" name="Freeform 50"/>
          <p:cNvSpPr>
            <a:spLocks/>
          </p:cNvSpPr>
          <p:nvPr/>
        </p:nvSpPr>
        <p:spPr bwMode="auto">
          <a:xfrm>
            <a:off x="3420568" y="2560538"/>
            <a:ext cx="26865" cy="96838"/>
          </a:xfrm>
          <a:custGeom>
            <a:avLst/>
            <a:gdLst>
              <a:gd name="T0" fmla="*/ 0 w 15"/>
              <a:gd name="T1" fmla="*/ 0 h 61"/>
              <a:gd name="T2" fmla="*/ 0 w 15"/>
              <a:gd name="T3" fmla="*/ 61 h 61"/>
              <a:gd name="T4" fmla="*/ 15 w 15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" h="61">
                <a:moveTo>
                  <a:pt x="0" y="0"/>
                </a:moveTo>
                <a:lnTo>
                  <a:pt x="0" y="61"/>
                </a:lnTo>
                <a:lnTo>
                  <a:pt x="15" y="6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1" name="Freeform 51"/>
          <p:cNvSpPr>
            <a:spLocks/>
          </p:cNvSpPr>
          <p:nvPr/>
        </p:nvSpPr>
        <p:spPr bwMode="auto">
          <a:xfrm>
            <a:off x="3357884" y="2558950"/>
            <a:ext cx="62685" cy="160338"/>
          </a:xfrm>
          <a:custGeom>
            <a:avLst/>
            <a:gdLst>
              <a:gd name="T0" fmla="*/ 0 w 35"/>
              <a:gd name="T1" fmla="*/ 101 h 101"/>
              <a:gd name="T2" fmla="*/ 0 w 35"/>
              <a:gd name="T3" fmla="*/ 0 h 101"/>
              <a:gd name="T4" fmla="*/ 35 w 35"/>
              <a:gd name="T5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101">
                <a:moveTo>
                  <a:pt x="0" y="101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2" name="Rectangle 52"/>
          <p:cNvSpPr>
            <a:spLocks noChangeArrowheads="1"/>
          </p:cNvSpPr>
          <p:nvPr/>
        </p:nvSpPr>
        <p:spPr bwMode="auto">
          <a:xfrm>
            <a:off x="3416986" y="2724064"/>
            <a:ext cx="46807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rudis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03" name="Freeform 53"/>
          <p:cNvSpPr>
            <a:spLocks/>
          </p:cNvSpPr>
          <p:nvPr/>
        </p:nvSpPr>
        <p:spPr bwMode="auto">
          <a:xfrm>
            <a:off x="3402658" y="2787550"/>
            <a:ext cx="10746" cy="95250"/>
          </a:xfrm>
          <a:custGeom>
            <a:avLst/>
            <a:gdLst>
              <a:gd name="T0" fmla="*/ 0 w 6"/>
              <a:gd name="T1" fmla="*/ 60 h 60"/>
              <a:gd name="T2" fmla="*/ 0 w 6"/>
              <a:gd name="T3" fmla="*/ 0 h 60"/>
              <a:gd name="T4" fmla="*/ 6 w 6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60">
                <a:moveTo>
                  <a:pt x="0" y="60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4" name="Rectangle 54"/>
          <p:cNvSpPr>
            <a:spLocks noChangeArrowheads="1"/>
          </p:cNvSpPr>
          <p:nvPr/>
        </p:nvSpPr>
        <p:spPr bwMode="auto">
          <a:xfrm>
            <a:off x="3427732" y="2847875"/>
            <a:ext cx="65883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sp (353)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05" name="Freeform 55"/>
          <p:cNvSpPr>
            <a:spLocks/>
          </p:cNvSpPr>
          <p:nvPr/>
        </p:nvSpPr>
        <p:spPr bwMode="auto">
          <a:xfrm>
            <a:off x="3413404" y="2917725"/>
            <a:ext cx="10746" cy="63500"/>
          </a:xfrm>
          <a:custGeom>
            <a:avLst/>
            <a:gdLst>
              <a:gd name="T0" fmla="*/ 0 w 6"/>
              <a:gd name="T1" fmla="*/ 40 h 40"/>
              <a:gd name="T2" fmla="*/ 0 w 6"/>
              <a:gd name="T3" fmla="*/ 0 h 40"/>
              <a:gd name="T4" fmla="*/ 6 w 6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40">
                <a:moveTo>
                  <a:pt x="0" y="40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6" name="Rectangle 56"/>
          <p:cNvSpPr>
            <a:spLocks noChangeArrowheads="1"/>
          </p:cNvSpPr>
          <p:nvPr/>
        </p:nvSpPr>
        <p:spPr bwMode="auto">
          <a:xfrm>
            <a:off x="3477446" y="2954197"/>
            <a:ext cx="66043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virginica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07" name="Freeform 57"/>
          <p:cNvSpPr>
            <a:spLocks/>
          </p:cNvSpPr>
          <p:nvPr/>
        </p:nvSpPr>
        <p:spPr bwMode="auto">
          <a:xfrm>
            <a:off x="3413404" y="2985988"/>
            <a:ext cx="28656" cy="63500"/>
          </a:xfrm>
          <a:custGeom>
            <a:avLst/>
            <a:gdLst>
              <a:gd name="T0" fmla="*/ 0 w 16"/>
              <a:gd name="T1" fmla="*/ 0 h 40"/>
              <a:gd name="T2" fmla="*/ 0 w 16"/>
              <a:gd name="T3" fmla="*/ 40 h 40"/>
              <a:gd name="T4" fmla="*/ 16 w 1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" h="40">
                <a:moveTo>
                  <a:pt x="0" y="0"/>
                </a:moveTo>
                <a:lnTo>
                  <a:pt x="0" y="40"/>
                </a:lnTo>
                <a:lnTo>
                  <a:pt x="1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8" name="Freeform 58"/>
          <p:cNvSpPr>
            <a:spLocks/>
          </p:cNvSpPr>
          <p:nvPr/>
        </p:nvSpPr>
        <p:spPr bwMode="auto">
          <a:xfrm>
            <a:off x="3402658" y="2889150"/>
            <a:ext cx="10746" cy="95250"/>
          </a:xfrm>
          <a:custGeom>
            <a:avLst/>
            <a:gdLst>
              <a:gd name="T0" fmla="*/ 0 w 6"/>
              <a:gd name="T1" fmla="*/ 0 h 60"/>
              <a:gd name="T2" fmla="*/ 0 w 6"/>
              <a:gd name="T3" fmla="*/ 60 h 60"/>
              <a:gd name="T4" fmla="*/ 6 w 6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60">
                <a:moveTo>
                  <a:pt x="0" y="0"/>
                </a:moveTo>
                <a:lnTo>
                  <a:pt x="0" y="60"/>
                </a:lnTo>
                <a:lnTo>
                  <a:pt x="6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9" name="Freeform 59"/>
          <p:cNvSpPr>
            <a:spLocks/>
          </p:cNvSpPr>
          <p:nvPr/>
        </p:nvSpPr>
        <p:spPr bwMode="auto">
          <a:xfrm>
            <a:off x="3357884" y="2725638"/>
            <a:ext cx="44775" cy="160338"/>
          </a:xfrm>
          <a:custGeom>
            <a:avLst/>
            <a:gdLst>
              <a:gd name="T0" fmla="*/ 0 w 25"/>
              <a:gd name="T1" fmla="*/ 0 h 101"/>
              <a:gd name="T2" fmla="*/ 0 w 25"/>
              <a:gd name="T3" fmla="*/ 101 h 101"/>
              <a:gd name="T4" fmla="*/ 25 w 25"/>
              <a:gd name="T5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101">
                <a:moveTo>
                  <a:pt x="0" y="0"/>
                </a:moveTo>
                <a:lnTo>
                  <a:pt x="0" y="101"/>
                </a:lnTo>
                <a:lnTo>
                  <a:pt x="25" y="10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0" name="Freeform 60"/>
          <p:cNvSpPr>
            <a:spLocks/>
          </p:cNvSpPr>
          <p:nvPr/>
        </p:nvSpPr>
        <p:spPr bwMode="auto">
          <a:xfrm>
            <a:off x="3343556" y="2722463"/>
            <a:ext cx="14328" cy="258763"/>
          </a:xfrm>
          <a:custGeom>
            <a:avLst/>
            <a:gdLst>
              <a:gd name="T0" fmla="*/ 0 w 8"/>
              <a:gd name="T1" fmla="*/ 163 h 163"/>
              <a:gd name="T2" fmla="*/ 0 w 8"/>
              <a:gd name="T3" fmla="*/ 0 h 163"/>
              <a:gd name="T4" fmla="*/ 8 w 8"/>
              <a:gd name="T5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163">
                <a:moveTo>
                  <a:pt x="0" y="163"/>
                </a:moveTo>
                <a:lnTo>
                  <a:pt x="0" y="0"/>
                </a:lnTo>
                <a:lnTo>
                  <a:pt x="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1" name="Rectangle 61"/>
          <p:cNvSpPr>
            <a:spLocks noChangeArrowheads="1"/>
          </p:cNvSpPr>
          <p:nvPr/>
        </p:nvSpPr>
        <p:spPr bwMode="auto">
          <a:xfrm>
            <a:off x="3404449" y="3109813"/>
            <a:ext cx="57387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scabra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12" name="Freeform 62"/>
          <p:cNvSpPr>
            <a:spLocks/>
          </p:cNvSpPr>
          <p:nvPr/>
        </p:nvSpPr>
        <p:spPr bwMode="auto">
          <a:xfrm>
            <a:off x="3354302" y="3179663"/>
            <a:ext cx="46566" cy="63500"/>
          </a:xfrm>
          <a:custGeom>
            <a:avLst/>
            <a:gdLst>
              <a:gd name="T0" fmla="*/ 0 w 26"/>
              <a:gd name="T1" fmla="*/ 40 h 40"/>
              <a:gd name="T2" fmla="*/ 0 w 26"/>
              <a:gd name="T3" fmla="*/ 0 h 40"/>
              <a:gd name="T4" fmla="*/ 26 w 26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40">
                <a:moveTo>
                  <a:pt x="0" y="40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3" name="Rectangle 63"/>
          <p:cNvSpPr>
            <a:spLocks noChangeArrowheads="1"/>
          </p:cNvSpPr>
          <p:nvPr/>
        </p:nvSpPr>
        <p:spPr bwMode="auto">
          <a:xfrm>
            <a:off x="3422359" y="3239988"/>
            <a:ext cx="6941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indica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14" name="Freeform 64"/>
          <p:cNvSpPr>
            <a:spLocks/>
          </p:cNvSpPr>
          <p:nvPr/>
        </p:nvSpPr>
        <p:spPr bwMode="auto">
          <a:xfrm>
            <a:off x="3354302" y="3247925"/>
            <a:ext cx="62685" cy="63500"/>
          </a:xfrm>
          <a:custGeom>
            <a:avLst/>
            <a:gdLst>
              <a:gd name="T0" fmla="*/ 0 w 35"/>
              <a:gd name="T1" fmla="*/ 0 h 40"/>
              <a:gd name="T2" fmla="*/ 0 w 35"/>
              <a:gd name="T3" fmla="*/ 40 h 40"/>
              <a:gd name="T4" fmla="*/ 35 w 35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40">
                <a:moveTo>
                  <a:pt x="0" y="0"/>
                </a:moveTo>
                <a:lnTo>
                  <a:pt x="0" y="40"/>
                </a:lnTo>
                <a:lnTo>
                  <a:pt x="35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6" name="Freeform 65"/>
          <p:cNvSpPr>
            <a:spLocks/>
          </p:cNvSpPr>
          <p:nvPr/>
        </p:nvSpPr>
        <p:spPr bwMode="auto">
          <a:xfrm>
            <a:off x="3343556" y="2985988"/>
            <a:ext cx="10746" cy="258763"/>
          </a:xfrm>
          <a:custGeom>
            <a:avLst/>
            <a:gdLst>
              <a:gd name="T0" fmla="*/ 0 w 6"/>
              <a:gd name="T1" fmla="*/ 0 h 163"/>
              <a:gd name="T2" fmla="*/ 0 w 6"/>
              <a:gd name="T3" fmla="*/ 163 h 163"/>
              <a:gd name="T4" fmla="*/ 6 w 6"/>
              <a:gd name="T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163">
                <a:moveTo>
                  <a:pt x="0" y="0"/>
                </a:moveTo>
                <a:lnTo>
                  <a:pt x="0" y="163"/>
                </a:lnTo>
                <a:lnTo>
                  <a:pt x="6" y="163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7" name="Freeform 66"/>
          <p:cNvSpPr>
            <a:spLocks/>
          </p:cNvSpPr>
          <p:nvPr/>
        </p:nvSpPr>
        <p:spPr bwMode="auto">
          <a:xfrm>
            <a:off x="3298781" y="2578000"/>
            <a:ext cx="44775" cy="406400"/>
          </a:xfrm>
          <a:custGeom>
            <a:avLst/>
            <a:gdLst>
              <a:gd name="T0" fmla="*/ 0 w 25"/>
              <a:gd name="T1" fmla="*/ 0 h 256"/>
              <a:gd name="T2" fmla="*/ 0 w 25"/>
              <a:gd name="T3" fmla="*/ 256 h 256"/>
              <a:gd name="T4" fmla="*/ 25 w 25"/>
              <a:gd name="T5" fmla="*/ 25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" h="256">
                <a:moveTo>
                  <a:pt x="0" y="0"/>
                </a:moveTo>
                <a:lnTo>
                  <a:pt x="0" y="256"/>
                </a:lnTo>
                <a:lnTo>
                  <a:pt x="25" y="256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8" name="Freeform 67"/>
          <p:cNvSpPr>
            <a:spLocks/>
          </p:cNvSpPr>
          <p:nvPr/>
        </p:nvSpPr>
        <p:spPr bwMode="auto">
          <a:xfrm>
            <a:off x="3159084" y="2574825"/>
            <a:ext cx="139697" cy="504825"/>
          </a:xfrm>
          <a:custGeom>
            <a:avLst/>
            <a:gdLst>
              <a:gd name="T0" fmla="*/ 0 w 78"/>
              <a:gd name="T1" fmla="*/ 318 h 318"/>
              <a:gd name="T2" fmla="*/ 0 w 78"/>
              <a:gd name="T3" fmla="*/ 0 h 318"/>
              <a:gd name="T4" fmla="*/ 78 w 78"/>
              <a:gd name="T5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318">
                <a:moveTo>
                  <a:pt x="0" y="318"/>
                </a:moveTo>
                <a:lnTo>
                  <a:pt x="0" y="0"/>
                </a:lnTo>
                <a:lnTo>
                  <a:pt x="7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9" name="Rectangle 68"/>
          <p:cNvSpPr>
            <a:spLocks noChangeArrowheads="1"/>
          </p:cNvSpPr>
          <p:nvPr/>
        </p:nvSpPr>
        <p:spPr bwMode="auto">
          <a:xfrm>
            <a:off x="3554892" y="3370163"/>
            <a:ext cx="70852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pratensis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0" name="Freeform 69"/>
          <p:cNvSpPr>
            <a:spLocks/>
          </p:cNvSpPr>
          <p:nvPr/>
        </p:nvSpPr>
        <p:spPr bwMode="auto">
          <a:xfrm>
            <a:off x="3307736" y="3441600"/>
            <a:ext cx="241783" cy="144463"/>
          </a:xfrm>
          <a:custGeom>
            <a:avLst/>
            <a:gdLst>
              <a:gd name="T0" fmla="*/ 0 w 135"/>
              <a:gd name="T1" fmla="*/ 91 h 91"/>
              <a:gd name="T2" fmla="*/ 0 w 135"/>
              <a:gd name="T3" fmla="*/ 0 h 91"/>
              <a:gd name="T4" fmla="*/ 135 w 135"/>
              <a:gd name="T5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" h="91">
                <a:moveTo>
                  <a:pt x="0" y="91"/>
                </a:moveTo>
                <a:lnTo>
                  <a:pt x="0" y="0"/>
                </a:lnTo>
                <a:lnTo>
                  <a:pt x="13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1" name="Rectangle 70"/>
          <p:cNvSpPr>
            <a:spLocks noChangeArrowheads="1"/>
          </p:cNvSpPr>
          <p:nvPr/>
        </p:nvSpPr>
        <p:spPr bwMode="auto">
          <a:xfrm>
            <a:off x="3497581" y="3501925"/>
            <a:ext cx="48250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selloi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2" name="Freeform 71"/>
          <p:cNvSpPr>
            <a:spLocks/>
          </p:cNvSpPr>
          <p:nvPr/>
        </p:nvSpPr>
        <p:spPr bwMode="auto">
          <a:xfrm>
            <a:off x="3395494" y="3573363"/>
            <a:ext cx="98504" cy="61913"/>
          </a:xfrm>
          <a:custGeom>
            <a:avLst/>
            <a:gdLst>
              <a:gd name="T0" fmla="*/ 0 w 55"/>
              <a:gd name="T1" fmla="*/ 39 h 39"/>
              <a:gd name="T2" fmla="*/ 0 w 55"/>
              <a:gd name="T3" fmla="*/ 0 h 39"/>
              <a:gd name="T4" fmla="*/ 55 w 55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39">
                <a:moveTo>
                  <a:pt x="0" y="39"/>
                </a:moveTo>
                <a:lnTo>
                  <a:pt x="0" y="0"/>
                </a:lnTo>
                <a:lnTo>
                  <a:pt x="5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3" name="Rectangle 72"/>
          <p:cNvSpPr>
            <a:spLocks noChangeArrowheads="1"/>
          </p:cNvSpPr>
          <p:nvPr/>
        </p:nvSpPr>
        <p:spPr bwMode="auto">
          <a:xfrm>
            <a:off x="3538910" y="3624149"/>
            <a:ext cx="6876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sensitiva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4" name="Freeform 73"/>
          <p:cNvSpPr>
            <a:spLocks/>
          </p:cNvSpPr>
          <p:nvPr/>
        </p:nvSpPr>
        <p:spPr bwMode="auto">
          <a:xfrm>
            <a:off x="3395494" y="3640038"/>
            <a:ext cx="82385" cy="63500"/>
          </a:xfrm>
          <a:custGeom>
            <a:avLst/>
            <a:gdLst>
              <a:gd name="T0" fmla="*/ 0 w 46"/>
              <a:gd name="T1" fmla="*/ 0 h 40"/>
              <a:gd name="T2" fmla="*/ 0 w 46"/>
              <a:gd name="T3" fmla="*/ 40 h 40"/>
              <a:gd name="T4" fmla="*/ 46 w 4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40">
                <a:moveTo>
                  <a:pt x="0" y="0"/>
                </a:moveTo>
                <a:lnTo>
                  <a:pt x="0" y="40"/>
                </a:lnTo>
                <a:lnTo>
                  <a:pt x="4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5" name="Freeform 74"/>
          <p:cNvSpPr>
            <a:spLocks/>
          </p:cNvSpPr>
          <p:nvPr/>
        </p:nvSpPr>
        <p:spPr bwMode="auto">
          <a:xfrm>
            <a:off x="3332810" y="3638450"/>
            <a:ext cx="62685" cy="95250"/>
          </a:xfrm>
          <a:custGeom>
            <a:avLst/>
            <a:gdLst>
              <a:gd name="T0" fmla="*/ 0 w 35"/>
              <a:gd name="T1" fmla="*/ 60 h 60"/>
              <a:gd name="T2" fmla="*/ 0 w 35"/>
              <a:gd name="T3" fmla="*/ 0 h 60"/>
              <a:gd name="T4" fmla="*/ 35 w 35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60">
                <a:moveTo>
                  <a:pt x="0" y="60"/>
                </a:moveTo>
                <a:lnTo>
                  <a:pt x="0" y="0"/>
                </a:lnTo>
                <a:lnTo>
                  <a:pt x="3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6" name="Rectangle 75"/>
          <p:cNvSpPr>
            <a:spLocks noChangeArrowheads="1"/>
          </p:cNvSpPr>
          <p:nvPr/>
        </p:nvSpPr>
        <p:spPr bwMode="auto">
          <a:xfrm>
            <a:off x="3401084" y="3779765"/>
            <a:ext cx="65883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sp (328)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27" name="Freeform 76"/>
          <p:cNvSpPr>
            <a:spLocks/>
          </p:cNvSpPr>
          <p:nvPr/>
        </p:nvSpPr>
        <p:spPr bwMode="auto">
          <a:xfrm>
            <a:off x="3332810" y="3738463"/>
            <a:ext cx="80594" cy="95250"/>
          </a:xfrm>
          <a:custGeom>
            <a:avLst/>
            <a:gdLst>
              <a:gd name="T0" fmla="*/ 0 w 45"/>
              <a:gd name="T1" fmla="*/ 0 h 60"/>
              <a:gd name="T2" fmla="*/ 0 w 45"/>
              <a:gd name="T3" fmla="*/ 60 h 60"/>
              <a:gd name="T4" fmla="*/ 45 w 45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" h="60">
                <a:moveTo>
                  <a:pt x="0" y="0"/>
                </a:moveTo>
                <a:lnTo>
                  <a:pt x="0" y="60"/>
                </a:lnTo>
                <a:lnTo>
                  <a:pt x="45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8" name="Freeform 77"/>
          <p:cNvSpPr>
            <a:spLocks/>
          </p:cNvSpPr>
          <p:nvPr/>
        </p:nvSpPr>
        <p:spPr bwMode="auto">
          <a:xfrm>
            <a:off x="3307736" y="3592413"/>
            <a:ext cx="25074" cy="144463"/>
          </a:xfrm>
          <a:custGeom>
            <a:avLst/>
            <a:gdLst>
              <a:gd name="T0" fmla="*/ 0 w 14"/>
              <a:gd name="T1" fmla="*/ 0 h 91"/>
              <a:gd name="T2" fmla="*/ 0 w 14"/>
              <a:gd name="T3" fmla="*/ 91 h 91"/>
              <a:gd name="T4" fmla="*/ 14 w 14"/>
              <a:gd name="T5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" h="91">
                <a:moveTo>
                  <a:pt x="0" y="0"/>
                </a:moveTo>
                <a:lnTo>
                  <a:pt x="0" y="91"/>
                </a:lnTo>
                <a:lnTo>
                  <a:pt x="14" y="9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" name="Freeform 78"/>
          <p:cNvSpPr>
            <a:spLocks/>
          </p:cNvSpPr>
          <p:nvPr/>
        </p:nvSpPr>
        <p:spPr bwMode="auto">
          <a:xfrm>
            <a:off x="3159084" y="3084413"/>
            <a:ext cx="148652" cy="504825"/>
          </a:xfrm>
          <a:custGeom>
            <a:avLst/>
            <a:gdLst>
              <a:gd name="T0" fmla="*/ 0 w 83"/>
              <a:gd name="T1" fmla="*/ 0 h 318"/>
              <a:gd name="T2" fmla="*/ 0 w 83"/>
              <a:gd name="T3" fmla="*/ 318 h 318"/>
              <a:gd name="T4" fmla="*/ 83 w 83"/>
              <a:gd name="T5" fmla="*/ 318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318">
                <a:moveTo>
                  <a:pt x="0" y="0"/>
                </a:moveTo>
                <a:lnTo>
                  <a:pt x="0" y="318"/>
                </a:lnTo>
                <a:lnTo>
                  <a:pt x="83" y="318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0" name="Freeform 79"/>
          <p:cNvSpPr>
            <a:spLocks/>
          </p:cNvSpPr>
          <p:nvPr/>
        </p:nvSpPr>
        <p:spPr bwMode="auto">
          <a:xfrm>
            <a:off x="2963866" y="2479575"/>
            <a:ext cx="195218" cy="601663"/>
          </a:xfrm>
          <a:custGeom>
            <a:avLst/>
            <a:gdLst>
              <a:gd name="T0" fmla="*/ 0 w 109"/>
              <a:gd name="T1" fmla="*/ 0 h 379"/>
              <a:gd name="T2" fmla="*/ 0 w 109"/>
              <a:gd name="T3" fmla="*/ 379 h 379"/>
              <a:gd name="T4" fmla="*/ 109 w 109"/>
              <a:gd name="T5" fmla="*/ 3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9" h="379">
                <a:moveTo>
                  <a:pt x="0" y="0"/>
                </a:moveTo>
                <a:lnTo>
                  <a:pt x="0" y="379"/>
                </a:lnTo>
                <a:lnTo>
                  <a:pt x="109" y="37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1" name="Freeform 80"/>
          <p:cNvSpPr>
            <a:spLocks/>
          </p:cNvSpPr>
          <p:nvPr/>
        </p:nvSpPr>
        <p:spPr bwMode="auto">
          <a:xfrm>
            <a:off x="2650444" y="2030313"/>
            <a:ext cx="313423" cy="446088"/>
          </a:xfrm>
          <a:custGeom>
            <a:avLst/>
            <a:gdLst>
              <a:gd name="T0" fmla="*/ 0 w 175"/>
              <a:gd name="T1" fmla="*/ 0 h 281"/>
              <a:gd name="T2" fmla="*/ 0 w 175"/>
              <a:gd name="T3" fmla="*/ 281 h 281"/>
              <a:gd name="T4" fmla="*/ 175 w 175"/>
              <a:gd name="T5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5" h="281">
                <a:moveTo>
                  <a:pt x="0" y="0"/>
                </a:moveTo>
                <a:lnTo>
                  <a:pt x="0" y="281"/>
                </a:lnTo>
                <a:lnTo>
                  <a:pt x="175" y="28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2" name="Freeform 81"/>
          <p:cNvSpPr>
            <a:spLocks/>
          </p:cNvSpPr>
          <p:nvPr/>
        </p:nvSpPr>
        <p:spPr bwMode="auto">
          <a:xfrm>
            <a:off x="2161504" y="1657250"/>
            <a:ext cx="488940" cy="369888"/>
          </a:xfrm>
          <a:custGeom>
            <a:avLst/>
            <a:gdLst>
              <a:gd name="T0" fmla="*/ 0 w 273"/>
              <a:gd name="T1" fmla="*/ 0 h 233"/>
              <a:gd name="T2" fmla="*/ 0 w 273"/>
              <a:gd name="T3" fmla="*/ 233 h 233"/>
              <a:gd name="T4" fmla="*/ 273 w 273"/>
              <a:gd name="T5" fmla="*/ 23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3" h="233">
                <a:moveTo>
                  <a:pt x="0" y="0"/>
                </a:moveTo>
                <a:lnTo>
                  <a:pt x="0" y="233"/>
                </a:lnTo>
                <a:lnTo>
                  <a:pt x="273" y="233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1" name="Freeform 82"/>
          <p:cNvSpPr>
            <a:spLocks/>
          </p:cNvSpPr>
          <p:nvPr/>
        </p:nvSpPr>
        <p:spPr bwMode="auto">
          <a:xfrm>
            <a:off x="2131057" y="1655663"/>
            <a:ext cx="30447" cy="1452563"/>
          </a:xfrm>
          <a:custGeom>
            <a:avLst/>
            <a:gdLst>
              <a:gd name="T0" fmla="*/ 0 w 17"/>
              <a:gd name="T1" fmla="*/ 915 h 915"/>
              <a:gd name="T2" fmla="*/ 0 w 17"/>
              <a:gd name="T3" fmla="*/ 0 h 915"/>
              <a:gd name="T4" fmla="*/ 17 w 17"/>
              <a:gd name="T5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915">
                <a:moveTo>
                  <a:pt x="0" y="915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3" name="Rectangle 83"/>
          <p:cNvSpPr>
            <a:spLocks noChangeArrowheads="1"/>
          </p:cNvSpPr>
          <p:nvPr/>
        </p:nvSpPr>
        <p:spPr bwMode="auto">
          <a:xfrm>
            <a:off x="3354302" y="3894038"/>
            <a:ext cx="5370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patula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74" name="Freeform 84"/>
          <p:cNvSpPr>
            <a:spLocks/>
          </p:cNvSpPr>
          <p:nvPr/>
        </p:nvSpPr>
        <p:spPr bwMode="auto">
          <a:xfrm>
            <a:off x="3055207" y="3965475"/>
            <a:ext cx="295513" cy="61913"/>
          </a:xfrm>
          <a:custGeom>
            <a:avLst/>
            <a:gdLst>
              <a:gd name="T0" fmla="*/ 0 w 165"/>
              <a:gd name="T1" fmla="*/ 39 h 39"/>
              <a:gd name="T2" fmla="*/ 0 w 165"/>
              <a:gd name="T3" fmla="*/ 0 h 39"/>
              <a:gd name="T4" fmla="*/ 165 w 165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5" h="39">
                <a:moveTo>
                  <a:pt x="0" y="39"/>
                </a:moveTo>
                <a:lnTo>
                  <a:pt x="0" y="0"/>
                </a:lnTo>
                <a:lnTo>
                  <a:pt x="16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5" name="Rectangle 85"/>
          <p:cNvSpPr>
            <a:spLocks noChangeArrowheads="1"/>
          </p:cNvSpPr>
          <p:nvPr/>
        </p:nvSpPr>
        <p:spPr bwMode="auto">
          <a:xfrm>
            <a:off x="3232515" y="4025800"/>
            <a:ext cx="73096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schindleri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98" name="Freeform 86"/>
          <p:cNvSpPr>
            <a:spLocks/>
          </p:cNvSpPr>
          <p:nvPr/>
        </p:nvSpPr>
        <p:spPr bwMode="auto">
          <a:xfrm>
            <a:off x="3055207" y="4033738"/>
            <a:ext cx="171935" cy="61913"/>
          </a:xfrm>
          <a:custGeom>
            <a:avLst/>
            <a:gdLst>
              <a:gd name="T0" fmla="*/ 0 w 96"/>
              <a:gd name="T1" fmla="*/ 0 h 39"/>
              <a:gd name="T2" fmla="*/ 0 w 96"/>
              <a:gd name="T3" fmla="*/ 39 h 39"/>
              <a:gd name="T4" fmla="*/ 96 w 96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" h="39">
                <a:moveTo>
                  <a:pt x="0" y="0"/>
                </a:moveTo>
                <a:lnTo>
                  <a:pt x="0" y="39"/>
                </a:lnTo>
                <a:lnTo>
                  <a:pt x="96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9" name="Freeform 87"/>
          <p:cNvSpPr>
            <a:spLocks/>
          </p:cNvSpPr>
          <p:nvPr/>
        </p:nvSpPr>
        <p:spPr bwMode="auto">
          <a:xfrm>
            <a:off x="2313738" y="4030563"/>
            <a:ext cx="741469" cy="534988"/>
          </a:xfrm>
          <a:custGeom>
            <a:avLst/>
            <a:gdLst>
              <a:gd name="T0" fmla="*/ 0 w 414"/>
              <a:gd name="T1" fmla="*/ 337 h 337"/>
              <a:gd name="T2" fmla="*/ 0 w 414"/>
              <a:gd name="T3" fmla="*/ 0 h 337"/>
              <a:gd name="T4" fmla="*/ 414 w 414"/>
              <a:gd name="T5" fmla="*/ 0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4" h="337">
                <a:moveTo>
                  <a:pt x="0" y="337"/>
                </a:moveTo>
                <a:lnTo>
                  <a:pt x="0" y="0"/>
                </a:lnTo>
                <a:lnTo>
                  <a:pt x="414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5" name="Rectangle 88"/>
          <p:cNvSpPr>
            <a:spLocks noChangeArrowheads="1"/>
          </p:cNvSpPr>
          <p:nvPr/>
        </p:nvSpPr>
        <p:spPr bwMode="auto">
          <a:xfrm>
            <a:off x="3472507" y="4155975"/>
            <a:ext cx="17039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Soemmeringia semperflorens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06" name="Freeform 89"/>
          <p:cNvSpPr>
            <a:spLocks/>
          </p:cNvSpPr>
          <p:nvPr/>
        </p:nvSpPr>
        <p:spPr bwMode="auto">
          <a:xfrm>
            <a:off x="2559103" y="4227413"/>
            <a:ext cx="908031" cy="95250"/>
          </a:xfrm>
          <a:custGeom>
            <a:avLst/>
            <a:gdLst>
              <a:gd name="T0" fmla="*/ 0 w 507"/>
              <a:gd name="T1" fmla="*/ 60 h 60"/>
              <a:gd name="T2" fmla="*/ 0 w 507"/>
              <a:gd name="T3" fmla="*/ 0 h 60"/>
              <a:gd name="T4" fmla="*/ 507 w 507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7" h="60">
                <a:moveTo>
                  <a:pt x="0" y="60"/>
                </a:moveTo>
                <a:lnTo>
                  <a:pt x="0" y="0"/>
                </a:lnTo>
                <a:lnTo>
                  <a:pt x="50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7" name="Rectangle 90"/>
          <p:cNvSpPr>
            <a:spLocks noChangeArrowheads="1"/>
          </p:cNvSpPr>
          <p:nvPr/>
        </p:nvSpPr>
        <p:spPr bwMode="auto">
          <a:xfrm>
            <a:off x="3834286" y="4286150"/>
            <a:ext cx="10708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Geissaspis tenella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05" name="Freeform 91"/>
          <p:cNvSpPr>
            <a:spLocks/>
          </p:cNvSpPr>
          <p:nvPr/>
        </p:nvSpPr>
        <p:spPr bwMode="auto">
          <a:xfrm>
            <a:off x="3760856" y="4357588"/>
            <a:ext cx="69849" cy="63500"/>
          </a:xfrm>
          <a:custGeom>
            <a:avLst/>
            <a:gdLst>
              <a:gd name="T0" fmla="*/ 0 w 39"/>
              <a:gd name="T1" fmla="*/ 40 h 40"/>
              <a:gd name="T2" fmla="*/ 0 w 39"/>
              <a:gd name="T3" fmla="*/ 0 h 40"/>
              <a:gd name="T4" fmla="*/ 39 w 39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40">
                <a:moveTo>
                  <a:pt x="0" y="40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6" name="Rectangle 92"/>
          <p:cNvSpPr>
            <a:spLocks noChangeArrowheads="1"/>
          </p:cNvSpPr>
          <p:nvPr/>
        </p:nvSpPr>
        <p:spPr bwMode="auto">
          <a:xfrm>
            <a:off x="3837868" y="4417913"/>
            <a:ext cx="11076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Geissaspis cristata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07" name="Freeform 93"/>
          <p:cNvSpPr>
            <a:spLocks/>
          </p:cNvSpPr>
          <p:nvPr/>
        </p:nvSpPr>
        <p:spPr bwMode="auto">
          <a:xfrm>
            <a:off x="3760856" y="4425850"/>
            <a:ext cx="71640" cy="63500"/>
          </a:xfrm>
          <a:custGeom>
            <a:avLst/>
            <a:gdLst>
              <a:gd name="T0" fmla="*/ 0 w 40"/>
              <a:gd name="T1" fmla="*/ 0 h 40"/>
              <a:gd name="T2" fmla="*/ 0 w 40"/>
              <a:gd name="T3" fmla="*/ 40 h 40"/>
              <a:gd name="T4" fmla="*/ 40 w 40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" h="40">
                <a:moveTo>
                  <a:pt x="0" y="0"/>
                </a:moveTo>
                <a:lnTo>
                  <a:pt x="0" y="40"/>
                </a:lnTo>
                <a:lnTo>
                  <a:pt x="40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8" name="Freeform 94"/>
          <p:cNvSpPr>
            <a:spLocks/>
          </p:cNvSpPr>
          <p:nvPr/>
        </p:nvSpPr>
        <p:spPr bwMode="auto">
          <a:xfrm>
            <a:off x="2559103" y="4327425"/>
            <a:ext cx="1201753" cy="95250"/>
          </a:xfrm>
          <a:custGeom>
            <a:avLst/>
            <a:gdLst>
              <a:gd name="T0" fmla="*/ 0 w 671"/>
              <a:gd name="T1" fmla="*/ 0 h 60"/>
              <a:gd name="T2" fmla="*/ 0 w 671"/>
              <a:gd name="T3" fmla="*/ 60 h 60"/>
              <a:gd name="T4" fmla="*/ 671 w 671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1" h="60">
                <a:moveTo>
                  <a:pt x="0" y="0"/>
                </a:moveTo>
                <a:lnTo>
                  <a:pt x="0" y="60"/>
                </a:lnTo>
                <a:lnTo>
                  <a:pt x="671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9" name="Freeform 95"/>
          <p:cNvSpPr>
            <a:spLocks/>
          </p:cNvSpPr>
          <p:nvPr/>
        </p:nvSpPr>
        <p:spPr bwMode="auto">
          <a:xfrm>
            <a:off x="2507165" y="4324250"/>
            <a:ext cx="51939" cy="779463"/>
          </a:xfrm>
          <a:custGeom>
            <a:avLst/>
            <a:gdLst>
              <a:gd name="T0" fmla="*/ 0 w 29"/>
              <a:gd name="T1" fmla="*/ 491 h 491"/>
              <a:gd name="T2" fmla="*/ 0 w 29"/>
              <a:gd name="T3" fmla="*/ 0 h 491"/>
              <a:gd name="T4" fmla="*/ 29 w 29"/>
              <a:gd name="T5" fmla="*/ 0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" h="491">
                <a:moveTo>
                  <a:pt x="0" y="491"/>
                </a:moveTo>
                <a:lnTo>
                  <a:pt x="0" y="0"/>
                </a:lnTo>
                <a:lnTo>
                  <a:pt x="29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0" name="Rectangle 96"/>
          <p:cNvSpPr>
            <a:spLocks noChangeArrowheads="1"/>
          </p:cNvSpPr>
          <p:nvPr/>
        </p:nvSpPr>
        <p:spPr bwMode="auto">
          <a:xfrm>
            <a:off x="4156664" y="4548088"/>
            <a:ext cx="114454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Cyclocarpa stellaris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4" name="Freeform 97"/>
          <p:cNvSpPr>
            <a:spLocks/>
          </p:cNvSpPr>
          <p:nvPr/>
        </p:nvSpPr>
        <p:spPr bwMode="auto">
          <a:xfrm>
            <a:off x="3320273" y="4619526"/>
            <a:ext cx="832809" cy="95250"/>
          </a:xfrm>
          <a:custGeom>
            <a:avLst/>
            <a:gdLst>
              <a:gd name="T0" fmla="*/ 0 w 465"/>
              <a:gd name="T1" fmla="*/ 60 h 60"/>
              <a:gd name="T2" fmla="*/ 0 w 465"/>
              <a:gd name="T3" fmla="*/ 0 h 60"/>
              <a:gd name="T4" fmla="*/ 465 w 465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5" h="60">
                <a:moveTo>
                  <a:pt x="0" y="60"/>
                </a:moveTo>
                <a:lnTo>
                  <a:pt x="0" y="0"/>
                </a:lnTo>
                <a:lnTo>
                  <a:pt x="46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5" name="Rectangle 98"/>
          <p:cNvSpPr>
            <a:spLocks noChangeArrowheads="1"/>
          </p:cNvSpPr>
          <p:nvPr/>
        </p:nvSpPr>
        <p:spPr bwMode="auto">
          <a:xfrm>
            <a:off x="4153082" y="4679851"/>
            <a:ext cx="109324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Smithia abyssinica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96" name="Freeform 99"/>
          <p:cNvSpPr>
            <a:spLocks/>
          </p:cNvSpPr>
          <p:nvPr/>
        </p:nvSpPr>
        <p:spPr bwMode="auto">
          <a:xfrm>
            <a:off x="3864733" y="4749701"/>
            <a:ext cx="282976" cy="63500"/>
          </a:xfrm>
          <a:custGeom>
            <a:avLst/>
            <a:gdLst>
              <a:gd name="T0" fmla="*/ 0 w 158"/>
              <a:gd name="T1" fmla="*/ 40 h 40"/>
              <a:gd name="T2" fmla="*/ 0 w 158"/>
              <a:gd name="T3" fmla="*/ 0 h 40"/>
              <a:gd name="T4" fmla="*/ 158 w 158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8" h="40">
                <a:moveTo>
                  <a:pt x="0" y="40"/>
                </a:moveTo>
                <a:lnTo>
                  <a:pt x="0" y="0"/>
                </a:lnTo>
                <a:lnTo>
                  <a:pt x="15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8" name="Rectangle 100"/>
          <p:cNvSpPr>
            <a:spLocks noChangeArrowheads="1"/>
          </p:cNvSpPr>
          <p:nvPr/>
        </p:nvSpPr>
        <p:spPr bwMode="auto">
          <a:xfrm>
            <a:off x="4040250" y="4810026"/>
            <a:ext cx="9938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Smithia sensitiva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00" name="Freeform 101"/>
          <p:cNvSpPr>
            <a:spLocks/>
          </p:cNvSpPr>
          <p:nvPr/>
        </p:nvSpPr>
        <p:spPr bwMode="auto">
          <a:xfrm>
            <a:off x="3864733" y="4817963"/>
            <a:ext cx="171935" cy="63500"/>
          </a:xfrm>
          <a:custGeom>
            <a:avLst/>
            <a:gdLst>
              <a:gd name="T0" fmla="*/ 0 w 96"/>
              <a:gd name="T1" fmla="*/ 0 h 40"/>
              <a:gd name="T2" fmla="*/ 0 w 96"/>
              <a:gd name="T3" fmla="*/ 40 h 40"/>
              <a:gd name="T4" fmla="*/ 96 w 9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6" h="40">
                <a:moveTo>
                  <a:pt x="0" y="0"/>
                </a:moveTo>
                <a:lnTo>
                  <a:pt x="0" y="40"/>
                </a:lnTo>
                <a:lnTo>
                  <a:pt x="9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2" name="Freeform 102"/>
          <p:cNvSpPr>
            <a:spLocks/>
          </p:cNvSpPr>
          <p:nvPr/>
        </p:nvSpPr>
        <p:spPr bwMode="auto">
          <a:xfrm>
            <a:off x="3320273" y="4719538"/>
            <a:ext cx="544460" cy="96838"/>
          </a:xfrm>
          <a:custGeom>
            <a:avLst/>
            <a:gdLst>
              <a:gd name="T0" fmla="*/ 0 w 304"/>
              <a:gd name="T1" fmla="*/ 0 h 61"/>
              <a:gd name="T2" fmla="*/ 0 w 304"/>
              <a:gd name="T3" fmla="*/ 61 h 61"/>
              <a:gd name="T4" fmla="*/ 304 w 304"/>
              <a:gd name="T5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" h="61">
                <a:moveTo>
                  <a:pt x="0" y="0"/>
                </a:moveTo>
                <a:lnTo>
                  <a:pt x="0" y="61"/>
                </a:lnTo>
                <a:lnTo>
                  <a:pt x="304" y="6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3" name="Freeform 103"/>
          <p:cNvSpPr>
            <a:spLocks/>
          </p:cNvSpPr>
          <p:nvPr/>
        </p:nvSpPr>
        <p:spPr bwMode="auto">
          <a:xfrm>
            <a:off x="2548357" y="4717951"/>
            <a:ext cx="771916" cy="1166813"/>
          </a:xfrm>
          <a:custGeom>
            <a:avLst/>
            <a:gdLst>
              <a:gd name="T0" fmla="*/ 0 w 431"/>
              <a:gd name="T1" fmla="*/ 735 h 735"/>
              <a:gd name="T2" fmla="*/ 0 w 431"/>
              <a:gd name="T3" fmla="*/ 0 h 735"/>
              <a:gd name="T4" fmla="*/ 431 w 431"/>
              <a:gd name="T5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735">
                <a:moveTo>
                  <a:pt x="0" y="735"/>
                </a:moveTo>
                <a:lnTo>
                  <a:pt x="0" y="0"/>
                </a:lnTo>
                <a:lnTo>
                  <a:pt x="431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4" name="Rectangle 104"/>
          <p:cNvSpPr>
            <a:spLocks noChangeArrowheads="1"/>
          </p:cNvSpPr>
          <p:nvPr/>
        </p:nvSpPr>
        <p:spPr bwMode="auto">
          <a:xfrm>
            <a:off x="3298781" y="4941788"/>
            <a:ext cx="72936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afraspera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08" name="Freeform 105"/>
          <p:cNvSpPr>
            <a:spLocks/>
          </p:cNvSpPr>
          <p:nvPr/>
        </p:nvSpPr>
        <p:spPr bwMode="auto">
          <a:xfrm>
            <a:off x="3228933" y="5011638"/>
            <a:ext cx="66267" cy="63500"/>
          </a:xfrm>
          <a:custGeom>
            <a:avLst/>
            <a:gdLst>
              <a:gd name="T0" fmla="*/ 0 w 37"/>
              <a:gd name="T1" fmla="*/ 40 h 40"/>
              <a:gd name="T2" fmla="*/ 0 w 37"/>
              <a:gd name="T3" fmla="*/ 0 h 40"/>
              <a:gd name="T4" fmla="*/ 37 w 37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40">
                <a:moveTo>
                  <a:pt x="0" y="40"/>
                </a:moveTo>
                <a:lnTo>
                  <a:pt x="0" y="0"/>
                </a:lnTo>
                <a:lnTo>
                  <a:pt x="3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9" name="Rectangle 106"/>
          <p:cNvSpPr>
            <a:spLocks noChangeArrowheads="1"/>
          </p:cNvSpPr>
          <p:nvPr/>
        </p:nvSpPr>
        <p:spPr bwMode="auto">
          <a:xfrm>
            <a:off x="3279080" y="5071963"/>
            <a:ext cx="60272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cristata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10" name="Freeform 107"/>
          <p:cNvSpPr>
            <a:spLocks/>
          </p:cNvSpPr>
          <p:nvPr/>
        </p:nvSpPr>
        <p:spPr bwMode="auto">
          <a:xfrm>
            <a:off x="3228933" y="5079901"/>
            <a:ext cx="46566" cy="63500"/>
          </a:xfrm>
          <a:custGeom>
            <a:avLst/>
            <a:gdLst>
              <a:gd name="T0" fmla="*/ 0 w 26"/>
              <a:gd name="T1" fmla="*/ 0 h 40"/>
              <a:gd name="T2" fmla="*/ 0 w 26"/>
              <a:gd name="T3" fmla="*/ 40 h 40"/>
              <a:gd name="T4" fmla="*/ 26 w 2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40">
                <a:moveTo>
                  <a:pt x="0" y="0"/>
                </a:moveTo>
                <a:lnTo>
                  <a:pt x="0" y="40"/>
                </a:lnTo>
                <a:lnTo>
                  <a:pt x="2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1" name="Freeform 108"/>
          <p:cNvSpPr>
            <a:spLocks/>
          </p:cNvSpPr>
          <p:nvPr/>
        </p:nvSpPr>
        <p:spPr bwMode="auto">
          <a:xfrm>
            <a:off x="3087445" y="5076726"/>
            <a:ext cx="141488" cy="96838"/>
          </a:xfrm>
          <a:custGeom>
            <a:avLst/>
            <a:gdLst>
              <a:gd name="T0" fmla="*/ 0 w 79"/>
              <a:gd name="T1" fmla="*/ 61 h 61"/>
              <a:gd name="T2" fmla="*/ 0 w 79"/>
              <a:gd name="T3" fmla="*/ 0 h 61"/>
              <a:gd name="T4" fmla="*/ 79 w 79"/>
              <a:gd name="T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9" h="61">
                <a:moveTo>
                  <a:pt x="0" y="61"/>
                </a:moveTo>
                <a:lnTo>
                  <a:pt x="0" y="0"/>
                </a:lnTo>
                <a:lnTo>
                  <a:pt x="79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2" name="Rectangle 109"/>
          <p:cNvSpPr>
            <a:spLocks noChangeArrowheads="1"/>
          </p:cNvSpPr>
          <p:nvPr/>
        </p:nvSpPr>
        <p:spPr bwMode="auto">
          <a:xfrm>
            <a:off x="3395494" y="5202138"/>
            <a:ext cx="580287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aspera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13" name="Freeform 110"/>
          <p:cNvSpPr>
            <a:spLocks/>
          </p:cNvSpPr>
          <p:nvPr/>
        </p:nvSpPr>
        <p:spPr bwMode="auto">
          <a:xfrm>
            <a:off x="3087445" y="5178326"/>
            <a:ext cx="304468" cy="95250"/>
          </a:xfrm>
          <a:custGeom>
            <a:avLst/>
            <a:gdLst>
              <a:gd name="T0" fmla="*/ 0 w 170"/>
              <a:gd name="T1" fmla="*/ 0 h 60"/>
              <a:gd name="T2" fmla="*/ 0 w 170"/>
              <a:gd name="T3" fmla="*/ 60 h 60"/>
              <a:gd name="T4" fmla="*/ 170 w 170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0" h="60">
                <a:moveTo>
                  <a:pt x="0" y="0"/>
                </a:moveTo>
                <a:lnTo>
                  <a:pt x="0" y="60"/>
                </a:lnTo>
                <a:lnTo>
                  <a:pt x="170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4" name="Freeform 111"/>
          <p:cNvSpPr>
            <a:spLocks/>
          </p:cNvSpPr>
          <p:nvPr/>
        </p:nvSpPr>
        <p:spPr bwMode="auto">
          <a:xfrm>
            <a:off x="3051625" y="5175151"/>
            <a:ext cx="35820" cy="144463"/>
          </a:xfrm>
          <a:custGeom>
            <a:avLst/>
            <a:gdLst>
              <a:gd name="T0" fmla="*/ 0 w 20"/>
              <a:gd name="T1" fmla="*/ 91 h 91"/>
              <a:gd name="T2" fmla="*/ 0 w 20"/>
              <a:gd name="T3" fmla="*/ 0 h 91"/>
              <a:gd name="T4" fmla="*/ 20 w 20"/>
              <a:gd name="T5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91">
                <a:moveTo>
                  <a:pt x="0" y="91"/>
                </a:moveTo>
                <a:lnTo>
                  <a:pt x="0" y="0"/>
                </a:lnTo>
                <a:lnTo>
                  <a:pt x="20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5" name="Rectangle 112"/>
          <p:cNvSpPr>
            <a:spLocks noChangeArrowheads="1"/>
          </p:cNvSpPr>
          <p:nvPr/>
        </p:nvSpPr>
        <p:spPr bwMode="auto">
          <a:xfrm>
            <a:off x="3400867" y="5333901"/>
            <a:ext cx="59471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fluitans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16" name="Freeform 113"/>
          <p:cNvSpPr>
            <a:spLocks/>
          </p:cNvSpPr>
          <p:nvPr/>
        </p:nvSpPr>
        <p:spPr bwMode="auto">
          <a:xfrm>
            <a:off x="3212814" y="5403751"/>
            <a:ext cx="182681" cy="63500"/>
          </a:xfrm>
          <a:custGeom>
            <a:avLst/>
            <a:gdLst>
              <a:gd name="T0" fmla="*/ 0 w 102"/>
              <a:gd name="T1" fmla="*/ 40 h 40"/>
              <a:gd name="T2" fmla="*/ 0 w 102"/>
              <a:gd name="T3" fmla="*/ 0 h 40"/>
              <a:gd name="T4" fmla="*/ 102 w 102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" h="40">
                <a:moveTo>
                  <a:pt x="0" y="40"/>
                </a:moveTo>
                <a:lnTo>
                  <a:pt x="0" y="0"/>
                </a:lnTo>
                <a:lnTo>
                  <a:pt x="102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7" name="Rectangle 114"/>
          <p:cNvSpPr>
            <a:spLocks noChangeArrowheads="1"/>
          </p:cNvSpPr>
          <p:nvPr/>
        </p:nvSpPr>
        <p:spPr bwMode="auto">
          <a:xfrm>
            <a:off x="3302363" y="5464076"/>
            <a:ext cx="58830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nilotica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18" name="Freeform 115"/>
          <p:cNvSpPr>
            <a:spLocks/>
          </p:cNvSpPr>
          <p:nvPr/>
        </p:nvSpPr>
        <p:spPr bwMode="auto">
          <a:xfrm>
            <a:off x="3212814" y="5472013"/>
            <a:ext cx="85967" cy="63500"/>
          </a:xfrm>
          <a:custGeom>
            <a:avLst/>
            <a:gdLst>
              <a:gd name="T0" fmla="*/ 0 w 48"/>
              <a:gd name="T1" fmla="*/ 0 h 40"/>
              <a:gd name="T2" fmla="*/ 0 w 48"/>
              <a:gd name="T3" fmla="*/ 40 h 40"/>
              <a:gd name="T4" fmla="*/ 48 w 48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40">
                <a:moveTo>
                  <a:pt x="0" y="0"/>
                </a:moveTo>
                <a:lnTo>
                  <a:pt x="0" y="40"/>
                </a:lnTo>
                <a:lnTo>
                  <a:pt x="48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9" name="Freeform 116"/>
          <p:cNvSpPr>
            <a:spLocks/>
          </p:cNvSpPr>
          <p:nvPr/>
        </p:nvSpPr>
        <p:spPr bwMode="auto">
          <a:xfrm>
            <a:off x="3051625" y="5325963"/>
            <a:ext cx="161189" cy="144463"/>
          </a:xfrm>
          <a:custGeom>
            <a:avLst/>
            <a:gdLst>
              <a:gd name="T0" fmla="*/ 0 w 90"/>
              <a:gd name="T1" fmla="*/ 0 h 91"/>
              <a:gd name="T2" fmla="*/ 0 w 90"/>
              <a:gd name="T3" fmla="*/ 91 h 91"/>
              <a:gd name="T4" fmla="*/ 90 w 90"/>
              <a:gd name="T5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" h="91">
                <a:moveTo>
                  <a:pt x="0" y="0"/>
                </a:moveTo>
                <a:lnTo>
                  <a:pt x="0" y="91"/>
                </a:lnTo>
                <a:lnTo>
                  <a:pt x="90" y="9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0" name="Freeform 117"/>
          <p:cNvSpPr>
            <a:spLocks/>
          </p:cNvSpPr>
          <p:nvPr/>
        </p:nvSpPr>
        <p:spPr bwMode="auto">
          <a:xfrm>
            <a:off x="2827751" y="5322788"/>
            <a:ext cx="223873" cy="168275"/>
          </a:xfrm>
          <a:custGeom>
            <a:avLst/>
            <a:gdLst>
              <a:gd name="T0" fmla="*/ 0 w 125"/>
              <a:gd name="T1" fmla="*/ 106 h 106"/>
              <a:gd name="T2" fmla="*/ 0 w 125"/>
              <a:gd name="T3" fmla="*/ 0 h 106"/>
              <a:gd name="T4" fmla="*/ 125 w 125"/>
              <a:gd name="T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" h="106">
                <a:moveTo>
                  <a:pt x="0" y="106"/>
                </a:moveTo>
                <a:lnTo>
                  <a:pt x="0" y="0"/>
                </a:lnTo>
                <a:lnTo>
                  <a:pt x="12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1" name="Rectangle 118"/>
          <p:cNvSpPr>
            <a:spLocks noChangeArrowheads="1"/>
          </p:cNvSpPr>
          <p:nvPr/>
        </p:nvSpPr>
        <p:spPr bwMode="auto">
          <a:xfrm>
            <a:off x="3565638" y="5595838"/>
            <a:ext cx="73577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deightonii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22" name="Freeform 119"/>
          <p:cNvSpPr>
            <a:spLocks/>
          </p:cNvSpPr>
          <p:nvPr/>
        </p:nvSpPr>
        <p:spPr bwMode="auto">
          <a:xfrm>
            <a:off x="2827751" y="5497413"/>
            <a:ext cx="732514" cy="168275"/>
          </a:xfrm>
          <a:custGeom>
            <a:avLst/>
            <a:gdLst>
              <a:gd name="T0" fmla="*/ 0 w 409"/>
              <a:gd name="T1" fmla="*/ 0 h 106"/>
              <a:gd name="T2" fmla="*/ 0 w 409"/>
              <a:gd name="T3" fmla="*/ 106 h 106"/>
              <a:gd name="T4" fmla="*/ 409 w 409"/>
              <a:gd name="T5" fmla="*/ 10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9" h="106">
                <a:moveTo>
                  <a:pt x="0" y="0"/>
                </a:moveTo>
                <a:lnTo>
                  <a:pt x="0" y="106"/>
                </a:lnTo>
                <a:lnTo>
                  <a:pt x="409" y="106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3" name="Freeform 120"/>
          <p:cNvSpPr>
            <a:spLocks/>
          </p:cNvSpPr>
          <p:nvPr/>
        </p:nvSpPr>
        <p:spPr bwMode="auto">
          <a:xfrm>
            <a:off x="2779395" y="5494238"/>
            <a:ext cx="48357" cy="217488"/>
          </a:xfrm>
          <a:custGeom>
            <a:avLst/>
            <a:gdLst>
              <a:gd name="T0" fmla="*/ 0 w 27"/>
              <a:gd name="T1" fmla="*/ 137 h 137"/>
              <a:gd name="T2" fmla="*/ 0 w 27"/>
              <a:gd name="T3" fmla="*/ 0 h 137"/>
              <a:gd name="T4" fmla="*/ 27 w 27"/>
              <a:gd name="T5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137">
                <a:moveTo>
                  <a:pt x="0" y="137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4" name="Rectangle 121"/>
          <p:cNvSpPr>
            <a:spLocks noChangeArrowheads="1"/>
          </p:cNvSpPr>
          <p:nvPr/>
        </p:nvSpPr>
        <p:spPr bwMode="auto">
          <a:xfrm>
            <a:off x="3211023" y="5726013"/>
            <a:ext cx="73898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mediocris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25" name="Freeform 122"/>
          <p:cNvSpPr>
            <a:spLocks/>
          </p:cNvSpPr>
          <p:nvPr/>
        </p:nvSpPr>
        <p:spPr bwMode="auto">
          <a:xfrm>
            <a:off x="3159084" y="5797451"/>
            <a:ext cx="46566" cy="136525"/>
          </a:xfrm>
          <a:custGeom>
            <a:avLst/>
            <a:gdLst>
              <a:gd name="T0" fmla="*/ 0 w 26"/>
              <a:gd name="T1" fmla="*/ 86 h 86"/>
              <a:gd name="T2" fmla="*/ 0 w 26"/>
              <a:gd name="T3" fmla="*/ 0 h 86"/>
              <a:gd name="T4" fmla="*/ 26 w 26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6">
                <a:moveTo>
                  <a:pt x="0" y="86"/>
                </a:moveTo>
                <a:lnTo>
                  <a:pt x="0" y="0"/>
                </a:lnTo>
                <a:lnTo>
                  <a:pt x="2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6" name="Rectangle 123"/>
          <p:cNvSpPr>
            <a:spLocks noChangeArrowheads="1"/>
          </p:cNvSpPr>
          <p:nvPr/>
        </p:nvSpPr>
        <p:spPr bwMode="auto">
          <a:xfrm>
            <a:off x="3257588" y="5856188"/>
            <a:ext cx="17584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 « grandiflora »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27" name="Freeform 124"/>
          <p:cNvSpPr>
            <a:spLocks/>
          </p:cNvSpPr>
          <p:nvPr/>
        </p:nvSpPr>
        <p:spPr bwMode="auto">
          <a:xfrm>
            <a:off x="3212976" y="5927626"/>
            <a:ext cx="48357" cy="144463"/>
          </a:xfrm>
          <a:custGeom>
            <a:avLst/>
            <a:gdLst>
              <a:gd name="T0" fmla="*/ 0 w 27"/>
              <a:gd name="T1" fmla="*/ 91 h 91"/>
              <a:gd name="T2" fmla="*/ 0 w 27"/>
              <a:gd name="T3" fmla="*/ 0 h 91"/>
              <a:gd name="T4" fmla="*/ 27 w 27"/>
              <a:gd name="T5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91">
                <a:moveTo>
                  <a:pt x="0" y="91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8" name="Rectangle 125"/>
          <p:cNvSpPr>
            <a:spLocks noChangeArrowheads="1"/>
          </p:cNvSpPr>
          <p:nvPr/>
        </p:nvSpPr>
        <p:spPr bwMode="auto">
          <a:xfrm>
            <a:off x="3350720" y="5987951"/>
            <a:ext cx="90890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29" name="Freeform 126"/>
          <p:cNvSpPr>
            <a:spLocks/>
          </p:cNvSpPr>
          <p:nvPr/>
        </p:nvSpPr>
        <p:spPr bwMode="auto">
          <a:xfrm>
            <a:off x="3336392" y="6059388"/>
            <a:ext cx="10746" cy="61913"/>
          </a:xfrm>
          <a:custGeom>
            <a:avLst/>
            <a:gdLst>
              <a:gd name="T0" fmla="*/ 0 w 6"/>
              <a:gd name="T1" fmla="*/ 39 h 39"/>
              <a:gd name="T2" fmla="*/ 0 w 6"/>
              <a:gd name="T3" fmla="*/ 0 h 39"/>
              <a:gd name="T4" fmla="*/ 6 w 6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39">
                <a:moveTo>
                  <a:pt x="0" y="39"/>
                </a:moveTo>
                <a:lnTo>
                  <a:pt x="0" y="0"/>
                </a:lnTo>
                <a:lnTo>
                  <a:pt x="6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0" name="Rectangle 127"/>
          <p:cNvSpPr>
            <a:spLocks noChangeArrowheads="1"/>
          </p:cNvSpPr>
          <p:nvPr/>
        </p:nvSpPr>
        <p:spPr bwMode="auto">
          <a:xfrm>
            <a:off x="3352511" y="6118126"/>
            <a:ext cx="13128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8x race</a:t>
            </a:r>
            <a:r>
              <a:rPr kumimoji="0" lang="fr-FR" altLang="fr-FR" sz="100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31" name="Freeform 128"/>
          <p:cNvSpPr>
            <a:spLocks/>
          </p:cNvSpPr>
          <p:nvPr/>
        </p:nvSpPr>
        <p:spPr bwMode="auto">
          <a:xfrm>
            <a:off x="3336392" y="6126063"/>
            <a:ext cx="12537" cy="63500"/>
          </a:xfrm>
          <a:custGeom>
            <a:avLst/>
            <a:gdLst>
              <a:gd name="T0" fmla="*/ 0 w 7"/>
              <a:gd name="T1" fmla="*/ 0 h 40"/>
              <a:gd name="T2" fmla="*/ 0 w 7"/>
              <a:gd name="T3" fmla="*/ 40 h 40"/>
              <a:gd name="T4" fmla="*/ 7 w 7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0">
                <a:moveTo>
                  <a:pt x="0" y="0"/>
                </a:moveTo>
                <a:lnTo>
                  <a:pt x="0" y="40"/>
                </a:lnTo>
                <a:lnTo>
                  <a:pt x="7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2" name="Freeform 129"/>
          <p:cNvSpPr>
            <a:spLocks/>
          </p:cNvSpPr>
          <p:nvPr/>
        </p:nvSpPr>
        <p:spPr bwMode="auto">
          <a:xfrm>
            <a:off x="3288035" y="6124476"/>
            <a:ext cx="48357" cy="95250"/>
          </a:xfrm>
          <a:custGeom>
            <a:avLst/>
            <a:gdLst>
              <a:gd name="T0" fmla="*/ 0 w 27"/>
              <a:gd name="T1" fmla="*/ 60 h 60"/>
              <a:gd name="T2" fmla="*/ 0 w 27"/>
              <a:gd name="T3" fmla="*/ 0 h 60"/>
              <a:gd name="T4" fmla="*/ 27 w 27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60">
                <a:moveTo>
                  <a:pt x="0" y="60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3" name="Rectangle 130"/>
          <p:cNvSpPr>
            <a:spLocks noChangeArrowheads="1"/>
          </p:cNvSpPr>
          <p:nvPr/>
        </p:nvSpPr>
        <p:spPr bwMode="auto">
          <a:xfrm>
            <a:off x="3411613" y="6249888"/>
            <a:ext cx="131286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schimperi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8x race B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34" name="Freeform 131"/>
          <p:cNvSpPr>
            <a:spLocks/>
          </p:cNvSpPr>
          <p:nvPr/>
        </p:nvSpPr>
        <p:spPr bwMode="auto">
          <a:xfrm>
            <a:off x="3288035" y="6224488"/>
            <a:ext cx="118205" cy="95250"/>
          </a:xfrm>
          <a:custGeom>
            <a:avLst/>
            <a:gdLst>
              <a:gd name="T0" fmla="*/ 0 w 66"/>
              <a:gd name="T1" fmla="*/ 0 h 60"/>
              <a:gd name="T2" fmla="*/ 0 w 66"/>
              <a:gd name="T3" fmla="*/ 60 h 60"/>
              <a:gd name="T4" fmla="*/ 66 w 66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6" h="60">
                <a:moveTo>
                  <a:pt x="0" y="0"/>
                </a:moveTo>
                <a:lnTo>
                  <a:pt x="0" y="60"/>
                </a:lnTo>
                <a:lnTo>
                  <a:pt x="66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5" name="Freeform 132"/>
          <p:cNvSpPr>
            <a:spLocks/>
          </p:cNvSpPr>
          <p:nvPr/>
        </p:nvSpPr>
        <p:spPr bwMode="auto">
          <a:xfrm>
            <a:off x="3205650" y="6078438"/>
            <a:ext cx="82385" cy="144463"/>
          </a:xfrm>
          <a:custGeom>
            <a:avLst/>
            <a:gdLst>
              <a:gd name="T0" fmla="*/ 0 w 46"/>
              <a:gd name="T1" fmla="*/ 0 h 91"/>
              <a:gd name="T2" fmla="*/ 0 w 46"/>
              <a:gd name="T3" fmla="*/ 91 h 91"/>
              <a:gd name="T4" fmla="*/ 46 w 46"/>
              <a:gd name="T5" fmla="*/ 9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1">
                <a:moveTo>
                  <a:pt x="0" y="0"/>
                </a:moveTo>
                <a:lnTo>
                  <a:pt x="0" y="91"/>
                </a:lnTo>
                <a:lnTo>
                  <a:pt x="46" y="9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6" name="Freeform 133"/>
          <p:cNvSpPr>
            <a:spLocks/>
          </p:cNvSpPr>
          <p:nvPr/>
        </p:nvSpPr>
        <p:spPr bwMode="auto">
          <a:xfrm>
            <a:off x="3159084" y="5938738"/>
            <a:ext cx="46566" cy="136525"/>
          </a:xfrm>
          <a:custGeom>
            <a:avLst/>
            <a:gdLst>
              <a:gd name="T0" fmla="*/ 0 w 26"/>
              <a:gd name="T1" fmla="*/ 0 h 86"/>
              <a:gd name="T2" fmla="*/ 0 w 26"/>
              <a:gd name="T3" fmla="*/ 86 h 86"/>
              <a:gd name="T4" fmla="*/ 26 w 26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6">
                <a:moveTo>
                  <a:pt x="0" y="0"/>
                </a:moveTo>
                <a:lnTo>
                  <a:pt x="0" y="86"/>
                </a:lnTo>
                <a:lnTo>
                  <a:pt x="26" y="86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7" name="Freeform 134"/>
          <p:cNvSpPr>
            <a:spLocks/>
          </p:cNvSpPr>
          <p:nvPr/>
        </p:nvSpPr>
        <p:spPr bwMode="auto">
          <a:xfrm>
            <a:off x="2779395" y="5718076"/>
            <a:ext cx="379689" cy="217488"/>
          </a:xfrm>
          <a:custGeom>
            <a:avLst/>
            <a:gdLst>
              <a:gd name="T0" fmla="*/ 0 w 212"/>
              <a:gd name="T1" fmla="*/ 0 h 137"/>
              <a:gd name="T2" fmla="*/ 0 w 212"/>
              <a:gd name="T3" fmla="*/ 137 h 137"/>
              <a:gd name="T4" fmla="*/ 212 w 212"/>
              <a:gd name="T5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" h="137">
                <a:moveTo>
                  <a:pt x="0" y="0"/>
                </a:moveTo>
                <a:lnTo>
                  <a:pt x="0" y="137"/>
                </a:lnTo>
                <a:lnTo>
                  <a:pt x="212" y="137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" name="Freeform 135"/>
          <p:cNvSpPr>
            <a:spLocks/>
          </p:cNvSpPr>
          <p:nvPr/>
        </p:nvSpPr>
        <p:spPr bwMode="auto">
          <a:xfrm>
            <a:off x="2709546" y="5714901"/>
            <a:ext cx="69849" cy="398463"/>
          </a:xfrm>
          <a:custGeom>
            <a:avLst/>
            <a:gdLst>
              <a:gd name="T0" fmla="*/ 0 w 39"/>
              <a:gd name="T1" fmla="*/ 251 h 251"/>
              <a:gd name="T2" fmla="*/ 0 w 39"/>
              <a:gd name="T3" fmla="*/ 0 h 251"/>
              <a:gd name="T4" fmla="*/ 39 w 39"/>
              <a:gd name="T5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251">
                <a:moveTo>
                  <a:pt x="0" y="251"/>
                </a:moveTo>
                <a:lnTo>
                  <a:pt x="0" y="0"/>
                </a:lnTo>
                <a:lnTo>
                  <a:pt x="39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" name="Rectangle 136"/>
          <p:cNvSpPr>
            <a:spLocks noChangeArrowheads="1"/>
          </p:cNvSpPr>
          <p:nvPr/>
        </p:nvSpPr>
        <p:spPr bwMode="auto">
          <a:xfrm>
            <a:off x="3214605" y="6380063"/>
            <a:ext cx="91371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elaphroxylon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40" name="Freeform 137"/>
          <p:cNvSpPr>
            <a:spLocks/>
          </p:cNvSpPr>
          <p:nvPr/>
        </p:nvSpPr>
        <p:spPr bwMode="auto">
          <a:xfrm>
            <a:off x="2774022" y="6451501"/>
            <a:ext cx="437001" cy="61913"/>
          </a:xfrm>
          <a:custGeom>
            <a:avLst/>
            <a:gdLst>
              <a:gd name="T0" fmla="*/ 0 w 244"/>
              <a:gd name="T1" fmla="*/ 39 h 39"/>
              <a:gd name="T2" fmla="*/ 0 w 244"/>
              <a:gd name="T3" fmla="*/ 0 h 39"/>
              <a:gd name="T4" fmla="*/ 244 w 244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4" h="39">
                <a:moveTo>
                  <a:pt x="0" y="39"/>
                </a:moveTo>
                <a:lnTo>
                  <a:pt x="0" y="0"/>
                </a:lnTo>
                <a:lnTo>
                  <a:pt x="244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1" name="Rectangle 138"/>
          <p:cNvSpPr>
            <a:spLocks noChangeArrowheads="1"/>
          </p:cNvSpPr>
          <p:nvPr/>
        </p:nvSpPr>
        <p:spPr bwMode="auto">
          <a:xfrm>
            <a:off x="3576384" y="6511826"/>
            <a:ext cx="60914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uniflora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42" name="Freeform 139"/>
          <p:cNvSpPr>
            <a:spLocks/>
          </p:cNvSpPr>
          <p:nvPr/>
        </p:nvSpPr>
        <p:spPr bwMode="auto">
          <a:xfrm>
            <a:off x="2774022" y="6519763"/>
            <a:ext cx="796989" cy="61913"/>
          </a:xfrm>
          <a:custGeom>
            <a:avLst/>
            <a:gdLst>
              <a:gd name="T0" fmla="*/ 0 w 445"/>
              <a:gd name="T1" fmla="*/ 0 h 39"/>
              <a:gd name="T2" fmla="*/ 0 w 445"/>
              <a:gd name="T3" fmla="*/ 39 h 39"/>
              <a:gd name="T4" fmla="*/ 445 w 445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5" h="39">
                <a:moveTo>
                  <a:pt x="0" y="0"/>
                </a:moveTo>
                <a:lnTo>
                  <a:pt x="0" y="39"/>
                </a:lnTo>
                <a:lnTo>
                  <a:pt x="445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3" name="Freeform 140"/>
          <p:cNvSpPr>
            <a:spLocks/>
          </p:cNvSpPr>
          <p:nvPr/>
        </p:nvSpPr>
        <p:spPr bwMode="auto">
          <a:xfrm>
            <a:off x="2709546" y="6118126"/>
            <a:ext cx="64476" cy="398463"/>
          </a:xfrm>
          <a:custGeom>
            <a:avLst/>
            <a:gdLst>
              <a:gd name="T0" fmla="*/ 0 w 36"/>
              <a:gd name="T1" fmla="*/ 0 h 251"/>
              <a:gd name="T2" fmla="*/ 0 w 36"/>
              <a:gd name="T3" fmla="*/ 251 h 251"/>
              <a:gd name="T4" fmla="*/ 36 w 36"/>
              <a:gd name="T5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251">
                <a:moveTo>
                  <a:pt x="0" y="0"/>
                </a:moveTo>
                <a:lnTo>
                  <a:pt x="0" y="251"/>
                </a:lnTo>
                <a:lnTo>
                  <a:pt x="36" y="25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4" name="Freeform 141"/>
          <p:cNvSpPr>
            <a:spLocks/>
          </p:cNvSpPr>
          <p:nvPr/>
        </p:nvSpPr>
        <p:spPr bwMode="auto">
          <a:xfrm>
            <a:off x="2691636" y="6116538"/>
            <a:ext cx="17910" cy="393700"/>
          </a:xfrm>
          <a:custGeom>
            <a:avLst/>
            <a:gdLst>
              <a:gd name="T0" fmla="*/ 0 w 10"/>
              <a:gd name="T1" fmla="*/ 248 h 248"/>
              <a:gd name="T2" fmla="*/ 0 w 10"/>
              <a:gd name="T3" fmla="*/ 0 h 248"/>
              <a:gd name="T4" fmla="*/ 10 w 10"/>
              <a:gd name="T5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48">
                <a:moveTo>
                  <a:pt x="0" y="248"/>
                </a:moveTo>
                <a:lnTo>
                  <a:pt x="0" y="0"/>
                </a:lnTo>
                <a:lnTo>
                  <a:pt x="10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5" name="Rectangle 142"/>
          <p:cNvSpPr>
            <a:spLocks noChangeArrowheads="1"/>
          </p:cNvSpPr>
          <p:nvPr/>
        </p:nvSpPr>
        <p:spPr bwMode="auto">
          <a:xfrm>
            <a:off x="3082072" y="6642001"/>
            <a:ext cx="85279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crassicaulis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46" name="Freeform 143"/>
          <p:cNvSpPr>
            <a:spLocks/>
          </p:cNvSpPr>
          <p:nvPr/>
        </p:nvSpPr>
        <p:spPr bwMode="auto">
          <a:xfrm>
            <a:off x="2944166" y="6713438"/>
            <a:ext cx="134324" cy="61913"/>
          </a:xfrm>
          <a:custGeom>
            <a:avLst/>
            <a:gdLst>
              <a:gd name="T0" fmla="*/ 0 w 75"/>
              <a:gd name="T1" fmla="*/ 39 h 39"/>
              <a:gd name="T2" fmla="*/ 0 w 75"/>
              <a:gd name="T3" fmla="*/ 0 h 39"/>
              <a:gd name="T4" fmla="*/ 75 w 75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39">
                <a:moveTo>
                  <a:pt x="0" y="39"/>
                </a:moveTo>
                <a:lnTo>
                  <a:pt x="0" y="0"/>
                </a:lnTo>
                <a:lnTo>
                  <a:pt x="7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7" name="Rectangle 144"/>
          <p:cNvSpPr>
            <a:spLocks noChangeArrowheads="1"/>
          </p:cNvSpPr>
          <p:nvPr/>
        </p:nvSpPr>
        <p:spPr bwMode="auto">
          <a:xfrm>
            <a:off x="3243261" y="6772176"/>
            <a:ext cx="56586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pfundii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48" name="Freeform 145"/>
          <p:cNvSpPr>
            <a:spLocks/>
          </p:cNvSpPr>
          <p:nvPr/>
        </p:nvSpPr>
        <p:spPr bwMode="auto">
          <a:xfrm>
            <a:off x="2944166" y="6781701"/>
            <a:ext cx="293722" cy="61913"/>
          </a:xfrm>
          <a:custGeom>
            <a:avLst/>
            <a:gdLst>
              <a:gd name="T0" fmla="*/ 0 w 164"/>
              <a:gd name="T1" fmla="*/ 0 h 39"/>
              <a:gd name="T2" fmla="*/ 0 w 164"/>
              <a:gd name="T3" fmla="*/ 39 h 39"/>
              <a:gd name="T4" fmla="*/ 164 w 164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" h="39">
                <a:moveTo>
                  <a:pt x="0" y="0"/>
                </a:moveTo>
                <a:lnTo>
                  <a:pt x="0" y="39"/>
                </a:lnTo>
                <a:lnTo>
                  <a:pt x="164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9" name="Freeform 146"/>
          <p:cNvSpPr>
            <a:spLocks/>
          </p:cNvSpPr>
          <p:nvPr/>
        </p:nvSpPr>
        <p:spPr bwMode="auto">
          <a:xfrm>
            <a:off x="2725665" y="6778526"/>
            <a:ext cx="218500" cy="128588"/>
          </a:xfrm>
          <a:custGeom>
            <a:avLst/>
            <a:gdLst>
              <a:gd name="T0" fmla="*/ 0 w 122"/>
              <a:gd name="T1" fmla="*/ 81 h 81"/>
              <a:gd name="T2" fmla="*/ 0 w 122"/>
              <a:gd name="T3" fmla="*/ 0 h 81"/>
              <a:gd name="T4" fmla="*/ 122 w 122"/>
              <a:gd name="T5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2" h="81">
                <a:moveTo>
                  <a:pt x="0" y="81"/>
                </a:moveTo>
                <a:lnTo>
                  <a:pt x="0" y="0"/>
                </a:lnTo>
                <a:lnTo>
                  <a:pt x="122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0" name="Rectangle 147"/>
          <p:cNvSpPr>
            <a:spLocks noChangeArrowheads="1"/>
          </p:cNvSpPr>
          <p:nvPr/>
        </p:nvSpPr>
        <p:spPr bwMode="auto">
          <a:xfrm>
            <a:off x="3442060" y="6903938"/>
            <a:ext cx="135614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Bryaspis humularioides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51" name="Freeform 148"/>
          <p:cNvSpPr>
            <a:spLocks/>
          </p:cNvSpPr>
          <p:nvPr/>
        </p:nvSpPr>
        <p:spPr bwMode="auto">
          <a:xfrm>
            <a:off x="3221769" y="6975376"/>
            <a:ext cx="214919" cy="61913"/>
          </a:xfrm>
          <a:custGeom>
            <a:avLst/>
            <a:gdLst>
              <a:gd name="T0" fmla="*/ 0 w 120"/>
              <a:gd name="T1" fmla="*/ 39 h 39"/>
              <a:gd name="T2" fmla="*/ 0 w 120"/>
              <a:gd name="T3" fmla="*/ 0 h 39"/>
              <a:gd name="T4" fmla="*/ 120 w 120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" h="39">
                <a:moveTo>
                  <a:pt x="0" y="39"/>
                </a:moveTo>
                <a:lnTo>
                  <a:pt x="0" y="0"/>
                </a:lnTo>
                <a:lnTo>
                  <a:pt x="120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2" name="Rectangle 149"/>
          <p:cNvSpPr>
            <a:spLocks noChangeArrowheads="1"/>
          </p:cNvSpPr>
          <p:nvPr/>
        </p:nvSpPr>
        <p:spPr bwMode="auto">
          <a:xfrm>
            <a:off x="3578175" y="7034113"/>
            <a:ext cx="100027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Bryaspis lupulina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53" name="Freeform 150"/>
          <p:cNvSpPr>
            <a:spLocks/>
          </p:cNvSpPr>
          <p:nvPr/>
        </p:nvSpPr>
        <p:spPr bwMode="auto">
          <a:xfrm>
            <a:off x="3221769" y="7042051"/>
            <a:ext cx="351034" cy="63500"/>
          </a:xfrm>
          <a:custGeom>
            <a:avLst/>
            <a:gdLst>
              <a:gd name="T0" fmla="*/ 0 w 196"/>
              <a:gd name="T1" fmla="*/ 0 h 40"/>
              <a:gd name="T2" fmla="*/ 0 w 196"/>
              <a:gd name="T3" fmla="*/ 40 h 40"/>
              <a:gd name="T4" fmla="*/ 196 w 196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6" h="40">
                <a:moveTo>
                  <a:pt x="0" y="0"/>
                </a:moveTo>
                <a:lnTo>
                  <a:pt x="0" y="40"/>
                </a:lnTo>
                <a:lnTo>
                  <a:pt x="196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4" name="Freeform 151"/>
          <p:cNvSpPr>
            <a:spLocks/>
          </p:cNvSpPr>
          <p:nvPr/>
        </p:nvSpPr>
        <p:spPr bwMode="auto">
          <a:xfrm>
            <a:off x="2725665" y="6911876"/>
            <a:ext cx="496104" cy="128588"/>
          </a:xfrm>
          <a:custGeom>
            <a:avLst/>
            <a:gdLst>
              <a:gd name="T0" fmla="*/ 0 w 277"/>
              <a:gd name="T1" fmla="*/ 0 h 81"/>
              <a:gd name="T2" fmla="*/ 0 w 277"/>
              <a:gd name="T3" fmla="*/ 81 h 81"/>
              <a:gd name="T4" fmla="*/ 277 w 277"/>
              <a:gd name="T5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7" h="81">
                <a:moveTo>
                  <a:pt x="0" y="0"/>
                </a:moveTo>
                <a:lnTo>
                  <a:pt x="0" y="81"/>
                </a:lnTo>
                <a:lnTo>
                  <a:pt x="277" y="8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5" name="Freeform 152"/>
          <p:cNvSpPr>
            <a:spLocks/>
          </p:cNvSpPr>
          <p:nvPr/>
        </p:nvSpPr>
        <p:spPr bwMode="auto">
          <a:xfrm>
            <a:off x="2691636" y="6515001"/>
            <a:ext cx="34029" cy="393700"/>
          </a:xfrm>
          <a:custGeom>
            <a:avLst/>
            <a:gdLst>
              <a:gd name="T0" fmla="*/ 0 w 19"/>
              <a:gd name="T1" fmla="*/ 0 h 248"/>
              <a:gd name="T2" fmla="*/ 0 w 19"/>
              <a:gd name="T3" fmla="*/ 248 h 248"/>
              <a:gd name="T4" fmla="*/ 19 w 19"/>
              <a:gd name="T5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" h="248">
                <a:moveTo>
                  <a:pt x="0" y="0"/>
                </a:moveTo>
                <a:lnTo>
                  <a:pt x="0" y="248"/>
                </a:lnTo>
                <a:lnTo>
                  <a:pt x="19" y="248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6" name="Freeform 153"/>
          <p:cNvSpPr>
            <a:spLocks/>
          </p:cNvSpPr>
          <p:nvPr/>
        </p:nvSpPr>
        <p:spPr bwMode="auto">
          <a:xfrm>
            <a:off x="2571640" y="6511826"/>
            <a:ext cx="119996" cy="542925"/>
          </a:xfrm>
          <a:custGeom>
            <a:avLst/>
            <a:gdLst>
              <a:gd name="T0" fmla="*/ 0 w 67"/>
              <a:gd name="T1" fmla="*/ 342 h 342"/>
              <a:gd name="T2" fmla="*/ 0 w 67"/>
              <a:gd name="T3" fmla="*/ 0 h 342"/>
              <a:gd name="T4" fmla="*/ 67 w 67"/>
              <a:gd name="T5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" h="342">
                <a:moveTo>
                  <a:pt x="0" y="342"/>
                </a:moveTo>
                <a:lnTo>
                  <a:pt x="0" y="0"/>
                </a:lnTo>
                <a:lnTo>
                  <a:pt x="6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7" name="Rectangle 154"/>
          <p:cNvSpPr>
            <a:spLocks noChangeArrowheads="1"/>
          </p:cNvSpPr>
          <p:nvPr/>
        </p:nvSpPr>
        <p:spPr bwMode="auto">
          <a:xfrm>
            <a:off x="3776975" y="7165876"/>
            <a:ext cx="87043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Kotschya lutea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58" name="Freeform 155"/>
          <p:cNvSpPr>
            <a:spLocks/>
          </p:cNvSpPr>
          <p:nvPr/>
        </p:nvSpPr>
        <p:spPr bwMode="auto">
          <a:xfrm>
            <a:off x="3547728" y="7235726"/>
            <a:ext cx="223873" cy="95250"/>
          </a:xfrm>
          <a:custGeom>
            <a:avLst/>
            <a:gdLst>
              <a:gd name="T0" fmla="*/ 0 w 125"/>
              <a:gd name="T1" fmla="*/ 60 h 60"/>
              <a:gd name="T2" fmla="*/ 0 w 125"/>
              <a:gd name="T3" fmla="*/ 0 h 60"/>
              <a:gd name="T4" fmla="*/ 125 w 125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" h="60">
                <a:moveTo>
                  <a:pt x="0" y="60"/>
                </a:moveTo>
                <a:lnTo>
                  <a:pt x="0" y="0"/>
                </a:lnTo>
                <a:lnTo>
                  <a:pt x="12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9" name="Rectangle 156"/>
          <p:cNvSpPr>
            <a:spLocks noChangeArrowheads="1"/>
          </p:cNvSpPr>
          <p:nvPr/>
        </p:nvSpPr>
        <p:spPr bwMode="auto">
          <a:xfrm>
            <a:off x="3742946" y="7296051"/>
            <a:ext cx="104195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Kotschya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strigosa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60" name="Freeform 157"/>
          <p:cNvSpPr>
            <a:spLocks/>
          </p:cNvSpPr>
          <p:nvPr/>
        </p:nvSpPr>
        <p:spPr bwMode="auto">
          <a:xfrm>
            <a:off x="3682053" y="7367488"/>
            <a:ext cx="55521" cy="61913"/>
          </a:xfrm>
          <a:custGeom>
            <a:avLst/>
            <a:gdLst>
              <a:gd name="T0" fmla="*/ 0 w 31"/>
              <a:gd name="T1" fmla="*/ 39 h 39"/>
              <a:gd name="T2" fmla="*/ 0 w 31"/>
              <a:gd name="T3" fmla="*/ 0 h 39"/>
              <a:gd name="T4" fmla="*/ 31 w 31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" h="39">
                <a:moveTo>
                  <a:pt x="0" y="39"/>
                </a:moveTo>
                <a:lnTo>
                  <a:pt x="0" y="0"/>
                </a:lnTo>
                <a:lnTo>
                  <a:pt x="31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1" name="Rectangle 158"/>
          <p:cNvSpPr>
            <a:spLocks noChangeArrowheads="1"/>
          </p:cNvSpPr>
          <p:nvPr/>
        </p:nvSpPr>
        <p:spPr bwMode="auto">
          <a:xfrm>
            <a:off x="3839659" y="7427813"/>
            <a:ext cx="104836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Kotschya africana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62" name="Freeform 159"/>
          <p:cNvSpPr>
            <a:spLocks/>
          </p:cNvSpPr>
          <p:nvPr/>
        </p:nvSpPr>
        <p:spPr bwMode="auto">
          <a:xfrm>
            <a:off x="3682053" y="7435751"/>
            <a:ext cx="152234" cy="61913"/>
          </a:xfrm>
          <a:custGeom>
            <a:avLst/>
            <a:gdLst>
              <a:gd name="T0" fmla="*/ 0 w 85"/>
              <a:gd name="T1" fmla="*/ 0 h 39"/>
              <a:gd name="T2" fmla="*/ 0 w 85"/>
              <a:gd name="T3" fmla="*/ 39 h 39"/>
              <a:gd name="T4" fmla="*/ 85 w 85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5" h="39">
                <a:moveTo>
                  <a:pt x="0" y="0"/>
                </a:moveTo>
                <a:lnTo>
                  <a:pt x="0" y="39"/>
                </a:lnTo>
                <a:lnTo>
                  <a:pt x="85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3" name="Freeform 160"/>
          <p:cNvSpPr>
            <a:spLocks/>
          </p:cNvSpPr>
          <p:nvPr/>
        </p:nvSpPr>
        <p:spPr bwMode="auto">
          <a:xfrm>
            <a:off x="3547728" y="7337326"/>
            <a:ext cx="134324" cy="95250"/>
          </a:xfrm>
          <a:custGeom>
            <a:avLst/>
            <a:gdLst>
              <a:gd name="T0" fmla="*/ 0 w 75"/>
              <a:gd name="T1" fmla="*/ 0 h 60"/>
              <a:gd name="T2" fmla="*/ 0 w 75"/>
              <a:gd name="T3" fmla="*/ 60 h 60"/>
              <a:gd name="T4" fmla="*/ 75 w 75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" h="60">
                <a:moveTo>
                  <a:pt x="0" y="0"/>
                </a:moveTo>
                <a:lnTo>
                  <a:pt x="0" y="60"/>
                </a:lnTo>
                <a:lnTo>
                  <a:pt x="75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4" name="Freeform 161"/>
          <p:cNvSpPr>
            <a:spLocks/>
          </p:cNvSpPr>
          <p:nvPr/>
        </p:nvSpPr>
        <p:spPr bwMode="auto">
          <a:xfrm>
            <a:off x="2727456" y="7334151"/>
            <a:ext cx="820272" cy="266700"/>
          </a:xfrm>
          <a:custGeom>
            <a:avLst/>
            <a:gdLst>
              <a:gd name="T0" fmla="*/ 0 w 458"/>
              <a:gd name="T1" fmla="*/ 168 h 168"/>
              <a:gd name="T2" fmla="*/ 0 w 458"/>
              <a:gd name="T3" fmla="*/ 0 h 168"/>
              <a:gd name="T4" fmla="*/ 458 w 45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58" h="168">
                <a:moveTo>
                  <a:pt x="0" y="168"/>
                </a:moveTo>
                <a:lnTo>
                  <a:pt x="0" y="0"/>
                </a:lnTo>
                <a:lnTo>
                  <a:pt x="45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5" name="Rectangle 162"/>
          <p:cNvSpPr>
            <a:spLocks noChangeArrowheads="1"/>
          </p:cNvSpPr>
          <p:nvPr/>
        </p:nvSpPr>
        <p:spPr bwMode="auto">
          <a:xfrm>
            <a:off x="3925627" y="7557988"/>
            <a:ext cx="6941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pulchella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66" name="Freeform 163"/>
          <p:cNvSpPr>
            <a:spLocks/>
          </p:cNvSpPr>
          <p:nvPr/>
        </p:nvSpPr>
        <p:spPr bwMode="auto">
          <a:xfrm>
            <a:off x="3889807" y="7629426"/>
            <a:ext cx="32238" cy="61913"/>
          </a:xfrm>
          <a:custGeom>
            <a:avLst/>
            <a:gdLst>
              <a:gd name="T0" fmla="*/ 0 w 18"/>
              <a:gd name="T1" fmla="*/ 39 h 39"/>
              <a:gd name="T2" fmla="*/ 0 w 18"/>
              <a:gd name="T3" fmla="*/ 0 h 39"/>
              <a:gd name="T4" fmla="*/ 18 w 18"/>
              <a:gd name="T5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" h="39">
                <a:moveTo>
                  <a:pt x="0" y="39"/>
                </a:moveTo>
                <a:lnTo>
                  <a:pt x="0" y="0"/>
                </a:lnTo>
                <a:lnTo>
                  <a:pt x="1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7" name="Rectangle 164"/>
          <p:cNvSpPr>
            <a:spLocks noChangeArrowheads="1"/>
          </p:cNvSpPr>
          <p:nvPr/>
        </p:nvSpPr>
        <p:spPr bwMode="auto">
          <a:xfrm>
            <a:off x="4185320" y="7688163"/>
            <a:ext cx="60272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lateritia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68" name="Freeform 165"/>
          <p:cNvSpPr>
            <a:spLocks/>
          </p:cNvSpPr>
          <p:nvPr/>
        </p:nvSpPr>
        <p:spPr bwMode="auto">
          <a:xfrm>
            <a:off x="3889807" y="7697688"/>
            <a:ext cx="291931" cy="61913"/>
          </a:xfrm>
          <a:custGeom>
            <a:avLst/>
            <a:gdLst>
              <a:gd name="T0" fmla="*/ 0 w 163"/>
              <a:gd name="T1" fmla="*/ 0 h 39"/>
              <a:gd name="T2" fmla="*/ 0 w 163"/>
              <a:gd name="T3" fmla="*/ 39 h 39"/>
              <a:gd name="T4" fmla="*/ 163 w 163"/>
              <a:gd name="T5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3" h="39">
                <a:moveTo>
                  <a:pt x="0" y="0"/>
                </a:moveTo>
                <a:lnTo>
                  <a:pt x="0" y="39"/>
                </a:lnTo>
                <a:lnTo>
                  <a:pt x="163" y="39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9" name="Freeform 166"/>
          <p:cNvSpPr>
            <a:spLocks/>
          </p:cNvSpPr>
          <p:nvPr/>
        </p:nvSpPr>
        <p:spPr bwMode="auto">
          <a:xfrm>
            <a:off x="3221769" y="7694513"/>
            <a:ext cx="668038" cy="174625"/>
          </a:xfrm>
          <a:custGeom>
            <a:avLst/>
            <a:gdLst>
              <a:gd name="T0" fmla="*/ 0 w 373"/>
              <a:gd name="T1" fmla="*/ 110 h 110"/>
              <a:gd name="T2" fmla="*/ 0 w 373"/>
              <a:gd name="T3" fmla="*/ 0 h 110"/>
              <a:gd name="T4" fmla="*/ 373 w 373"/>
              <a:gd name="T5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3" h="110">
                <a:moveTo>
                  <a:pt x="0" y="110"/>
                </a:moveTo>
                <a:lnTo>
                  <a:pt x="0" y="0"/>
                </a:lnTo>
                <a:lnTo>
                  <a:pt x="373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0" name="Rectangle 167"/>
          <p:cNvSpPr>
            <a:spLocks noChangeArrowheads="1"/>
          </p:cNvSpPr>
          <p:nvPr/>
        </p:nvSpPr>
        <p:spPr bwMode="auto">
          <a:xfrm>
            <a:off x="3517282" y="7819926"/>
            <a:ext cx="46006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bella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71" name="Freeform 168"/>
          <p:cNvSpPr>
            <a:spLocks/>
          </p:cNvSpPr>
          <p:nvPr/>
        </p:nvSpPr>
        <p:spPr bwMode="auto">
          <a:xfrm>
            <a:off x="3320273" y="7889776"/>
            <a:ext cx="193427" cy="157163"/>
          </a:xfrm>
          <a:custGeom>
            <a:avLst/>
            <a:gdLst>
              <a:gd name="T0" fmla="*/ 0 w 108"/>
              <a:gd name="T1" fmla="*/ 99 h 99"/>
              <a:gd name="T2" fmla="*/ 0 w 108"/>
              <a:gd name="T3" fmla="*/ 0 h 99"/>
              <a:gd name="T4" fmla="*/ 108 w 108"/>
              <a:gd name="T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99">
                <a:moveTo>
                  <a:pt x="0" y="99"/>
                </a:moveTo>
                <a:lnTo>
                  <a:pt x="0" y="0"/>
                </a:lnTo>
                <a:lnTo>
                  <a:pt x="108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2" name="Rectangle 169"/>
          <p:cNvSpPr>
            <a:spLocks noChangeArrowheads="1"/>
          </p:cNvSpPr>
          <p:nvPr/>
        </p:nvSpPr>
        <p:spPr bwMode="auto">
          <a:xfrm>
            <a:off x="3592503" y="7950101"/>
            <a:ext cx="67967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pigmaea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73" name="Freeform 170"/>
          <p:cNvSpPr>
            <a:spLocks/>
          </p:cNvSpPr>
          <p:nvPr/>
        </p:nvSpPr>
        <p:spPr bwMode="auto">
          <a:xfrm>
            <a:off x="3409822" y="8021538"/>
            <a:ext cx="179099" cy="185738"/>
          </a:xfrm>
          <a:custGeom>
            <a:avLst/>
            <a:gdLst>
              <a:gd name="T0" fmla="*/ 0 w 100"/>
              <a:gd name="T1" fmla="*/ 117 h 117"/>
              <a:gd name="T2" fmla="*/ 0 w 100"/>
              <a:gd name="T3" fmla="*/ 0 h 117"/>
              <a:gd name="T4" fmla="*/ 100 w 100"/>
              <a:gd name="T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" h="117">
                <a:moveTo>
                  <a:pt x="0" y="117"/>
                </a:moveTo>
                <a:lnTo>
                  <a:pt x="0" y="0"/>
                </a:lnTo>
                <a:lnTo>
                  <a:pt x="100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4" name="Rectangle 171"/>
          <p:cNvSpPr>
            <a:spLocks noChangeArrowheads="1"/>
          </p:cNvSpPr>
          <p:nvPr/>
        </p:nvSpPr>
        <p:spPr bwMode="auto">
          <a:xfrm>
            <a:off x="3719663" y="8081863"/>
            <a:ext cx="9569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abyssinica</a:t>
            </a: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4x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75" name="Freeform 172"/>
          <p:cNvSpPr>
            <a:spLocks/>
          </p:cNvSpPr>
          <p:nvPr/>
        </p:nvSpPr>
        <p:spPr bwMode="auto">
          <a:xfrm>
            <a:off x="3567429" y="8151713"/>
            <a:ext cx="148652" cy="63500"/>
          </a:xfrm>
          <a:custGeom>
            <a:avLst/>
            <a:gdLst>
              <a:gd name="T0" fmla="*/ 0 w 83"/>
              <a:gd name="T1" fmla="*/ 40 h 40"/>
              <a:gd name="T2" fmla="*/ 0 w 83"/>
              <a:gd name="T3" fmla="*/ 0 h 40"/>
              <a:gd name="T4" fmla="*/ 83 w 83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3" h="40">
                <a:moveTo>
                  <a:pt x="0" y="40"/>
                </a:moveTo>
                <a:lnTo>
                  <a:pt x="0" y="0"/>
                </a:lnTo>
                <a:lnTo>
                  <a:pt x="83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6" name="Rectangle 173"/>
          <p:cNvSpPr>
            <a:spLocks noChangeArrowheads="1"/>
          </p:cNvSpPr>
          <p:nvPr/>
        </p:nvSpPr>
        <p:spPr bwMode="auto">
          <a:xfrm>
            <a:off x="3759065" y="8212038"/>
            <a:ext cx="95699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abyssinica</a:t>
            </a: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fr-FR" altLang="fr-FR" sz="1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8x</a:t>
            </a:r>
            <a:endParaRPr kumimoji="0" lang="fr-FR" altLang="fr-FR" sz="1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77" name="Freeform 174"/>
          <p:cNvSpPr>
            <a:spLocks/>
          </p:cNvSpPr>
          <p:nvPr/>
        </p:nvSpPr>
        <p:spPr bwMode="auto">
          <a:xfrm>
            <a:off x="3567429" y="8219976"/>
            <a:ext cx="188054" cy="63500"/>
          </a:xfrm>
          <a:custGeom>
            <a:avLst/>
            <a:gdLst>
              <a:gd name="T0" fmla="*/ 0 w 105"/>
              <a:gd name="T1" fmla="*/ 0 h 40"/>
              <a:gd name="T2" fmla="*/ 0 w 105"/>
              <a:gd name="T3" fmla="*/ 40 h 40"/>
              <a:gd name="T4" fmla="*/ 105 w 105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40">
                <a:moveTo>
                  <a:pt x="0" y="0"/>
                </a:moveTo>
                <a:lnTo>
                  <a:pt x="0" y="40"/>
                </a:lnTo>
                <a:lnTo>
                  <a:pt x="105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8" name="Freeform 175"/>
          <p:cNvSpPr>
            <a:spLocks/>
          </p:cNvSpPr>
          <p:nvPr/>
        </p:nvSpPr>
        <p:spPr bwMode="auto">
          <a:xfrm>
            <a:off x="3519073" y="8218388"/>
            <a:ext cx="48357" cy="176213"/>
          </a:xfrm>
          <a:custGeom>
            <a:avLst/>
            <a:gdLst>
              <a:gd name="T0" fmla="*/ 0 w 27"/>
              <a:gd name="T1" fmla="*/ 111 h 111"/>
              <a:gd name="T2" fmla="*/ 0 w 27"/>
              <a:gd name="T3" fmla="*/ 0 h 111"/>
              <a:gd name="T4" fmla="*/ 27 w 27"/>
              <a:gd name="T5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" h="111">
                <a:moveTo>
                  <a:pt x="0" y="111"/>
                </a:moveTo>
                <a:lnTo>
                  <a:pt x="0" y="0"/>
                </a:lnTo>
                <a:lnTo>
                  <a:pt x="2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9" name="Rectangle 176"/>
          <p:cNvSpPr>
            <a:spLocks noChangeArrowheads="1"/>
          </p:cNvSpPr>
          <p:nvPr/>
        </p:nvSpPr>
        <p:spPr bwMode="auto">
          <a:xfrm>
            <a:off x="3775184" y="8342213"/>
            <a:ext cx="85600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A. </a:t>
            </a:r>
            <a:r>
              <a:rPr kumimoji="0" lang="fr-FR" altLang="fr-FR" sz="100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heurckeana</a:t>
            </a:r>
            <a:endParaRPr kumimoji="0" lang="fr-FR" altLang="fr-FR" sz="10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80" name="Freeform 177"/>
          <p:cNvSpPr>
            <a:spLocks/>
          </p:cNvSpPr>
          <p:nvPr/>
        </p:nvSpPr>
        <p:spPr bwMode="auto">
          <a:xfrm>
            <a:off x="3599667" y="8413651"/>
            <a:ext cx="170144" cy="63500"/>
          </a:xfrm>
          <a:custGeom>
            <a:avLst/>
            <a:gdLst>
              <a:gd name="T0" fmla="*/ 0 w 95"/>
              <a:gd name="T1" fmla="*/ 40 h 40"/>
              <a:gd name="T2" fmla="*/ 0 w 95"/>
              <a:gd name="T3" fmla="*/ 0 h 40"/>
              <a:gd name="T4" fmla="*/ 95 w 95"/>
              <a:gd name="T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40">
                <a:moveTo>
                  <a:pt x="0" y="40"/>
                </a:moveTo>
                <a:lnTo>
                  <a:pt x="0" y="0"/>
                </a:lnTo>
                <a:lnTo>
                  <a:pt x="95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1" name="Rectangle 178"/>
          <p:cNvSpPr>
            <a:spLocks noChangeArrowheads="1"/>
          </p:cNvSpPr>
          <p:nvPr/>
        </p:nvSpPr>
        <p:spPr bwMode="auto">
          <a:xfrm>
            <a:off x="3617577" y="8473976"/>
            <a:ext cx="12936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Humularia descampsii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82" name="Freeform 179"/>
          <p:cNvSpPr>
            <a:spLocks/>
          </p:cNvSpPr>
          <p:nvPr/>
        </p:nvSpPr>
        <p:spPr bwMode="auto">
          <a:xfrm>
            <a:off x="3599667" y="8481913"/>
            <a:ext cx="12537" cy="63500"/>
          </a:xfrm>
          <a:custGeom>
            <a:avLst/>
            <a:gdLst>
              <a:gd name="T0" fmla="*/ 0 w 7"/>
              <a:gd name="T1" fmla="*/ 0 h 40"/>
              <a:gd name="T2" fmla="*/ 0 w 7"/>
              <a:gd name="T3" fmla="*/ 40 h 40"/>
              <a:gd name="T4" fmla="*/ 7 w 7"/>
              <a:gd name="T5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" h="40">
                <a:moveTo>
                  <a:pt x="0" y="0"/>
                </a:moveTo>
                <a:lnTo>
                  <a:pt x="0" y="40"/>
                </a:lnTo>
                <a:lnTo>
                  <a:pt x="7" y="4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3" name="Freeform 180"/>
          <p:cNvSpPr>
            <a:spLocks/>
          </p:cNvSpPr>
          <p:nvPr/>
        </p:nvSpPr>
        <p:spPr bwMode="auto">
          <a:xfrm>
            <a:off x="3569220" y="8478738"/>
            <a:ext cx="30447" cy="95250"/>
          </a:xfrm>
          <a:custGeom>
            <a:avLst/>
            <a:gdLst>
              <a:gd name="T0" fmla="*/ 0 w 17"/>
              <a:gd name="T1" fmla="*/ 60 h 60"/>
              <a:gd name="T2" fmla="*/ 0 w 17"/>
              <a:gd name="T3" fmla="*/ 0 h 60"/>
              <a:gd name="T4" fmla="*/ 17 w 17"/>
              <a:gd name="T5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" h="60">
                <a:moveTo>
                  <a:pt x="0" y="60"/>
                </a:moveTo>
                <a:lnTo>
                  <a:pt x="0" y="0"/>
                </a:lnTo>
                <a:lnTo>
                  <a:pt x="17" y="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4" name="Rectangle 181"/>
          <p:cNvSpPr>
            <a:spLocks noChangeArrowheads="1"/>
          </p:cNvSpPr>
          <p:nvPr/>
        </p:nvSpPr>
        <p:spPr bwMode="auto">
          <a:xfrm>
            <a:off x="3673098" y="8604151"/>
            <a:ext cx="125835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i="1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Humularia kapiriensis</a:t>
            </a:r>
            <a:endParaRPr kumimoji="0" lang="fr-FR" altLang="fr-FR" sz="100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85" name="Freeform 182"/>
          <p:cNvSpPr>
            <a:spLocks/>
          </p:cNvSpPr>
          <p:nvPr/>
        </p:nvSpPr>
        <p:spPr bwMode="auto">
          <a:xfrm>
            <a:off x="3569220" y="8580338"/>
            <a:ext cx="98504" cy="95250"/>
          </a:xfrm>
          <a:custGeom>
            <a:avLst/>
            <a:gdLst>
              <a:gd name="T0" fmla="*/ 0 w 55"/>
              <a:gd name="T1" fmla="*/ 0 h 60"/>
              <a:gd name="T2" fmla="*/ 0 w 55"/>
              <a:gd name="T3" fmla="*/ 60 h 60"/>
              <a:gd name="T4" fmla="*/ 55 w 55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60">
                <a:moveTo>
                  <a:pt x="0" y="0"/>
                </a:moveTo>
                <a:lnTo>
                  <a:pt x="0" y="60"/>
                </a:lnTo>
                <a:lnTo>
                  <a:pt x="55" y="6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6" name="Freeform 183"/>
          <p:cNvSpPr>
            <a:spLocks/>
          </p:cNvSpPr>
          <p:nvPr/>
        </p:nvSpPr>
        <p:spPr bwMode="auto">
          <a:xfrm>
            <a:off x="3519073" y="8400951"/>
            <a:ext cx="50148" cy="176213"/>
          </a:xfrm>
          <a:custGeom>
            <a:avLst/>
            <a:gdLst>
              <a:gd name="T0" fmla="*/ 0 w 28"/>
              <a:gd name="T1" fmla="*/ 0 h 111"/>
              <a:gd name="T2" fmla="*/ 0 w 28"/>
              <a:gd name="T3" fmla="*/ 111 h 111"/>
              <a:gd name="T4" fmla="*/ 28 w 28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" h="111">
                <a:moveTo>
                  <a:pt x="0" y="0"/>
                </a:moveTo>
                <a:lnTo>
                  <a:pt x="0" y="111"/>
                </a:lnTo>
                <a:lnTo>
                  <a:pt x="28" y="11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7" name="Freeform 184"/>
          <p:cNvSpPr>
            <a:spLocks/>
          </p:cNvSpPr>
          <p:nvPr/>
        </p:nvSpPr>
        <p:spPr bwMode="auto">
          <a:xfrm>
            <a:off x="3409822" y="8212038"/>
            <a:ext cx="109250" cy="185738"/>
          </a:xfrm>
          <a:custGeom>
            <a:avLst/>
            <a:gdLst>
              <a:gd name="T0" fmla="*/ 0 w 61"/>
              <a:gd name="T1" fmla="*/ 0 h 117"/>
              <a:gd name="T2" fmla="*/ 0 w 61"/>
              <a:gd name="T3" fmla="*/ 117 h 117"/>
              <a:gd name="T4" fmla="*/ 61 w 61"/>
              <a:gd name="T5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1" h="117">
                <a:moveTo>
                  <a:pt x="0" y="0"/>
                </a:moveTo>
                <a:lnTo>
                  <a:pt x="0" y="117"/>
                </a:lnTo>
                <a:lnTo>
                  <a:pt x="61" y="117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8" name="Freeform 185"/>
          <p:cNvSpPr>
            <a:spLocks/>
          </p:cNvSpPr>
          <p:nvPr/>
        </p:nvSpPr>
        <p:spPr bwMode="auto">
          <a:xfrm>
            <a:off x="3320273" y="8053288"/>
            <a:ext cx="89549" cy="155575"/>
          </a:xfrm>
          <a:custGeom>
            <a:avLst/>
            <a:gdLst>
              <a:gd name="T0" fmla="*/ 0 w 50"/>
              <a:gd name="T1" fmla="*/ 0 h 98"/>
              <a:gd name="T2" fmla="*/ 0 w 50"/>
              <a:gd name="T3" fmla="*/ 98 h 98"/>
              <a:gd name="T4" fmla="*/ 50 w 50"/>
              <a:gd name="T5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0" h="98">
                <a:moveTo>
                  <a:pt x="0" y="0"/>
                </a:moveTo>
                <a:lnTo>
                  <a:pt x="0" y="98"/>
                </a:lnTo>
                <a:lnTo>
                  <a:pt x="50" y="98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9" name="Freeform 186"/>
          <p:cNvSpPr>
            <a:spLocks/>
          </p:cNvSpPr>
          <p:nvPr/>
        </p:nvSpPr>
        <p:spPr bwMode="auto">
          <a:xfrm>
            <a:off x="3221769" y="7873901"/>
            <a:ext cx="98504" cy="176213"/>
          </a:xfrm>
          <a:custGeom>
            <a:avLst/>
            <a:gdLst>
              <a:gd name="T0" fmla="*/ 0 w 55"/>
              <a:gd name="T1" fmla="*/ 0 h 111"/>
              <a:gd name="T2" fmla="*/ 0 w 55"/>
              <a:gd name="T3" fmla="*/ 111 h 111"/>
              <a:gd name="T4" fmla="*/ 55 w 55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5" h="111">
                <a:moveTo>
                  <a:pt x="0" y="0"/>
                </a:moveTo>
                <a:lnTo>
                  <a:pt x="0" y="111"/>
                </a:lnTo>
                <a:lnTo>
                  <a:pt x="55" y="11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0" name="Freeform 187"/>
          <p:cNvSpPr>
            <a:spLocks/>
          </p:cNvSpPr>
          <p:nvPr/>
        </p:nvSpPr>
        <p:spPr bwMode="auto">
          <a:xfrm>
            <a:off x="2727456" y="7605613"/>
            <a:ext cx="494313" cy="265113"/>
          </a:xfrm>
          <a:custGeom>
            <a:avLst/>
            <a:gdLst>
              <a:gd name="T0" fmla="*/ 0 w 276"/>
              <a:gd name="T1" fmla="*/ 0 h 167"/>
              <a:gd name="T2" fmla="*/ 0 w 276"/>
              <a:gd name="T3" fmla="*/ 167 h 167"/>
              <a:gd name="T4" fmla="*/ 276 w 276"/>
              <a:gd name="T5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6" h="167">
                <a:moveTo>
                  <a:pt x="0" y="0"/>
                </a:moveTo>
                <a:lnTo>
                  <a:pt x="0" y="167"/>
                </a:lnTo>
                <a:lnTo>
                  <a:pt x="276" y="167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1" name="Freeform 188"/>
          <p:cNvSpPr>
            <a:spLocks/>
          </p:cNvSpPr>
          <p:nvPr/>
        </p:nvSpPr>
        <p:spPr bwMode="auto">
          <a:xfrm>
            <a:off x="2571640" y="7061101"/>
            <a:ext cx="155816" cy="541338"/>
          </a:xfrm>
          <a:custGeom>
            <a:avLst/>
            <a:gdLst>
              <a:gd name="T0" fmla="*/ 0 w 87"/>
              <a:gd name="T1" fmla="*/ 0 h 341"/>
              <a:gd name="T2" fmla="*/ 0 w 87"/>
              <a:gd name="T3" fmla="*/ 341 h 341"/>
              <a:gd name="T4" fmla="*/ 87 w 87"/>
              <a:gd name="T5" fmla="*/ 341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7" h="341">
                <a:moveTo>
                  <a:pt x="0" y="0"/>
                </a:moveTo>
                <a:lnTo>
                  <a:pt x="0" y="341"/>
                </a:lnTo>
                <a:lnTo>
                  <a:pt x="87" y="341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2" name="Freeform 189"/>
          <p:cNvSpPr>
            <a:spLocks/>
          </p:cNvSpPr>
          <p:nvPr/>
        </p:nvSpPr>
        <p:spPr bwMode="auto">
          <a:xfrm>
            <a:off x="2548357" y="5889526"/>
            <a:ext cx="23283" cy="1168400"/>
          </a:xfrm>
          <a:custGeom>
            <a:avLst/>
            <a:gdLst>
              <a:gd name="T0" fmla="*/ 0 w 13"/>
              <a:gd name="T1" fmla="*/ 0 h 736"/>
              <a:gd name="T2" fmla="*/ 0 w 13"/>
              <a:gd name="T3" fmla="*/ 736 h 736"/>
              <a:gd name="T4" fmla="*/ 13 w 13"/>
              <a:gd name="T5" fmla="*/ 736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" h="736">
                <a:moveTo>
                  <a:pt x="0" y="0"/>
                </a:moveTo>
                <a:lnTo>
                  <a:pt x="0" y="736"/>
                </a:lnTo>
                <a:lnTo>
                  <a:pt x="13" y="736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3" name="Freeform 190"/>
          <p:cNvSpPr>
            <a:spLocks/>
          </p:cNvSpPr>
          <p:nvPr/>
        </p:nvSpPr>
        <p:spPr bwMode="auto">
          <a:xfrm>
            <a:off x="2507165" y="5108476"/>
            <a:ext cx="41193" cy="777875"/>
          </a:xfrm>
          <a:custGeom>
            <a:avLst/>
            <a:gdLst>
              <a:gd name="T0" fmla="*/ 0 w 23"/>
              <a:gd name="T1" fmla="*/ 0 h 490"/>
              <a:gd name="T2" fmla="*/ 0 w 23"/>
              <a:gd name="T3" fmla="*/ 490 h 490"/>
              <a:gd name="T4" fmla="*/ 23 w 23"/>
              <a:gd name="T5" fmla="*/ 49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490">
                <a:moveTo>
                  <a:pt x="0" y="0"/>
                </a:moveTo>
                <a:lnTo>
                  <a:pt x="0" y="490"/>
                </a:lnTo>
                <a:lnTo>
                  <a:pt x="23" y="49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4" name="Freeform 191"/>
          <p:cNvSpPr>
            <a:spLocks/>
          </p:cNvSpPr>
          <p:nvPr/>
        </p:nvSpPr>
        <p:spPr bwMode="auto">
          <a:xfrm>
            <a:off x="2313738" y="4570313"/>
            <a:ext cx="193427" cy="534988"/>
          </a:xfrm>
          <a:custGeom>
            <a:avLst/>
            <a:gdLst>
              <a:gd name="T0" fmla="*/ 0 w 108"/>
              <a:gd name="T1" fmla="*/ 0 h 337"/>
              <a:gd name="T2" fmla="*/ 0 w 108"/>
              <a:gd name="T3" fmla="*/ 337 h 337"/>
              <a:gd name="T4" fmla="*/ 108 w 108"/>
              <a:gd name="T5" fmla="*/ 337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8" h="337">
                <a:moveTo>
                  <a:pt x="0" y="0"/>
                </a:moveTo>
                <a:lnTo>
                  <a:pt x="0" y="337"/>
                </a:lnTo>
                <a:lnTo>
                  <a:pt x="108" y="337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5" name="Freeform 192"/>
          <p:cNvSpPr>
            <a:spLocks/>
          </p:cNvSpPr>
          <p:nvPr/>
        </p:nvSpPr>
        <p:spPr bwMode="auto">
          <a:xfrm>
            <a:off x="2131057" y="3112988"/>
            <a:ext cx="182681" cy="1454150"/>
          </a:xfrm>
          <a:custGeom>
            <a:avLst/>
            <a:gdLst>
              <a:gd name="T0" fmla="*/ 0 w 102"/>
              <a:gd name="T1" fmla="*/ 0 h 916"/>
              <a:gd name="T2" fmla="*/ 0 w 102"/>
              <a:gd name="T3" fmla="*/ 916 h 916"/>
              <a:gd name="T4" fmla="*/ 102 w 102"/>
              <a:gd name="T5" fmla="*/ 916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" h="916">
                <a:moveTo>
                  <a:pt x="0" y="0"/>
                </a:moveTo>
                <a:lnTo>
                  <a:pt x="0" y="916"/>
                </a:lnTo>
                <a:lnTo>
                  <a:pt x="102" y="916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6" name="Freeform 193"/>
          <p:cNvSpPr>
            <a:spLocks/>
          </p:cNvSpPr>
          <p:nvPr/>
        </p:nvSpPr>
        <p:spPr bwMode="auto">
          <a:xfrm>
            <a:off x="1808680" y="1993800"/>
            <a:ext cx="322378" cy="1116013"/>
          </a:xfrm>
          <a:custGeom>
            <a:avLst/>
            <a:gdLst>
              <a:gd name="T0" fmla="*/ 0 w 180"/>
              <a:gd name="T1" fmla="*/ 0 h 703"/>
              <a:gd name="T2" fmla="*/ 0 w 180"/>
              <a:gd name="T3" fmla="*/ 703 h 703"/>
              <a:gd name="T4" fmla="*/ 180 w 180"/>
              <a:gd name="T5" fmla="*/ 703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0" h="703">
                <a:moveTo>
                  <a:pt x="0" y="0"/>
                </a:moveTo>
                <a:lnTo>
                  <a:pt x="0" y="703"/>
                </a:lnTo>
                <a:lnTo>
                  <a:pt x="180" y="703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7" name="Freeform 194"/>
          <p:cNvSpPr>
            <a:spLocks/>
          </p:cNvSpPr>
          <p:nvPr/>
        </p:nvSpPr>
        <p:spPr bwMode="auto">
          <a:xfrm>
            <a:off x="1307203" y="1214338"/>
            <a:ext cx="501477" cy="777875"/>
          </a:xfrm>
          <a:custGeom>
            <a:avLst/>
            <a:gdLst>
              <a:gd name="T0" fmla="*/ 0 w 280"/>
              <a:gd name="T1" fmla="*/ 0 h 490"/>
              <a:gd name="T2" fmla="*/ 0 w 280"/>
              <a:gd name="T3" fmla="*/ 490 h 490"/>
              <a:gd name="T4" fmla="*/ 280 w 280"/>
              <a:gd name="T5" fmla="*/ 49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0" h="490">
                <a:moveTo>
                  <a:pt x="0" y="0"/>
                </a:moveTo>
                <a:lnTo>
                  <a:pt x="0" y="490"/>
                </a:lnTo>
                <a:lnTo>
                  <a:pt x="280" y="490"/>
                </a:lnTo>
              </a:path>
            </a:pathLst>
          </a:custGeom>
          <a:noFill/>
          <a:ln w="7938" cap="sq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8" name="Rectangle 195"/>
          <p:cNvSpPr>
            <a:spLocks noChangeArrowheads="1"/>
          </p:cNvSpPr>
          <p:nvPr/>
        </p:nvSpPr>
        <p:spPr bwMode="auto">
          <a:xfrm>
            <a:off x="3306981" y="8412790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0.93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99" name="Rectangle 196"/>
          <p:cNvSpPr>
            <a:spLocks noChangeArrowheads="1"/>
          </p:cNvSpPr>
          <p:nvPr/>
        </p:nvSpPr>
        <p:spPr bwMode="auto">
          <a:xfrm>
            <a:off x="3342849" y="8608940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0" name="Rectangle 197"/>
          <p:cNvSpPr>
            <a:spLocks noChangeArrowheads="1"/>
          </p:cNvSpPr>
          <p:nvPr/>
        </p:nvSpPr>
        <p:spPr bwMode="auto">
          <a:xfrm>
            <a:off x="3786419" y="7716998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1" name="Rectangle 198"/>
          <p:cNvSpPr>
            <a:spLocks noChangeArrowheads="1"/>
          </p:cNvSpPr>
          <p:nvPr/>
        </p:nvSpPr>
        <p:spPr bwMode="auto">
          <a:xfrm>
            <a:off x="3461253" y="7464353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2" name="Rectangle 199"/>
          <p:cNvSpPr>
            <a:spLocks noChangeArrowheads="1"/>
          </p:cNvSpPr>
          <p:nvPr/>
        </p:nvSpPr>
        <p:spPr bwMode="auto">
          <a:xfrm>
            <a:off x="3467153" y="7181871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3" name="Rectangle 200"/>
          <p:cNvSpPr>
            <a:spLocks noChangeArrowheads="1"/>
          </p:cNvSpPr>
          <p:nvPr/>
        </p:nvSpPr>
        <p:spPr bwMode="auto">
          <a:xfrm>
            <a:off x="3771536" y="4844130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4" name="Rectangle 201"/>
          <p:cNvSpPr>
            <a:spLocks noChangeArrowheads="1"/>
          </p:cNvSpPr>
          <p:nvPr/>
        </p:nvSpPr>
        <p:spPr bwMode="auto">
          <a:xfrm>
            <a:off x="3231271" y="4572792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5" name="Rectangle 202"/>
          <p:cNvSpPr>
            <a:spLocks noChangeArrowheads="1"/>
          </p:cNvSpPr>
          <p:nvPr/>
        </p:nvSpPr>
        <p:spPr bwMode="auto">
          <a:xfrm>
            <a:off x="3671099" y="4447259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6" name="Rectangle 203"/>
          <p:cNvSpPr>
            <a:spLocks noChangeArrowheads="1"/>
          </p:cNvSpPr>
          <p:nvPr/>
        </p:nvSpPr>
        <p:spPr bwMode="auto">
          <a:xfrm>
            <a:off x="2340683" y="4197339"/>
            <a:ext cx="20197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07" name="Rectangle 204"/>
          <p:cNvSpPr>
            <a:spLocks noChangeArrowheads="1"/>
          </p:cNvSpPr>
          <p:nvPr/>
        </p:nvSpPr>
        <p:spPr bwMode="auto">
          <a:xfrm>
            <a:off x="2966963" y="3894943"/>
            <a:ext cx="5770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6" name="Rectangle 206"/>
          <p:cNvSpPr>
            <a:spLocks noChangeArrowheads="1"/>
          </p:cNvSpPr>
          <p:nvPr/>
        </p:nvSpPr>
        <p:spPr bwMode="auto">
          <a:xfrm>
            <a:off x="2348880" y="1141743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7" name="Rectangle 207"/>
          <p:cNvSpPr>
            <a:spLocks noChangeArrowheads="1"/>
          </p:cNvSpPr>
          <p:nvPr/>
        </p:nvSpPr>
        <p:spPr bwMode="auto">
          <a:xfrm>
            <a:off x="2924944" y="1695167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Rectangle 208"/>
          <p:cNvSpPr>
            <a:spLocks noChangeArrowheads="1"/>
          </p:cNvSpPr>
          <p:nvPr/>
        </p:nvSpPr>
        <p:spPr bwMode="auto">
          <a:xfrm>
            <a:off x="2801637" y="1440668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" name="Rectangle 209"/>
          <p:cNvSpPr>
            <a:spLocks noChangeArrowheads="1"/>
          </p:cNvSpPr>
          <p:nvPr/>
        </p:nvSpPr>
        <p:spPr bwMode="auto">
          <a:xfrm>
            <a:off x="3329546" y="3496041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" name="Rectangle 210"/>
          <p:cNvSpPr>
            <a:spLocks noChangeArrowheads="1"/>
          </p:cNvSpPr>
          <p:nvPr/>
        </p:nvSpPr>
        <p:spPr bwMode="auto">
          <a:xfrm>
            <a:off x="3359008" y="3723806"/>
            <a:ext cx="23786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0.72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2" name="Rectangle 211"/>
          <p:cNvSpPr>
            <a:spLocks noChangeArrowheads="1"/>
          </p:cNvSpPr>
          <p:nvPr/>
        </p:nvSpPr>
        <p:spPr bwMode="auto">
          <a:xfrm>
            <a:off x="3432034" y="3586865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3" name="Rectangle 212"/>
          <p:cNvSpPr>
            <a:spLocks noChangeArrowheads="1"/>
          </p:cNvSpPr>
          <p:nvPr/>
        </p:nvSpPr>
        <p:spPr bwMode="auto">
          <a:xfrm>
            <a:off x="3211024" y="3314179"/>
            <a:ext cx="26153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0.20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4" name="Rectangle 213"/>
          <p:cNvSpPr>
            <a:spLocks noChangeArrowheads="1"/>
          </p:cNvSpPr>
          <p:nvPr/>
        </p:nvSpPr>
        <p:spPr bwMode="auto">
          <a:xfrm>
            <a:off x="3375669" y="3059651"/>
            <a:ext cx="2076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0.34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5" name="Rectangle 214"/>
          <p:cNvSpPr>
            <a:spLocks noChangeArrowheads="1"/>
          </p:cNvSpPr>
          <p:nvPr/>
        </p:nvSpPr>
        <p:spPr bwMode="auto">
          <a:xfrm>
            <a:off x="3078641" y="2884361"/>
            <a:ext cx="2245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6" name="Rectangle 215"/>
          <p:cNvSpPr>
            <a:spLocks noChangeArrowheads="1"/>
          </p:cNvSpPr>
          <p:nvPr/>
        </p:nvSpPr>
        <p:spPr bwMode="auto">
          <a:xfrm>
            <a:off x="3385652" y="2323850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7" name="Rectangle 216"/>
          <p:cNvSpPr>
            <a:spLocks noChangeArrowheads="1"/>
          </p:cNvSpPr>
          <p:nvPr/>
        </p:nvSpPr>
        <p:spPr bwMode="auto">
          <a:xfrm>
            <a:off x="3341090" y="2435613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3" name="Rectangle 217"/>
          <p:cNvSpPr>
            <a:spLocks noChangeArrowheads="1"/>
          </p:cNvSpPr>
          <p:nvPr/>
        </p:nvSpPr>
        <p:spPr bwMode="auto">
          <a:xfrm>
            <a:off x="3383620" y="2662878"/>
            <a:ext cx="20049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0.21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5" name="Rectangle 218"/>
          <p:cNvSpPr>
            <a:spLocks noChangeArrowheads="1"/>
          </p:cNvSpPr>
          <p:nvPr/>
        </p:nvSpPr>
        <p:spPr bwMode="auto">
          <a:xfrm>
            <a:off x="3116100" y="2998688"/>
            <a:ext cx="22115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7" name="Rectangle 219"/>
          <p:cNvSpPr>
            <a:spLocks noChangeArrowheads="1"/>
          </p:cNvSpPr>
          <p:nvPr/>
        </p:nvSpPr>
        <p:spPr bwMode="auto">
          <a:xfrm>
            <a:off x="3154773" y="1928609"/>
            <a:ext cx="20221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28" name="Rectangle 220"/>
          <p:cNvSpPr>
            <a:spLocks noChangeArrowheads="1"/>
          </p:cNvSpPr>
          <p:nvPr/>
        </p:nvSpPr>
        <p:spPr bwMode="auto">
          <a:xfrm>
            <a:off x="3063026" y="2081884"/>
            <a:ext cx="20221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0.36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31" name="Rectangle 221"/>
          <p:cNvSpPr>
            <a:spLocks noChangeArrowheads="1"/>
          </p:cNvSpPr>
          <p:nvPr/>
        </p:nvSpPr>
        <p:spPr bwMode="auto">
          <a:xfrm>
            <a:off x="3212976" y="2446596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25" name="Rectangle 222"/>
          <p:cNvSpPr>
            <a:spLocks noChangeArrowheads="1"/>
          </p:cNvSpPr>
          <p:nvPr/>
        </p:nvSpPr>
        <p:spPr bwMode="auto">
          <a:xfrm>
            <a:off x="3212976" y="3097113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27" name="Rectangle 223"/>
          <p:cNvSpPr>
            <a:spLocks noChangeArrowheads="1"/>
          </p:cNvSpPr>
          <p:nvPr/>
        </p:nvSpPr>
        <p:spPr bwMode="auto">
          <a:xfrm>
            <a:off x="2801637" y="2504673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28" name="Rectangle 224"/>
          <p:cNvSpPr>
            <a:spLocks noChangeArrowheads="1"/>
          </p:cNvSpPr>
          <p:nvPr/>
        </p:nvSpPr>
        <p:spPr bwMode="auto">
          <a:xfrm>
            <a:off x="2564904" y="2077779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29" name="Rectangle 225"/>
          <p:cNvSpPr>
            <a:spLocks noChangeArrowheads="1"/>
          </p:cNvSpPr>
          <p:nvPr/>
        </p:nvSpPr>
        <p:spPr bwMode="auto">
          <a:xfrm>
            <a:off x="2198929" y="1562000"/>
            <a:ext cx="26166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0.45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0" name="Rectangle 226"/>
          <p:cNvSpPr>
            <a:spLocks noChangeArrowheads="1"/>
          </p:cNvSpPr>
          <p:nvPr/>
        </p:nvSpPr>
        <p:spPr bwMode="auto">
          <a:xfrm>
            <a:off x="2492896" y="1045247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1" name="Rectangle 227"/>
          <p:cNvSpPr>
            <a:spLocks noChangeArrowheads="1"/>
          </p:cNvSpPr>
          <p:nvPr/>
        </p:nvSpPr>
        <p:spPr bwMode="auto">
          <a:xfrm>
            <a:off x="2959794" y="545184"/>
            <a:ext cx="207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0.50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2" name="Rectangle 228"/>
          <p:cNvSpPr>
            <a:spLocks noChangeArrowheads="1"/>
          </p:cNvSpPr>
          <p:nvPr/>
        </p:nvSpPr>
        <p:spPr bwMode="auto">
          <a:xfrm>
            <a:off x="3068960" y="739309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3" name="Rectangle 229"/>
          <p:cNvSpPr>
            <a:spLocks noChangeArrowheads="1"/>
          </p:cNvSpPr>
          <p:nvPr/>
        </p:nvSpPr>
        <p:spPr bwMode="auto">
          <a:xfrm>
            <a:off x="2348880" y="704473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4" name="Rectangle 230"/>
          <p:cNvSpPr>
            <a:spLocks noChangeArrowheads="1"/>
          </p:cNvSpPr>
          <p:nvPr/>
        </p:nvSpPr>
        <p:spPr bwMode="auto">
          <a:xfrm>
            <a:off x="2181089" y="3112331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800" dirty="0" smtClean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5" name="Rectangle 231"/>
          <p:cNvSpPr>
            <a:spLocks noChangeArrowheads="1"/>
          </p:cNvSpPr>
          <p:nvPr/>
        </p:nvSpPr>
        <p:spPr bwMode="auto">
          <a:xfrm>
            <a:off x="2217724" y="4600431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6" name="Rectangle 232"/>
          <p:cNvSpPr>
            <a:spLocks noChangeArrowheads="1"/>
          </p:cNvSpPr>
          <p:nvPr/>
        </p:nvSpPr>
        <p:spPr bwMode="auto">
          <a:xfrm>
            <a:off x="2407651" y="5169241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7" name="Rectangle 233"/>
          <p:cNvSpPr>
            <a:spLocks noChangeArrowheads="1"/>
          </p:cNvSpPr>
          <p:nvPr/>
        </p:nvSpPr>
        <p:spPr bwMode="auto">
          <a:xfrm>
            <a:off x="2288599" y="5937697"/>
            <a:ext cx="225584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0.36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8" name="Rectangle 234"/>
          <p:cNvSpPr>
            <a:spLocks noChangeArrowheads="1"/>
          </p:cNvSpPr>
          <p:nvPr/>
        </p:nvSpPr>
        <p:spPr bwMode="auto">
          <a:xfrm>
            <a:off x="3105571" y="7062701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39" name="Rectangle 235"/>
          <p:cNvSpPr>
            <a:spLocks noChangeArrowheads="1"/>
          </p:cNvSpPr>
          <p:nvPr/>
        </p:nvSpPr>
        <p:spPr bwMode="auto">
          <a:xfrm>
            <a:off x="2865694" y="6643311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0" name="Rectangle 236"/>
          <p:cNvSpPr>
            <a:spLocks noChangeArrowheads="1"/>
          </p:cNvSpPr>
          <p:nvPr/>
        </p:nvSpPr>
        <p:spPr bwMode="auto">
          <a:xfrm>
            <a:off x="2753963" y="6866115"/>
            <a:ext cx="23318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0.31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1" name="Rectangle 237"/>
          <p:cNvSpPr>
            <a:spLocks noChangeArrowheads="1"/>
          </p:cNvSpPr>
          <p:nvPr/>
        </p:nvSpPr>
        <p:spPr bwMode="auto">
          <a:xfrm>
            <a:off x="2808367" y="6463962"/>
            <a:ext cx="24683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2" name="Rectangle 238"/>
          <p:cNvSpPr>
            <a:spLocks noChangeArrowheads="1"/>
          </p:cNvSpPr>
          <p:nvPr/>
        </p:nvSpPr>
        <p:spPr bwMode="auto">
          <a:xfrm>
            <a:off x="3128289" y="6014911"/>
            <a:ext cx="22630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3" name="Rectangle 239"/>
          <p:cNvSpPr>
            <a:spLocks noChangeArrowheads="1"/>
          </p:cNvSpPr>
          <p:nvPr/>
        </p:nvSpPr>
        <p:spPr bwMode="auto">
          <a:xfrm>
            <a:off x="3201432" y="6254606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4" name="Rectangle 240"/>
          <p:cNvSpPr>
            <a:spLocks noChangeArrowheads="1"/>
          </p:cNvSpPr>
          <p:nvPr/>
        </p:nvSpPr>
        <p:spPr bwMode="auto">
          <a:xfrm>
            <a:off x="2976403" y="6110295"/>
            <a:ext cx="2168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0.97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5" name="Rectangle 241"/>
          <p:cNvSpPr>
            <a:spLocks noChangeArrowheads="1"/>
          </p:cNvSpPr>
          <p:nvPr/>
        </p:nvSpPr>
        <p:spPr bwMode="auto">
          <a:xfrm>
            <a:off x="3068960" y="5796136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6" name="Rectangle 242"/>
          <p:cNvSpPr>
            <a:spLocks noChangeArrowheads="1"/>
          </p:cNvSpPr>
          <p:nvPr/>
        </p:nvSpPr>
        <p:spPr bwMode="auto">
          <a:xfrm>
            <a:off x="3113522" y="5500615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7" name="Rectangle 243"/>
          <p:cNvSpPr>
            <a:spLocks noChangeArrowheads="1"/>
          </p:cNvSpPr>
          <p:nvPr/>
        </p:nvSpPr>
        <p:spPr bwMode="auto">
          <a:xfrm>
            <a:off x="3133017" y="4932040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8" name="Rectangle 244"/>
          <p:cNvSpPr>
            <a:spLocks noChangeArrowheads="1"/>
          </p:cNvSpPr>
          <p:nvPr/>
        </p:nvSpPr>
        <p:spPr bwMode="auto">
          <a:xfrm>
            <a:off x="3021484" y="5075124"/>
            <a:ext cx="25554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0.68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49" name="Rectangle 245"/>
          <p:cNvSpPr>
            <a:spLocks noChangeArrowheads="1"/>
          </p:cNvSpPr>
          <p:nvPr/>
        </p:nvSpPr>
        <p:spPr bwMode="auto">
          <a:xfrm>
            <a:off x="3086570" y="5306062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0" name="Rectangle 246"/>
          <p:cNvSpPr>
            <a:spLocks noChangeArrowheads="1"/>
          </p:cNvSpPr>
          <p:nvPr/>
        </p:nvSpPr>
        <p:spPr bwMode="auto">
          <a:xfrm>
            <a:off x="2850315" y="5402163"/>
            <a:ext cx="21807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0.55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1" name="Rectangle 247"/>
          <p:cNvSpPr>
            <a:spLocks noChangeArrowheads="1"/>
          </p:cNvSpPr>
          <p:nvPr/>
        </p:nvSpPr>
        <p:spPr bwMode="auto">
          <a:xfrm>
            <a:off x="2829583" y="5718906"/>
            <a:ext cx="23937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2" name="Rectangle 248"/>
          <p:cNvSpPr>
            <a:spLocks noChangeArrowheads="1"/>
          </p:cNvSpPr>
          <p:nvPr/>
        </p:nvSpPr>
        <p:spPr bwMode="auto">
          <a:xfrm>
            <a:off x="2733490" y="6051328"/>
            <a:ext cx="204407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0.18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3" name="Rectangle 249"/>
          <p:cNvSpPr>
            <a:spLocks noChangeArrowheads="1"/>
          </p:cNvSpPr>
          <p:nvPr/>
        </p:nvSpPr>
        <p:spPr bwMode="auto">
          <a:xfrm>
            <a:off x="2597157" y="6385154"/>
            <a:ext cx="1586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800" dirty="0" smtClean="0">
                <a:solidFill>
                  <a:srgbClr val="000000"/>
                </a:solidFill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4" name="Rectangle 250"/>
          <p:cNvSpPr>
            <a:spLocks noChangeArrowheads="1"/>
          </p:cNvSpPr>
          <p:nvPr/>
        </p:nvSpPr>
        <p:spPr bwMode="auto">
          <a:xfrm>
            <a:off x="2596957" y="7072213"/>
            <a:ext cx="211409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800" dirty="0" smtClean="0">
                <a:solidFill>
                  <a:srgbClr val="000000"/>
                </a:solidFill>
                <a:cs typeface="Arial" panose="020B0604020202020204" pitchFamily="34" charset="0"/>
              </a:rPr>
              <a:t>0.2</a:t>
            </a: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5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055" name="Rectangle 251"/>
          <p:cNvSpPr>
            <a:spLocks noChangeArrowheads="1"/>
          </p:cNvSpPr>
          <p:nvPr/>
        </p:nvSpPr>
        <p:spPr bwMode="auto">
          <a:xfrm>
            <a:off x="2772719" y="7530852"/>
            <a:ext cx="23828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2" name="Rectangle 252"/>
          <p:cNvSpPr>
            <a:spLocks noChangeArrowheads="1"/>
          </p:cNvSpPr>
          <p:nvPr/>
        </p:nvSpPr>
        <p:spPr bwMode="auto">
          <a:xfrm>
            <a:off x="3098463" y="7896045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3" name="Rectangle 253"/>
          <p:cNvSpPr>
            <a:spLocks noChangeArrowheads="1"/>
          </p:cNvSpPr>
          <p:nvPr/>
        </p:nvSpPr>
        <p:spPr bwMode="auto">
          <a:xfrm>
            <a:off x="3083428" y="8074255"/>
            <a:ext cx="231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0.94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4" name="Rectangle 254"/>
          <p:cNvSpPr>
            <a:spLocks noChangeArrowheads="1"/>
          </p:cNvSpPr>
          <p:nvPr/>
        </p:nvSpPr>
        <p:spPr bwMode="auto">
          <a:xfrm>
            <a:off x="3185550" y="8268130"/>
            <a:ext cx="20319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5" name="Rectangle 255"/>
          <p:cNvSpPr>
            <a:spLocks noChangeArrowheads="1"/>
          </p:cNvSpPr>
          <p:nvPr/>
        </p:nvSpPr>
        <p:spPr bwMode="auto">
          <a:xfrm>
            <a:off x="3616769" y="8424782"/>
            <a:ext cx="1953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1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6" name="Rectangle 256"/>
          <p:cNvSpPr>
            <a:spLocks noChangeArrowheads="1"/>
          </p:cNvSpPr>
          <p:nvPr/>
        </p:nvSpPr>
        <p:spPr bwMode="auto">
          <a:xfrm>
            <a:off x="3602467" y="8177879"/>
            <a:ext cx="22041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0.99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97" name="Line 257"/>
          <p:cNvSpPr>
            <a:spLocks noChangeShapeType="1"/>
          </p:cNvSpPr>
          <p:nvPr/>
        </p:nvSpPr>
        <p:spPr bwMode="auto">
          <a:xfrm>
            <a:off x="1747377" y="8626673"/>
            <a:ext cx="152234" cy="0"/>
          </a:xfrm>
          <a:prstGeom prst="line">
            <a:avLst/>
          </a:prstGeom>
          <a:noFill/>
          <a:ln w="7938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Line 258"/>
          <p:cNvSpPr>
            <a:spLocks noChangeShapeType="1"/>
          </p:cNvSpPr>
          <p:nvPr/>
        </p:nvSpPr>
        <p:spPr bwMode="auto">
          <a:xfrm>
            <a:off x="1747255" y="8604448"/>
            <a:ext cx="0" cy="44450"/>
          </a:xfrm>
          <a:prstGeom prst="line">
            <a:avLst/>
          </a:prstGeom>
          <a:noFill/>
          <a:ln w="7938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Line 259"/>
          <p:cNvSpPr>
            <a:spLocks noChangeShapeType="1"/>
          </p:cNvSpPr>
          <p:nvPr/>
        </p:nvSpPr>
        <p:spPr bwMode="auto">
          <a:xfrm>
            <a:off x="1899611" y="8604448"/>
            <a:ext cx="0" cy="44450"/>
          </a:xfrm>
          <a:prstGeom prst="line">
            <a:avLst/>
          </a:prstGeom>
          <a:noFill/>
          <a:ln w="7938" cap="sq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Rectangle 260"/>
          <p:cNvSpPr>
            <a:spLocks noChangeArrowheads="1"/>
          </p:cNvSpPr>
          <p:nvPr/>
        </p:nvSpPr>
        <p:spPr bwMode="auto">
          <a:xfrm>
            <a:off x="1694874" y="8670262"/>
            <a:ext cx="29297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0.005</a:t>
            </a:r>
            <a:endParaRPr kumimoji="0" lang="fr-FR" altLang="fr-F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9891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336</Words>
  <Application>Microsoft Office PowerPoint</Application>
  <PresentationFormat>Affichage à l'écran (4:3)</PresentationFormat>
  <Paragraphs>127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38</cp:revision>
  <dcterms:created xsi:type="dcterms:W3CDTF">2016-08-01T12:14:08Z</dcterms:created>
  <dcterms:modified xsi:type="dcterms:W3CDTF">2018-07-18T13:18:21Z</dcterms:modified>
</cp:coreProperties>
</file>