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645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557712" y="380021"/>
            <a:ext cx="9699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6" name="Rectangle 5"/>
          <p:cNvSpPr>
            <a:spLocks noChangeArrowheads="1"/>
          </p:cNvSpPr>
          <p:nvPr/>
        </p:nvSpPr>
        <p:spPr bwMode="auto">
          <a:xfrm>
            <a:off x="2031355" y="483055"/>
            <a:ext cx="11333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Pictetia</a:t>
            </a: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angustifolia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57" name="Freeform 6"/>
          <p:cNvSpPr>
            <a:spLocks/>
          </p:cNvSpPr>
          <p:nvPr/>
        </p:nvSpPr>
        <p:spPr bwMode="auto">
          <a:xfrm>
            <a:off x="1164580" y="581458"/>
            <a:ext cx="862013" cy="620713"/>
          </a:xfrm>
          <a:custGeom>
            <a:avLst/>
            <a:gdLst>
              <a:gd name="T0" fmla="*/ 0 w 543"/>
              <a:gd name="T1" fmla="*/ 391 h 391"/>
              <a:gd name="T2" fmla="*/ 0 w 543"/>
              <a:gd name="T3" fmla="*/ 0 h 391"/>
              <a:gd name="T4" fmla="*/ 543 w 543"/>
              <a:gd name="T5" fmla="*/ 0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3" h="391">
                <a:moveTo>
                  <a:pt x="0" y="391"/>
                </a:moveTo>
                <a:lnTo>
                  <a:pt x="0" y="0"/>
                </a:lnTo>
                <a:lnTo>
                  <a:pt x="54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8" name="Rectangle 7"/>
          <p:cNvSpPr>
            <a:spLocks noChangeArrowheads="1"/>
          </p:cNvSpPr>
          <p:nvPr/>
        </p:nvSpPr>
        <p:spPr bwMode="auto">
          <a:xfrm>
            <a:off x="2198043" y="616405"/>
            <a:ext cx="7870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americana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59" name="Freeform 8"/>
          <p:cNvSpPr>
            <a:spLocks/>
          </p:cNvSpPr>
          <p:nvPr/>
        </p:nvSpPr>
        <p:spPr bwMode="auto">
          <a:xfrm>
            <a:off x="2129780" y="714808"/>
            <a:ext cx="63500" cy="96838"/>
          </a:xfrm>
          <a:custGeom>
            <a:avLst/>
            <a:gdLst>
              <a:gd name="T0" fmla="*/ 0 w 40"/>
              <a:gd name="T1" fmla="*/ 61 h 61"/>
              <a:gd name="T2" fmla="*/ 0 w 40"/>
              <a:gd name="T3" fmla="*/ 0 h 61"/>
              <a:gd name="T4" fmla="*/ 40 w 40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61">
                <a:moveTo>
                  <a:pt x="0" y="61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0" name="Rectangle 9"/>
          <p:cNvSpPr>
            <a:spLocks noChangeArrowheads="1"/>
          </p:cNvSpPr>
          <p:nvPr/>
        </p:nvSpPr>
        <p:spPr bwMode="auto">
          <a:xfrm>
            <a:off x="2275830" y="749755"/>
            <a:ext cx="6011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unijuga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61" name="Freeform 10"/>
          <p:cNvSpPr>
            <a:spLocks/>
          </p:cNvSpPr>
          <p:nvPr/>
        </p:nvSpPr>
        <p:spPr bwMode="auto">
          <a:xfrm>
            <a:off x="2229793" y="846571"/>
            <a:ext cx="41275" cy="65088"/>
          </a:xfrm>
          <a:custGeom>
            <a:avLst/>
            <a:gdLst>
              <a:gd name="T0" fmla="*/ 0 w 26"/>
              <a:gd name="T1" fmla="*/ 41 h 41"/>
              <a:gd name="T2" fmla="*/ 0 w 26"/>
              <a:gd name="T3" fmla="*/ 0 h 41"/>
              <a:gd name="T4" fmla="*/ 26 w 26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41">
                <a:moveTo>
                  <a:pt x="0" y="41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2" name="Rectangle 11"/>
          <p:cNvSpPr>
            <a:spLocks noChangeArrowheads="1"/>
          </p:cNvSpPr>
          <p:nvPr/>
        </p:nvSpPr>
        <p:spPr bwMode="auto">
          <a:xfrm>
            <a:off x="2302818" y="883105"/>
            <a:ext cx="5466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villosa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63" name="Freeform 12"/>
          <p:cNvSpPr>
            <a:spLocks/>
          </p:cNvSpPr>
          <p:nvPr/>
        </p:nvSpPr>
        <p:spPr bwMode="auto">
          <a:xfrm>
            <a:off x="2229793" y="916421"/>
            <a:ext cx="68263" cy="63500"/>
          </a:xfrm>
          <a:custGeom>
            <a:avLst/>
            <a:gdLst>
              <a:gd name="T0" fmla="*/ 0 w 43"/>
              <a:gd name="T1" fmla="*/ 0 h 40"/>
              <a:gd name="T2" fmla="*/ 0 w 43"/>
              <a:gd name="T3" fmla="*/ 40 h 40"/>
              <a:gd name="T4" fmla="*/ 43 w 43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40">
                <a:moveTo>
                  <a:pt x="0" y="0"/>
                </a:moveTo>
                <a:lnTo>
                  <a:pt x="0" y="40"/>
                </a:lnTo>
                <a:lnTo>
                  <a:pt x="43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" name="Freeform 13"/>
          <p:cNvSpPr>
            <a:spLocks/>
          </p:cNvSpPr>
          <p:nvPr/>
        </p:nvSpPr>
        <p:spPr bwMode="auto">
          <a:xfrm>
            <a:off x="2129780" y="816408"/>
            <a:ext cx="100013" cy="96838"/>
          </a:xfrm>
          <a:custGeom>
            <a:avLst/>
            <a:gdLst>
              <a:gd name="T0" fmla="*/ 0 w 63"/>
              <a:gd name="T1" fmla="*/ 0 h 61"/>
              <a:gd name="T2" fmla="*/ 0 w 63"/>
              <a:gd name="T3" fmla="*/ 61 h 61"/>
              <a:gd name="T4" fmla="*/ 63 w 63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" h="61">
                <a:moveTo>
                  <a:pt x="0" y="0"/>
                </a:moveTo>
                <a:lnTo>
                  <a:pt x="0" y="61"/>
                </a:lnTo>
                <a:lnTo>
                  <a:pt x="63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5" name="Freeform 14"/>
          <p:cNvSpPr>
            <a:spLocks/>
          </p:cNvSpPr>
          <p:nvPr/>
        </p:nvSpPr>
        <p:spPr bwMode="auto">
          <a:xfrm>
            <a:off x="1542405" y="814821"/>
            <a:ext cx="587375" cy="179388"/>
          </a:xfrm>
          <a:custGeom>
            <a:avLst/>
            <a:gdLst>
              <a:gd name="T0" fmla="*/ 0 w 370"/>
              <a:gd name="T1" fmla="*/ 113 h 113"/>
              <a:gd name="T2" fmla="*/ 0 w 370"/>
              <a:gd name="T3" fmla="*/ 0 h 113"/>
              <a:gd name="T4" fmla="*/ 370 w 370"/>
              <a:gd name="T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0" h="113">
                <a:moveTo>
                  <a:pt x="0" y="113"/>
                </a:moveTo>
                <a:lnTo>
                  <a:pt x="0" y="0"/>
                </a:lnTo>
                <a:lnTo>
                  <a:pt x="37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6" name="Rectangle 15"/>
          <p:cNvSpPr>
            <a:spLocks noChangeArrowheads="1"/>
          </p:cNvSpPr>
          <p:nvPr/>
        </p:nvSpPr>
        <p:spPr bwMode="auto">
          <a:xfrm>
            <a:off x="1740843" y="1016455"/>
            <a:ext cx="830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fluminensis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67" name="Freeform 16"/>
          <p:cNvSpPr>
            <a:spLocks/>
          </p:cNvSpPr>
          <p:nvPr/>
        </p:nvSpPr>
        <p:spPr bwMode="auto">
          <a:xfrm>
            <a:off x="1717030" y="1113271"/>
            <a:ext cx="19050" cy="63500"/>
          </a:xfrm>
          <a:custGeom>
            <a:avLst/>
            <a:gdLst>
              <a:gd name="T0" fmla="*/ 0 w 12"/>
              <a:gd name="T1" fmla="*/ 40 h 40"/>
              <a:gd name="T2" fmla="*/ 0 w 12"/>
              <a:gd name="T3" fmla="*/ 0 h 40"/>
              <a:gd name="T4" fmla="*/ 12 w 12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40">
                <a:moveTo>
                  <a:pt x="0" y="40"/>
                </a:moveTo>
                <a:lnTo>
                  <a:pt x="0" y="0"/>
                </a:lnTo>
                <a:lnTo>
                  <a:pt x="12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8" name="Rectangle 17"/>
          <p:cNvSpPr>
            <a:spLocks noChangeArrowheads="1"/>
          </p:cNvSpPr>
          <p:nvPr/>
        </p:nvSpPr>
        <p:spPr bwMode="auto">
          <a:xfrm>
            <a:off x="1732905" y="1149805"/>
            <a:ext cx="71654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parviflora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69" name="Freeform 18"/>
          <p:cNvSpPr>
            <a:spLocks/>
          </p:cNvSpPr>
          <p:nvPr/>
        </p:nvSpPr>
        <p:spPr bwMode="auto">
          <a:xfrm>
            <a:off x="1717030" y="1183121"/>
            <a:ext cx="12700" cy="63500"/>
          </a:xfrm>
          <a:custGeom>
            <a:avLst/>
            <a:gdLst>
              <a:gd name="T0" fmla="*/ 0 w 8"/>
              <a:gd name="T1" fmla="*/ 0 h 40"/>
              <a:gd name="T2" fmla="*/ 0 w 8"/>
              <a:gd name="T3" fmla="*/ 40 h 40"/>
              <a:gd name="T4" fmla="*/ 8 w 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40">
                <a:moveTo>
                  <a:pt x="0" y="0"/>
                </a:moveTo>
                <a:lnTo>
                  <a:pt x="0" y="40"/>
                </a:lnTo>
                <a:lnTo>
                  <a:pt x="8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0" name="Freeform 19"/>
          <p:cNvSpPr>
            <a:spLocks/>
          </p:cNvSpPr>
          <p:nvPr/>
        </p:nvSpPr>
        <p:spPr bwMode="auto">
          <a:xfrm>
            <a:off x="1542405" y="1000558"/>
            <a:ext cx="174625" cy="179388"/>
          </a:xfrm>
          <a:custGeom>
            <a:avLst/>
            <a:gdLst>
              <a:gd name="T0" fmla="*/ 0 w 110"/>
              <a:gd name="T1" fmla="*/ 0 h 113"/>
              <a:gd name="T2" fmla="*/ 0 w 110"/>
              <a:gd name="T3" fmla="*/ 113 h 113"/>
              <a:gd name="T4" fmla="*/ 110 w 110"/>
              <a:gd name="T5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" h="113">
                <a:moveTo>
                  <a:pt x="0" y="0"/>
                </a:moveTo>
                <a:lnTo>
                  <a:pt x="0" y="113"/>
                </a:lnTo>
                <a:lnTo>
                  <a:pt x="110" y="11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1" name="Freeform 20"/>
          <p:cNvSpPr>
            <a:spLocks/>
          </p:cNvSpPr>
          <p:nvPr/>
        </p:nvSpPr>
        <p:spPr bwMode="auto">
          <a:xfrm>
            <a:off x="1412230" y="997383"/>
            <a:ext cx="130175" cy="830263"/>
          </a:xfrm>
          <a:custGeom>
            <a:avLst/>
            <a:gdLst>
              <a:gd name="T0" fmla="*/ 0 w 82"/>
              <a:gd name="T1" fmla="*/ 523 h 523"/>
              <a:gd name="T2" fmla="*/ 0 w 82"/>
              <a:gd name="T3" fmla="*/ 0 h 523"/>
              <a:gd name="T4" fmla="*/ 82 w 82"/>
              <a:gd name="T5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523">
                <a:moveTo>
                  <a:pt x="0" y="523"/>
                </a:moveTo>
                <a:lnTo>
                  <a:pt x="0" y="0"/>
                </a:lnTo>
                <a:lnTo>
                  <a:pt x="82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6" name="Rectangle 21"/>
          <p:cNvSpPr>
            <a:spLocks noChangeArrowheads="1"/>
          </p:cNvSpPr>
          <p:nvPr/>
        </p:nvSpPr>
        <p:spPr bwMode="auto">
          <a:xfrm>
            <a:off x="1893243" y="1283155"/>
            <a:ext cx="100668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montevidensis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17" name="Freeform 22"/>
          <p:cNvSpPr>
            <a:spLocks/>
          </p:cNvSpPr>
          <p:nvPr/>
        </p:nvSpPr>
        <p:spPr bwMode="auto">
          <a:xfrm>
            <a:off x="1883718" y="1379971"/>
            <a:ext cx="4763" cy="63500"/>
          </a:xfrm>
          <a:custGeom>
            <a:avLst/>
            <a:gdLst>
              <a:gd name="T0" fmla="*/ 0 w 3"/>
              <a:gd name="T1" fmla="*/ 40 h 40"/>
              <a:gd name="T2" fmla="*/ 0 w 3"/>
              <a:gd name="T3" fmla="*/ 0 h 40"/>
              <a:gd name="T4" fmla="*/ 3 w 3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40">
                <a:moveTo>
                  <a:pt x="0" y="4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" name="Rectangle 23"/>
          <p:cNvSpPr>
            <a:spLocks noChangeArrowheads="1"/>
          </p:cNvSpPr>
          <p:nvPr/>
        </p:nvSpPr>
        <p:spPr bwMode="auto">
          <a:xfrm>
            <a:off x="1899593" y="1416505"/>
            <a:ext cx="10195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paraguayensis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19" name="Freeform 24"/>
          <p:cNvSpPr>
            <a:spLocks/>
          </p:cNvSpPr>
          <p:nvPr/>
        </p:nvSpPr>
        <p:spPr bwMode="auto">
          <a:xfrm>
            <a:off x="1883718" y="1449821"/>
            <a:ext cx="11113" cy="63500"/>
          </a:xfrm>
          <a:custGeom>
            <a:avLst/>
            <a:gdLst>
              <a:gd name="T0" fmla="*/ 0 w 7"/>
              <a:gd name="T1" fmla="*/ 0 h 40"/>
              <a:gd name="T2" fmla="*/ 0 w 7"/>
              <a:gd name="T3" fmla="*/ 40 h 40"/>
              <a:gd name="T4" fmla="*/ 7 w 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0">
                <a:moveTo>
                  <a:pt x="0" y="0"/>
                </a:moveTo>
                <a:lnTo>
                  <a:pt x="0" y="40"/>
                </a:lnTo>
                <a:lnTo>
                  <a:pt x="7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0" name="Freeform 25"/>
          <p:cNvSpPr>
            <a:spLocks/>
          </p:cNvSpPr>
          <p:nvPr/>
        </p:nvSpPr>
        <p:spPr bwMode="auto">
          <a:xfrm>
            <a:off x="1626543" y="1446646"/>
            <a:ext cx="257175" cy="1216025"/>
          </a:xfrm>
          <a:custGeom>
            <a:avLst/>
            <a:gdLst>
              <a:gd name="T0" fmla="*/ 0 w 162"/>
              <a:gd name="T1" fmla="*/ 766 h 766"/>
              <a:gd name="T2" fmla="*/ 0 w 162"/>
              <a:gd name="T3" fmla="*/ 0 h 766"/>
              <a:gd name="T4" fmla="*/ 162 w 162"/>
              <a:gd name="T5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" h="766">
                <a:moveTo>
                  <a:pt x="0" y="766"/>
                </a:moveTo>
                <a:lnTo>
                  <a:pt x="0" y="0"/>
                </a:lnTo>
                <a:lnTo>
                  <a:pt x="162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1" name="Rectangle 26"/>
          <p:cNvSpPr>
            <a:spLocks noChangeArrowheads="1"/>
          </p:cNvSpPr>
          <p:nvPr/>
        </p:nvSpPr>
        <p:spPr bwMode="auto">
          <a:xfrm>
            <a:off x="2264718" y="1548268"/>
            <a:ext cx="56746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deamii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2" name="Freeform 27"/>
          <p:cNvSpPr>
            <a:spLocks/>
          </p:cNvSpPr>
          <p:nvPr/>
        </p:nvSpPr>
        <p:spPr bwMode="auto">
          <a:xfrm>
            <a:off x="1813868" y="1646671"/>
            <a:ext cx="446088" cy="357188"/>
          </a:xfrm>
          <a:custGeom>
            <a:avLst/>
            <a:gdLst>
              <a:gd name="T0" fmla="*/ 0 w 281"/>
              <a:gd name="T1" fmla="*/ 225 h 225"/>
              <a:gd name="T2" fmla="*/ 0 w 281"/>
              <a:gd name="T3" fmla="*/ 0 h 225"/>
              <a:gd name="T4" fmla="*/ 281 w 281"/>
              <a:gd name="T5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1" h="225">
                <a:moveTo>
                  <a:pt x="0" y="225"/>
                </a:moveTo>
                <a:lnTo>
                  <a:pt x="0" y="0"/>
                </a:lnTo>
                <a:lnTo>
                  <a:pt x="28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4" name="Rectangle 28"/>
          <p:cNvSpPr>
            <a:spLocks noChangeArrowheads="1"/>
          </p:cNvSpPr>
          <p:nvPr/>
        </p:nvSpPr>
        <p:spPr bwMode="auto">
          <a:xfrm>
            <a:off x="2509193" y="1681618"/>
            <a:ext cx="73096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schindleri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5" name="Freeform 29"/>
          <p:cNvSpPr>
            <a:spLocks/>
          </p:cNvSpPr>
          <p:nvPr/>
        </p:nvSpPr>
        <p:spPr bwMode="auto">
          <a:xfrm>
            <a:off x="2286943" y="1780021"/>
            <a:ext cx="217488" cy="63500"/>
          </a:xfrm>
          <a:custGeom>
            <a:avLst/>
            <a:gdLst>
              <a:gd name="T0" fmla="*/ 0 w 137"/>
              <a:gd name="T1" fmla="*/ 40 h 40"/>
              <a:gd name="T2" fmla="*/ 0 w 137"/>
              <a:gd name="T3" fmla="*/ 0 h 40"/>
              <a:gd name="T4" fmla="*/ 137 w 137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7" h="40">
                <a:moveTo>
                  <a:pt x="0" y="40"/>
                </a:moveTo>
                <a:lnTo>
                  <a:pt x="0" y="0"/>
                </a:lnTo>
                <a:lnTo>
                  <a:pt x="13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6" name="Rectangle 30"/>
          <p:cNvSpPr>
            <a:spLocks noChangeArrowheads="1"/>
          </p:cNvSpPr>
          <p:nvPr/>
        </p:nvSpPr>
        <p:spPr bwMode="auto">
          <a:xfrm>
            <a:off x="2540943" y="1814968"/>
            <a:ext cx="5370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patula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7" name="Freeform 31"/>
          <p:cNvSpPr>
            <a:spLocks/>
          </p:cNvSpPr>
          <p:nvPr/>
        </p:nvSpPr>
        <p:spPr bwMode="auto">
          <a:xfrm>
            <a:off x="2286943" y="1848283"/>
            <a:ext cx="249238" cy="63500"/>
          </a:xfrm>
          <a:custGeom>
            <a:avLst/>
            <a:gdLst>
              <a:gd name="T0" fmla="*/ 0 w 157"/>
              <a:gd name="T1" fmla="*/ 0 h 40"/>
              <a:gd name="T2" fmla="*/ 0 w 157"/>
              <a:gd name="T3" fmla="*/ 40 h 40"/>
              <a:gd name="T4" fmla="*/ 157 w 15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40">
                <a:moveTo>
                  <a:pt x="0" y="0"/>
                </a:moveTo>
                <a:lnTo>
                  <a:pt x="0" y="40"/>
                </a:lnTo>
                <a:lnTo>
                  <a:pt x="157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8" name="Freeform 32"/>
          <p:cNvSpPr>
            <a:spLocks/>
          </p:cNvSpPr>
          <p:nvPr/>
        </p:nvSpPr>
        <p:spPr bwMode="auto">
          <a:xfrm>
            <a:off x="1904355" y="1846696"/>
            <a:ext cx="382588" cy="517525"/>
          </a:xfrm>
          <a:custGeom>
            <a:avLst/>
            <a:gdLst>
              <a:gd name="T0" fmla="*/ 0 w 241"/>
              <a:gd name="T1" fmla="*/ 326 h 326"/>
              <a:gd name="T2" fmla="*/ 0 w 241"/>
              <a:gd name="T3" fmla="*/ 0 h 326"/>
              <a:gd name="T4" fmla="*/ 241 w 241"/>
              <a:gd name="T5" fmla="*/ 0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1" h="326">
                <a:moveTo>
                  <a:pt x="0" y="326"/>
                </a:moveTo>
                <a:lnTo>
                  <a:pt x="0" y="0"/>
                </a:lnTo>
                <a:lnTo>
                  <a:pt x="24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" name="Rectangle 33"/>
          <p:cNvSpPr>
            <a:spLocks noChangeArrowheads="1"/>
          </p:cNvSpPr>
          <p:nvPr/>
        </p:nvSpPr>
        <p:spPr bwMode="auto">
          <a:xfrm>
            <a:off x="2279005" y="1948318"/>
            <a:ext cx="118942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tambacoundensis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30" name="Freeform 34"/>
          <p:cNvSpPr>
            <a:spLocks/>
          </p:cNvSpPr>
          <p:nvPr/>
        </p:nvSpPr>
        <p:spPr bwMode="auto">
          <a:xfrm>
            <a:off x="2215505" y="2045133"/>
            <a:ext cx="58738" cy="96838"/>
          </a:xfrm>
          <a:custGeom>
            <a:avLst/>
            <a:gdLst>
              <a:gd name="T0" fmla="*/ 0 w 37"/>
              <a:gd name="T1" fmla="*/ 61 h 61"/>
              <a:gd name="T2" fmla="*/ 0 w 37"/>
              <a:gd name="T3" fmla="*/ 0 h 61"/>
              <a:gd name="T4" fmla="*/ 37 w 37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61">
                <a:moveTo>
                  <a:pt x="0" y="61"/>
                </a:moveTo>
                <a:lnTo>
                  <a:pt x="0" y="0"/>
                </a:lnTo>
                <a:lnTo>
                  <a:pt x="3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1" name="Rectangle 35"/>
          <p:cNvSpPr>
            <a:spLocks noChangeArrowheads="1"/>
          </p:cNvSpPr>
          <p:nvPr/>
        </p:nvSpPr>
        <p:spPr bwMode="auto">
          <a:xfrm>
            <a:off x="2290118" y="2081668"/>
            <a:ext cx="62356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rostrata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32" name="Freeform 36"/>
          <p:cNvSpPr>
            <a:spLocks/>
          </p:cNvSpPr>
          <p:nvPr/>
        </p:nvSpPr>
        <p:spPr bwMode="auto">
          <a:xfrm>
            <a:off x="2236143" y="2178483"/>
            <a:ext cx="49213" cy="63500"/>
          </a:xfrm>
          <a:custGeom>
            <a:avLst/>
            <a:gdLst>
              <a:gd name="T0" fmla="*/ 0 w 31"/>
              <a:gd name="T1" fmla="*/ 40 h 40"/>
              <a:gd name="T2" fmla="*/ 0 w 31"/>
              <a:gd name="T3" fmla="*/ 0 h 40"/>
              <a:gd name="T4" fmla="*/ 31 w 31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40">
                <a:moveTo>
                  <a:pt x="0" y="40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3" name="Rectangle 37"/>
          <p:cNvSpPr>
            <a:spLocks noChangeArrowheads="1"/>
          </p:cNvSpPr>
          <p:nvPr/>
        </p:nvSpPr>
        <p:spPr bwMode="auto">
          <a:xfrm>
            <a:off x="2318693" y="2215018"/>
            <a:ext cx="48891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filosa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34" name="Freeform 38"/>
          <p:cNvSpPr>
            <a:spLocks/>
          </p:cNvSpPr>
          <p:nvPr/>
        </p:nvSpPr>
        <p:spPr bwMode="auto">
          <a:xfrm>
            <a:off x="2236143" y="2248333"/>
            <a:ext cx="77788" cy="63500"/>
          </a:xfrm>
          <a:custGeom>
            <a:avLst/>
            <a:gdLst>
              <a:gd name="T0" fmla="*/ 0 w 49"/>
              <a:gd name="T1" fmla="*/ 0 h 40"/>
              <a:gd name="T2" fmla="*/ 0 w 49"/>
              <a:gd name="T3" fmla="*/ 40 h 40"/>
              <a:gd name="T4" fmla="*/ 49 w 49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" h="40">
                <a:moveTo>
                  <a:pt x="0" y="0"/>
                </a:moveTo>
                <a:lnTo>
                  <a:pt x="0" y="40"/>
                </a:lnTo>
                <a:lnTo>
                  <a:pt x="49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5" name="Freeform 39"/>
          <p:cNvSpPr>
            <a:spLocks/>
          </p:cNvSpPr>
          <p:nvPr/>
        </p:nvSpPr>
        <p:spPr bwMode="auto">
          <a:xfrm>
            <a:off x="2215505" y="2148321"/>
            <a:ext cx="20638" cy="96838"/>
          </a:xfrm>
          <a:custGeom>
            <a:avLst/>
            <a:gdLst>
              <a:gd name="T0" fmla="*/ 0 w 13"/>
              <a:gd name="T1" fmla="*/ 0 h 61"/>
              <a:gd name="T2" fmla="*/ 0 w 13"/>
              <a:gd name="T3" fmla="*/ 61 h 61"/>
              <a:gd name="T4" fmla="*/ 13 w 13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61">
                <a:moveTo>
                  <a:pt x="0" y="0"/>
                </a:moveTo>
                <a:lnTo>
                  <a:pt x="0" y="61"/>
                </a:lnTo>
                <a:lnTo>
                  <a:pt x="13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7" name="Freeform 40"/>
          <p:cNvSpPr>
            <a:spLocks/>
          </p:cNvSpPr>
          <p:nvPr/>
        </p:nvSpPr>
        <p:spPr bwMode="auto">
          <a:xfrm>
            <a:off x="1939280" y="2145146"/>
            <a:ext cx="276225" cy="742950"/>
          </a:xfrm>
          <a:custGeom>
            <a:avLst/>
            <a:gdLst>
              <a:gd name="T0" fmla="*/ 0 w 174"/>
              <a:gd name="T1" fmla="*/ 468 h 468"/>
              <a:gd name="T2" fmla="*/ 0 w 174"/>
              <a:gd name="T3" fmla="*/ 0 h 468"/>
              <a:gd name="T4" fmla="*/ 174 w 174"/>
              <a:gd name="T5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4" h="468">
                <a:moveTo>
                  <a:pt x="0" y="468"/>
                </a:moveTo>
                <a:lnTo>
                  <a:pt x="0" y="0"/>
                </a:lnTo>
                <a:lnTo>
                  <a:pt x="174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8" name="Rectangle 41"/>
          <p:cNvSpPr>
            <a:spLocks noChangeArrowheads="1"/>
          </p:cNvSpPr>
          <p:nvPr/>
        </p:nvSpPr>
        <p:spPr bwMode="auto">
          <a:xfrm>
            <a:off x="2339330" y="2348368"/>
            <a:ext cx="5177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ciliata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39" name="Freeform 42"/>
          <p:cNvSpPr>
            <a:spLocks/>
          </p:cNvSpPr>
          <p:nvPr/>
        </p:nvSpPr>
        <p:spPr bwMode="auto">
          <a:xfrm>
            <a:off x="2283768" y="2445183"/>
            <a:ext cx="50800" cy="180975"/>
          </a:xfrm>
          <a:custGeom>
            <a:avLst/>
            <a:gdLst>
              <a:gd name="T0" fmla="*/ 0 w 32"/>
              <a:gd name="T1" fmla="*/ 114 h 114"/>
              <a:gd name="T2" fmla="*/ 0 w 32"/>
              <a:gd name="T3" fmla="*/ 0 h 114"/>
              <a:gd name="T4" fmla="*/ 32 w 32"/>
              <a:gd name="T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114">
                <a:moveTo>
                  <a:pt x="0" y="114"/>
                </a:moveTo>
                <a:lnTo>
                  <a:pt x="0" y="0"/>
                </a:lnTo>
                <a:lnTo>
                  <a:pt x="32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0" name="Rectangle 43"/>
          <p:cNvSpPr>
            <a:spLocks noChangeArrowheads="1"/>
          </p:cNvSpPr>
          <p:nvPr/>
        </p:nvSpPr>
        <p:spPr bwMode="auto">
          <a:xfrm>
            <a:off x="2406005" y="2481718"/>
            <a:ext cx="80631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denticulata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41" name="Freeform 44"/>
          <p:cNvSpPr>
            <a:spLocks/>
          </p:cNvSpPr>
          <p:nvPr/>
        </p:nvSpPr>
        <p:spPr bwMode="auto">
          <a:xfrm>
            <a:off x="2313930" y="2578533"/>
            <a:ext cx="87313" cy="233363"/>
          </a:xfrm>
          <a:custGeom>
            <a:avLst/>
            <a:gdLst>
              <a:gd name="T0" fmla="*/ 0 w 55"/>
              <a:gd name="T1" fmla="*/ 147 h 147"/>
              <a:gd name="T2" fmla="*/ 0 w 55"/>
              <a:gd name="T3" fmla="*/ 0 h 147"/>
              <a:gd name="T4" fmla="*/ 55 w 55"/>
              <a:gd name="T5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147">
                <a:moveTo>
                  <a:pt x="0" y="147"/>
                </a:moveTo>
                <a:lnTo>
                  <a:pt x="0" y="0"/>
                </a:lnTo>
                <a:lnTo>
                  <a:pt x="55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2" name="Rectangle 45"/>
          <p:cNvSpPr>
            <a:spLocks noChangeArrowheads="1"/>
          </p:cNvSpPr>
          <p:nvPr/>
        </p:nvSpPr>
        <p:spPr bwMode="auto">
          <a:xfrm>
            <a:off x="2393305" y="2613480"/>
            <a:ext cx="124553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evenia </a:t>
            </a:r>
            <a:r>
              <a:rPr kumimoji="0" lang="fr-FR" altLang="fr-FR" sz="10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ssp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 </a:t>
            </a: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evenia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43" name="Freeform 46"/>
          <p:cNvSpPr>
            <a:spLocks/>
          </p:cNvSpPr>
          <p:nvPr/>
        </p:nvSpPr>
        <p:spPr bwMode="auto">
          <a:xfrm>
            <a:off x="2377430" y="2711883"/>
            <a:ext cx="11113" cy="146050"/>
          </a:xfrm>
          <a:custGeom>
            <a:avLst/>
            <a:gdLst>
              <a:gd name="T0" fmla="*/ 0 w 7"/>
              <a:gd name="T1" fmla="*/ 92 h 92"/>
              <a:gd name="T2" fmla="*/ 0 w 7"/>
              <a:gd name="T3" fmla="*/ 0 h 92"/>
              <a:gd name="T4" fmla="*/ 7 w 7"/>
              <a:gd name="T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92">
                <a:moveTo>
                  <a:pt x="0" y="92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4" name="Rectangle 47"/>
          <p:cNvSpPr>
            <a:spLocks noChangeArrowheads="1"/>
          </p:cNvSpPr>
          <p:nvPr/>
        </p:nvSpPr>
        <p:spPr bwMode="auto">
          <a:xfrm>
            <a:off x="2409180" y="2746830"/>
            <a:ext cx="694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indica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45" name="Freeform 48"/>
          <p:cNvSpPr>
            <a:spLocks/>
          </p:cNvSpPr>
          <p:nvPr/>
        </p:nvSpPr>
        <p:spPr bwMode="auto">
          <a:xfrm>
            <a:off x="2386955" y="2845233"/>
            <a:ext cx="17463" cy="63500"/>
          </a:xfrm>
          <a:custGeom>
            <a:avLst/>
            <a:gdLst>
              <a:gd name="T0" fmla="*/ 0 w 11"/>
              <a:gd name="T1" fmla="*/ 40 h 40"/>
              <a:gd name="T2" fmla="*/ 0 w 11"/>
              <a:gd name="T3" fmla="*/ 0 h 40"/>
              <a:gd name="T4" fmla="*/ 11 w 11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40">
                <a:moveTo>
                  <a:pt x="0" y="40"/>
                </a:moveTo>
                <a:lnTo>
                  <a:pt x="0" y="0"/>
                </a:lnTo>
                <a:lnTo>
                  <a:pt x="1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" name="Rectangle 49"/>
          <p:cNvSpPr>
            <a:spLocks noChangeArrowheads="1"/>
          </p:cNvSpPr>
          <p:nvPr/>
        </p:nvSpPr>
        <p:spPr bwMode="auto">
          <a:xfrm>
            <a:off x="2394893" y="2880180"/>
            <a:ext cx="13128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indica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6x (Australia)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1" name="Freeform 50"/>
          <p:cNvSpPr>
            <a:spLocks/>
          </p:cNvSpPr>
          <p:nvPr/>
        </p:nvSpPr>
        <p:spPr bwMode="auto">
          <a:xfrm>
            <a:off x="2386955" y="2913496"/>
            <a:ext cx="3175" cy="63500"/>
          </a:xfrm>
          <a:custGeom>
            <a:avLst/>
            <a:gdLst>
              <a:gd name="T0" fmla="*/ 0 w 2"/>
              <a:gd name="T1" fmla="*/ 0 h 40"/>
              <a:gd name="T2" fmla="*/ 0 w 2"/>
              <a:gd name="T3" fmla="*/ 40 h 40"/>
              <a:gd name="T4" fmla="*/ 2 w 2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40">
                <a:moveTo>
                  <a:pt x="0" y="0"/>
                </a:moveTo>
                <a:lnTo>
                  <a:pt x="0" y="40"/>
                </a:lnTo>
                <a:lnTo>
                  <a:pt x="2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Freeform 51"/>
          <p:cNvSpPr>
            <a:spLocks/>
          </p:cNvSpPr>
          <p:nvPr/>
        </p:nvSpPr>
        <p:spPr bwMode="auto">
          <a:xfrm>
            <a:off x="2382193" y="2910321"/>
            <a:ext cx="4763" cy="98425"/>
          </a:xfrm>
          <a:custGeom>
            <a:avLst/>
            <a:gdLst>
              <a:gd name="T0" fmla="*/ 0 w 3"/>
              <a:gd name="T1" fmla="*/ 62 h 62"/>
              <a:gd name="T2" fmla="*/ 0 w 3"/>
              <a:gd name="T3" fmla="*/ 0 h 62"/>
              <a:gd name="T4" fmla="*/ 3 w 3"/>
              <a:gd name="T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62">
                <a:moveTo>
                  <a:pt x="0" y="62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Rectangle 52"/>
          <p:cNvSpPr>
            <a:spLocks noChangeArrowheads="1"/>
          </p:cNvSpPr>
          <p:nvPr/>
        </p:nvSpPr>
        <p:spPr bwMode="auto">
          <a:xfrm>
            <a:off x="2398068" y="3013530"/>
            <a:ext cx="114294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indica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6x (Africa)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4" name="Freeform 53"/>
          <p:cNvSpPr>
            <a:spLocks/>
          </p:cNvSpPr>
          <p:nvPr/>
        </p:nvSpPr>
        <p:spPr bwMode="auto">
          <a:xfrm>
            <a:off x="2382193" y="3013508"/>
            <a:ext cx="11113" cy="96838"/>
          </a:xfrm>
          <a:custGeom>
            <a:avLst/>
            <a:gdLst>
              <a:gd name="T0" fmla="*/ 0 w 7"/>
              <a:gd name="T1" fmla="*/ 0 h 61"/>
              <a:gd name="T2" fmla="*/ 0 w 7"/>
              <a:gd name="T3" fmla="*/ 61 h 61"/>
              <a:gd name="T4" fmla="*/ 7 w 7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61">
                <a:moveTo>
                  <a:pt x="0" y="0"/>
                </a:moveTo>
                <a:lnTo>
                  <a:pt x="0" y="61"/>
                </a:lnTo>
                <a:lnTo>
                  <a:pt x="7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Freeform 54"/>
          <p:cNvSpPr>
            <a:spLocks/>
          </p:cNvSpPr>
          <p:nvPr/>
        </p:nvSpPr>
        <p:spPr bwMode="auto">
          <a:xfrm>
            <a:off x="2377430" y="2864283"/>
            <a:ext cx="4763" cy="146050"/>
          </a:xfrm>
          <a:custGeom>
            <a:avLst/>
            <a:gdLst>
              <a:gd name="T0" fmla="*/ 0 w 3"/>
              <a:gd name="T1" fmla="*/ 0 h 92"/>
              <a:gd name="T2" fmla="*/ 0 w 3"/>
              <a:gd name="T3" fmla="*/ 92 h 92"/>
              <a:gd name="T4" fmla="*/ 3 w 3"/>
              <a:gd name="T5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92">
                <a:moveTo>
                  <a:pt x="0" y="0"/>
                </a:moveTo>
                <a:lnTo>
                  <a:pt x="0" y="92"/>
                </a:lnTo>
                <a:lnTo>
                  <a:pt x="3" y="9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Freeform 55"/>
          <p:cNvSpPr>
            <a:spLocks/>
          </p:cNvSpPr>
          <p:nvPr/>
        </p:nvSpPr>
        <p:spPr bwMode="auto">
          <a:xfrm>
            <a:off x="2323455" y="2861108"/>
            <a:ext cx="53975" cy="188913"/>
          </a:xfrm>
          <a:custGeom>
            <a:avLst/>
            <a:gdLst>
              <a:gd name="T0" fmla="*/ 0 w 34"/>
              <a:gd name="T1" fmla="*/ 119 h 119"/>
              <a:gd name="T2" fmla="*/ 0 w 34"/>
              <a:gd name="T3" fmla="*/ 0 h 119"/>
              <a:gd name="T4" fmla="*/ 34 w 34"/>
              <a:gd name="T5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119">
                <a:moveTo>
                  <a:pt x="0" y="119"/>
                </a:moveTo>
                <a:lnTo>
                  <a:pt x="0" y="0"/>
                </a:lnTo>
                <a:lnTo>
                  <a:pt x="34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Rectangle 56"/>
          <p:cNvSpPr>
            <a:spLocks noChangeArrowheads="1"/>
          </p:cNvSpPr>
          <p:nvPr/>
        </p:nvSpPr>
        <p:spPr bwMode="auto">
          <a:xfrm>
            <a:off x="2366318" y="3146880"/>
            <a:ext cx="13673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evenia </a:t>
            </a:r>
            <a:r>
              <a:rPr kumimoji="0" lang="fr-FR" altLang="fr-FR" sz="1000" b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ssp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serrulata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8" name="Freeform 57"/>
          <p:cNvSpPr>
            <a:spLocks/>
          </p:cNvSpPr>
          <p:nvPr/>
        </p:nvSpPr>
        <p:spPr bwMode="auto">
          <a:xfrm>
            <a:off x="2323455" y="3054783"/>
            <a:ext cx="38100" cy="188913"/>
          </a:xfrm>
          <a:custGeom>
            <a:avLst/>
            <a:gdLst>
              <a:gd name="T0" fmla="*/ 0 w 24"/>
              <a:gd name="T1" fmla="*/ 0 h 119"/>
              <a:gd name="T2" fmla="*/ 0 w 24"/>
              <a:gd name="T3" fmla="*/ 119 h 119"/>
              <a:gd name="T4" fmla="*/ 24 w 24"/>
              <a:gd name="T5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19">
                <a:moveTo>
                  <a:pt x="0" y="0"/>
                </a:moveTo>
                <a:lnTo>
                  <a:pt x="0" y="119"/>
                </a:lnTo>
                <a:lnTo>
                  <a:pt x="24" y="119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9" name="Freeform 58"/>
          <p:cNvSpPr>
            <a:spLocks/>
          </p:cNvSpPr>
          <p:nvPr/>
        </p:nvSpPr>
        <p:spPr bwMode="auto">
          <a:xfrm>
            <a:off x="2313930" y="2818246"/>
            <a:ext cx="9525" cy="234950"/>
          </a:xfrm>
          <a:custGeom>
            <a:avLst/>
            <a:gdLst>
              <a:gd name="T0" fmla="*/ 0 w 6"/>
              <a:gd name="T1" fmla="*/ 0 h 148"/>
              <a:gd name="T2" fmla="*/ 0 w 6"/>
              <a:gd name="T3" fmla="*/ 148 h 148"/>
              <a:gd name="T4" fmla="*/ 6 w 6"/>
              <a:gd name="T5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148">
                <a:moveTo>
                  <a:pt x="0" y="0"/>
                </a:moveTo>
                <a:lnTo>
                  <a:pt x="0" y="148"/>
                </a:lnTo>
                <a:lnTo>
                  <a:pt x="6" y="148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0" name="Freeform 59"/>
          <p:cNvSpPr>
            <a:spLocks/>
          </p:cNvSpPr>
          <p:nvPr/>
        </p:nvSpPr>
        <p:spPr bwMode="auto">
          <a:xfrm>
            <a:off x="2283768" y="2632508"/>
            <a:ext cx="30163" cy="182563"/>
          </a:xfrm>
          <a:custGeom>
            <a:avLst/>
            <a:gdLst>
              <a:gd name="T0" fmla="*/ 0 w 19"/>
              <a:gd name="T1" fmla="*/ 0 h 115"/>
              <a:gd name="T2" fmla="*/ 0 w 19"/>
              <a:gd name="T3" fmla="*/ 115 h 115"/>
              <a:gd name="T4" fmla="*/ 19 w 19"/>
              <a:gd name="T5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115">
                <a:moveTo>
                  <a:pt x="0" y="0"/>
                </a:moveTo>
                <a:lnTo>
                  <a:pt x="0" y="115"/>
                </a:lnTo>
                <a:lnTo>
                  <a:pt x="19" y="115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Freeform 60"/>
          <p:cNvSpPr>
            <a:spLocks/>
          </p:cNvSpPr>
          <p:nvPr/>
        </p:nvSpPr>
        <p:spPr bwMode="auto">
          <a:xfrm>
            <a:off x="2209155" y="2629333"/>
            <a:ext cx="74613" cy="446088"/>
          </a:xfrm>
          <a:custGeom>
            <a:avLst/>
            <a:gdLst>
              <a:gd name="T0" fmla="*/ 0 w 47"/>
              <a:gd name="T1" fmla="*/ 281 h 281"/>
              <a:gd name="T2" fmla="*/ 0 w 47"/>
              <a:gd name="T3" fmla="*/ 0 h 281"/>
              <a:gd name="T4" fmla="*/ 47 w 47"/>
              <a:gd name="T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281">
                <a:moveTo>
                  <a:pt x="0" y="281"/>
                </a:moveTo>
                <a:lnTo>
                  <a:pt x="0" y="0"/>
                </a:lnTo>
                <a:lnTo>
                  <a:pt x="4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2" name="Rectangle 61"/>
          <p:cNvSpPr>
            <a:spLocks noChangeArrowheads="1"/>
          </p:cNvSpPr>
          <p:nvPr/>
        </p:nvSpPr>
        <p:spPr bwMode="auto">
          <a:xfrm>
            <a:off x="2347268" y="3280230"/>
            <a:ext cx="5738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scabra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3" name="Freeform 62"/>
          <p:cNvSpPr>
            <a:spLocks/>
          </p:cNvSpPr>
          <p:nvPr/>
        </p:nvSpPr>
        <p:spPr bwMode="auto">
          <a:xfrm>
            <a:off x="2263130" y="3377046"/>
            <a:ext cx="80963" cy="147638"/>
          </a:xfrm>
          <a:custGeom>
            <a:avLst/>
            <a:gdLst>
              <a:gd name="T0" fmla="*/ 0 w 51"/>
              <a:gd name="T1" fmla="*/ 93 h 93"/>
              <a:gd name="T2" fmla="*/ 0 w 51"/>
              <a:gd name="T3" fmla="*/ 0 h 93"/>
              <a:gd name="T4" fmla="*/ 51 w 51"/>
              <a:gd name="T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93">
                <a:moveTo>
                  <a:pt x="0" y="93"/>
                </a:moveTo>
                <a:lnTo>
                  <a:pt x="0" y="0"/>
                </a:lnTo>
                <a:lnTo>
                  <a:pt x="5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4" name="Rectangle 63"/>
          <p:cNvSpPr>
            <a:spLocks noChangeArrowheads="1"/>
          </p:cNvSpPr>
          <p:nvPr/>
        </p:nvSpPr>
        <p:spPr bwMode="auto">
          <a:xfrm>
            <a:off x="2404418" y="3413580"/>
            <a:ext cx="6604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virginica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5" name="Freeform 64"/>
          <p:cNvSpPr>
            <a:spLocks/>
          </p:cNvSpPr>
          <p:nvPr/>
        </p:nvSpPr>
        <p:spPr bwMode="auto">
          <a:xfrm>
            <a:off x="2388543" y="3510396"/>
            <a:ext cx="11113" cy="63500"/>
          </a:xfrm>
          <a:custGeom>
            <a:avLst/>
            <a:gdLst>
              <a:gd name="T0" fmla="*/ 0 w 7"/>
              <a:gd name="T1" fmla="*/ 40 h 40"/>
              <a:gd name="T2" fmla="*/ 0 w 7"/>
              <a:gd name="T3" fmla="*/ 0 h 40"/>
              <a:gd name="T4" fmla="*/ 7 w 7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0">
                <a:moveTo>
                  <a:pt x="0" y="40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6" name="Rectangle 65"/>
          <p:cNvSpPr>
            <a:spLocks noChangeArrowheads="1"/>
          </p:cNvSpPr>
          <p:nvPr/>
        </p:nvSpPr>
        <p:spPr bwMode="auto">
          <a:xfrm>
            <a:off x="2398068" y="3545343"/>
            <a:ext cx="65883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sp (353)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7" name="Freeform 66"/>
          <p:cNvSpPr>
            <a:spLocks/>
          </p:cNvSpPr>
          <p:nvPr/>
        </p:nvSpPr>
        <p:spPr bwMode="auto">
          <a:xfrm>
            <a:off x="2388543" y="3580246"/>
            <a:ext cx="4763" cy="63500"/>
          </a:xfrm>
          <a:custGeom>
            <a:avLst/>
            <a:gdLst>
              <a:gd name="T0" fmla="*/ 0 w 3"/>
              <a:gd name="T1" fmla="*/ 0 h 40"/>
              <a:gd name="T2" fmla="*/ 0 w 3"/>
              <a:gd name="T3" fmla="*/ 40 h 40"/>
              <a:gd name="T4" fmla="*/ 3 w 3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40">
                <a:moveTo>
                  <a:pt x="0" y="0"/>
                </a:moveTo>
                <a:lnTo>
                  <a:pt x="0" y="40"/>
                </a:lnTo>
                <a:lnTo>
                  <a:pt x="3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" name="Freeform 67"/>
          <p:cNvSpPr>
            <a:spLocks/>
          </p:cNvSpPr>
          <p:nvPr/>
        </p:nvSpPr>
        <p:spPr bwMode="auto">
          <a:xfrm>
            <a:off x="2340918" y="3577071"/>
            <a:ext cx="47625" cy="96838"/>
          </a:xfrm>
          <a:custGeom>
            <a:avLst/>
            <a:gdLst>
              <a:gd name="T0" fmla="*/ 0 w 30"/>
              <a:gd name="T1" fmla="*/ 61 h 61"/>
              <a:gd name="T2" fmla="*/ 0 w 30"/>
              <a:gd name="T3" fmla="*/ 0 h 61"/>
              <a:gd name="T4" fmla="*/ 30 w 30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61">
                <a:moveTo>
                  <a:pt x="0" y="61"/>
                </a:moveTo>
                <a:lnTo>
                  <a:pt x="0" y="0"/>
                </a:lnTo>
                <a:lnTo>
                  <a:pt x="3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9" name="Rectangle 68"/>
          <p:cNvSpPr>
            <a:spLocks noChangeArrowheads="1"/>
          </p:cNvSpPr>
          <p:nvPr/>
        </p:nvSpPr>
        <p:spPr bwMode="auto">
          <a:xfrm>
            <a:off x="2404418" y="3678693"/>
            <a:ext cx="46807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rudis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0" name="Freeform 69"/>
          <p:cNvSpPr>
            <a:spLocks/>
          </p:cNvSpPr>
          <p:nvPr/>
        </p:nvSpPr>
        <p:spPr bwMode="auto">
          <a:xfrm>
            <a:off x="2340918" y="3678671"/>
            <a:ext cx="58738" cy="98425"/>
          </a:xfrm>
          <a:custGeom>
            <a:avLst/>
            <a:gdLst>
              <a:gd name="T0" fmla="*/ 0 w 37"/>
              <a:gd name="T1" fmla="*/ 0 h 62"/>
              <a:gd name="T2" fmla="*/ 0 w 37"/>
              <a:gd name="T3" fmla="*/ 62 h 62"/>
              <a:gd name="T4" fmla="*/ 37 w 37"/>
              <a:gd name="T5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62">
                <a:moveTo>
                  <a:pt x="0" y="0"/>
                </a:moveTo>
                <a:lnTo>
                  <a:pt x="0" y="62"/>
                </a:lnTo>
                <a:lnTo>
                  <a:pt x="37" y="6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1" name="Freeform 70"/>
          <p:cNvSpPr>
            <a:spLocks/>
          </p:cNvSpPr>
          <p:nvPr/>
        </p:nvSpPr>
        <p:spPr bwMode="auto">
          <a:xfrm>
            <a:off x="2263130" y="3529446"/>
            <a:ext cx="77788" cy="147638"/>
          </a:xfrm>
          <a:custGeom>
            <a:avLst/>
            <a:gdLst>
              <a:gd name="T0" fmla="*/ 0 w 49"/>
              <a:gd name="T1" fmla="*/ 0 h 93"/>
              <a:gd name="T2" fmla="*/ 0 w 49"/>
              <a:gd name="T3" fmla="*/ 93 h 93"/>
              <a:gd name="T4" fmla="*/ 49 w 49"/>
              <a:gd name="T5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" h="93">
                <a:moveTo>
                  <a:pt x="0" y="0"/>
                </a:moveTo>
                <a:lnTo>
                  <a:pt x="0" y="93"/>
                </a:lnTo>
                <a:lnTo>
                  <a:pt x="49" y="9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2" name="Freeform 71"/>
          <p:cNvSpPr>
            <a:spLocks/>
          </p:cNvSpPr>
          <p:nvPr/>
        </p:nvSpPr>
        <p:spPr bwMode="auto">
          <a:xfrm>
            <a:off x="2209155" y="3080183"/>
            <a:ext cx="53975" cy="446088"/>
          </a:xfrm>
          <a:custGeom>
            <a:avLst/>
            <a:gdLst>
              <a:gd name="T0" fmla="*/ 0 w 34"/>
              <a:gd name="T1" fmla="*/ 0 h 281"/>
              <a:gd name="T2" fmla="*/ 0 w 34"/>
              <a:gd name="T3" fmla="*/ 281 h 281"/>
              <a:gd name="T4" fmla="*/ 34 w 34"/>
              <a:gd name="T5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281">
                <a:moveTo>
                  <a:pt x="0" y="0"/>
                </a:moveTo>
                <a:lnTo>
                  <a:pt x="0" y="281"/>
                </a:lnTo>
                <a:lnTo>
                  <a:pt x="34" y="28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3" name="Freeform 72"/>
          <p:cNvSpPr>
            <a:spLocks/>
          </p:cNvSpPr>
          <p:nvPr/>
        </p:nvSpPr>
        <p:spPr bwMode="auto">
          <a:xfrm>
            <a:off x="2175818" y="3077008"/>
            <a:ext cx="33338" cy="555625"/>
          </a:xfrm>
          <a:custGeom>
            <a:avLst/>
            <a:gdLst>
              <a:gd name="T0" fmla="*/ 0 w 21"/>
              <a:gd name="T1" fmla="*/ 350 h 350"/>
              <a:gd name="T2" fmla="*/ 0 w 21"/>
              <a:gd name="T3" fmla="*/ 0 h 350"/>
              <a:gd name="T4" fmla="*/ 21 w 21"/>
              <a:gd name="T5" fmla="*/ 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350">
                <a:moveTo>
                  <a:pt x="0" y="350"/>
                </a:move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4" name="Rectangle 73"/>
          <p:cNvSpPr>
            <a:spLocks noChangeArrowheads="1"/>
          </p:cNvSpPr>
          <p:nvPr/>
        </p:nvSpPr>
        <p:spPr bwMode="auto">
          <a:xfrm>
            <a:off x="2740968" y="3812043"/>
            <a:ext cx="7085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pratensis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5" name="Freeform 74"/>
          <p:cNvSpPr>
            <a:spLocks/>
          </p:cNvSpPr>
          <p:nvPr/>
        </p:nvSpPr>
        <p:spPr bwMode="auto">
          <a:xfrm>
            <a:off x="2556818" y="3910446"/>
            <a:ext cx="179388" cy="63500"/>
          </a:xfrm>
          <a:custGeom>
            <a:avLst/>
            <a:gdLst>
              <a:gd name="T0" fmla="*/ 0 w 113"/>
              <a:gd name="T1" fmla="*/ 40 h 40"/>
              <a:gd name="T2" fmla="*/ 0 w 113"/>
              <a:gd name="T3" fmla="*/ 0 h 40"/>
              <a:gd name="T4" fmla="*/ 113 w 113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3" h="40">
                <a:moveTo>
                  <a:pt x="0" y="40"/>
                </a:moveTo>
                <a:lnTo>
                  <a:pt x="0" y="0"/>
                </a:lnTo>
                <a:lnTo>
                  <a:pt x="11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0" name="Rectangle 75"/>
          <p:cNvSpPr>
            <a:spLocks noChangeArrowheads="1"/>
          </p:cNvSpPr>
          <p:nvPr/>
        </p:nvSpPr>
        <p:spPr bwMode="auto">
          <a:xfrm>
            <a:off x="2628255" y="3945393"/>
            <a:ext cx="694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sp. (328)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21" name="Freeform 76"/>
          <p:cNvSpPr>
            <a:spLocks/>
          </p:cNvSpPr>
          <p:nvPr/>
        </p:nvSpPr>
        <p:spPr bwMode="auto">
          <a:xfrm>
            <a:off x="2556818" y="3978708"/>
            <a:ext cx="66675" cy="63500"/>
          </a:xfrm>
          <a:custGeom>
            <a:avLst/>
            <a:gdLst>
              <a:gd name="T0" fmla="*/ 0 w 42"/>
              <a:gd name="T1" fmla="*/ 0 h 40"/>
              <a:gd name="T2" fmla="*/ 0 w 42"/>
              <a:gd name="T3" fmla="*/ 40 h 40"/>
              <a:gd name="T4" fmla="*/ 42 w 42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40">
                <a:moveTo>
                  <a:pt x="0" y="0"/>
                </a:moveTo>
                <a:lnTo>
                  <a:pt x="0" y="40"/>
                </a:lnTo>
                <a:lnTo>
                  <a:pt x="42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3" name="Freeform 77"/>
          <p:cNvSpPr>
            <a:spLocks/>
          </p:cNvSpPr>
          <p:nvPr/>
        </p:nvSpPr>
        <p:spPr bwMode="auto">
          <a:xfrm>
            <a:off x="2547293" y="3975533"/>
            <a:ext cx="9525" cy="98425"/>
          </a:xfrm>
          <a:custGeom>
            <a:avLst/>
            <a:gdLst>
              <a:gd name="T0" fmla="*/ 0 w 6"/>
              <a:gd name="T1" fmla="*/ 62 h 62"/>
              <a:gd name="T2" fmla="*/ 0 w 6"/>
              <a:gd name="T3" fmla="*/ 0 h 62"/>
              <a:gd name="T4" fmla="*/ 6 w 6"/>
              <a:gd name="T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62">
                <a:moveTo>
                  <a:pt x="0" y="62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2" name="Rectangle 78"/>
          <p:cNvSpPr>
            <a:spLocks noChangeArrowheads="1"/>
          </p:cNvSpPr>
          <p:nvPr/>
        </p:nvSpPr>
        <p:spPr bwMode="auto">
          <a:xfrm>
            <a:off x="2660005" y="4078743"/>
            <a:ext cx="48250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selloi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73" name="Freeform 79"/>
          <p:cNvSpPr>
            <a:spLocks/>
          </p:cNvSpPr>
          <p:nvPr/>
        </p:nvSpPr>
        <p:spPr bwMode="auto">
          <a:xfrm>
            <a:off x="2547293" y="4078721"/>
            <a:ext cx="107950" cy="96838"/>
          </a:xfrm>
          <a:custGeom>
            <a:avLst/>
            <a:gdLst>
              <a:gd name="T0" fmla="*/ 0 w 68"/>
              <a:gd name="T1" fmla="*/ 0 h 61"/>
              <a:gd name="T2" fmla="*/ 0 w 68"/>
              <a:gd name="T3" fmla="*/ 61 h 61"/>
              <a:gd name="T4" fmla="*/ 68 w 68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61">
                <a:moveTo>
                  <a:pt x="0" y="0"/>
                </a:moveTo>
                <a:lnTo>
                  <a:pt x="0" y="61"/>
                </a:lnTo>
                <a:lnTo>
                  <a:pt x="68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4" name="Freeform 80"/>
          <p:cNvSpPr>
            <a:spLocks/>
          </p:cNvSpPr>
          <p:nvPr/>
        </p:nvSpPr>
        <p:spPr bwMode="auto">
          <a:xfrm>
            <a:off x="2513955" y="4075546"/>
            <a:ext cx="33338" cy="114300"/>
          </a:xfrm>
          <a:custGeom>
            <a:avLst/>
            <a:gdLst>
              <a:gd name="T0" fmla="*/ 0 w 21"/>
              <a:gd name="T1" fmla="*/ 72 h 72"/>
              <a:gd name="T2" fmla="*/ 0 w 21"/>
              <a:gd name="T3" fmla="*/ 0 h 72"/>
              <a:gd name="T4" fmla="*/ 21 w 21"/>
              <a:gd name="T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" h="72">
                <a:moveTo>
                  <a:pt x="0" y="72"/>
                </a:moveTo>
                <a:lnTo>
                  <a:pt x="0" y="0"/>
                </a:lnTo>
                <a:lnTo>
                  <a:pt x="2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5" name="Rectangle 81"/>
          <p:cNvSpPr>
            <a:spLocks noChangeArrowheads="1"/>
          </p:cNvSpPr>
          <p:nvPr/>
        </p:nvSpPr>
        <p:spPr bwMode="auto">
          <a:xfrm>
            <a:off x="2585393" y="4212093"/>
            <a:ext cx="6876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sensitiva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76" name="Freeform 82"/>
          <p:cNvSpPr>
            <a:spLocks/>
          </p:cNvSpPr>
          <p:nvPr/>
        </p:nvSpPr>
        <p:spPr bwMode="auto">
          <a:xfrm>
            <a:off x="2513955" y="4194608"/>
            <a:ext cx="66675" cy="114300"/>
          </a:xfrm>
          <a:custGeom>
            <a:avLst/>
            <a:gdLst>
              <a:gd name="T0" fmla="*/ 0 w 42"/>
              <a:gd name="T1" fmla="*/ 0 h 72"/>
              <a:gd name="T2" fmla="*/ 0 w 42"/>
              <a:gd name="T3" fmla="*/ 72 h 72"/>
              <a:gd name="T4" fmla="*/ 42 w 42"/>
              <a:gd name="T5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72">
                <a:moveTo>
                  <a:pt x="0" y="0"/>
                </a:moveTo>
                <a:lnTo>
                  <a:pt x="0" y="72"/>
                </a:lnTo>
                <a:lnTo>
                  <a:pt x="42" y="7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7" name="Freeform 83"/>
          <p:cNvSpPr>
            <a:spLocks/>
          </p:cNvSpPr>
          <p:nvPr/>
        </p:nvSpPr>
        <p:spPr bwMode="auto">
          <a:xfrm>
            <a:off x="2175818" y="3637396"/>
            <a:ext cx="338138" cy="555625"/>
          </a:xfrm>
          <a:custGeom>
            <a:avLst/>
            <a:gdLst>
              <a:gd name="T0" fmla="*/ 0 w 213"/>
              <a:gd name="T1" fmla="*/ 0 h 350"/>
              <a:gd name="T2" fmla="*/ 0 w 213"/>
              <a:gd name="T3" fmla="*/ 350 h 350"/>
              <a:gd name="T4" fmla="*/ 213 w 213"/>
              <a:gd name="T5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" h="350">
                <a:moveTo>
                  <a:pt x="0" y="0"/>
                </a:moveTo>
                <a:lnTo>
                  <a:pt x="0" y="350"/>
                </a:lnTo>
                <a:lnTo>
                  <a:pt x="213" y="35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8" name="Freeform 84"/>
          <p:cNvSpPr>
            <a:spLocks/>
          </p:cNvSpPr>
          <p:nvPr/>
        </p:nvSpPr>
        <p:spPr bwMode="auto">
          <a:xfrm>
            <a:off x="1939280" y="2892858"/>
            <a:ext cx="236538" cy="742950"/>
          </a:xfrm>
          <a:custGeom>
            <a:avLst/>
            <a:gdLst>
              <a:gd name="T0" fmla="*/ 0 w 149"/>
              <a:gd name="T1" fmla="*/ 0 h 468"/>
              <a:gd name="T2" fmla="*/ 0 w 149"/>
              <a:gd name="T3" fmla="*/ 468 h 468"/>
              <a:gd name="T4" fmla="*/ 149 w 149"/>
              <a:gd name="T5" fmla="*/ 46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9" h="468">
                <a:moveTo>
                  <a:pt x="0" y="0"/>
                </a:moveTo>
                <a:lnTo>
                  <a:pt x="0" y="468"/>
                </a:lnTo>
                <a:lnTo>
                  <a:pt x="149" y="468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9" name="Freeform 85"/>
          <p:cNvSpPr>
            <a:spLocks/>
          </p:cNvSpPr>
          <p:nvPr/>
        </p:nvSpPr>
        <p:spPr bwMode="auto">
          <a:xfrm>
            <a:off x="1904355" y="2370571"/>
            <a:ext cx="34925" cy="519113"/>
          </a:xfrm>
          <a:custGeom>
            <a:avLst/>
            <a:gdLst>
              <a:gd name="T0" fmla="*/ 0 w 22"/>
              <a:gd name="T1" fmla="*/ 0 h 327"/>
              <a:gd name="T2" fmla="*/ 0 w 22"/>
              <a:gd name="T3" fmla="*/ 327 h 327"/>
              <a:gd name="T4" fmla="*/ 22 w 22"/>
              <a:gd name="T5" fmla="*/ 32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327">
                <a:moveTo>
                  <a:pt x="0" y="0"/>
                </a:moveTo>
                <a:lnTo>
                  <a:pt x="0" y="327"/>
                </a:lnTo>
                <a:lnTo>
                  <a:pt x="22" y="327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0" name="Freeform 86"/>
          <p:cNvSpPr>
            <a:spLocks/>
          </p:cNvSpPr>
          <p:nvPr/>
        </p:nvSpPr>
        <p:spPr bwMode="auto">
          <a:xfrm>
            <a:off x="1813868" y="2010208"/>
            <a:ext cx="90488" cy="357188"/>
          </a:xfrm>
          <a:custGeom>
            <a:avLst/>
            <a:gdLst>
              <a:gd name="T0" fmla="*/ 0 w 57"/>
              <a:gd name="T1" fmla="*/ 0 h 225"/>
              <a:gd name="T2" fmla="*/ 0 w 57"/>
              <a:gd name="T3" fmla="*/ 225 h 225"/>
              <a:gd name="T4" fmla="*/ 57 w 57"/>
              <a:gd name="T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" h="225">
                <a:moveTo>
                  <a:pt x="0" y="0"/>
                </a:moveTo>
                <a:lnTo>
                  <a:pt x="0" y="225"/>
                </a:lnTo>
                <a:lnTo>
                  <a:pt x="57" y="225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1" name="Freeform 87"/>
          <p:cNvSpPr>
            <a:spLocks/>
          </p:cNvSpPr>
          <p:nvPr/>
        </p:nvSpPr>
        <p:spPr bwMode="auto">
          <a:xfrm>
            <a:off x="1744018" y="2007033"/>
            <a:ext cx="69850" cy="1876425"/>
          </a:xfrm>
          <a:custGeom>
            <a:avLst/>
            <a:gdLst>
              <a:gd name="T0" fmla="*/ 0 w 44"/>
              <a:gd name="T1" fmla="*/ 1182 h 1182"/>
              <a:gd name="T2" fmla="*/ 0 w 44"/>
              <a:gd name="T3" fmla="*/ 0 h 1182"/>
              <a:gd name="T4" fmla="*/ 44 w 44"/>
              <a:gd name="T5" fmla="*/ 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1182">
                <a:moveTo>
                  <a:pt x="0" y="1182"/>
                </a:moveTo>
                <a:lnTo>
                  <a:pt x="0" y="0"/>
                </a:lnTo>
                <a:lnTo>
                  <a:pt x="44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2" name="Rectangle 88"/>
          <p:cNvSpPr>
            <a:spLocks noChangeArrowheads="1"/>
          </p:cNvSpPr>
          <p:nvPr/>
        </p:nvSpPr>
        <p:spPr bwMode="auto">
          <a:xfrm>
            <a:off x="2955280" y="4345443"/>
            <a:ext cx="993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Smithia sensitiva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83" name="Freeform 89"/>
          <p:cNvSpPr>
            <a:spLocks/>
          </p:cNvSpPr>
          <p:nvPr/>
        </p:nvSpPr>
        <p:spPr bwMode="auto">
          <a:xfrm>
            <a:off x="2906068" y="4442258"/>
            <a:ext cx="46038" cy="63500"/>
          </a:xfrm>
          <a:custGeom>
            <a:avLst/>
            <a:gdLst>
              <a:gd name="T0" fmla="*/ 0 w 29"/>
              <a:gd name="T1" fmla="*/ 40 h 40"/>
              <a:gd name="T2" fmla="*/ 0 w 29"/>
              <a:gd name="T3" fmla="*/ 0 h 40"/>
              <a:gd name="T4" fmla="*/ 29 w 29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40">
                <a:moveTo>
                  <a:pt x="0" y="40"/>
                </a:moveTo>
                <a:lnTo>
                  <a:pt x="0" y="0"/>
                </a:lnTo>
                <a:lnTo>
                  <a:pt x="2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4" name="Rectangle 90"/>
          <p:cNvSpPr>
            <a:spLocks noChangeArrowheads="1"/>
          </p:cNvSpPr>
          <p:nvPr/>
        </p:nvSpPr>
        <p:spPr bwMode="auto">
          <a:xfrm>
            <a:off x="3160068" y="4478793"/>
            <a:ext cx="1093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Smithia abyssinica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85" name="Freeform 91"/>
          <p:cNvSpPr>
            <a:spLocks/>
          </p:cNvSpPr>
          <p:nvPr/>
        </p:nvSpPr>
        <p:spPr bwMode="auto">
          <a:xfrm>
            <a:off x="2906068" y="4512108"/>
            <a:ext cx="249238" cy="63500"/>
          </a:xfrm>
          <a:custGeom>
            <a:avLst/>
            <a:gdLst>
              <a:gd name="T0" fmla="*/ 0 w 157"/>
              <a:gd name="T1" fmla="*/ 0 h 40"/>
              <a:gd name="T2" fmla="*/ 0 w 157"/>
              <a:gd name="T3" fmla="*/ 40 h 40"/>
              <a:gd name="T4" fmla="*/ 157 w 15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40">
                <a:moveTo>
                  <a:pt x="0" y="0"/>
                </a:moveTo>
                <a:lnTo>
                  <a:pt x="0" y="40"/>
                </a:lnTo>
                <a:lnTo>
                  <a:pt x="157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6" name="Freeform 92"/>
          <p:cNvSpPr>
            <a:spLocks/>
          </p:cNvSpPr>
          <p:nvPr/>
        </p:nvSpPr>
        <p:spPr bwMode="auto">
          <a:xfrm>
            <a:off x="2650480" y="4508933"/>
            <a:ext cx="255588" cy="96838"/>
          </a:xfrm>
          <a:custGeom>
            <a:avLst/>
            <a:gdLst>
              <a:gd name="T0" fmla="*/ 0 w 161"/>
              <a:gd name="T1" fmla="*/ 61 h 61"/>
              <a:gd name="T2" fmla="*/ 0 w 161"/>
              <a:gd name="T3" fmla="*/ 0 h 61"/>
              <a:gd name="T4" fmla="*/ 161 w 161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1" h="61">
                <a:moveTo>
                  <a:pt x="0" y="61"/>
                </a:moveTo>
                <a:lnTo>
                  <a:pt x="0" y="0"/>
                </a:lnTo>
                <a:lnTo>
                  <a:pt x="16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7" name="Rectangle 93"/>
          <p:cNvSpPr>
            <a:spLocks noChangeArrowheads="1"/>
          </p:cNvSpPr>
          <p:nvPr/>
        </p:nvSpPr>
        <p:spPr bwMode="auto">
          <a:xfrm>
            <a:off x="3056880" y="4610555"/>
            <a:ext cx="11445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Cyclocarpa stellaris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88" name="Freeform 94"/>
          <p:cNvSpPr>
            <a:spLocks/>
          </p:cNvSpPr>
          <p:nvPr/>
        </p:nvSpPr>
        <p:spPr bwMode="auto">
          <a:xfrm>
            <a:off x="2650480" y="4612121"/>
            <a:ext cx="401638" cy="96838"/>
          </a:xfrm>
          <a:custGeom>
            <a:avLst/>
            <a:gdLst>
              <a:gd name="T0" fmla="*/ 0 w 253"/>
              <a:gd name="T1" fmla="*/ 0 h 61"/>
              <a:gd name="T2" fmla="*/ 0 w 253"/>
              <a:gd name="T3" fmla="*/ 61 h 61"/>
              <a:gd name="T4" fmla="*/ 253 w 253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61">
                <a:moveTo>
                  <a:pt x="0" y="0"/>
                </a:moveTo>
                <a:lnTo>
                  <a:pt x="0" y="61"/>
                </a:lnTo>
                <a:lnTo>
                  <a:pt x="253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9" name="Freeform 95"/>
          <p:cNvSpPr>
            <a:spLocks/>
          </p:cNvSpPr>
          <p:nvPr/>
        </p:nvSpPr>
        <p:spPr bwMode="auto">
          <a:xfrm>
            <a:off x="1823393" y="4608946"/>
            <a:ext cx="827088" cy="1155700"/>
          </a:xfrm>
          <a:custGeom>
            <a:avLst/>
            <a:gdLst>
              <a:gd name="T0" fmla="*/ 0 w 521"/>
              <a:gd name="T1" fmla="*/ 728 h 728"/>
              <a:gd name="T2" fmla="*/ 0 w 521"/>
              <a:gd name="T3" fmla="*/ 0 h 728"/>
              <a:gd name="T4" fmla="*/ 521 w 521"/>
              <a:gd name="T5" fmla="*/ 0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1" h="728">
                <a:moveTo>
                  <a:pt x="0" y="728"/>
                </a:moveTo>
                <a:lnTo>
                  <a:pt x="0" y="0"/>
                </a:lnTo>
                <a:lnTo>
                  <a:pt x="52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0" name="Rectangle 96"/>
          <p:cNvSpPr>
            <a:spLocks noChangeArrowheads="1"/>
          </p:cNvSpPr>
          <p:nvPr/>
        </p:nvSpPr>
        <p:spPr bwMode="auto">
          <a:xfrm>
            <a:off x="2879080" y="4743906"/>
            <a:ext cx="1703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Soemmeringia semperflorens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91" name="Freeform 97"/>
          <p:cNvSpPr>
            <a:spLocks/>
          </p:cNvSpPr>
          <p:nvPr/>
        </p:nvSpPr>
        <p:spPr bwMode="auto">
          <a:xfrm>
            <a:off x="2126605" y="4842309"/>
            <a:ext cx="747713" cy="163513"/>
          </a:xfrm>
          <a:custGeom>
            <a:avLst/>
            <a:gdLst>
              <a:gd name="T0" fmla="*/ 0 w 471"/>
              <a:gd name="T1" fmla="*/ 103 h 103"/>
              <a:gd name="T2" fmla="*/ 0 w 471"/>
              <a:gd name="T3" fmla="*/ 0 h 103"/>
              <a:gd name="T4" fmla="*/ 471 w 471"/>
              <a:gd name="T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1" h="103">
                <a:moveTo>
                  <a:pt x="0" y="103"/>
                </a:moveTo>
                <a:lnTo>
                  <a:pt x="0" y="0"/>
                </a:lnTo>
                <a:lnTo>
                  <a:pt x="47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2" name="Rectangle 98"/>
          <p:cNvSpPr>
            <a:spLocks noChangeArrowheads="1"/>
          </p:cNvSpPr>
          <p:nvPr/>
        </p:nvSpPr>
        <p:spPr bwMode="auto">
          <a:xfrm>
            <a:off x="3361680" y="4877256"/>
            <a:ext cx="10708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Geissaspis tenella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93" name="Freeform 99"/>
          <p:cNvSpPr>
            <a:spLocks/>
          </p:cNvSpPr>
          <p:nvPr/>
        </p:nvSpPr>
        <p:spPr bwMode="auto">
          <a:xfrm>
            <a:off x="3263255" y="4974071"/>
            <a:ext cx="93663" cy="65088"/>
          </a:xfrm>
          <a:custGeom>
            <a:avLst/>
            <a:gdLst>
              <a:gd name="T0" fmla="*/ 0 w 59"/>
              <a:gd name="T1" fmla="*/ 41 h 41"/>
              <a:gd name="T2" fmla="*/ 0 w 59"/>
              <a:gd name="T3" fmla="*/ 0 h 41"/>
              <a:gd name="T4" fmla="*/ 59 w 59"/>
              <a:gd name="T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" h="41">
                <a:moveTo>
                  <a:pt x="0" y="41"/>
                </a:moveTo>
                <a:lnTo>
                  <a:pt x="0" y="0"/>
                </a:lnTo>
                <a:lnTo>
                  <a:pt x="5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4" name="Rectangle 100"/>
          <p:cNvSpPr>
            <a:spLocks noChangeArrowheads="1"/>
          </p:cNvSpPr>
          <p:nvPr/>
        </p:nvSpPr>
        <p:spPr bwMode="auto">
          <a:xfrm>
            <a:off x="3371205" y="5010606"/>
            <a:ext cx="1107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Geissaspis cristata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95" name="Freeform 101"/>
          <p:cNvSpPr>
            <a:spLocks/>
          </p:cNvSpPr>
          <p:nvPr/>
        </p:nvSpPr>
        <p:spPr bwMode="auto">
          <a:xfrm>
            <a:off x="3263255" y="5043921"/>
            <a:ext cx="103188" cy="63500"/>
          </a:xfrm>
          <a:custGeom>
            <a:avLst/>
            <a:gdLst>
              <a:gd name="T0" fmla="*/ 0 w 65"/>
              <a:gd name="T1" fmla="*/ 0 h 40"/>
              <a:gd name="T2" fmla="*/ 0 w 65"/>
              <a:gd name="T3" fmla="*/ 40 h 40"/>
              <a:gd name="T4" fmla="*/ 65 w 65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40">
                <a:moveTo>
                  <a:pt x="0" y="0"/>
                </a:moveTo>
                <a:lnTo>
                  <a:pt x="0" y="40"/>
                </a:lnTo>
                <a:lnTo>
                  <a:pt x="65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6" name="Freeform 102"/>
          <p:cNvSpPr>
            <a:spLocks/>
          </p:cNvSpPr>
          <p:nvPr/>
        </p:nvSpPr>
        <p:spPr bwMode="auto">
          <a:xfrm>
            <a:off x="2194868" y="5040746"/>
            <a:ext cx="1068388" cy="131763"/>
          </a:xfrm>
          <a:custGeom>
            <a:avLst/>
            <a:gdLst>
              <a:gd name="T0" fmla="*/ 0 w 673"/>
              <a:gd name="T1" fmla="*/ 83 h 83"/>
              <a:gd name="T2" fmla="*/ 0 w 673"/>
              <a:gd name="T3" fmla="*/ 0 h 83"/>
              <a:gd name="T4" fmla="*/ 673 w 673"/>
              <a:gd name="T5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3" h="83">
                <a:moveTo>
                  <a:pt x="0" y="83"/>
                </a:moveTo>
                <a:lnTo>
                  <a:pt x="0" y="0"/>
                </a:lnTo>
                <a:lnTo>
                  <a:pt x="67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7" name="Rectangle 103"/>
          <p:cNvSpPr>
            <a:spLocks noChangeArrowheads="1"/>
          </p:cNvSpPr>
          <p:nvPr/>
        </p:nvSpPr>
        <p:spPr bwMode="auto">
          <a:xfrm>
            <a:off x="2926705" y="5143956"/>
            <a:ext cx="10002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Bryaspis lupulina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98" name="Freeform 104"/>
          <p:cNvSpPr>
            <a:spLocks/>
          </p:cNvSpPr>
          <p:nvPr/>
        </p:nvSpPr>
        <p:spPr bwMode="auto">
          <a:xfrm>
            <a:off x="2574280" y="5240771"/>
            <a:ext cx="347663" cy="63500"/>
          </a:xfrm>
          <a:custGeom>
            <a:avLst/>
            <a:gdLst>
              <a:gd name="T0" fmla="*/ 0 w 219"/>
              <a:gd name="T1" fmla="*/ 40 h 40"/>
              <a:gd name="T2" fmla="*/ 0 w 219"/>
              <a:gd name="T3" fmla="*/ 0 h 40"/>
              <a:gd name="T4" fmla="*/ 219 w 219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9" h="40">
                <a:moveTo>
                  <a:pt x="0" y="40"/>
                </a:moveTo>
                <a:lnTo>
                  <a:pt x="0" y="0"/>
                </a:lnTo>
                <a:lnTo>
                  <a:pt x="21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9" name="Rectangle 105"/>
          <p:cNvSpPr>
            <a:spLocks noChangeArrowheads="1"/>
          </p:cNvSpPr>
          <p:nvPr/>
        </p:nvSpPr>
        <p:spPr bwMode="auto">
          <a:xfrm>
            <a:off x="2653655" y="5277306"/>
            <a:ext cx="13561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Bryaspis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humularioides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0" name="Freeform 106"/>
          <p:cNvSpPr>
            <a:spLocks/>
          </p:cNvSpPr>
          <p:nvPr/>
        </p:nvSpPr>
        <p:spPr bwMode="auto">
          <a:xfrm>
            <a:off x="2574280" y="5310621"/>
            <a:ext cx="74613" cy="63500"/>
          </a:xfrm>
          <a:custGeom>
            <a:avLst/>
            <a:gdLst>
              <a:gd name="T0" fmla="*/ 0 w 47"/>
              <a:gd name="T1" fmla="*/ 0 h 40"/>
              <a:gd name="T2" fmla="*/ 0 w 47"/>
              <a:gd name="T3" fmla="*/ 40 h 40"/>
              <a:gd name="T4" fmla="*/ 47 w 4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" h="40">
                <a:moveTo>
                  <a:pt x="0" y="0"/>
                </a:moveTo>
                <a:lnTo>
                  <a:pt x="0" y="40"/>
                </a:lnTo>
                <a:lnTo>
                  <a:pt x="47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1" name="Freeform 107"/>
          <p:cNvSpPr>
            <a:spLocks/>
          </p:cNvSpPr>
          <p:nvPr/>
        </p:nvSpPr>
        <p:spPr bwMode="auto">
          <a:xfrm>
            <a:off x="2194868" y="5177271"/>
            <a:ext cx="379413" cy="130175"/>
          </a:xfrm>
          <a:custGeom>
            <a:avLst/>
            <a:gdLst>
              <a:gd name="T0" fmla="*/ 0 w 239"/>
              <a:gd name="T1" fmla="*/ 0 h 82"/>
              <a:gd name="T2" fmla="*/ 0 w 239"/>
              <a:gd name="T3" fmla="*/ 82 h 82"/>
              <a:gd name="T4" fmla="*/ 239 w 239"/>
              <a:gd name="T5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9" h="82">
                <a:moveTo>
                  <a:pt x="0" y="0"/>
                </a:moveTo>
                <a:lnTo>
                  <a:pt x="0" y="82"/>
                </a:lnTo>
                <a:lnTo>
                  <a:pt x="239" y="8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2" name="Freeform 108"/>
          <p:cNvSpPr>
            <a:spLocks/>
          </p:cNvSpPr>
          <p:nvPr/>
        </p:nvSpPr>
        <p:spPr bwMode="auto">
          <a:xfrm>
            <a:off x="2126605" y="5010584"/>
            <a:ext cx="68263" cy="163513"/>
          </a:xfrm>
          <a:custGeom>
            <a:avLst/>
            <a:gdLst>
              <a:gd name="T0" fmla="*/ 0 w 43"/>
              <a:gd name="T1" fmla="*/ 0 h 103"/>
              <a:gd name="T2" fmla="*/ 0 w 43"/>
              <a:gd name="T3" fmla="*/ 103 h 103"/>
              <a:gd name="T4" fmla="*/ 43 w 43"/>
              <a:gd name="T5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103">
                <a:moveTo>
                  <a:pt x="0" y="0"/>
                </a:moveTo>
                <a:lnTo>
                  <a:pt x="0" y="103"/>
                </a:lnTo>
                <a:lnTo>
                  <a:pt x="43" y="10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3" name="Freeform 109"/>
          <p:cNvSpPr>
            <a:spLocks/>
          </p:cNvSpPr>
          <p:nvPr/>
        </p:nvSpPr>
        <p:spPr bwMode="auto">
          <a:xfrm>
            <a:off x="2013893" y="5007409"/>
            <a:ext cx="112713" cy="958850"/>
          </a:xfrm>
          <a:custGeom>
            <a:avLst/>
            <a:gdLst>
              <a:gd name="T0" fmla="*/ 0 w 71"/>
              <a:gd name="T1" fmla="*/ 604 h 604"/>
              <a:gd name="T2" fmla="*/ 0 w 71"/>
              <a:gd name="T3" fmla="*/ 0 h 604"/>
              <a:gd name="T4" fmla="*/ 71 w 71"/>
              <a:gd name="T5" fmla="*/ 0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604">
                <a:moveTo>
                  <a:pt x="0" y="604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4" name="Rectangle 110"/>
          <p:cNvSpPr>
            <a:spLocks noChangeArrowheads="1"/>
          </p:cNvSpPr>
          <p:nvPr/>
        </p:nvSpPr>
        <p:spPr bwMode="auto">
          <a:xfrm>
            <a:off x="2998143" y="5410656"/>
            <a:ext cx="7293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afraspera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5" name="Freeform 111"/>
          <p:cNvSpPr>
            <a:spLocks/>
          </p:cNvSpPr>
          <p:nvPr/>
        </p:nvSpPr>
        <p:spPr bwMode="auto">
          <a:xfrm>
            <a:off x="2917180" y="5507471"/>
            <a:ext cx="76200" cy="96838"/>
          </a:xfrm>
          <a:custGeom>
            <a:avLst/>
            <a:gdLst>
              <a:gd name="T0" fmla="*/ 0 w 48"/>
              <a:gd name="T1" fmla="*/ 61 h 61"/>
              <a:gd name="T2" fmla="*/ 0 w 48"/>
              <a:gd name="T3" fmla="*/ 0 h 61"/>
              <a:gd name="T4" fmla="*/ 48 w 48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61">
                <a:moveTo>
                  <a:pt x="0" y="61"/>
                </a:moveTo>
                <a:lnTo>
                  <a:pt x="0" y="0"/>
                </a:lnTo>
                <a:lnTo>
                  <a:pt x="4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6" name="Rectangle 112"/>
          <p:cNvSpPr>
            <a:spLocks noChangeArrowheads="1"/>
          </p:cNvSpPr>
          <p:nvPr/>
        </p:nvSpPr>
        <p:spPr bwMode="auto">
          <a:xfrm>
            <a:off x="3126730" y="5544006"/>
            <a:ext cx="59471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fluitans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7" name="Freeform 113"/>
          <p:cNvSpPr>
            <a:spLocks/>
          </p:cNvSpPr>
          <p:nvPr/>
        </p:nvSpPr>
        <p:spPr bwMode="auto">
          <a:xfrm>
            <a:off x="2963218" y="5640821"/>
            <a:ext cx="158750" cy="63500"/>
          </a:xfrm>
          <a:custGeom>
            <a:avLst/>
            <a:gdLst>
              <a:gd name="T0" fmla="*/ 0 w 100"/>
              <a:gd name="T1" fmla="*/ 40 h 40"/>
              <a:gd name="T2" fmla="*/ 0 w 100"/>
              <a:gd name="T3" fmla="*/ 0 h 40"/>
              <a:gd name="T4" fmla="*/ 100 w 100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" h="40">
                <a:moveTo>
                  <a:pt x="0" y="40"/>
                </a:moveTo>
                <a:lnTo>
                  <a:pt x="0" y="0"/>
                </a:lnTo>
                <a:lnTo>
                  <a:pt x="10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8" name="Rectangle 114"/>
          <p:cNvSpPr>
            <a:spLocks noChangeArrowheads="1"/>
          </p:cNvSpPr>
          <p:nvPr/>
        </p:nvSpPr>
        <p:spPr bwMode="auto">
          <a:xfrm>
            <a:off x="3096568" y="5675768"/>
            <a:ext cx="58830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nilotica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9" name="Freeform 115"/>
          <p:cNvSpPr>
            <a:spLocks/>
          </p:cNvSpPr>
          <p:nvPr/>
        </p:nvSpPr>
        <p:spPr bwMode="auto">
          <a:xfrm>
            <a:off x="2963218" y="5710671"/>
            <a:ext cx="130175" cy="63500"/>
          </a:xfrm>
          <a:custGeom>
            <a:avLst/>
            <a:gdLst>
              <a:gd name="T0" fmla="*/ 0 w 82"/>
              <a:gd name="T1" fmla="*/ 0 h 40"/>
              <a:gd name="T2" fmla="*/ 0 w 82"/>
              <a:gd name="T3" fmla="*/ 40 h 40"/>
              <a:gd name="T4" fmla="*/ 82 w 82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40">
                <a:moveTo>
                  <a:pt x="0" y="0"/>
                </a:moveTo>
                <a:lnTo>
                  <a:pt x="0" y="40"/>
                </a:lnTo>
                <a:lnTo>
                  <a:pt x="82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0" name="Freeform 116"/>
          <p:cNvSpPr>
            <a:spLocks/>
          </p:cNvSpPr>
          <p:nvPr/>
        </p:nvSpPr>
        <p:spPr bwMode="auto">
          <a:xfrm>
            <a:off x="2917180" y="5610659"/>
            <a:ext cx="46038" cy="96838"/>
          </a:xfrm>
          <a:custGeom>
            <a:avLst/>
            <a:gdLst>
              <a:gd name="T0" fmla="*/ 0 w 29"/>
              <a:gd name="T1" fmla="*/ 0 h 61"/>
              <a:gd name="T2" fmla="*/ 0 w 29"/>
              <a:gd name="T3" fmla="*/ 61 h 61"/>
              <a:gd name="T4" fmla="*/ 29 w 29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61">
                <a:moveTo>
                  <a:pt x="0" y="0"/>
                </a:moveTo>
                <a:lnTo>
                  <a:pt x="0" y="61"/>
                </a:lnTo>
                <a:lnTo>
                  <a:pt x="29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1" name="Freeform 117"/>
          <p:cNvSpPr>
            <a:spLocks/>
          </p:cNvSpPr>
          <p:nvPr/>
        </p:nvSpPr>
        <p:spPr bwMode="auto">
          <a:xfrm>
            <a:off x="2677468" y="5607484"/>
            <a:ext cx="239713" cy="179388"/>
          </a:xfrm>
          <a:custGeom>
            <a:avLst/>
            <a:gdLst>
              <a:gd name="T0" fmla="*/ 0 w 151"/>
              <a:gd name="T1" fmla="*/ 113 h 113"/>
              <a:gd name="T2" fmla="*/ 0 w 151"/>
              <a:gd name="T3" fmla="*/ 0 h 113"/>
              <a:gd name="T4" fmla="*/ 151 w 151"/>
              <a:gd name="T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1" h="113">
                <a:moveTo>
                  <a:pt x="0" y="113"/>
                </a:moveTo>
                <a:lnTo>
                  <a:pt x="0" y="0"/>
                </a:lnTo>
                <a:lnTo>
                  <a:pt x="15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2" name="Rectangle 118"/>
          <p:cNvSpPr>
            <a:spLocks noChangeArrowheads="1"/>
          </p:cNvSpPr>
          <p:nvPr/>
        </p:nvSpPr>
        <p:spPr bwMode="auto">
          <a:xfrm>
            <a:off x="2899718" y="5809118"/>
            <a:ext cx="5802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aspera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13" name="Freeform 119"/>
          <p:cNvSpPr>
            <a:spLocks/>
          </p:cNvSpPr>
          <p:nvPr/>
        </p:nvSpPr>
        <p:spPr bwMode="auto">
          <a:xfrm>
            <a:off x="2764780" y="5907521"/>
            <a:ext cx="130175" cy="63500"/>
          </a:xfrm>
          <a:custGeom>
            <a:avLst/>
            <a:gdLst>
              <a:gd name="T0" fmla="*/ 0 w 82"/>
              <a:gd name="T1" fmla="*/ 40 h 40"/>
              <a:gd name="T2" fmla="*/ 0 w 82"/>
              <a:gd name="T3" fmla="*/ 0 h 40"/>
              <a:gd name="T4" fmla="*/ 82 w 82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2" h="40">
                <a:moveTo>
                  <a:pt x="0" y="40"/>
                </a:moveTo>
                <a:lnTo>
                  <a:pt x="0" y="0"/>
                </a:lnTo>
                <a:lnTo>
                  <a:pt x="82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4" name="Rectangle 120"/>
          <p:cNvSpPr>
            <a:spLocks noChangeArrowheads="1"/>
          </p:cNvSpPr>
          <p:nvPr/>
        </p:nvSpPr>
        <p:spPr bwMode="auto">
          <a:xfrm>
            <a:off x="2845743" y="5942468"/>
            <a:ext cx="60272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cristata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15" name="Freeform 121"/>
          <p:cNvSpPr>
            <a:spLocks/>
          </p:cNvSpPr>
          <p:nvPr/>
        </p:nvSpPr>
        <p:spPr bwMode="auto">
          <a:xfrm>
            <a:off x="2764780" y="5975784"/>
            <a:ext cx="76200" cy="63500"/>
          </a:xfrm>
          <a:custGeom>
            <a:avLst/>
            <a:gdLst>
              <a:gd name="T0" fmla="*/ 0 w 48"/>
              <a:gd name="T1" fmla="*/ 0 h 40"/>
              <a:gd name="T2" fmla="*/ 0 w 48"/>
              <a:gd name="T3" fmla="*/ 40 h 40"/>
              <a:gd name="T4" fmla="*/ 48 w 4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40">
                <a:moveTo>
                  <a:pt x="0" y="0"/>
                </a:moveTo>
                <a:lnTo>
                  <a:pt x="0" y="40"/>
                </a:lnTo>
                <a:lnTo>
                  <a:pt x="48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6" name="Freeform 122"/>
          <p:cNvSpPr>
            <a:spLocks/>
          </p:cNvSpPr>
          <p:nvPr/>
        </p:nvSpPr>
        <p:spPr bwMode="auto">
          <a:xfrm>
            <a:off x="2677468" y="5793221"/>
            <a:ext cx="87313" cy="179388"/>
          </a:xfrm>
          <a:custGeom>
            <a:avLst/>
            <a:gdLst>
              <a:gd name="T0" fmla="*/ 0 w 55"/>
              <a:gd name="T1" fmla="*/ 0 h 113"/>
              <a:gd name="T2" fmla="*/ 0 w 55"/>
              <a:gd name="T3" fmla="*/ 113 h 113"/>
              <a:gd name="T4" fmla="*/ 55 w 55"/>
              <a:gd name="T5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113">
                <a:moveTo>
                  <a:pt x="0" y="0"/>
                </a:moveTo>
                <a:lnTo>
                  <a:pt x="0" y="113"/>
                </a:lnTo>
                <a:lnTo>
                  <a:pt x="55" y="11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7" name="Freeform 123"/>
          <p:cNvSpPr>
            <a:spLocks/>
          </p:cNvSpPr>
          <p:nvPr/>
        </p:nvSpPr>
        <p:spPr bwMode="auto">
          <a:xfrm>
            <a:off x="2502843" y="5790046"/>
            <a:ext cx="174625" cy="284163"/>
          </a:xfrm>
          <a:custGeom>
            <a:avLst/>
            <a:gdLst>
              <a:gd name="T0" fmla="*/ 0 w 110"/>
              <a:gd name="T1" fmla="*/ 179 h 179"/>
              <a:gd name="T2" fmla="*/ 0 w 110"/>
              <a:gd name="T3" fmla="*/ 0 h 179"/>
              <a:gd name="T4" fmla="*/ 110 w 110"/>
              <a:gd name="T5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0" h="179">
                <a:moveTo>
                  <a:pt x="0" y="179"/>
                </a:moveTo>
                <a:lnTo>
                  <a:pt x="0" y="0"/>
                </a:lnTo>
                <a:lnTo>
                  <a:pt x="11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8" name="Rectangle 124"/>
          <p:cNvSpPr>
            <a:spLocks noChangeArrowheads="1"/>
          </p:cNvSpPr>
          <p:nvPr/>
        </p:nvSpPr>
        <p:spPr bwMode="auto">
          <a:xfrm>
            <a:off x="3428355" y="6075818"/>
            <a:ext cx="73577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deightonii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19" name="Freeform 125"/>
          <p:cNvSpPr>
            <a:spLocks/>
          </p:cNvSpPr>
          <p:nvPr/>
        </p:nvSpPr>
        <p:spPr bwMode="auto">
          <a:xfrm>
            <a:off x="2713980" y="6172634"/>
            <a:ext cx="711200" cy="188913"/>
          </a:xfrm>
          <a:custGeom>
            <a:avLst/>
            <a:gdLst>
              <a:gd name="T0" fmla="*/ 0 w 448"/>
              <a:gd name="T1" fmla="*/ 119 h 119"/>
              <a:gd name="T2" fmla="*/ 0 w 448"/>
              <a:gd name="T3" fmla="*/ 0 h 119"/>
              <a:gd name="T4" fmla="*/ 448 w 448"/>
              <a:gd name="T5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8" h="119">
                <a:moveTo>
                  <a:pt x="0" y="119"/>
                </a:moveTo>
                <a:lnTo>
                  <a:pt x="0" y="0"/>
                </a:lnTo>
                <a:lnTo>
                  <a:pt x="44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0" name="Rectangle 126"/>
          <p:cNvSpPr>
            <a:spLocks noChangeArrowheads="1"/>
          </p:cNvSpPr>
          <p:nvPr/>
        </p:nvSpPr>
        <p:spPr bwMode="auto">
          <a:xfrm>
            <a:off x="2969568" y="6209168"/>
            <a:ext cx="7389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mediocris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21" name="Freeform 127"/>
          <p:cNvSpPr>
            <a:spLocks/>
          </p:cNvSpPr>
          <p:nvPr/>
        </p:nvSpPr>
        <p:spPr bwMode="auto">
          <a:xfrm>
            <a:off x="2901305" y="6305984"/>
            <a:ext cx="63500" cy="63500"/>
          </a:xfrm>
          <a:custGeom>
            <a:avLst/>
            <a:gdLst>
              <a:gd name="T0" fmla="*/ 0 w 40"/>
              <a:gd name="T1" fmla="*/ 40 h 40"/>
              <a:gd name="T2" fmla="*/ 0 w 40"/>
              <a:gd name="T3" fmla="*/ 0 h 40"/>
              <a:gd name="T4" fmla="*/ 40 w 40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40">
                <a:moveTo>
                  <a:pt x="0" y="40"/>
                </a:moveTo>
                <a:lnTo>
                  <a:pt x="0" y="0"/>
                </a:lnTo>
                <a:lnTo>
                  <a:pt x="4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2" name="Rectangle 128"/>
          <p:cNvSpPr>
            <a:spLocks noChangeArrowheads="1"/>
          </p:cNvSpPr>
          <p:nvPr/>
        </p:nvSpPr>
        <p:spPr bwMode="auto">
          <a:xfrm>
            <a:off x="2953693" y="6342518"/>
            <a:ext cx="17584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 « grandiflora »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23" name="Freeform 129"/>
          <p:cNvSpPr>
            <a:spLocks/>
          </p:cNvSpPr>
          <p:nvPr/>
        </p:nvSpPr>
        <p:spPr bwMode="auto">
          <a:xfrm>
            <a:off x="2901305" y="6375834"/>
            <a:ext cx="47625" cy="63500"/>
          </a:xfrm>
          <a:custGeom>
            <a:avLst/>
            <a:gdLst>
              <a:gd name="T0" fmla="*/ 0 w 30"/>
              <a:gd name="T1" fmla="*/ 0 h 40"/>
              <a:gd name="T2" fmla="*/ 0 w 30"/>
              <a:gd name="T3" fmla="*/ 40 h 40"/>
              <a:gd name="T4" fmla="*/ 30 w 30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40">
                <a:moveTo>
                  <a:pt x="0" y="0"/>
                </a:moveTo>
                <a:lnTo>
                  <a:pt x="0" y="40"/>
                </a:lnTo>
                <a:lnTo>
                  <a:pt x="30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4" name="Freeform 130"/>
          <p:cNvSpPr>
            <a:spLocks/>
          </p:cNvSpPr>
          <p:nvPr/>
        </p:nvSpPr>
        <p:spPr bwMode="auto">
          <a:xfrm>
            <a:off x="2856855" y="6372659"/>
            <a:ext cx="44450" cy="180975"/>
          </a:xfrm>
          <a:custGeom>
            <a:avLst/>
            <a:gdLst>
              <a:gd name="T0" fmla="*/ 0 w 28"/>
              <a:gd name="T1" fmla="*/ 114 h 114"/>
              <a:gd name="T2" fmla="*/ 0 w 28"/>
              <a:gd name="T3" fmla="*/ 0 h 114"/>
              <a:gd name="T4" fmla="*/ 28 w 28"/>
              <a:gd name="T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114">
                <a:moveTo>
                  <a:pt x="0" y="114"/>
                </a:moveTo>
                <a:lnTo>
                  <a:pt x="0" y="0"/>
                </a:lnTo>
                <a:lnTo>
                  <a:pt x="2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5" name="Rectangle 131"/>
          <p:cNvSpPr>
            <a:spLocks noChangeArrowheads="1"/>
          </p:cNvSpPr>
          <p:nvPr/>
        </p:nvSpPr>
        <p:spPr bwMode="auto">
          <a:xfrm>
            <a:off x="2931468" y="6475868"/>
            <a:ext cx="90890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26" name="Freeform 132"/>
          <p:cNvSpPr>
            <a:spLocks/>
          </p:cNvSpPr>
          <p:nvPr/>
        </p:nvSpPr>
        <p:spPr bwMode="auto">
          <a:xfrm>
            <a:off x="2921943" y="6572684"/>
            <a:ext cx="4763" cy="63500"/>
          </a:xfrm>
          <a:custGeom>
            <a:avLst/>
            <a:gdLst>
              <a:gd name="T0" fmla="*/ 0 w 3"/>
              <a:gd name="T1" fmla="*/ 40 h 40"/>
              <a:gd name="T2" fmla="*/ 0 w 3"/>
              <a:gd name="T3" fmla="*/ 0 h 40"/>
              <a:gd name="T4" fmla="*/ 3 w 3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40">
                <a:moveTo>
                  <a:pt x="0" y="4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7" name="Rectangle 133"/>
          <p:cNvSpPr>
            <a:spLocks noChangeArrowheads="1"/>
          </p:cNvSpPr>
          <p:nvPr/>
        </p:nvSpPr>
        <p:spPr bwMode="auto">
          <a:xfrm>
            <a:off x="2931468" y="6609218"/>
            <a:ext cx="134812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schimperi.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 race A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28" name="Freeform 134"/>
          <p:cNvSpPr>
            <a:spLocks/>
          </p:cNvSpPr>
          <p:nvPr/>
        </p:nvSpPr>
        <p:spPr bwMode="auto">
          <a:xfrm>
            <a:off x="2921943" y="6642534"/>
            <a:ext cx="4763" cy="63500"/>
          </a:xfrm>
          <a:custGeom>
            <a:avLst/>
            <a:gdLst>
              <a:gd name="T0" fmla="*/ 0 w 3"/>
              <a:gd name="T1" fmla="*/ 0 h 40"/>
              <a:gd name="T2" fmla="*/ 0 w 3"/>
              <a:gd name="T3" fmla="*/ 40 h 40"/>
              <a:gd name="T4" fmla="*/ 3 w 3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40">
                <a:moveTo>
                  <a:pt x="0" y="0"/>
                </a:moveTo>
                <a:lnTo>
                  <a:pt x="0" y="40"/>
                </a:lnTo>
                <a:lnTo>
                  <a:pt x="3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9" name="Freeform 135"/>
          <p:cNvSpPr>
            <a:spLocks/>
          </p:cNvSpPr>
          <p:nvPr/>
        </p:nvSpPr>
        <p:spPr bwMode="auto">
          <a:xfrm>
            <a:off x="2910830" y="6639359"/>
            <a:ext cx="11113" cy="96838"/>
          </a:xfrm>
          <a:custGeom>
            <a:avLst/>
            <a:gdLst>
              <a:gd name="T0" fmla="*/ 0 w 7"/>
              <a:gd name="T1" fmla="*/ 61 h 61"/>
              <a:gd name="T2" fmla="*/ 0 w 7"/>
              <a:gd name="T3" fmla="*/ 0 h 61"/>
              <a:gd name="T4" fmla="*/ 7 w 7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61">
                <a:moveTo>
                  <a:pt x="0" y="61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0" name="Rectangle 136"/>
          <p:cNvSpPr>
            <a:spLocks noChangeArrowheads="1"/>
          </p:cNvSpPr>
          <p:nvPr/>
        </p:nvSpPr>
        <p:spPr bwMode="auto">
          <a:xfrm>
            <a:off x="2936230" y="6740981"/>
            <a:ext cx="13128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 race</a:t>
            </a:r>
            <a:r>
              <a:rPr kumimoji="0" lang="fr-FR" altLang="fr-FR" sz="1000" b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B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31" name="Freeform 137"/>
          <p:cNvSpPr>
            <a:spLocks/>
          </p:cNvSpPr>
          <p:nvPr/>
        </p:nvSpPr>
        <p:spPr bwMode="auto">
          <a:xfrm>
            <a:off x="2910830" y="6742546"/>
            <a:ext cx="20638" cy="96838"/>
          </a:xfrm>
          <a:custGeom>
            <a:avLst/>
            <a:gdLst>
              <a:gd name="T0" fmla="*/ 0 w 13"/>
              <a:gd name="T1" fmla="*/ 0 h 61"/>
              <a:gd name="T2" fmla="*/ 0 w 13"/>
              <a:gd name="T3" fmla="*/ 61 h 61"/>
              <a:gd name="T4" fmla="*/ 13 w 13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61">
                <a:moveTo>
                  <a:pt x="0" y="0"/>
                </a:moveTo>
                <a:lnTo>
                  <a:pt x="0" y="61"/>
                </a:lnTo>
                <a:lnTo>
                  <a:pt x="13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2" name="Freeform 138"/>
          <p:cNvSpPr>
            <a:spLocks/>
          </p:cNvSpPr>
          <p:nvPr/>
        </p:nvSpPr>
        <p:spPr bwMode="auto">
          <a:xfrm>
            <a:off x="2856855" y="6558396"/>
            <a:ext cx="53975" cy="180975"/>
          </a:xfrm>
          <a:custGeom>
            <a:avLst/>
            <a:gdLst>
              <a:gd name="T0" fmla="*/ 0 w 34"/>
              <a:gd name="T1" fmla="*/ 0 h 114"/>
              <a:gd name="T2" fmla="*/ 0 w 34"/>
              <a:gd name="T3" fmla="*/ 114 h 114"/>
              <a:gd name="T4" fmla="*/ 34 w 34"/>
              <a:gd name="T5" fmla="*/ 11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" h="114">
                <a:moveTo>
                  <a:pt x="0" y="0"/>
                </a:moveTo>
                <a:lnTo>
                  <a:pt x="0" y="114"/>
                </a:lnTo>
                <a:lnTo>
                  <a:pt x="34" y="114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3" name="Freeform 139"/>
          <p:cNvSpPr>
            <a:spLocks/>
          </p:cNvSpPr>
          <p:nvPr/>
        </p:nvSpPr>
        <p:spPr bwMode="auto">
          <a:xfrm>
            <a:off x="2713980" y="6367896"/>
            <a:ext cx="142875" cy="187325"/>
          </a:xfrm>
          <a:custGeom>
            <a:avLst/>
            <a:gdLst>
              <a:gd name="T0" fmla="*/ 0 w 90"/>
              <a:gd name="T1" fmla="*/ 0 h 118"/>
              <a:gd name="T2" fmla="*/ 0 w 90"/>
              <a:gd name="T3" fmla="*/ 118 h 118"/>
              <a:gd name="T4" fmla="*/ 90 w 90"/>
              <a:gd name="T5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" h="118">
                <a:moveTo>
                  <a:pt x="0" y="0"/>
                </a:moveTo>
                <a:lnTo>
                  <a:pt x="0" y="118"/>
                </a:lnTo>
                <a:lnTo>
                  <a:pt x="90" y="118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4" name="Freeform 140"/>
          <p:cNvSpPr>
            <a:spLocks/>
          </p:cNvSpPr>
          <p:nvPr/>
        </p:nvSpPr>
        <p:spPr bwMode="auto">
          <a:xfrm>
            <a:off x="2502843" y="6080559"/>
            <a:ext cx="211138" cy="284163"/>
          </a:xfrm>
          <a:custGeom>
            <a:avLst/>
            <a:gdLst>
              <a:gd name="T0" fmla="*/ 0 w 133"/>
              <a:gd name="T1" fmla="*/ 0 h 179"/>
              <a:gd name="T2" fmla="*/ 0 w 133"/>
              <a:gd name="T3" fmla="*/ 179 h 179"/>
              <a:gd name="T4" fmla="*/ 133 w 133"/>
              <a:gd name="T5" fmla="*/ 17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179">
                <a:moveTo>
                  <a:pt x="0" y="0"/>
                </a:moveTo>
                <a:lnTo>
                  <a:pt x="0" y="179"/>
                </a:lnTo>
                <a:lnTo>
                  <a:pt x="133" y="179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5" name="Freeform 141"/>
          <p:cNvSpPr>
            <a:spLocks/>
          </p:cNvSpPr>
          <p:nvPr/>
        </p:nvSpPr>
        <p:spPr bwMode="auto">
          <a:xfrm>
            <a:off x="2220268" y="6077384"/>
            <a:ext cx="282575" cy="477838"/>
          </a:xfrm>
          <a:custGeom>
            <a:avLst/>
            <a:gdLst>
              <a:gd name="T0" fmla="*/ 0 w 178"/>
              <a:gd name="T1" fmla="*/ 301 h 301"/>
              <a:gd name="T2" fmla="*/ 0 w 178"/>
              <a:gd name="T3" fmla="*/ 0 h 301"/>
              <a:gd name="T4" fmla="*/ 178 w 178"/>
              <a:gd name="T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" h="301">
                <a:moveTo>
                  <a:pt x="0" y="301"/>
                </a:moveTo>
                <a:lnTo>
                  <a:pt x="0" y="0"/>
                </a:lnTo>
                <a:lnTo>
                  <a:pt x="17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" name="Rectangle 142"/>
          <p:cNvSpPr>
            <a:spLocks noChangeArrowheads="1"/>
          </p:cNvSpPr>
          <p:nvPr/>
        </p:nvSpPr>
        <p:spPr bwMode="auto">
          <a:xfrm>
            <a:off x="2606030" y="6874331"/>
            <a:ext cx="9137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elaphroxylon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37" name="Freeform 143"/>
          <p:cNvSpPr>
            <a:spLocks/>
          </p:cNvSpPr>
          <p:nvPr/>
        </p:nvSpPr>
        <p:spPr bwMode="auto">
          <a:xfrm>
            <a:off x="2269480" y="6972734"/>
            <a:ext cx="331788" cy="63500"/>
          </a:xfrm>
          <a:custGeom>
            <a:avLst/>
            <a:gdLst>
              <a:gd name="T0" fmla="*/ 0 w 209"/>
              <a:gd name="T1" fmla="*/ 40 h 40"/>
              <a:gd name="T2" fmla="*/ 0 w 209"/>
              <a:gd name="T3" fmla="*/ 0 h 40"/>
              <a:gd name="T4" fmla="*/ 209 w 209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40">
                <a:moveTo>
                  <a:pt x="0" y="40"/>
                </a:moveTo>
                <a:lnTo>
                  <a:pt x="0" y="0"/>
                </a:lnTo>
                <a:lnTo>
                  <a:pt x="20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8" name="Rectangle 144"/>
          <p:cNvSpPr>
            <a:spLocks noChangeArrowheads="1"/>
          </p:cNvSpPr>
          <p:nvPr/>
        </p:nvSpPr>
        <p:spPr bwMode="auto">
          <a:xfrm>
            <a:off x="2671118" y="7007681"/>
            <a:ext cx="6091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uniflora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39" name="Freeform 145"/>
          <p:cNvSpPr>
            <a:spLocks/>
          </p:cNvSpPr>
          <p:nvPr/>
        </p:nvSpPr>
        <p:spPr bwMode="auto">
          <a:xfrm>
            <a:off x="2269480" y="7040996"/>
            <a:ext cx="396875" cy="63500"/>
          </a:xfrm>
          <a:custGeom>
            <a:avLst/>
            <a:gdLst>
              <a:gd name="T0" fmla="*/ 0 w 250"/>
              <a:gd name="T1" fmla="*/ 0 h 40"/>
              <a:gd name="T2" fmla="*/ 0 w 250"/>
              <a:gd name="T3" fmla="*/ 40 h 40"/>
              <a:gd name="T4" fmla="*/ 250 w 250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0" h="40">
                <a:moveTo>
                  <a:pt x="0" y="0"/>
                </a:moveTo>
                <a:lnTo>
                  <a:pt x="0" y="40"/>
                </a:lnTo>
                <a:lnTo>
                  <a:pt x="250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0" name="Freeform 146"/>
          <p:cNvSpPr>
            <a:spLocks/>
          </p:cNvSpPr>
          <p:nvPr/>
        </p:nvSpPr>
        <p:spPr bwMode="auto">
          <a:xfrm>
            <a:off x="2220268" y="6559984"/>
            <a:ext cx="49213" cy="477838"/>
          </a:xfrm>
          <a:custGeom>
            <a:avLst/>
            <a:gdLst>
              <a:gd name="T0" fmla="*/ 0 w 31"/>
              <a:gd name="T1" fmla="*/ 0 h 301"/>
              <a:gd name="T2" fmla="*/ 0 w 31"/>
              <a:gd name="T3" fmla="*/ 301 h 301"/>
              <a:gd name="T4" fmla="*/ 31 w 31"/>
              <a:gd name="T5" fmla="*/ 301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01">
                <a:moveTo>
                  <a:pt x="0" y="0"/>
                </a:moveTo>
                <a:lnTo>
                  <a:pt x="0" y="301"/>
                </a:lnTo>
                <a:lnTo>
                  <a:pt x="31" y="30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1" name="Freeform 147"/>
          <p:cNvSpPr>
            <a:spLocks/>
          </p:cNvSpPr>
          <p:nvPr/>
        </p:nvSpPr>
        <p:spPr bwMode="auto">
          <a:xfrm>
            <a:off x="2182168" y="6556809"/>
            <a:ext cx="38100" cy="371475"/>
          </a:xfrm>
          <a:custGeom>
            <a:avLst/>
            <a:gdLst>
              <a:gd name="T0" fmla="*/ 0 w 24"/>
              <a:gd name="T1" fmla="*/ 234 h 234"/>
              <a:gd name="T2" fmla="*/ 0 w 24"/>
              <a:gd name="T3" fmla="*/ 0 h 234"/>
              <a:gd name="T4" fmla="*/ 24 w 24"/>
              <a:gd name="T5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234">
                <a:moveTo>
                  <a:pt x="0" y="234"/>
                </a:moveTo>
                <a:lnTo>
                  <a:pt x="0" y="0"/>
                </a:lnTo>
                <a:lnTo>
                  <a:pt x="24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2" name="Rectangle 148"/>
          <p:cNvSpPr>
            <a:spLocks noChangeArrowheads="1"/>
          </p:cNvSpPr>
          <p:nvPr/>
        </p:nvSpPr>
        <p:spPr bwMode="auto">
          <a:xfrm>
            <a:off x="2321868" y="7116603"/>
            <a:ext cx="8527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crassicaulis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43" name="Freeform 149"/>
          <p:cNvSpPr>
            <a:spLocks/>
          </p:cNvSpPr>
          <p:nvPr/>
        </p:nvSpPr>
        <p:spPr bwMode="auto">
          <a:xfrm>
            <a:off x="2248843" y="7237846"/>
            <a:ext cx="68263" cy="63500"/>
          </a:xfrm>
          <a:custGeom>
            <a:avLst/>
            <a:gdLst>
              <a:gd name="T0" fmla="*/ 0 w 43"/>
              <a:gd name="T1" fmla="*/ 40 h 40"/>
              <a:gd name="T2" fmla="*/ 0 w 43"/>
              <a:gd name="T3" fmla="*/ 0 h 40"/>
              <a:gd name="T4" fmla="*/ 43 w 43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40">
                <a:moveTo>
                  <a:pt x="0" y="40"/>
                </a:moveTo>
                <a:lnTo>
                  <a:pt x="0" y="0"/>
                </a:lnTo>
                <a:lnTo>
                  <a:pt x="43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4" name="Rectangle 150"/>
          <p:cNvSpPr>
            <a:spLocks noChangeArrowheads="1"/>
          </p:cNvSpPr>
          <p:nvPr/>
        </p:nvSpPr>
        <p:spPr bwMode="auto">
          <a:xfrm>
            <a:off x="2417118" y="7249953"/>
            <a:ext cx="56586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pfundii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45" name="Freeform 151"/>
          <p:cNvSpPr>
            <a:spLocks/>
          </p:cNvSpPr>
          <p:nvPr/>
        </p:nvSpPr>
        <p:spPr bwMode="auto">
          <a:xfrm>
            <a:off x="2248843" y="7307696"/>
            <a:ext cx="163513" cy="63500"/>
          </a:xfrm>
          <a:custGeom>
            <a:avLst/>
            <a:gdLst>
              <a:gd name="T0" fmla="*/ 0 w 103"/>
              <a:gd name="T1" fmla="*/ 0 h 40"/>
              <a:gd name="T2" fmla="*/ 0 w 103"/>
              <a:gd name="T3" fmla="*/ 40 h 40"/>
              <a:gd name="T4" fmla="*/ 103 w 103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3" h="40">
                <a:moveTo>
                  <a:pt x="0" y="0"/>
                </a:moveTo>
                <a:lnTo>
                  <a:pt x="0" y="40"/>
                </a:lnTo>
                <a:lnTo>
                  <a:pt x="103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6" name="Freeform 152"/>
          <p:cNvSpPr>
            <a:spLocks/>
          </p:cNvSpPr>
          <p:nvPr/>
        </p:nvSpPr>
        <p:spPr bwMode="auto">
          <a:xfrm>
            <a:off x="2182168" y="6933046"/>
            <a:ext cx="66675" cy="371475"/>
          </a:xfrm>
          <a:custGeom>
            <a:avLst/>
            <a:gdLst>
              <a:gd name="T0" fmla="*/ 0 w 42"/>
              <a:gd name="T1" fmla="*/ 0 h 234"/>
              <a:gd name="T2" fmla="*/ 0 w 42"/>
              <a:gd name="T3" fmla="*/ 234 h 234"/>
              <a:gd name="T4" fmla="*/ 42 w 42"/>
              <a:gd name="T5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234">
                <a:moveTo>
                  <a:pt x="0" y="0"/>
                </a:moveTo>
                <a:lnTo>
                  <a:pt x="0" y="234"/>
                </a:lnTo>
                <a:lnTo>
                  <a:pt x="42" y="234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7" name="Freeform 153"/>
          <p:cNvSpPr>
            <a:spLocks/>
          </p:cNvSpPr>
          <p:nvPr/>
        </p:nvSpPr>
        <p:spPr bwMode="auto">
          <a:xfrm>
            <a:off x="2013893" y="5972609"/>
            <a:ext cx="168275" cy="957263"/>
          </a:xfrm>
          <a:custGeom>
            <a:avLst/>
            <a:gdLst>
              <a:gd name="T0" fmla="*/ 0 w 106"/>
              <a:gd name="T1" fmla="*/ 0 h 603"/>
              <a:gd name="T2" fmla="*/ 0 w 106"/>
              <a:gd name="T3" fmla="*/ 603 h 603"/>
              <a:gd name="T4" fmla="*/ 106 w 106"/>
              <a:gd name="T5" fmla="*/ 60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603">
                <a:moveTo>
                  <a:pt x="0" y="0"/>
                </a:moveTo>
                <a:lnTo>
                  <a:pt x="0" y="603"/>
                </a:lnTo>
                <a:lnTo>
                  <a:pt x="106" y="60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8" name="Freeform 154"/>
          <p:cNvSpPr>
            <a:spLocks/>
          </p:cNvSpPr>
          <p:nvPr/>
        </p:nvSpPr>
        <p:spPr bwMode="auto">
          <a:xfrm>
            <a:off x="1912293" y="5969434"/>
            <a:ext cx="101600" cy="952500"/>
          </a:xfrm>
          <a:custGeom>
            <a:avLst/>
            <a:gdLst>
              <a:gd name="T0" fmla="*/ 0 w 64"/>
              <a:gd name="T1" fmla="*/ 600 h 600"/>
              <a:gd name="T2" fmla="*/ 0 w 64"/>
              <a:gd name="T3" fmla="*/ 0 h 600"/>
              <a:gd name="T4" fmla="*/ 64 w 64"/>
              <a:gd name="T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600">
                <a:moveTo>
                  <a:pt x="0" y="600"/>
                </a:moveTo>
                <a:lnTo>
                  <a:pt x="0" y="0"/>
                </a:lnTo>
                <a:lnTo>
                  <a:pt x="64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9" name="Rectangle 155"/>
          <p:cNvSpPr>
            <a:spLocks noChangeArrowheads="1"/>
          </p:cNvSpPr>
          <p:nvPr/>
        </p:nvSpPr>
        <p:spPr bwMode="auto">
          <a:xfrm>
            <a:off x="3291830" y="7418139"/>
            <a:ext cx="104195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strigosa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50" name="Freeform 156"/>
          <p:cNvSpPr>
            <a:spLocks/>
          </p:cNvSpPr>
          <p:nvPr/>
        </p:nvSpPr>
        <p:spPr bwMode="auto">
          <a:xfrm>
            <a:off x="3115618" y="7504546"/>
            <a:ext cx="171450" cy="96838"/>
          </a:xfrm>
          <a:custGeom>
            <a:avLst/>
            <a:gdLst>
              <a:gd name="T0" fmla="*/ 0 w 108"/>
              <a:gd name="T1" fmla="*/ 61 h 61"/>
              <a:gd name="T2" fmla="*/ 0 w 108"/>
              <a:gd name="T3" fmla="*/ 0 h 61"/>
              <a:gd name="T4" fmla="*/ 108 w 108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61">
                <a:moveTo>
                  <a:pt x="0" y="61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1" name="Rectangle 157"/>
          <p:cNvSpPr>
            <a:spLocks noChangeArrowheads="1"/>
          </p:cNvSpPr>
          <p:nvPr/>
        </p:nvSpPr>
        <p:spPr bwMode="auto">
          <a:xfrm>
            <a:off x="3498205" y="7551489"/>
            <a:ext cx="87043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lutea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52" name="Freeform 158"/>
          <p:cNvSpPr>
            <a:spLocks/>
          </p:cNvSpPr>
          <p:nvPr/>
        </p:nvSpPr>
        <p:spPr bwMode="auto">
          <a:xfrm>
            <a:off x="3144193" y="7637896"/>
            <a:ext cx="349250" cy="63500"/>
          </a:xfrm>
          <a:custGeom>
            <a:avLst/>
            <a:gdLst>
              <a:gd name="T0" fmla="*/ 0 w 220"/>
              <a:gd name="T1" fmla="*/ 40 h 40"/>
              <a:gd name="T2" fmla="*/ 0 w 220"/>
              <a:gd name="T3" fmla="*/ 0 h 40"/>
              <a:gd name="T4" fmla="*/ 220 w 220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0" h="40">
                <a:moveTo>
                  <a:pt x="0" y="40"/>
                </a:moveTo>
                <a:lnTo>
                  <a:pt x="0" y="0"/>
                </a:lnTo>
                <a:lnTo>
                  <a:pt x="220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3" name="Rectangle 159"/>
          <p:cNvSpPr>
            <a:spLocks noChangeArrowheads="1"/>
          </p:cNvSpPr>
          <p:nvPr/>
        </p:nvSpPr>
        <p:spPr bwMode="auto">
          <a:xfrm>
            <a:off x="3209280" y="7683251"/>
            <a:ext cx="104836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africana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54" name="Freeform 160"/>
          <p:cNvSpPr>
            <a:spLocks/>
          </p:cNvSpPr>
          <p:nvPr/>
        </p:nvSpPr>
        <p:spPr bwMode="auto">
          <a:xfrm>
            <a:off x="3144193" y="7707746"/>
            <a:ext cx="60325" cy="63500"/>
          </a:xfrm>
          <a:custGeom>
            <a:avLst/>
            <a:gdLst>
              <a:gd name="T0" fmla="*/ 0 w 38"/>
              <a:gd name="T1" fmla="*/ 0 h 40"/>
              <a:gd name="T2" fmla="*/ 0 w 38"/>
              <a:gd name="T3" fmla="*/ 40 h 40"/>
              <a:gd name="T4" fmla="*/ 38 w 3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" h="40">
                <a:moveTo>
                  <a:pt x="0" y="0"/>
                </a:moveTo>
                <a:lnTo>
                  <a:pt x="0" y="40"/>
                </a:lnTo>
                <a:lnTo>
                  <a:pt x="38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5" name="Freeform 161"/>
          <p:cNvSpPr>
            <a:spLocks/>
          </p:cNvSpPr>
          <p:nvPr/>
        </p:nvSpPr>
        <p:spPr bwMode="auto">
          <a:xfrm>
            <a:off x="3115618" y="7607734"/>
            <a:ext cx="28575" cy="96838"/>
          </a:xfrm>
          <a:custGeom>
            <a:avLst/>
            <a:gdLst>
              <a:gd name="T0" fmla="*/ 0 w 18"/>
              <a:gd name="T1" fmla="*/ 0 h 61"/>
              <a:gd name="T2" fmla="*/ 0 w 18"/>
              <a:gd name="T3" fmla="*/ 61 h 61"/>
              <a:gd name="T4" fmla="*/ 18 w 18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61">
                <a:moveTo>
                  <a:pt x="0" y="0"/>
                </a:moveTo>
                <a:lnTo>
                  <a:pt x="0" y="61"/>
                </a:lnTo>
                <a:lnTo>
                  <a:pt x="18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6" name="Freeform 162"/>
          <p:cNvSpPr>
            <a:spLocks/>
          </p:cNvSpPr>
          <p:nvPr/>
        </p:nvSpPr>
        <p:spPr bwMode="auto">
          <a:xfrm>
            <a:off x="2307580" y="7604559"/>
            <a:ext cx="808038" cy="273050"/>
          </a:xfrm>
          <a:custGeom>
            <a:avLst/>
            <a:gdLst>
              <a:gd name="T0" fmla="*/ 0 w 509"/>
              <a:gd name="T1" fmla="*/ 172 h 172"/>
              <a:gd name="T2" fmla="*/ 0 w 509"/>
              <a:gd name="T3" fmla="*/ 0 h 172"/>
              <a:gd name="T4" fmla="*/ 509 w 509"/>
              <a:gd name="T5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9" h="172">
                <a:moveTo>
                  <a:pt x="0" y="172"/>
                </a:moveTo>
                <a:lnTo>
                  <a:pt x="0" y="0"/>
                </a:lnTo>
                <a:lnTo>
                  <a:pt x="50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7" name="Rectangle 163"/>
          <p:cNvSpPr>
            <a:spLocks noChangeArrowheads="1"/>
          </p:cNvSpPr>
          <p:nvPr/>
        </p:nvSpPr>
        <p:spPr bwMode="auto">
          <a:xfrm>
            <a:off x="4166543" y="7816601"/>
            <a:ext cx="694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pulchella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58" name="Freeform 164"/>
          <p:cNvSpPr>
            <a:spLocks/>
          </p:cNvSpPr>
          <p:nvPr/>
        </p:nvSpPr>
        <p:spPr bwMode="auto">
          <a:xfrm>
            <a:off x="3466455" y="7904596"/>
            <a:ext cx="695325" cy="63500"/>
          </a:xfrm>
          <a:custGeom>
            <a:avLst/>
            <a:gdLst>
              <a:gd name="T0" fmla="*/ 0 w 438"/>
              <a:gd name="T1" fmla="*/ 40 h 40"/>
              <a:gd name="T2" fmla="*/ 0 w 438"/>
              <a:gd name="T3" fmla="*/ 0 h 40"/>
              <a:gd name="T4" fmla="*/ 438 w 438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8" h="40">
                <a:moveTo>
                  <a:pt x="0" y="40"/>
                </a:moveTo>
                <a:lnTo>
                  <a:pt x="0" y="0"/>
                </a:lnTo>
                <a:lnTo>
                  <a:pt x="438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9" name="Rectangle 165"/>
          <p:cNvSpPr>
            <a:spLocks noChangeArrowheads="1"/>
          </p:cNvSpPr>
          <p:nvPr/>
        </p:nvSpPr>
        <p:spPr bwMode="auto">
          <a:xfrm>
            <a:off x="3882380" y="7949951"/>
            <a:ext cx="4600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bella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60" name="Freeform 166"/>
          <p:cNvSpPr>
            <a:spLocks/>
          </p:cNvSpPr>
          <p:nvPr/>
        </p:nvSpPr>
        <p:spPr bwMode="auto">
          <a:xfrm>
            <a:off x="3466455" y="7972859"/>
            <a:ext cx="411163" cy="63500"/>
          </a:xfrm>
          <a:custGeom>
            <a:avLst/>
            <a:gdLst>
              <a:gd name="T0" fmla="*/ 0 w 259"/>
              <a:gd name="T1" fmla="*/ 0 h 40"/>
              <a:gd name="T2" fmla="*/ 0 w 259"/>
              <a:gd name="T3" fmla="*/ 40 h 40"/>
              <a:gd name="T4" fmla="*/ 259 w 259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9" h="40">
                <a:moveTo>
                  <a:pt x="0" y="0"/>
                </a:moveTo>
                <a:lnTo>
                  <a:pt x="0" y="40"/>
                </a:lnTo>
                <a:lnTo>
                  <a:pt x="259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1" name="Freeform 167"/>
          <p:cNvSpPr>
            <a:spLocks/>
          </p:cNvSpPr>
          <p:nvPr/>
        </p:nvSpPr>
        <p:spPr bwMode="auto">
          <a:xfrm>
            <a:off x="3363268" y="7971271"/>
            <a:ext cx="103188" cy="184150"/>
          </a:xfrm>
          <a:custGeom>
            <a:avLst/>
            <a:gdLst>
              <a:gd name="T0" fmla="*/ 0 w 65"/>
              <a:gd name="T1" fmla="*/ 116 h 116"/>
              <a:gd name="T2" fmla="*/ 0 w 65"/>
              <a:gd name="T3" fmla="*/ 0 h 116"/>
              <a:gd name="T4" fmla="*/ 65 w 65"/>
              <a:gd name="T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116">
                <a:moveTo>
                  <a:pt x="0" y="116"/>
                </a:moveTo>
                <a:lnTo>
                  <a:pt x="0" y="0"/>
                </a:lnTo>
                <a:lnTo>
                  <a:pt x="65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2" name="Rectangle 168"/>
          <p:cNvSpPr>
            <a:spLocks noChangeArrowheads="1"/>
          </p:cNvSpPr>
          <p:nvPr/>
        </p:nvSpPr>
        <p:spPr bwMode="auto">
          <a:xfrm>
            <a:off x="3899843" y="8083301"/>
            <a:ext cx="67967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pigmaea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63" name="Freeform 169"/>
          <p:cNvSpPr>
            <a:spLocks/>
          </p:cNvSpPr>
          <p:nvPr/>
        </p:nvSpPr>
        <p:spPr bwMode="auto">
          <a:xfrm>
            <a:off x="3772843" y="8169709"/>
            <a:ext cx="122238" cy="173038"/>
          </a:xfrm>
          <a:custGeom>
            <a:avLst/>
            <a:gdLst>
              <a:gd name="T0" fmla="*/ 0 w 77"/>
              <a:gd name="T1" fmla="*/ 109 h 109"/>
              <a:gd name="T2" fmla="*/ 0 w 77"/>
              <a:gd name="T3" fmla="*/ 0 h 109"/>
              <a:gd name="T4" fmla="*/ 77 w 77"/>
              <a:gd name="T5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" h="109">
                <a:moveTo>
                  <a:pt x="0" y="109"/>
                </a:moveTo>
                <a:lnTo>
                  <a:pt x="0" y="0"/>
                </a:lnTo>
                <a:lnTo>
                  <a:pt x="77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4" name="Rectangle 170"/>
          <p:cNvSpPr>
            <a:spLocks noChangeArrowheads="1"/>
          </p:cNvSpPr>
          <p:nvPr/>
        </p:nvSpPr>
        <p:spPr bwMode="auto">
          <a:xfrm>
            <a:off x="4012555" y="8216651"/>
            <a:ext cx="956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abyssinica</a:t>
            </a: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65" name="Freeform 171"/>
          <p:cNvSpPr>
            <a:spLocks/>
          </p:cNvSpPr>
          <p:nvPr/>
        </p:nvSpPr>
        <p:spPr bwMode="auto">
          <a:xfrm>
            <a:off x="3887143" y="8303059"/>
            <a:ext cx="120650" cy="63500"/>
          </a:xfrm>
          <a:custGeom>
            <a:avLst/>
            <a:gdLst>
              <a:gd name="T0" fmla="*/ 0 w 76"/>
              <a:gd name="T1" fmla="*/ 40 h 40"/>
              <a:gd name="T2" fmla="*/ 0 w 76"/>
              <a:gd name="T3" fmla="*/ 0 h 40"/>
              <a:gd name="T4" fmla="*/ 76 w 76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" h="40">
                <a:moveTo>
                  <a:pt x="0" y="40"/>
                </a:moveTo>
                <a:lnTo>
                  <a:pt x="0" y="0"/>
                </a:lnTo>
                <a:lnTo>
                  <a:pt x="76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6" name="Rectangle 172"/>
          <p:cNvSpPr>
            <a:spLocks noChangeArrowheads="1"/>
          </p:cNvSpPr>
          <p:nvPr/>
        </p:nvSpPr>
        <p:spPr bwMode="auto">
          <a:xfrm>
            <a:off x="4099868" y="8350001"/>
            <a:ext cx="956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abyssinica</a:t>
            </a: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</a:t>
            </a:r>
            <a:endParaRPr kumimoji="0" lang="fr-FR" altLang="fr-FR" sz="1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67" name="Freeform 173"/>
          <p:cNvSpPr>
            <a:spLocks/>
          </p:cNvSpPr>
          <p:nvPr/>
        </p:nvSpPr>
        <p:spPr bwMode="auto">
          <a:xfrm>
            <a:off x="3887143" y="8372909"/>
            <a:ext cx="207963" cy="63500"/>
          </a:xfrm>
          <a:custGeom>
            <a:avLst/>
            <a:gdLst>
              <a:gd name="T0" fmla="*/ 0 w 131"/>
              <a:gd name="T1" fmla="*/ 0 h 40"/>
              <a:gd name="T2" fmla="*/ 0 w 131"/>
              <a:gd name="T3" fmla="*/ 40 h 40"/>
              <a:gd name="T4" fmla="*/ 131 w 131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40">
                <a:moveTo>
                  <a:pt x="0" y="0"/>
                </a:moveTo>
                <a:lnTo>
                  <a:pt x="0" y="40"/>
                </a:lnTo>
                <a:lnTo>
                  <a:pt x="131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8" name="Freeform 174"/>
          <p:cNvSpPr>
            <a:spLocks/>
          </p:cNvSpPr>
          <p:nvPr/>
        </p:nvSpPr>
        <p:spPr bwMode="auto">
          <a:xfrm>
            <a:off x="3856980" y="8369734"/>
            <a:ext cx="30163" cy="147638"/>
          </a:xfrm>
          <a:custGeom>
            <a:avLst/>
            <a:gdLst>
              <a:gd name="T0" fmla="*/ 0 w 19"/>
              <a:gd name="T1" fmla="*/ 93 h 93"/>
              <a:gd name="T2" fmla="*/ 0 w 19"/>
              <a:gd name="T3" fmla="*/ 0 h 93"/>
              <a:gd name="T4" fmla="*/ 19 w 19"/>
              <a:gd name="T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93">
                <a:moveTo>
                  <a:pt x="0" y="93"/>
                </a:moveTo>
                <a:lnTo>
                  <a:pt x="0" y="0"/>
                </a:lnTo>
                <a:lnTo>
                  <a:pt x="19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9" name="Rectangle 175"/>
          <p:cNvSpPr>
            <a:spLocks noChangeArrowheads="1"/>
          </p:cNvSpPr>
          <p:nvPr/>
        </p:nvSpPr>
        <p:spPr bwMode="auto">
          <a:xfrm>
            <a:off x="4158605" y="8483351"/>
            <a:ext cx="85600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heurckeana</a:t>
            </a:r>
            <a:endParaRPr kumimoji="0" lang="fr-FR" altLang="fr-FR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70" name="Freeform 176"/>
          <p:cNvSpPr>
            <a:spLocks/>
          </p:cNvSpPr>
          <p:nvPr/>
        </p:nvSpPr>
        <p:spPr bwMode="auto">
          <a:xfrm>
            <a:off x="3937943" y="8569759"/>
            <a:ext cx="215900" cy="96838"/>
          </a:xfrm>
          <a:custGeom>
            <a:avLst/>
            <a:gdLst>
              <a:gd name="T0" fmla="*/ 0 w 136"/>
              <a:gd name="T1" fmla="*/ 61 h 61"/>
              <a:gd name="T2" fmla="*/ 0 w 136"/>
              <a:gd name="T3" fmla="*/ 0 h 61"/>
              <a:gd name="T4" fmla="*/ 136 w 136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" h="61">
                <a:moveTo>
                  <a:pt x="0" y="61"/>
                </a:moveTo>
                <a:lnTo>
                  <a:pt x="0" y="0"/>
                </a:lnTo>
                <a:lnTo>
                  <a:pt x="136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1" name="Rectangle 177"/>
          <p:cNvSpPr>
            <a:spLocks noChangeArrowheads="1"/>
          </p:cNvSpPr>
          <p:nvPr/>
        </p:nvSpPr>
        <p:spPr bwMode="auto">
          <a:xfrm>
            <a:off x="4126855" y="8616701"/>
            <a:ext cx="12936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Humularia descampsii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72" name="Freeform 178"/>
          <p:cNvSpPr>
            <a:spLocks/>
          </p:cNvSpPr>
          <p:nvPr/>
        </p:nvSpPr>
        <p:spPr bwMode="auto">
          <a:xfrm>
            <a:off x="4009380" y="8703109"/>
            <a:ext cx="112713" cy="63500"/>
          </a:xfrm>
          <a:custGeom>
            <a:avLst/>
            <a:gdLst>
              <a:gd name="T0" fmla="*/ 0 w 71"/>
              <a:gd name="T1" fmla="*/ 40 h 40"/>
              <a:gd name="T2" fmla="*/ 0 w 71"/>
              <a:gd name="T3" fmla="*/ 0 h 40"/>
              <a:gd name="T4" fmla="*/ 71 w 71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1" h="40">
                <a:moveTo>
                  <a:pt x="0" y="40"/>
                </a:moveTo>
                <a:lnTo>
                  <a:pt x="0" y="0"/>
                </a:lnTo>
                <a:lnTo>
                  <a:pt x="71" y="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3" name="Rectangle 179"/>
          <p:cNvSpPr>
            <a:spLocks noChangeArrowheads="1"/>
          </p:cNvSpPr>
          <p:nvPr/>
        </p:nvSpPr>
        <p:spPr bwMode="auto">
          <a:xfrm>
            <a:off x="4149080" y="8748464"/>
            <a:ext cx="125835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Humularia kapiriensis</a:t>
            </a:r>
            <a:endParaRPr kumimoji="0" lang="fr-FR" altLang="fr-FR" sz="10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74" name="Freeform 180"/>
          <p:cNvSpPr>
            <a:spLocks/>
          </p:cNvSpPr>
          <p:nvPr/>
        </p:nvSpPr>
        <p:spPr bwMode="auto">
          <a:xfrm>
            <a:off x="4009380" y="8772959"/>
            <a:ext cx="134938" cy="63500"/>
          </a:xfrm>
          <a:custGeom>
            <a:avLst/>
            <a:gdLst>
              <a:gd name="T0" fmla="*/ 0 w 85"/>
              <a:gd name="T1" fmla="*/ 0 h 40"/>
              <a:gd name="T2" fmla="*/ 0 w 85"/>
              <a:gd name="T3" fmla="*/ 40 h 40"/>
              <a:gd name="T4" fmla="*/ 85 w 85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40">
                <a:moveTo>
                  <a:pt x="0" y="0"/>
                </a:moveTo>
                <a:lnTo>
                  <a:pt x="0" y="40"/>
                </a:lnTo>
                <a:lnTo>
                  <a:pt x="85" y="4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5" name="Freeform 181"/>
          <p:cNvSpPr>
            <a:spLocks/>
          </p:cNvSpPr>
          <p:nvPr/>
        </p:nvSpPr>
        <p:spPr bwMode="auto">
          <a:xfrm>
            <a:off x="3937943" y="8672946"/>
            <a:ext cx="71438" cy="96838"/>
          </a:xfrm>
          <a:custGeom>
            <a:avLst/>
            <a:gdLst>
              <a:gd name="T0" fmla="*/ 0 w 45"/>
              <a:gd name="T1" fmla="*/ 0 h 61"/>
              <a:gd name="T2" fmla="*/ 0 w 45"/>
              <a:gd name="T3" fmla="*/ 61 h 61"/>
              <a:gd name="T4" fmla="*/ 45 w 45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61">
                <a:moveTo>
                  <a:pt x="0" y="0"/>
                </a:moveTo>
                <a:lnTo>
                  <a:pt x="0" y="61"/>
                </a:lnTo>
                <a:lnTo>
                  <a:pt x="45" y="61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6" name="Freeform 182"/>
          <p:cNvSpPr>
            <a:spLocks/>
          </p:cNvSpPr>
          <p:nvPr/>
        </p:nvSpPr>
        <p:spPr bwMode="auto">
          <a:xfrm>
            <a:off x="3856980" y="8522134"/>
            <a:ext cx="80963" cy="147638"/>
          </a:xfrm>
          <a:custGeom>
            <a:avLst/>
            <a:gdLst>
              <a:gd name="T0" fmla="*/ 0 w 51"/>
              <a:gd name="T1" fmla="*/ 0 h 93"/>
              <a:gd name="T2" fmla="*/ 0 w 51"/>
              <a:gd name="T3" fmla="*/ 93 h 93"/>
              <a:gd name="T4" fmla="*/ 51 w 51"/>
              <a:gd name="T5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" h="93">
                <a:moveTo>
                  <a:pt x="0" y="0"/>
                </a:moveTo>
                <a:lnTo>
                  <a:pt x="0" y="93"/>
                </a:lnTo>
                <a:lnTo>
                  <a:pt x="51" y="9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7" name="Freeform 183"/>
          <p:cNvSpPr>
            <a:spLocks/>
          </p:cNvSpPr>
          <p:nvPr/>
        </p:nvSpPr>
        <p:spPr bwMode="auto">
          <a:xfrm>
            <a:off x="3772843" y="8347509"/>
            <a:ext cx="84138" cy="173038"/>
          </a:xfrm>
          <a:custGeom>
            <a:avLst/>
            <a:gdLst>
              <a:gd name="T0" fmla="*/ 0 w 53"/>
              <a:gd name="T1" fmla="*/ 0 h 109"/>
              <a:gd name="T2" fmla="*/ 0 w 53"/>
              <a:gd name="T3" fmla="*/ 109 h 109"/>
              <a:gd name="T4" fmla="*/ 53 w 53"/>
              <a:gd name="T5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3" h="109">
                <a:moveTo>
                  <a:pt x="0" y="0"/>
                </a:moveTo>
                <a:lnTo>
                  <a:pt x="0" y="109"/>
                </a:lnTo>
                <a:lnTo>
                  <a:pt x="53" y="109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8" name="Freeform 184"/>
          <p:cNvSpPr>
            <a:spLocks/>
          </p:cNvSpPr>
          <p:nvPr/>
        </p:nvSpPr>
        <p:spPr bwMode="auto">
          <a:xfrm>
            <a:off x="3363268" y="8160184"/>
            <a:ext cx="409575" cy="184150"/>
          </a:xfrm>
          <a:custGeom>
            <a:avLst/>
            <a:gdLst>
              <a:gd name="T0" fmla="*/ 0 w 258"/>
              <a:gd name="T1" fmla="*/ 0 h 116"/>
              <a:gd name="T2" fmla="*/ 0 w 258"/>
              <a:gd name="T3" fmla="*/ 116 h 116"/>
              <a:gd name="T4" fmla="*/ 258 w 258"/>
              <a:gd name="T5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" h="116">
                <a:moveTo>
                  <a:pt x="0" y="0"/>
                </a:moveTo>
                <a:lnTo>
                  <a:pt x="0" y="116"/>
                </a:lnTo>
                <a:lnTo>
                  <a:pt x="258" y="116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9" name="Freeform 185"/>
          <p:cNvSpPr>
            <a:spLocks/>
          </p:cNvSpPr>
          <p:nvPr/>
        </p:nvSpPr>
        <p:spPr bwMode="auto">
          <a:xfrm>
            <a:off x="2307580" y="7883959"/>
            <a:ext cx="1055688" cy="273050"/>
          </a:xfrm>
          <a:custGeom>
            <a:avLst/>
            <a:gdLst>
              <a:gd name="T0" fmla="*/ 0 w 665"/>
              <a:gd name="T1" fmla="*/ 0 h 172"/>
              <a:gd name="T2" fmla="*/ 0 w 665"/>
              <a:gd name="T3" fmla="*/ 172 h 172"/>
              <a:gd name="T4" fmla="*/ 665 w 665"/>
              <a:gd name="T5" fmla="*/ 17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5" h="172">
                <a:moveTo>
                  <a:pt x="0" y="0"/>
                </a:moveTo>
                <a:lnTo>
                  <a:pt x="0" y="172"/>
                </a:lnTo>
                <a:lnTo>
                  <a:pt x="665" y="17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0" name="Freeform 186"/>
          <p:cNvSpPr>
            <a:spLocks/>
          </p:cNvSpPr>
          <p:nvPr/>
        </p:nvSpPr>
        <p:spPr bwMode="auto">
          <a:xfrm>
            <a:off x="1912293" y="6928284"/>
            <a:ext cx="395288" cy="952500"/>
          </a:xfrm>
          <a:custGeom>
            <a:avLst/>
            <a:gdLst>
              <a:gd name="T0" fmla="*/ 0 w 249"/>
              <a:gd name="T1" fmla="*/ 0 h 600"/>
              <a:gd name="T2" fmla="*/ 0 w 249"/>
              <a:gd name="T3" fmla="*/ 600 h 600"/>
              <a:gd name="T4" fmla="*/ 249 w 249"/>
              <a:gd name="T5" fmla="*/ 6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9" h="600">
                <a:moveTo>
                  <a:pt x="0" y="0"/>
                </a:moveTo>
                <a:lnTo>
                  <a:pt x="0" y="600"/>
                </a:lnTo>
                <a:lnTo>
                  <a:pt x="249" y="600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1" name="Freeform 187"/>
          <p:cNvSpPr>
            <a:spLocks/>
          </p:cNvSpPr>
          <p:nvPr/>
        </p:nvSpPr>
        <p:spPr bwMode="auto">
          <a:xfrm>
            <a:off x="1823393" y="5769409"/>
            <a:ext cx="88900" cy="1155700"/>
          </a:xfrm>
          <a:custGeom>
            <a:avLst/>
            <a:gdLst>
              <a:gd name="T0" fmla="*/ 0 w 56"/>
              <a:gd name="T1" fmla="*/ 0 h 728"/>
              <a:gd name="T2" fmla="*/ 0 w 56"/>
              <a:gd name="T3" fmla="*/ 728 h 728"/>
              <a:gd name="T4" fmla="*/ 56 w 56"/>
              <a:gd name="T5" fmla="*/ 728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" h="728">
                <a:moveTo>
                  <a:pt x="0" y="0"/>
                </a:moveTo>
                <a:lnTo>
                  <a:pt x="0" y="728"/>
                </a:lnTo>
                <a:lnTo>
                  <a:pt x="56" y="728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2" name="Freeform 188"/>
          <p:cNvSpPr>
            <a:spLocks/>
          </p:cNvSpPr>
          <p:nvPr/>
        </p:nvSpPr>
        <p:spPr bwMode="auto">
          <a:xfrm>
            <a:off x="1744018" y="3888221"/>
            <a:ext cx="79375" cy="1878013"/>
          </a:xfrm>
          <a:custGeom>
            <a:avLst/>
            <a:gdLst>
              <a:gd name="T0" fmla="*/ 0 w 50"/>
              <a:gd name="T1" fmla="*/ 0 h 1183"/>
              <a:gd name="T2" fmla="*/ 0 w 50"/>
              <a:gd name="T3" fmla="*/ 1183 h 1183"/>
              <a:gd name="T4" fmla="*/ 50 w 50"/>
              <a:gd name="T5" fmla="*/ 1183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1183">
                <a:moveTo>
                  <a:pt x="0" y="0"/>
                </a:moveTo>
                <a:lnTo>
                  <a:pt x="0" y="1183"/>
                </a:lnTo>
                <a:lnTo>
                  <a:pt x="50" y="1183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3" name="Freeform 189"/>
          <p:cNvSpPr>
            <a:spLocks/>
          </p:cNvSpPr>
          <p:nvPr/>
        </p:nvSpPr>
        <p:spPr bwMode="auto">
          <a:xfrm>
            <a:off x="1626543" y="2669021"/>
            <a:ext cx="117475" cy="1217613"/>
          </a:xfrm>
          <a:custGeom>
            <a:avLst/>
            <a:gdLst>
              <a:gd name="T0" fmla="*/ 0 w 74"/>
              <a:gd name="T1" fmla="*/ 0 h 767"/>
              <a:gd name="T2" fmla="*/ 0 w 74"/>
              <a:gd name="T3" fmla="*/ 767 h 767"/>
              <a:gd name="T4" fmla="*/ 74 w 74"/>
              <a:gd name="T5" fmla="*/ 767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" h="767">
                <a:moveTo>
                  <a:pt x="0" y="0"/>
                </a:moveTo>
                <a:lnTo>
                  <a:pt x="0" y="767"/>
                </a:lnTo>
                <a:lnTo>
                  <a:pt x="74" y="767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4" name="Freeform 190"/>
          <p:cNvSpPr>
            <a:spLocks/>
          </p:cNvSpPr>
          <p:nvPr/>
        </p:nvSpPr>
        <p:spPr bwMode="auto">
          <a:xfrm>
            <a:off x="1412230" y="1833996"/>
            <a:ext cx="214313" cy="831850"/>
          </a:xfrm>
          <a:custGeom>
            <a:avLst/>
            <a:gdLst>
              <a:gd name="T0" fmla="*/ 0 w 135"/>
              <a:gd name="T1" fmla="*/ 0 h 524"/>
              <a:gd name="T2" fmla="*/ 0 w 135"/>
              <a:gd name="T3" fmla="*/ 524 h 524"/>
              <a:gd name="T4" fmla="*/ 135 w 135"/>
              <a:gd name="T5" fmla="*/ 524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524">
                <a:moveTo>
                  <a:pt x="0" y="0"/>
                </a:moveTo>
                <a:lnTo>
                  <a:pt x="0" y="524"/>
                </a:lnTo>
                <a:lnTo>
                  <a:pt x="135" y="524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5" name="Freeform 191"/>
          <p:cNvSpPr>
            <a:spLocks/>
          </p:cNvSpPr>
          <p:nvPr/>
        </p:nvSpPr>
        <p:spPr bwMode="auto">
          <a:xfrm>
            <a:off x="1164580" y="1208521"/>
            <a:ext cx="247650" cy="622300"/>
          </a:xfrm>
          <a:custGeom>
            <a:avLst/>
            <a:gdLst>
              <a:gd name="T0" fmla="*/ 0 w 156"/>
              <a:gd name="T1" fmla="*/ 0 h 392"/>
              <a:gd name="T2" fmla="*/ 0 w 156"/>
              <a:gd name="T3" fmla="*/ 392 h 392"/>
              <a:gd name="T4" fmla="*/ 156 w 156"/>
              <a:gd name="T5" fmla="*/ 392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392">
                <a:moveTo>
                  <a:pt x="0" y="0"/>
                </a:moveTo>
                <a:lnTo>
                  <a:pt x="0" y="392"/>
                </a:lnTo>
                <a:lnTo>
                  <a:pt x="156" y="392"/>
                </a:lnTo>
              </a:path>
            </a:pathLst>
          </a:custGeom>
          <a:noFill/>
          <a:ln w="9525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6" name="Rectangle 192"/>
          <p:cNvSpPr>
            <a:spLocks noChangeArrowheads="1"/>
          </p:cNvSpPr>
          <p:nvPr/>
        </p:nvSpPr>
        <p:spPr bwMode="auto">
          <a:xfrm>
            <a:off x="3921229" y="881178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87" name="Rectangle 193"/>
          <p:cNvSpPr>
            <a:spLocks noChangeArrowheads="1"/>
          </p:cNvSpPr>
          <p:nvPr/>
        </p:nvSpPr>
        <p:spPr bwMode="auto">
          <a:xfrm>
            <a:off x="3705987" y="871177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88" name="Rectangle 194"/>
          <p:cNvSpPr>
            <a:spLocks noChangeArrowheads="1"/>
          </p:cNvSpPr>
          <p:nvPr/>
        </p:nvSpPr>
        <p:spPr bwMode="auto">
          <a:xfrm>
            <a:off x="3235674" y="784277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0.74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89" name="Rectangle 195"/>
          <p:cNvSpPr>
            <a:spLocks noChangeArrowheads="1"/>
          </p:cNvSpPr>
          <p:nvPr/>
        </p:nvSpPr>
        <p:spPr bwMode="auto">
          <a:xfrm>
            <a:off x="2905190" y="772044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0.48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0" name="Rectangle 196"/>
          <p:cNvSpPr>
            <a:spLocks noChangeArrowheads="1"/>
          </p:cNvSpPr>
          <p:nvPr/>
        </p:nvSpPr>
        <p:spPr bwMode="auto">
          <a:xfrm>
            <a:off x="3028670" y="745864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1" name="Rectangle 197"/>
          <p:cNvSpPr>
            <a:spLocks noChangeArrowheads="1"/>
          </p:cNvSpPr>
          <p:nvPr/>
        </p:nvSpPr>
        <p:spPr bwMode="auto">
          <a:xfrm>
            <a:off x="2692705" y="4389144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2" name="Rectangle 198"/>
          <p:cNvSpPr>
            <a:spLocks noChangeArrowheads="1"/>
          </p:cNvSpPr>
          <p:nvPr/>
        </p:nvSpPr>
        <p:spPr bwMode="auto">
          <a:xfrm>
            <a:off x="2566031" y="4480447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3" name="Rectangle 199"/>
          <p:cNvSpPr>
            <a:spLocks noChangeArrowheads="1"/>
          </p:cNvSpPr>
          <p:nvPr/>
        </p:nvSpPr>
        <p:spPr bwMode="auto">
          <a:xfrm>
            <a:off x="2204864" y="1709488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4" name="Rectangle 200"/>
          <p:cNvSpPr>
            <a:spLocks noChangeArrowheads="1"/>
          </p:cNvSpPr>
          <p:nvPr/>
        </p:nvSpPr>
        <p:spPr bwMode="auto">
          <a:xfrm>
            <a:off x="1988840" y="226262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0.47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5" name="Rectangle 201"/>
          <p:cNvSpPr>
            <a:spLocks noChangeArrowheads="1"/>
          </p:cNvSpPr>
          <p:nvPr/>
        </p:nvSpPr>
        <p:spPr bwMode="auto">
          <a:xfrm>
            <a:off x="2147156" y="2000817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6" name="Rectangle 202"/>
          <p:cNvSpPr>
            <a:spLocks noChangeArrowheads="1"/>
          </p:cNvSpPr>
          <p:nvPr/>
        </p:nvSpPr>
        <p:spPr bwMode="auto">
          <a:xfrm>
            <a:off x="2366496" y="3848622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7" name="Rectangle 203"/>
          <p:cNvSpPr>
            <a:spLocks noChangeArrowheads="1"/>
          </p:cNvSpPr>
          <p:nvPr/>
        </p:nvSpPr>
        <p:spPr bwMode="auto">
          <a:xfrm>
            <a:off x="2322862" y="396605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0.83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8" name="Rectangle 204"/>
          <p:cNvSpPr>
            <a:spLocks noChangeArrowheads="1"/>
          </p:cNvSpPr>
          <p:nvPr/>
        </p:nvSpPr>
        <p:spPr bwMode="auto">
          <a:xfrm>
            <a:off x="2435188" y="4217605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" name="Rectangle 206"/>
          <p:cNvSpPr>
            <a:spLocks noChangeArrowheads="1"/>
          </p:cNvSpPr>
          <p:nvPr/>
        </p:nvSpPr>
        <p:spPr bwMode="auto">
          <a:xfrm>
            <a:off x="2291172" y="3410209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" name="Rectangle 207"/>
          <p:cNvSpPr>
            <a:spLocks noChangeArrowheads="1"/>
          </p:cNvSpPr>
          <p:nvPr/>
        </p:nvSpPr>
        <p:spPr bwMode="auto">
          <a:xfrm>
            <a:off x="2262709" y="371037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" name="Rectangle 208"/>
          <p:cNvSpPr>
            <a:spLocks noChangeArrowheads="1"/>
          </p:cNvSpPr>
          <p:nvPr/>
        </p:nvSpPr>
        <p:spPr bwMode="auto">
          <a:xfrm>
            <a:off x="2162984" y="3535024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" name="Rectangle 209"/>
          <p:cNvSpPr>
            <a:spLocks noChangeArrowheads="1"/>
          </p:cNvSpPr>
          <p:nvPr/>
        </p:nvSpPr>
        <p:spPr bwMode="auto">
          <a:xfrm>
            <a:off x="2269480" y="281824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" name="Rectangle 210"/>
          <p:cNvSpPr>
            <a:spLocks noChangeArrowheads="1"/>
          </p:cNvSpPr>
          <p:nvPr/>
        </p:nvSpPr>
        <p:spPr bwMode="auto">
          <a:xfrm>
            <a:off x="2212464" y="302779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" name="Rectangle 211"/>
          <p:cNvSpPr>
            <a:spLocks noChangeArrowheads="1"/>
          </p:cNvSpPr>
          <p:nvPr/>
        </p:nvSpPr>
        <p:spPr bwMode="auto">
          <a:xfrm>
            <a:off x="2219164" y="2711034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" name="Rectangle 212"/>
          <p:cNvSpPr>
            <a:spLocks noChangeArrowheads="1"/>
          </p:cNvSpPr>
          <p:nvPr/>
        </p:nvSpPr>
        <p:spPr bwMode="auto">
          <a:xfrm>
            <a:off x="2124424" y="3143082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0.44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" name="Rectangle 213"/>
          <p:cNvSpPr>
            <a:spLocks noChangeArrowheads="1"/>
          </p:cNvSpPr>
          <p:nvPr/>
        </p:nvSpPr>
        <p:spPr bwMode="auto">
          <a:xfrm>
            <a:off x="2067221" y="283253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" name="Rectangle 214"/>
          <p:cNvSpPr>
            <a:spLocks noChangeArrowheads="1"/>
          </p:cNvSpPr>
          <p:nvPr/>
        </p:nvSpPr>
        <p:spPr bwMode="auto">
          <a:xfrm>
            <a:off x="2219164" y="250242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8" name="Rectangle 215"/>
          <p:cNvSpPr>
            <a:spLocks noChangeArrowheads="1"/>
          </p:cNvSpPr>
          <p:nvPr/>
        </p:nvSpPr>
        <p:spPr bwMode="auto">
          <a:xfrm>
            <a:off x="1993433" y="2967515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0.40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" name="Rectangle 216"/>
          <p:cNvSpPr>
            <a:spLocks noChangeArrowheads="1"/>
          </p:cNvSpPr>
          <p:nvPr/>
        </p:nvSpPr>
        <p:spPr bwMode="auto">
          <a:xfrm>
            <a:off x="2072812" y="365168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0" name="Rectangle 217"/>
          <p:cNvSpPr>
            <a:spLocks noChangeArrowheads="1"/>
          </p:cNvSpPr>
          <p:nvPr/>
        </p:nvSpPr>
        <p:spPr bwMode="auto">
          <a:xfrm>
            <a:off x="1743335" y="290714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1" name="Rectangle 218"/>
          <p:cNvSpPr>
            <a:spLocks noChangeArrowheads="1"/>
          </p:cNvSpPr>
          <p:nvPr/>
        </p:nvSpPr>
        <p:spPr bwMode="auto">
          <a:xfrm>
            <a:off x="1683390" y="2384858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0.83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" name="Rectangle 219"/>
          <p:cNvSpPr>
            <a:spLocks noChangeArrowheads="1"/>
          </p:cNvSpPr>
          <p:nvPr/>
        </p:nvSpPr>
        <p:spPr bwMode="auto">
          <a:xfrm>
            <a:off x="1570838" y="1861117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0.26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" name="Rectangle 220"/>
          <p:cNvSpPr>
            <a:spLocks noChangeArrowheads="1"/>
          </p:cNvSpPr>
          <p:nvPr/>
        </p:nvSpPr>
        <p:spPr bwMode="auto">
          <a:xfrm>
            <a:off x="1787116" y="1469480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" name="Rectangle 221"/>
          <p:cNvSpPr>
            <a:spLocks noChangeArrowheads="1"/>
          </p:cNvSpPr>
          <p:nvPr/>
        </p:nvSpPr>
        <p:spPr bwMode="auto">
          <a:xfrm>
            <a:off x="1484784" y="1206117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" name="Rectangle 222"/>
          <p:cNvSpPr>
            <a:spLocks noChangeArrowheads="1"/>
          </p:cNvSpPr>
          <p:nvPr/>
        </p:nvSpPr>
        <p:spPr bwMode="auto">
          <a:xfrm>
            <a:off x="1988840" y="930708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8" name="Rectangle 223"/>
          <p:cNvSpPr>
            <a:spLocks noChangeArrowheads="1"/>
          </p:cNvSpPr>
          <p:nvPr/>
        </p:nvSpPr>
        <p:spPr bwMode="auto">
          <a:xfrm>
            <a:off x="2060848" y="668904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9" name="Rectangle 224"/>
          <p:cNvSpPr>
            <a:spLocks noChangeArrowheads="1"/>
          </p:cNvSpPr>
          <p:nvPr/>
        </p:nvSpPr>
        <p:spPr bwMode="auto">
          <a:xfrm>
            <a:off x="1340768" y="86017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1" name="Rectangle 225"/>
          <p:cNvSpPr>
            <a:spLocks noChangeArrowheads="1"/>
          </p:cNvSpPr>
          <p:nvPr/>
        </p:nvSpPr>
        <p:spPr bwMode="auto">
          <a:xfrm>
            <a:off x="1412776" y="2699139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4" name="Rectangle 226"/>
          <p:cNvSpPr>
            <a:spLocks noChangeArrowheads="1"/>
          </p:cNvSpPr>
          <p:nvPr/>
        </p:nvSpPr>
        <p:spPr bwMode="auto">
          <a:xfrm>
            <a:off x="1484784" y="391992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0.93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7" name="Rectangle 227"/>
          <p:cNvSpPr>
            <a:spLocks noChangeArrowheads="1"/>
          </p:cNvSpPr>
          <p:nvPr/>
        </p:nvSpPr>
        <p:spPr bwMode="auto">
          <a:xfrm>
            <a:off x="1570838" y="581704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9" name="Rectangle 228"/>
          <p:cNvSpPr>
            <a:spLocks noChangeArrowheads="1"/>
          </p:cNvSpPr>
          <p:nvPr/>
        </p:nvSpPr>
        <p:spPr bwMode="auto">
          <a:xfrm>
            <a:off x="3172686" y="490512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1" name="Rectangle 229"/>
          <p:cNvSpPr>
            <a:spLocks noChangeArrowheads="1"/>
          </p:cNvSpPr>
          <p:nvPr/>
        </p:nvSpPr>
        <p:spPr bwMode="auto">
          <a:xfrm>
            <a:off x="2472360" y="534232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2" name="Rectangle 230"/>
          <p:cNvSpPr>
            <a:spLocks noChangeArrowheads="1"/>
          </p:cNvSpPr>
          <p:nvPr/>
        </p:nvSpPr>
        <p:spPr bwMode="auto">
          <a:xfrm>
            <a:off x="2236328" y="5130595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0.53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4" name="Rectangle 231"/>
          <p:cNvSpPr>
            <a:spLocks noChangeArrowheads="1"/>
          </p:cNvSpPr>
          <p:nvPr/>
        </p:nvSpPr>
        <p:spPr bwMode="auto">
          <a:xfrm>
            <a:off x="1904533" y="4871788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0.88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9" name="Rectangle 232"/>
          <p:cNvSpPr>
            <a:spLocks noChangeArrowheads="1"/>
          </p:cNvSpPr>
          <p:nvPr/>
        </p:nvSpPr>
        <p:spPr bwMode="auto">
          <a:xfrm>
            <a:off x="2026771" y="7330692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1" name="Rectangle 233"/>
          <p:cNvSpPr>
            <a:spLocks noChangeArrowheads="1"/>
          </p:cNvSpPr>
          <p:nvPr/>
        </p:nvSpPr>
        <p:spPr bwMode="auto">
          <a:xfrm>
            <a:off x="2316129" y="6994039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0.60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2" name="Rectangle 234"/>
          <p:cNvSpPr>
            <a:spLocks noChangeArrowheads="1"/>
          </p:cNvSpPr>
          <p:nvPr/>
        </p:nvSpPr>
        <p:spPr bwMode="auto">
          <a:xfrm>
            <a:off x="2719737" y="6580532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0.85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3" name="Rectangle 235"/>
          <p:cNvSpPr>
            <a:spLocks noChangeArrowheads="1"/>
          </p:cNvSpPr>
          <p:nvPr/>
        </p:nvSpPr>
        <p:spPr bwMode="auto">
          <a:xfrm>
            <a:off x="2812646" y="6772664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6" name="Rectangle 236"/>
          <p:cNvSpPr>
            <a:spLocks noChangeArrowheads="1"/>
          </p:cNvSpPr>
          <p:nvPr/>
        </p:nvSpPr>
        <p:spPr bwMode="auto">
          <a:xfrm>
            <a:off x="2775032" y="6202057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8" name="Rectangle 237"/>
          <p:cNvSpPr>
            <a:spLocks noChangeArrowheads="1"/>
          </p:cNvSpPr>
          <p:nvPr/>
        </p:nvSpPr>
        <p:spPr bwMode="auto">
          <a:xfrm>
            <a:off x="2772219" y="6452917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1" name="Rectangle 238"/>
          <p:cNvSpPr>
            <a:spLocks noChangeArrowheads="1"/>
          </p:cNvSpPr>
          <p:nvPr/>
        </p:nvSpPr>
        <p:spPr bwMode="auto">
          <a:xfrm>
            <a:off x="2616376" y="638059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5" name="Rectangle 239"/>
          <p:cNvSpPr>
            <a:spLocks noChangeArrowheads="1"/>
          </p:cNvSpPr>
          <p:nvPr/>
        </p:nvSpPr>
        <p:spPr bwMode="auto">
          <a:xfrm>
            <a:off x="2551417" y="5998780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31" name="Rectangle 240"/>
          <p:cNvSpPr>
            <a:spLocks noChangeArrowheads="1"/>
          </p:cNvSpPr>
          <p:nvPr/>
        </p:nvSpPr>
        <p:spPr bwMode="auto">
          <a:xfrm>
            <a:off x="2746092" y="5732080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33" name="Rectangle 241"/>
          <p:cNvSpPr>
            <a:spLocks noChangeArrowheads="1"/>
          </p:cNvSpPr>
          <p:nvPr/>
        </p:nvSpPr>
        <p:spPr bwMode="auto">
          <a:xfrm>
            <a:off x="2830064" y="5478985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36" name="Rectangle 242"/>
          <p:cNvSpPr>
            <a:spLocks noChangeArrowheads="1"/>
          </p:cNvSpPr>
          <p:nvPr/>
        </p:nvSpPr>
        <p:spPr bwMode="auto">
          <a:xfrm>
            <a:off x="2579204" y="5645717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0" name="Rectangle 243"/>
          <p:cNvSpPr>
            <a:spLocks noChangeArrowheads="1"/>
          </p:cNvSpPr>
          <p:nvPr/>
        </p:nvSpPr>
        <p:spPr bwMode="auto">
          <a:xfrm>
            <a:off x="2417770" y="594176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2" name="Rectangle 244"/>
          <p:cNvSpPr>
            <a:spLocks noChangeArrowheads="1"/>
          </p:cNvSpPr>
          <p:nvPr/>
        </p:nvSpPr>
        <p:spPr bwMode="auto">
          <a:xfrm>
            <a:off x="2250430" y="6518576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4" name="Rectangle 245"/>
          <p:cNvSpPr>
            <a:spLocks noChangeArrowheads="1"/>
          </p:cNvSpPr>
          <p:nvPr/>
        </p:nvSpPr>
        <p:spPr bwMode="auto">
          <a:xfrm>
            <a:off x="2257405" y="6860109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5" name="Rectangle 246"/>
          <p:cNvSpPr>
            <a:spLocks noChangeArrowheads="1"/>
          </p:cNvSpPr>
          <p:nvPr/>
        </p:nvSpPr>
        <p:spPr bwMode="auto">
          <a:xfrm>
            <a:off x="2040058" y="5893189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0.62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6" name="Rectangle 247"/>
          <p:cNvSpPr>
            <a:spLocks noChangeArrowheads="1"/>
          </p:cNvSpPr>
          <p:nvPr/>
        </p:nvSpPr>
        <p:spPr bwMode="auto">
          <a:xfrm>
            <a:off x="1698930" y="695840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7" name="Rectangle 248"/>
          <p:cNvSpPr>
            <a:spLocks noChangeArrowheads="1"/>
          </p:cNvSpPr>
          <p:nvPr/>
        </p:nvSpPr>
        <p:spPr bwMode="auto">
          <a:xfrm>
            <a:off x="2219164" y="7922785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8" name="Rectangle 249"/>
          <p:cNvSpPr>
            <a:spLocks noChangeArrowheads="1"/>
          </p:cNvSpPr>
          <p:nvPr/>
        </p:nvSpPr>
        <p:spPr bwMode="auto">
          <a:xfrm>
            <a:off x="3262112" y="8200598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49" name="Rectangle 250"/>
          <p:cNvSpPr>
            <a:spLocks noChangeArrowheads="1"/>
          </p:cNvSpPr>
          <p:nvPr/>
        </p:nvSpPr>
        <p:spPr bwMode="auto">
          <a:xfrm>
            <a:off x="3691824" y="8370505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50" name="Rectangle 251"/>
          <p:cNvSpPr>
            <a:spLocks noChangeArrowheads="1"/>
          </p:cNvSpPr>
          <p:nvPr/>
        </p:nvSpPr>
        <p:spPr bwMode="auto">
          <a:xfrm>
            <a:off x="3636315" y="8545130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51" name="Rectangle 252"/>
          <p:cNvSpPr>
            <a:spLocks noChangeArrowheads="1"/>
          </p:cNvSpPr>
          <p:nvPr/>
        </p:nvSpPr>
        <p:spPr bwMode="auto">
          <a:xfrm>
            <a:off x="3783887" y="818249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0.80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52" name="Line 253"/>
          <p:cNvSpPr>
            <a:spLocks noChangeShapeType="1"/>
          </p:cNvSpPr>
          <p:nvPr/>
        </p:nvSpPr>
        <p:spPr bwMode="auto">
          <a:xfrm>
            <a:off x="1484784" y="8698681"/>
            <a:ext cx="269875" cy="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3" name="Line 254"/>
          <p:cNvSpPr>
            <a:spLocks noChangeShapeType="1"/>
          </p:cNvSpPr>
          <p:nvPr/>
        </p:nvSpPr>
        <p:spPr bwMode="auto">
          <a:xfrm>
            <a:off x="1484784" y="8676456"/>
            <a:ext cx="0" cy="4445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4" name="Line 255"/>
          <p:cNvSpPr>
            <a:spLocks noChangeShapeType="1"/>
          </p:cNvSpPr>
          <p:nvPr/>
        </p:nvSpPr>
        <p:spPr bwMode="auto">
          <a:xfrm>
            <a:off x="1754659" y="8676456"/>
            <a:ext cx="0" cy="44450"/>
          </a:xfrm>
          <a:prstGeom prst="line">
            <a:avLst/>
          </a:prstGeom>
          <a:noFill/>
          <a:ln w="9525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5" name="Rectangle 256"/>
          <p:cNvSpPr>
            <a:spLocks noChangeArrowheads="1"/>
          </p:cNvSpPr>
          <p:nvPr/>
        </p:nvSpPr>
        <p:spPr bwMode="auto">
          <a:xfrm>
            <a:off x="1526059" y="8717731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0.05</a:t>
            </a:r>
            <a:endParaRPr kumimoji="0" lang="fr-FR" alt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05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335</Words>
  <Application>Microsoft Office PowerPoint</Application>
  <PresentationFormat>Affichage à l'écran (4:3)</PresentationFormat>
  <Paragraphs>125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32</cp:revision>
  <dcterms:created xsi:type="dcterms:W3CDTF">2016-08-01T12:14:08Z</dcterms:created>
  <dcterms:modified xsi:type="dcterms:W3CDTF">2018-07-18T13:34:22Z</dcterms:modified>
</cp:coreProperties>
</file>