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86" autoAdjust="0"/>
  </p:normalViewPr>
  <p:slideViewPr>
    <p:cSldViewPr>
      <p:cViewPr varScale="1">
        <p:scale>
          <a:sx n="88" d="100"/>
          <a:sy n="88" d="100"/>
        </p:scale>
        <p:origin x="2904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16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86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51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08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03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93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74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00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21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22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86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5962-8F15-4ADE-95F5-E5C60795CBED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85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18.wdp"/><Relationship Id="rId3" Type="http://schemas.microsoft.com/office/2007/relationships/hdphoto" Target="../media/hdphoto13.wdp"/><Relationship Id="rId7" Type="http://schemas.microsoft.com/office/2007/relationships/hdphoto" Target="../media/hdphoto15.wdp"/><Relationship Id="rId12" Type="http://schemas.openxmlformats.org/officeDocument/2006/relationships/image" Target="../media/image18.png"/><Relationship Id="rId17" Type="http://schemas.microsoft.com/office/2007/relationships/hdphoto" Target="../media/hdphoto20.wdp"/><Relationship Id="rId2" Type="http://schemas.openxmlformats.org/officeDocument/2006/relationships/image" Target="../media/image13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microsoft.com/office/2007/relationships/hdphoto" Target="../media/hdphoto17.wdp"/><Relationship Id="rId5" Type="http://schemas.microsoft.com/office/2007/relationships/hdphoto" Target="../media/hdphoto14.wdp"/><Relationship Id="rId15" Type="http://schemas.microsoft.com/office/2007/relationships/hdphoto" Target="../media/hdphoto19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16.wdp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righi\Desktop\Aabyssinica160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42" t="15176" r="26174" b="19776"/>
          <a:stretch/>
        </p:blipFill>
        <p:spPr bwMode="auto">
          <a:xfrm>
            <a:off x="2413571" y="755575"/>
            <a:ext cx="1944000" cy="187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cteur droit 2"/>
          <p:cNvCxnSpPr/>
          <p:nvPr/>
        </p:nvCxnSpPr>
        <p:spPr>
          <a:xfrm>
            <a:off x="3994048" y="2483767"/>
            <a:ext cx="25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2414069" y="764243"/>
            <a:ext cx="1547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byssinica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8x (2n=72)</a:t>
            </a:r>
            <a:endParaRPr lang="fr-FR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arrighi\Desktop\599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72" t="19630" r="27372" b="23546"/>
          <a:stretch/>
        </p:blipFill>
        <p:spPr bwMode="auto">
          <a:xfrm>
            <a:off x="406189" y="761907"/>
            <a:ext cx="1944000" cy="185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10085" y="759909"/>
            <a:ext cx="1642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byssinica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 (2n=36)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1926587" y="2483767"/>
            <a:ext cx="25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arrighi\Desktop\Untitled Acquisition Protocol 707 copy.t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11" t="18767" r="23531" b="23976"/>
          <a:stretch/>
        </p:blipFill>
        <p:spPr bwMode="auto">
          <a:xfrm>
            <a:off x="4417949" y="755575"/>
            <a:ext cx="1944000" cy="186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5930117" y="2483767"/>
            <a:ext cx="25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417948" y="755641"/>
            <a:ext cx="14399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mericana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C:\Users\arrighi\Desktop\570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1" t="16182" r="29094" b="22222"/>
          <a:stretch/>
        </p:blipFill>
        <p:spPr bwMode="auto">
          <a:xfrm>
            <a:off x="405973" y="2699791"/>
            <a:ext cx="1944000" cy="1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404666" y="2697397"/>
            <a:ext cx="12199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(2n=38)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1954173" y="4427983"/>
            <a:ext cx="25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C:\Users\arrighi\Desktop\Untitled Acquisition Protocol 773.tif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57" t="22581" r="37530" b="27495"/>
          <a:stretch/>
        </p:blipFill>
        <p:spPr bwMode="auto">
          <a:xfrm>
            <a:off x="2410171" y="4663477"/>
            <a:ext cx="1944000" cy="1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Connecteur droit 14"/>
          <p:cNvCxnSpPr/>
          <p:nvPr/>
        </p:nvCxnSpPr>
        <p:spPr>
          <a:xfrm>
            <a:off x="3930569" y="6380867"/>
            <a:ext cx="27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412261" y="4668482"/>
            <a:ext cx="1234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ilosa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3" name="Picture 9" descr="C:\Users\arrighi\Desktop\Untitled Acquisition Protocol 810.tif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31" t="10106" r="25774" b="13478"/>
          <a:stretch/>
        </p:blipFill>
        <p:spPr bwMode="auto">
          <a:xfrm>
            <a:off x="404664" y="6612698"/>
            <a:ext cx="1945310" cy="184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onnecteur droit 20"/>
          <p:cNvCxnSpPr/>
          <p:nvPr/>
        </p:nvCxnSpPr>
        <p:spPr>
          <a:xfrm>
            <a:off x="1990149" y="8338085"/>
            <a:ext cx="19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405973" y="6612698"/>
            <a:ext cx="1772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eurckeana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(2n=36)</a:t>
            </a:r>
          </a:p>
        </p:txBody>
      </p:sp>
      <p:pic>
        <p:nvPicPr>
          <p:cNvPr id="1034" name="Picture 10" descr="C:\Users\arrighi\Desktop\Untitled Acquisition Protocol 83.tif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33" t="13216" r="27367" b="30370"/>
          <a:stretch/>
        </p:blipFill>
        <p:spPr bwMode="auto">
          <a:xfrm>
            <a:off x="2413753" y="6607693"/>
            <a:ext cx="1944000" cy="1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Connecteur droit 24"/>
          <p:cNvCxnSpPr/>
          <p:nvPr/>
        </p:nvCxnSpPr>
        <p:spPr>
          <a:xfrm>
            <a:off x="3971701" y="8338085"/>
            <a:ext cx="25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2418356" y="6614227"/>
            <a:ext cx="1575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ontevidensis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7" name="Picture 13" descr="C:\Users\arrighi\Desktop\Evenia 21 4.tif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42" t="29002" r="36680" b="42651"/>
          <a:stretch/>
        </p:blipFill>
        <p:spPr bwMode="auto">
          <a:xfrm>
            <a:off x="404664" y="4663477"/>
            <a:ext cx="1945309" cy="1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ZoneTexte 33"/>
          <p:cNvSpPr txBox="1"/>
          <p:nvPr/>
        </p:nvSpPr>
        <p:spPr>
          <a:xfrm>
            <a:off x="404665" y="4666145"/>
            <a:ext cx="1801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evenia </a:t>
            </a:r>
            <a:r>
              <a:rPr lang="fr-FR" sz="1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ssp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evenia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Connecteur droit 34"/>
          <p:cNvCxnSpPr/>
          <p:nvPr/>
        </p:nvCxnSpPr>
        <p:spPr>
          <a:xfrm>
            <a:off x="1756789" y="6380867"/>
            <a:ext cx="50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8" descr="C:\Users\arrighi\Desktop\320 copy.tif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90" t="25082" r="27301" b="22245"/>
          <a:stretch/>
        </p:blipFill>
        <p:spPr bwMode="auto">
          <a:xfrm>
            <a:off x="4438637" y="4663477"/>
            <a:ext cx="1944000" cy="1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ZoneTexte 41"/>
          <p:cNvSpPr txBox="1"/>
          <p:nvPr/>
        </p:nvSpPr>
        <p:spPr>
          <a:xfrm>
            <a:off x="4444436" y="4666141"/>
            <a:ext cx="1550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luminensis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5994608" y="6380867"/>
            <a:ext cx="259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11" descr="C:\Users\arrighi\Desktop\Untitled Acquisition Protocol 749 copy.tif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31" t="19936" r="24225" b="40230"/>
          <a:stretch/>
        </p:blipFill>
        <p:spPr bwMode="auto">
          <a:xfrm>
            <a:off x="4438636" y="6607693"/>
            <a:ext cx="1944001" cy="1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ZoneTexte 44"/>
          <p:cNvSpPr txBox="1"/>
          <p:nvPr/>
        </p:nvSpPr>
        <p:spPr>
          <a:xfrm>
            <a:off x="4446107" y="6614227"/>
            <a:ext cx="14118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arviflora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Connecteur droit 45"/>
          <p:cNvCxnSpPr/>
          <p:nvPr/>
        </p:nvCxnSpPr>
        <p:spPr>
          <a:xfrm>
            <a:off x="5878621" y="8338085"/>
            <a:ext cx="36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C:\Users\arrighi\Desktop\Untitled Acquisition Protocol 948 copy.tif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386" t="33521" r="27859" b="33521"/>
          <a:stretch/>
        </p:blipFill>
        <p:spPr bwMode="auto">
          <a:xfrm>
            <a:off x="4417950" y="2697397"/>
            <a:ext cx="1964688" cy="185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Connecteur droit 36"/>
          <p:cNvCxnSpPr/>
          <p:nvPr/>
        </p:nvCxnSpPr>
        <p:spPr>
          <a:xfrm>
            <a:off x="5878581" y="4427983"/>
            <a:ext cx="39489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4427165" y="2699791"/>
            <a:ext cx="1430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enticulata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C:\Users\arrighi\Desktop\Untitled Acquisition Protocol 974 copy.tif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83" t="30530" r="27271" b="20493"/>
          <a:stretch/>
        </p:blipFill>
        <p:spPr bwMode="auto">
          <a:xfrm>
            <a:off x="2412260" y="2697398"/>
            <a:ext cx="1941911" cy="185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Connecteur droit 37"/>
          <p:cNvCxnSpPr/>
          <p:nvPr/>
        </p:nvCxnSpPr>
        <p:spPr>
          <a:xfrm>
            <a:off x="3943935" y="4433921"/>
            <a:ext cx="3109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/>
          <p:cNvSpPr txBox="1"/>
          <p:nvPr/>
        </p:nvSpPr>
        <p:spPr>
          <a:xfrm>
            <a:off x="2410171" y="2699791"/>
            <a:ext cx="1146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iliata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64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righi\Desktop\Untitled Acquisition Protocol 876 copy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13" t="16203" r="22189" b="33390"/>
          <a:stretch/>
        </p:blipFill>
        <p:spPr bwMode="auto">
          <a:xfrm>
            <a:off x="2460453" y="2843808"/>
            <a:ext cx="1944001" cy="185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rrighi\Desktop\Untitled Acquisition Protocol 765 copy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97" t="29491" r="37990" b="36951"/>
          <a:stretch/>
        </p:blipFill>
        <p:spPr bwMode="auto">
          <a:xfrm>
            <a:off x="4478790" y="2843808"/>
            <a:ext cx="1944000" cy="186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ZoneTexte 39"/>
          <p:cNvSpPr txBox="1"/>
          <p:nvPr/>
        </p:nvSpPr>
        <p:spPr>
          <a:xfrm>
            <a:off x="4478789" y="2845033"/>
            <a:ext cx="15519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ensitiva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arrighi\Desktop\Untitled Acquisition Protocol 782 copy.tif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87" t="29911" r="30843" b="36960"/>
          <a:stretch/>
        </p:blipFill>
        <p:spPr bwMode="auto">
          <a:xfrm>
            <a:off x="437322" y="4777904"/>
            <a:ext cx="1944000" cy="186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Connecteur droit 41"/>
          <p:cNvCxnSpPr/>
          <p:nvPr/>
        </p:nvCxnSpPr>
        <p:spPr>
          <a:xfrm>
            <a:off x="1807393" y="6493515"/>
            <a:ext cx="43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441425" y="4779130"/>
            <a:ext cx="1700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ambacoudensis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C:\Users\arrighi\Desktop\Untitled Acquisition Protocol 726 copy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77" t="26088" r="32134" b="29706"/>
          <a:stretch/>
        </p:blipFill>
        <p:spPr bwMode="auto">
          <a:xfrm>
            <a:off x="2468630" y="4782863"/>
            <a:ext cx="1944000" cy="186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ZoneTexte 47"/>
          <p:cNvSpPr txBox="1"/>
          <p:nvPr/>
        </p:nvSpPr>
        <p:spPr>
          <a:xfrm>
            <a:off x="2468630" y="4787191"/>
            <a:ext cx="1200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illosa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Connecteur droit 48"/>
          <p:cNvCxnSpPr/>
          <p:nvPr/>
        </p:nvCxnSpPr>
        <p:spPr>
          <a:xfrm>
            <a:off x="3978879" y="6511055"/>
            <a:ext cx="32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12" descr="C:\Users\arrighi\Desktop\Untitled Acquisition Protocol 24.tif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166" t="23876" r="29436" b="34347"/>
          <a:stretch/>
        </p:blipFill>
        <p:spPr bwMode="auto">
          <a:xfrm>
            <a:off x="451060" y="919062"/>
            <a:ext cx="1944000" cy="185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Connecteur droit 53"/>
          <p:cNvCxnSpPr/>
          <p:nvPr/>
        </p:nvCxnSpPr>
        <p:spPr>
          <a:xfrm>
            <a:off x="1909260" y="2627784"/>
            <a:ext cx="34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454174" y="925758"/>
            <a:ext cx="1365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atula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" name="Picture 14" descr="C:\Users\arrighi\Desktop\Untitled Acquisition Protocol 841 copy.tif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73" t="8698" r="19051" b="17030"/>
          <a:stretch/>
        </p:blipFill>
        <p:spPr bwMode="auto">
          <a:xfrm>
            <a:off x="2461586" y="919061"/>
            <a:ext cx="1944001" cy="185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7" name="Connecteur droit 56"/>
          <p:cNvCxnSpPr/>
          <p:nvPr/>
        </p:nvCxnSpPr>
        <p:spPr>
          <a:xfrm>
            <a:off x="4070243" y="2627784"/>
            <a:ext cx="21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2468539" y="919688"/>
            <a:ext cx="1374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igmaea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(2n=76)</a:t>
            </a:r>
            <a:endParaRPr lang="fr-FR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Connecteur droit 58"/>
          <p:cNvCxnSpPr/>
          <p:nvPr/>
        </p:nvCxnSpPr>
        <p:spPr>
          <a:xfrm>
            <a:off x="5846942" y="4559418"/>
            <a:ext cx="43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59"/>
          <p:cNvSpPr txBox="1"/>
          <p:nvPr/>
        </p:nvSpPr>
        <p:spPr>
          <a:xfrm>
            <a:off x="2477764" y="2849617"/>
            <a:ext cx="119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elloi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4005386" y="4586959"/>
            <a:ext cx="27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3" descr="C:\Users\arrighi\Desktop\Untitled Acquisition Protocol 919 copy.tif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56" t="51996" r="18397" b="19977"/>
          <a:stretch/>
        </p:blipFill>
        <p:spPr bwMode="auto">
          <a:xfrm>
            <a:off x="4465315" y="925758"/>
            <a:ext cx="1943999" cy="184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Connecteur droit 26"/>
          <p:cNvCxnSpPr/>
          <p:nvPr/>
        </p:nvCxnSpPr>
        <p:spPr>
          <a:xfrm>
            <a:off x="5768933" y="2694377"/>
            <a:ext cx="4965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4481217" y="925758"/>
            <a:ext cx="1287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udis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 descr="C:\Users\arrighi\Desktop\Untitled Acquisition Protocol 952 copy.tif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05" t="19179" r="16999" b="36465"/>
          <a:stretch/>
        </p:blipFill>
        <p:spPr bwMode="auto">
          <a:xfrm>
            <a:off x="448208" y="2843808"/>
            <a:ext cx="1937909" cy="185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Connecteur droit 28"/>
          <p:cNvCxnSpPr/>
          <p:nvPr/>
        </p:nvCxnSpPr>
        <p:spPr>
          <a:xfrm>
            <a:off x="1956204" y="4573125"/>
            <a:ext cx="30743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459938" y="2850816"/>
            <a:ext cx="1280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fr-FR" sz="1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cabra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9675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125</Words>
  <Application>Microsoft Office PowerPoint</Application>
  <PresentationFormat>Affichage à l'écran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49</cp:revision>
  <dcterms:created xsi:type="dcterms:W3CDTF">2016-08-03T12:28:01Z</dcterms:created>
  <dcterms:modified xsi:type="dcterms:W3CDTF">2018-11-19T09:37:36Z</dcterms:modified>
</cp:coreProperties>
</file>