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76"/>
  </p:normalViewPr>
  <p:slideViewPr>
    <p:cSldViewPr snapToGrid="0" snapToObjects="1">
      <p:cViewPr varScale="1">
        <p:scale>
          <a:sx n="106" d="100"/>
          <a:sy n="106" d="100"/>
        </p:scale>
        <p:origin x="600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1D5FF-1AE9-A14E-8B90-A1D235B398C8}" type="datetimeFigureOut">
              <a:rPr lang="en-US" smtClean="0"/>
              <a:t>2/27/18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589FC-269B-2345-B971-F32F5C0D56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142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1D5FF-1AE9-A14E-8B90-A1D235B398C8}" type="datetimeFigureOut">
              <a:rPr lang="en-US" smtClean="0"/>
              <a:t>2/27/18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589FC-269B-2345-B971-F32F5C0D56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291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1D5FF-1AE9-A14E-8B90-A1D235B398C8}" type="datetimeFigureOut">
              <a:rPr lang="en-US" smtClean="0"/>
              <a:t>2/27/18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589FC-269B-2345-B971-F32F5C0D56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378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1D5FF-1AE9-A14E-8B90-A1D235B398C8}" type="datetimeFigureOut">
              <a:rPr lang="en-US" smtClean="0"/>
              <a:t>2/27/18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589FC-269B-2345-B971-F32F5C0D56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957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1D5FF-1AE9-A14E-8B90-A1D235B398C8}" type="datetimeFigureOut">
              <a:rPr lang="en-US" smtClean="0"/>
              <a:t>2/27/18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589FC-269B-2345-B971-F32F5C0D56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442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1D5FF-1AE9-A14E-8B90-A1D235B398C8}" type="datetimeFigureOut">
              <a:rPr lang="en-US" smtClean="0"/>
              <a:t>2/27/18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589FC-269B-2345-B971-F32F5C0D56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257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1D5FF-1AE9-A14E-8B90-A1D235B398C8}" type="datetimeFigureOut">
              <a:rPr lang="en-US" smtClean="0"/>
              <a:t>2/27/18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589FC-269B-2345-B971-F32F5C0D56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674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1D5FF-1AE9-A14E-8B90-A1D235B398C8}" type="datetimeFigureOut">
              <a:rPr lang="en-US" smtClean="0"/>
              <a:t>2/27/18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589FC-269B-2345-B971-F32F5C0D56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502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1D5FF-1AE9-A14E-8B90-A1D235B398C8}" type="datetimeFigureOut">
              <a:rPr lang="en-US" smtClean="0"/>
              <a:t>2/27/18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589FC-269B-2345-B971-F32F5C0D56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54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1D5FF-1AE9-A14E-8B90-A1D235B398C8}" type="datetimeFigureOut">
              <a:rPr lang="en-US" smtClean="0"/>
              <a:t>2/27/18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589FC-269B-2345-B971-F32F5C0D56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498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1D5FF-1AE9-A14E-8B90-A1D235B398C8}" type="datetimeFigureOut">
              <a:rPr lang="en-US" smtClean="0"/>
              <a:t>2/27/18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589FC-269B-2345-B971-F32F5C0D56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996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61D5FF-1AE9-A14E-8B90-A1D235B398C8}" type="datetimeFigureOut">
              <a:rPr lang="en-US" smtClean="0"/>
              <a:t>2/27/18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4589FC-269B-2345-B971-F32F5C0D56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381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remakeManhattanPlo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65"/>
          <a:stretch/>
        </p:blipFill>
        <p:spPr>
          <a:xfrm>
            <a:off x="0" y="878305"/>
            <a:ext cx="9144000" cy="544860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0543619-DF90-E64B-8D86-7B68148A47B5}"/>
              </a:ext>
            </a:extLst>
          </p:cNvPr>
          <p:cNvSpPr txBox="1"/>
          <p:nvPr/>
        </p:nvSpPr>
        <p:spPr>
          <a:xfrm>
            <a:off x="3392904" y="385011"/>
            <a:ext cx="2142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Vascular bundle area</a:t>
            </a:r>
          </a:p>
        </p:txBody>
      </p:sp>
    </p:spTree>
    <p:extLst>
      <p:ext uri="{BB962C8B-B14F-4D97-AF65-F5344CB8AC3E}">
        <p14:creationId xmlns:p14="http://schemas.microsoft.com/office/powerpoint/2010/main" val="33152139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</Words>
  <Application>Microsoft Macintosh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WEI User</dc:creator>
  <cp:lastModifiedBy>Mona Mazaheri</cp:lastModifiedBy>
  <cp:revision>2</cp:revision>
  <dcterms:created xsi:type="dcterms:W3CDTF">2017-12-28T12:59:06Z</dcterms:created>
  <dcterms:modified xsi:type="dcterms:W3CDTF">2018-02-27T19:00:48Z</dcterms:modified>
</cp:coreProperties>
</file>