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4753"/>
  </p:normalViewPr>
  <p:slideViewPr>
    <p:cSldViewPr snapToGrid="0" snapToObjects="1">
      <p:cViewPr varScale="1">
        <p:scale>
          <a:sx n="101" d="100"/>
          <a:sy n="101" d="100"/>
        </p:scale>
        <p:origin x="115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13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46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80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6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409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5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05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98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821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54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61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F3D13-8A28-7342-876E-43AF7EEB64B1}" type="datetimeFigureOut">
              <a:rPr lang="en-US" smtClean="0"/>
              <a:t>6/29/18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41E0E-6904-5A4C-A60F-0E86E93DD2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08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21988" y="246092"/>
            <a:ext cx="8858539" cy="4692130"/>
            <a:chOff x="49530" y="306572"/>
            <a:chExt cx="8858539" cy="4692130"/>
          </a:xfrm>
        </p:grpSpPr>
        <p:pic>
          <p:nvPicPr>
            <p:cNvPr id="5" name="Picture 4" descr="qPCR041317-3.tif"/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21" t="4420" r="65834" b="8469"/>
            <a:stretch/>
          </p:blipFill>
          <p:spPr>
            <a:xfrm rot="5400000">
              <a:off x="4356202" y="-1635398"/>
              <a:ext cx="1783240" cy="732049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23838" y="3696556"/>
              <a:ext cx="13187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i="1" dirty="0"/>
                <a:t>EIF4A</a:t>
              </a:r>
              <a:r>
                <a:rPr lang="en-US" sz="1600" b="1" dirty="0"/>
                <a:t> marker</a:t>
              </a:r>
            </a:p>
            <a:p>
              <a:pPr algn="ctr"/>
              <a:r>
                <a:rPr lang="en-US" sz="1600" b="1" dirty="0"/>
                <a:t> (control)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9530" y="2443462"/>
              <a:ext cx="14930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i="1" dirty="0"/>
                <a:t>Zmm22</a:t>
              </a:r>
              <a:r>
                <a:rPr lang="en-US" sz="1600" b="1" dirty="0"/>
                <a:t> marker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 rot="16200000">
              <a:off x="4482237" y="1561743"/>
              <a:ext cx="1846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 rot="5400000">
              <a:off x="3278917" y="-858616"/>
              <a:ext cx="414568" cy="3515014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1" name="Left Brace 10"/>
            <p:cNvSpPr/>
            <p:nvPr/>
          </p:nvSpPr>
          <p:spPr>
            <a:xfrm rot="5400000">
              <a:off x="6864486" y="-875721"/>
              <a:ext cx="414568" cy="3515014"/>
            </a:xfrm>
            <a:prstGeom prst="lef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934752" y="306572"/>
              <a:ext cx="1321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25 PCR cycles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584247" y="313870"/>
              <a:ext cx="13217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30 </a:t>
              </a:r>
              <a:r>
                <a:rPr lang="en-US" sz="1600" b="1"/>
                <a:t>PCR cycles</a:t>
              </a:r>
              <a:endParaRPr lang="en-US" sz="1600" b="1" dirty="0"/>
            </a:p>
          </p:txBody>
        </p:sp>
        <p:pic>
          <p:nvPicPr>
            <p:cNvPr id="14" name="Picture 13" descr="qPCR041317-3.tif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25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106" t="4420" r="18248" b="8469"/>
            <a:stretch/>
          </p:blipFill>
          <p:spPr>
            <a:xfrm rot="5400000">
              <a:off x="4238065" y="328699"/>
              <a:ext cx="2019517" cy="7320490"/>
            </a:xfrm>
            <a:prstGeom prst="rect">
              <a:avLst/>
            </a:prstGeom>
          </p:spPr>
        </p:pic>
        <p:grpSp>
          <p:nvGrpSpPr>
            <p:cNvPr id="15" name="Group 14"/>
            <p:cNvGrpSpPr/>
            <p:nvPr/>
          </p:nvGrpSpPr>
          <p:grpSpPr>
            <a:xfrm>
              <a:off x="2095232" y="1235477"/>
              <a:ext cx="3190591" cy="1092567"/>
              <a:chOff x="2095232" y="1235477"/>
              <a:chExt cx="3190591" cy="1092567"/>
            </a:xfrm>
          </p:grpSpPr>
          <p:sp>
            <p:nvSpPr>
              <p:cNvPr id="29" name="TextBox 28"/>
              <p:cNvSpPr txBox="1"/>
              <p:nvPr/>
            </p:nvSpPr>
            <p:spPr>
              <a:xfrm rot="16200000">
                <a:off x="2010673" y="1893931"/>
                <a:ext cx="5076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B73</a:t>
                </a: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 rot="16200000">
                <a:off x="1979546" y="1612484"/>
                <a:ext cx="10925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Event 1 (T)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 rot="16200000">
                <a:off x="4756912" y="1789788"/>
                <a:ext cx="71926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</a:rPr>
                  <a:t>Water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 rot="16200000">
              <a:off x="1509227" y="1386651"/>
              <a:ext cx="7691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Ladder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 rot="16200000">
              <a:off x="5098960" y="1353818"/>
              <a:ext cx="76916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</a:rPr>
                <a:t>Ladder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 rot="16200000">
            <a:off x="3053630" y="1546360"/>
            <a:ext cx="1082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(T)</a:t>
            </a:r>
          </a:p>
        </p:txBody>
      </p:sp>
      <p:sp>
        <p:nvSpPr>
          <p:cNvPr id="40" name="TextBox 39"/>
          <p:cNvSpPr txBox="1"/>
          <p:nvPr/>
        </p:nvSpPr>
        <p:spPr>
          <a:xfrm rot="16200000">
            <a:off x="2436320" y="1552005"/>
            <a:ext cx="1082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(T)</a:t>
            </a:r>
          </a:p>
        </p:txBody>
      </p:sp>
      <p:sp>
        <p:nvSpPr>
          <p:cNvPr id="41" name="TextBox 40"/>
          <p:cNvSpPr txBox="1"/>
          <p:nvPr/>
        </p:nvSpPr>
        <p:spPr>
          <a:xfrm rot="16200000">
            <a:off x="2701696" y="1497293"/>
            <a:ext cx="117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1 (C)</a:t>
            </a:r>
          </a:p>
        </p:txBody>
      </p:sp>
      <p:sp>
        <p:nvSpPr>
          <p:cNvPr id="42" name="TextBox 41"/>
          <p:cNvSpPr txBox="1"/>
          <p:nvPr/>
        </p:nvSpPr>
        <p:spPr>
          <a:xfrm rot="16200000">
            <a:off x="3316277" y="1546856"/>
            <a:ext cx="1092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(T)</a:t>
            </a:r>
          </a:p>
        </p:txBody>
      </p:sp>
      <p:sp>
        <p:nvSpPr>
          <p:cNvPr id="43" name="TextBox 42"/>
          <p:cNvSpPr txBox="1"/>
          <p:nvPr/>
        </p:nvSpPr>
        <p:spPr>
          <a:xfrm rot="16200000">
            <a:off x="3564457" y="1545348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(C)</a:t>
            </a:r>
          </a:p>
        </p:txBody>
      </p:sp>
      <p:sp>
        <p:nvSpPr>
          <p:cNvPr id="44" name="TextBox 43"/>
          <p:cNvSpPr txBox="1"/>
          <p:nvPr/>
        </p:nvSpPr>
        <p:spPr>
          <a:xfrm rot="16200000">
            <a:off x="3870569" y="1551041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(C)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4180477" y="1543861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(C)</a:t>
            </a:r>
          </a:p>
        </p:txBody>
      </p:sp>
      <p:sp>
        <p:nvSpPr>
          <p:cNvPr id="47" name="TextBox 46"/>
          <p:cNvSpPr txBox="1"/>
          <p:nvPr/>
        </p:nvSpPr>
        <p:spPr>
          <a:xfrm rot="16200000">
            <a:off x="4493543" y="1578841"/>
            <a:ext cx="1026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C)</a:t>
            </a:r>
          </a:p>
        </p:txBody>
      </p:sp>
      <p:sp>
        <p:nvSpPr>
          <p:cNvPr id="48" name="TextBox 47"/>
          <p:cNvSpPr txBox="1"/>
          <p:nvPr/>
        </p:nvSpPr>
        <p:spPr>
          <a:xfrm rot="16200000">
            <a:off x="6531898" y="1543448"/>
            <a:ext cx="1082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(T)</a:t>
            </a:r>
          </a:p>
        </p:txBody>
      </p:sp>
      <p:sp>
        <p:nvSpPr>
          <p:cNvPr id="49" name="TextBox 48"/>
          <p:cNvSpPr txBox="1"/>
          <p:nvPr/>
        </p:nvSpPr>
        <p:spPr>
          <a:xfrm rot="16200000">
            <a:off x="5941999" y="1558229"/>
            <a:ext cx="1082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(T)</a:t>
            </a:r>
          </a:p>
        </p:txBody>
      </p:sp>
      <p:sp>
        <p:nvSpPr>
          <p:cNvPr id="50" name="TextBox 49"/>
          <p:cNvSpPr txBox="1"/>
          <p:nvPr/>
        </p:nvSpPr>
        <p:spPr>
          <a:xfrm rot="16200000">
            <a:off x="6207375" y="1503517"/>
            <a:ext cx="11705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1 (C)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6812819" y="1534808"/>
            <a:ext cx="1092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(T)</a:t>
            </a:r>
          </a:p>
        </p:txBody>
      </p:sp>
      <p:sp>
        <p:nvSpPr>
          <p:cNvPr id="52" name="TextBox 51"/>
          <p:cNvSpPr txBox="1"/>
          <p:nvPr/>
        </p:nvSpPr>
        <p:spPr>
          <a:xfrm rot="16200000">
            <a:off x="7106684" y="1538872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(C)</a:t>
            </a:r>
          </a:p>
        </p:txBody>
      </p:sp>
      <p:sp>
        <p:nvSpPr>
          <p:cNvPr id="53" name="TextBox 52"/>
          <p:cNvSpPr txBox="1"/>
          <p:nvPr/>
        </p:nvSpPr>
        <p:spPr>
          <a:xfrm rot="16200000">
            <a:off x="7394522" y="1544565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2 (C)</a:t>
            </a:r>
          </a:p>
        </p:txBody>
      </p:sp>
      <p:sp>
        <p:nvSpPr>
          <p:cNvPr id="54" name="TextBox 53"/>
          <p:cNvSpPr txBox="1"/>
          <p:nvPr/>
        </p:nvSpPr>
        <p:spPr>
          <a:xfrm rot="16200000">
            <a:off x="7667882" y="1537385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(C)</a:t>
            </a:r>
          </a:p>
        </p:txBody>
      </p:sp>
      <p:sp>
        <p:nvSpPr>
          <p:cNvPr id="55" name="TextBox 54"/>
          <p:cNvSpPr txBox="1"/>
          <p:nvPr/>
        </p:nvSpPr>
        <p:spPr>
          <a:xfrm rot="16200000">
            <a:off x="7967162" y="1534265"/>
            <a:ext cx="10908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3 (C)</a:t>
            </a:r>
          </a:p>
        </p:txBody>
      </p:sp>
      <p:sp>
        <p:nvSpPr>
          <p:cNvPr id="56" name="TextBox 55"/>
          <p:cNvSpPr txBox="1"/>
          <p:nvPr/>
        </p:nvSpPr>
        <p:spPr>
          <a:xfrm rot="16200000">
            <a:off x="5696623" y="1546181"/>
            <a:ext cx="1092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Event 1 (T)</a:t>
            </a:r>
          </a:p>
        </p:txBody>
      </p:sp>
      <p:sp>
        <p:nvSpPr>
          <p:cNvPr id="57" name="TextBox 56"/>
          <p:cNvSpPr txBox="1"/>
          <p:nvPr/>
        </p:nvSpPr>
        <p:spPr>
          <a:xfrm rot="16200000">
            <a:off x="5686291" y="1838656"/>
            <a:ext cx="5076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B73</a:t>
            </a:r>
          </a:p>
        </p:txBody>
      </p:sp>
      <p:sp>
        <p:nvSpPr>
          <p:cNvPr id="58" name="TextBox 57"/>
          <p:cNvSpPr txBox="1"/>
          <p:nvPr/>
        </p:nvSpPr>
        <p:spPr>
          <a:xfrm rot="16200000">
            <a:off x="8445414" y="1725252"/>
            <a:ext cx="719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Water</a:t>
            </a:r>
          </a:p>
        </p:txBody>
      </p:sp>
    </p:spTree>
    <p:extLst>
      <p:ext uri="{BB962C8B-B14F-4D97-AF65-F5344CB8AC3E}">
        <p14:creationId xmlns:p14="http://schemas.microsoft.com/office/powerpoint/2010/main" val="2278351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109</Words>
  <Application>Microsoft Macintosh PowerPoint</Application>
  <PresentationFormat>On-screen Show (4:3)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WEI User</dc:creator>
  <cp:lastModifiedBy>Mona Mazaheri</cp:lastModifiedBy>
  <cp:revision>5</cp:revision>
  <dcterms:created xsi:type="dcterms:W3CDTF">2017-12-27T21:40:06Z</dcterms:created>
  <dcterms:modified xsi:type="dcterms:W3CDTF">2018-06-29T13:07:07Z</dcterms:modified>
</cp:coreProperties>
</file>