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és Huerta" userId="cc1c629b-b497-4567-858f-fe55dd7b3bc2" providerId="ADAL" clId="{D796474B-25B4-4302-8D31-4FA7BF56F3AC}"/>
    <pc:docChg chg="delSld">
      <pc:chgData name="Alejandro Atarés Huerta" userId="cc1c629b-b497-4567-858f-fe55dd7b3bc2" providerId="ADAL" clId="{D796474B-25B4-4302-8D31-4FA7BF56F3AC}" dt="2019-03-05T16:55:35.680" v="15" actId="2696"/>
      <pc:docMkLst>
        <pc:docMk/>
      </pc:docMkLst>
      <pc:sldChg chg="del">
        <pc:chgData name="Alejandro Atarés Huerta" userId="cc1c629b-b497-4567-858f-fe55dd7b3bc2" providerId="ADAL" clId="{D796474B-25B4-4302-8D31-4FA7BF56F3AC}" dt="2019-03-05T16:55:31.696" v="0" actId="2696"/>
        <pc:sldMkLst>
          <pc:docMk/>
          <pc:sldMk cId="0" sldId="256"/>
        </pc:sldMkLst>
      </pc:sldChg>
      <pc:sldChg chg="del">
        <pc:chgData name="Alejandro Atarés Huerta" userId="cc1c629b-b497-4567-858f-fe55dd7b3bc2" providerId="ADAL" clId="{D796474B-25B4-4302-8D31-4FA7BF56F3AC}" dt="2019-03-05T16:55:31.743" v="2" actId="2696"/>
        <pc:sldMkLst>
          <pc:docMk/>
          <pc:sldMk cId="0" sldId="258"/>
        </pc:sldMkLst>
      </pc:sldChg>
      <pc:sldChg chg="del">
        <pc:chgData name="Alejandro Atarés Huerta" userId="cc1c629b-b497-4567-858f-fe55dd7b3bc2" providerId="ADAL" clId="{D796474B-25B4-4302-8D31-4FA7BF56F3AC}" dt="2019-03-05T16:55:31.758" v="3" actId="2696"/>
        <pc:sldMkLst>
          <pc:docMk/>
          <pc:sldMk cId="0" sldId="259"/>
        </pc:sldMkLst>
      </pc:sldChg>
      <pc:sldChg chg="del">
        <pc:chgData name="Alejandro Atarés Huerta" userId="cc1c629b-b497-4567-858f-fe55dd7b3bc2" providerId="ADAL" clId="{D796474B-25B4-4302-8D31-4FA7BF56F3AC}" dt="2019-03-05T16:55:31.805" v="5" actId="2696"/>
        <pc:sldMkLst>
          <pc:docMk/>
          <pc:sldMk cId="0" sldId="261"/>
        </pc:sldMkLst>
      </pc:sldChg>
      <pc:sldChg chg="del">
        <pc:chgData name="Alejandro Atarés Huerta" userId="cc1c629b-b497-4567-858f-fe55dd7b3bc2" providerId="ADAL" clId="{D796474B-25B4-4302-8D31-4FA7BF56F3AC}" dt="2019-03-05T16:55:31.805" v="6" actId="2696"/>
        <pc:sldMkLst>
          <pc:docMk/>
          <pc:sldMk cId="0" sldId="262"/>
        </pc:sldMkLst>
      </pc:sldChg>
      <pc:sldChg chg="del">
        <pc:chgData name="Alejandro Atarés Huerta" userId="cc1c629b-b497-4567-858f-fe55dd7b3bc2" providerId="ADAL" clId="{D796474B-25B4-4302-8D31-4FA7BF56F3AC}" dt="2019-03-05T16:55:31.821" v="7" actId="2696"/>
        <pc:sldMkLst>
          <pc:docMk/>
          <pc:sldMk cId="0" sldId="263"/>
        </pc:sldMkLst>
      </pc:sldChg>
      <pc:sldChg chg="del">
        <pc:chgData name="Alejandro Atarés Huerta" userId="cc1c629b-b497-4567-858f-fe55dd7b3bc2" providerId="ADAL" clId="{D796474B-25B4-4302-8D31-4FA7BF56F3AC}" dt="2019-03-05T16:55:31.883" v="8" actId="2696"/>
        <pc:sldMkLst>
          <pc:docMk/>
          <pc:sldMk cId="0" sldId="264"/>
        </pc:sldMkLst>
      </pc:sldChg>
      <pc:sldChg chg="del">
        <pc:chgData name="Alejandro Atarés Huerta" userId="cc1c629b-b497-4567-858f-fe55dd7b3bc2" providerId="ADAL" clId="{D796474B-25B4-4302-8D31-4FA7BF56F3AC}" dt="2019-03-05T16:55:31.914" v="10" actId="2696"/>
        <pc:sldMkLst>
          <pc:docMk/>
          <pc:sldMk cId="0" sldId="265"/>
        </pc:sldMkLst>
      </pc:sldChg>
      <pc:sldChg chg="del">
        <pc:chgData name="Alejandro Atarés Huerta" userId="cc1c629b-b497-4567-858f-fe55dd7b3bc2" providerId="ADAL" clId="{D796474B-25B4-4302-8D31-4FA7BF56F3AC}" dt="2019-03-05T16:55:31.914" v="11" actId="2696"/>
        <pc:sldMkLst>
          <pc:docMk/>
          <pc:sldMk cId="0" sldId="266"/>
        </pc:sldMkLst>
      </pc:sldChg>
      <pc:sldChg chg="del">
        <pc:chgData name="Alejandro Atarés Huerta" userId="cc1c629b-b497-4567-858f-fe55dd7b3bc2" providerId="ADAL" clId="{D796474B-25B4-4302-8D31-4FA7BF56F3AC}" dt="2019-03-05T16:55:35.633" v="12" actId="2696"/>
        <pc:sldMkLst>
          <pc:docMk/>
          <pc:sldMk cId="0" sldId="268"/>
        </pc:sldMkLst>
      </pc:sldChg>
      <pc:sldChg chg="del">
        <pc:chgData name="Alejandro Atarés Huerta" userId="cc1c629b-b497-4567-858f-fe55dd7b3bc2" providerId="ADAL" clId="{D796474B-25B4-4302-8D31-4FA7BF56F3AC}" dt="2019-03-05T16:55:35.649" v="13" actId="2696"/>
        <pc:sldMkLst>
          <pc:docMk/>
          <pc:sldMk cId="0" sldId="269"/>
        </pc:sldMkLst>
      </pc:sldChg>
      <pc:sldChg chg="del">
        <pc:chgData name="Alejandro Atarés Huerta" userId="cc1c629b-b497-4567-858f-fe55dd7b3bc2" providerId="ADAL" clId="{D796474B-25B4-4302-8D31-4FA7BF56F3AC}" dt="2019-03-05T16:55:31.789" v="4" actId="2696"/>
        <pc:sldMkLst>
          <pc:docMk/>
          <pc:sldMk cId="0" sldId="270"/>
        </pc:sldMkLst>
      </pc:sldChg>
      <pc:sldChg chg="del">
        <pc:chgData name="Alejandro Atarés Huerta" userId="cc1c629b-b497-4567-858f-fe55dd7b3bc2" providerId="ADAL" clId="{D796474B-25B4-4302-8D31-4FA7BF56F3AC}" dt="2019-03-05T16:55:35.665" v="14" actId="2696"/>
        <pc:sldMkLst>
          <pc:docMk/>
          <pc:sldMk cId="0" sldId="271"/>
        </pc:sldMkLst>
      </pc:sldChg>
      <pc:sldChg chg="del">
        <pc:chgData name="Alejandro Atarés Huerta" userId="cc1c629b-b497-4567-858f-fe55dd7b3bc2" providerId="ADAL" clId="{D796474B-25B4-4302-8D31-4FA7BF56F3AC}" dt="2019-03-05T16:55:35.680" v="15" actId="2696"/>
        <pc:sldMkLst>
          <pc:docMk/>
          <pc:sldMk cId="0" sldId="272"/>
        </pc:sldMkLst>
      </pc:sldChg>
      <pc:sldChg chg="del">
        <pc:chgData name="Alejandro Atarés Huerta" userId="cc1c629b-b497-4567-858f-fe55dd7b3bc2" providerId="ADAL" clId="{D796474B-25B4-4302-8D31-4FA7BF56F3AC}" dt="2019-03-05T16:55:31.899" v="9" actId="2696"/>
        <pc:sldMkLst>
          <pc:docMk/>
          <pc:sldMk cId="0" sldId="273"/>
        </pc:sldMkLst>
      </pc:sldChg>
      <pc:sldChg chg="del">
        <pc:chgData name="Alejandro Atarés Huerta" userId="cc1c629b-b497-4567-858f-fe55dd7b3bc2" providerId="ADAL" clId="{D796474B-25B4-4302-8D31-4FA7BF56F3AC}" dt="2019-03-05T16:55:31.727" v="1" actId="2696"/>
        <pc:sldMkLst>
          <pc:docMk/>
          <pc:sldMk cId="121244185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8B369-B4A8-4BA1-BB34-40B384A74DC6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5335D-47E0-47B1-935E-B2B3A200BB0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6E30F-D250-419E-8C48-650DB636E479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6FA1-2424-45F7-86BB-D0551A92E8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31 Grupo"/>
          <p:cNvGrpSpPr/>
          <p:nvPr/>
        </p:nvGrpSpPr>
        <p:grpSpPr>
          <a:xfrm>
            <a:off x="409017" y="1070537"/>
            <a:ext cx="6001517" cy="6430421"/>
            <a:chOff x="409017" y="600929"/>
            <a:chExt cx="6001517" cy="6430421"/>
          </a:xfrm>
        </p:grpSpPr>
        <p:grpSp>
          <p:nvGrpSpPr>
            <p:cNvPr id="3" name="41 Grupo"/>
            <p:cNvGrpSpPr/>
            <p:nvPr/>
          </p:nvGrpSpPr>
          <p:grpSpPr>
            <a:xfrm>
              <a:off x="419778" y="606711"/>
              <a:ext cx="4095724" cy="3419296"/>
              <a:chOff x="-2703155" y="1207293"/>
              <a:chExt cx="3880957" cy="3240000"/>
            </a:xfrm>
          </p:grpSpPr>
          <p:grpSp>
            <p:nvGrpSpPr>
              <p:cNvPr id="4" name="40 Grupo"/>
              <p:cNvGrpSpPr>
                <a:grpSpLocks noChangeAspect="1"/>
              </p:cNvGrpSpPr>
              <p:nvPr/>
            </p:nvGrpSpPr>
            <p:grpSpPr>
              <a:xfrm>
                <a:off x="-2703155" y="1207293"/>
                <a:ext cx="3880957" cy="3240000"/>
                <a:chOff x="-2713181" y="1207294"/>
                <a:chExt cx="2370281" cy="1978819"/>
              </a:xfrm>
            </p:grpSpPr>
            <p:pic>
              <p:nvPicPr>
                <p:cNvPr id="102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7385" t="1574" r="27744" b="37412"/>
                <a:stretch>
                  <a:fillRect/>
                </a:stretch>
              </p:blipFill>
              <p:spPr bwMode="auto">
                <a:xfrm flipH="1">
                  <a:off x="-2713181" y="1207294"/>
                  <a:ext cx="1182628" cy="19788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7648" t="1668" r="28508" b="37258"/>
                <a:stretch>
                  <a:fillRect/>
                </a:stretch>
              </p:blipFill>
              <p:spPr bwMode="auto">
                <a:xfrm>
                  <a:off x="-1506828" y="1207294"/>
                  <a:ext cx="1163928" cy="19788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4030" t="38580" r="60858" b="32976"/>
              <a:stretch>
                <a:fillRect/>
              </a:stretch>
            </p:blipFill>
            <p:spPr bwMode="auto">
              <a:xfrm>
                <a:off x="-650088" y="2373505"/>
                <a:ext cx="1000127" cy="2013414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</p:pic>
        </p:grpSp>
        <p:grpSp>
          <p:nvGrpSpPr>
            <p:cNvPr id="5" name="38 Grupo"/>
            <p:cNvGrpSpPr>
              <a:grpSpLocks noChangeAspect="1"/>
            </p:cNvGrpSpPr>
            <p:nvPr/>
          </p:nvGrpSpPr>
          <p:grpSpPr>
            <a:xfrm>
              <a:off x="4598872" y="612673"/>
              <a:ext cx="1811306" cy="3406630"/>
              <a:chOff x="-4958366" y="225985"/>
              <a:chExt cx="4186800" cy="7874360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1005" r="8537"/>
              <a:stretch>
                <a:fillRect/>
              </a:stretch>
            </p:blipFill>
            <p:spPr bwMode="auto">
              <a:xfrm>
                <a:off x="-4958366" y="225985"/>
                <a:ext cx="4185634" cy="3902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51" name="Picture 3"/>
              <p:cNvPicPr preferRelativeResize="0">
                <a:picLocks noChangeArrowheads="1"/>
              </p:cNvPicPr>
              <p:nvPr/>
            </p:nvPicPr>
            <p:blipFill>
              <a:blip r:embed="rId6" cstate="print"/>
              <a:srcRect l="1184"/>
              <a:stretch>
                <a:fillRect/>
              </a:stretch>
            </p:blipFill>
            <p:spPr bwMode="auto">
              <a:xfrm>
                <a:off x="-4958366" y="4198270"/>
                <a:ext cx="4186800" cy="3902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28" name="Picture 5" descr="ETSP 4728 C09"/>
            <p:cNvPicPr>
              <a:picLocks noChangeAspect="1" noChangeArrowheads="1"/>
            </p:cNvPicPr>
            <p:nvPr/>
          </p:nvPicPr>
          <p:blipFill>
            <a:blip r:embed="rId7" cstate="print"/>
            <a:srcRect t="20236" r="42224" b="51958"/>
            <a:stretch>
              <a:fillRect/>
            </a:stretch>
          </p:blipFill>
          <p:spPr bwMode="auto">
            <a:xfrm flipV="1">
              <a:off x="4945598" y="5723577"/>
              <a:ext cx="1464936" cy="1307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6" descr="10wt"/>
            <p:cNvPicPr>
              <a:picLocks noChangeAspect="1" noChangeArrowheads="1"/>
            </p:cNvPicPr>
            <p:nvPr/>
          </p:nvPicPr>
          <p:blipFill>
            <a:blip r:embed="rId8" cstate="print"/>
            <a:srcRect t="9712" b="35307"/>
            <a:stretch>
              <a:fillRect/>
            </a:stretch>
          </p:blipFill>
          <p:spPr bwMode="auto">
            <a:xfrm flipH="1" flipV="1">
              <a:off x="3430404" y="5723577"/>
              <a:ext cx="1497490" cy="1307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7" descr="pE47 Hoja 04"/>
            <p:cNvPicPr>
              <a:picLocks noChangeAspect="1" noChangeArrowheads="1"/>
            </p:cNvPicPr>
            <p:nvPr/>
          </p:nvPicPr>
          <p:blipFill>
            <a:blip r:embed="rId9" cstate="print"/>
            <a:srcRect l="30574" t="12741" r="38828" b="38046"/>
            <a:stretch>
              <a:fillRect/>
            </a:stretch>
          </p:blipFill>
          <p:spPr bwMode="auto">
            <a:xfrm>
              <a:off x="3430404" y="4108577"/>
              <a:ext cx="1497490" cy="1598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9" descr="ETSP pE47 4728 TG1 Tricomas 26"/>
            <p:cNvPicPr>
              <a:picLocks noChangeAspect="1" noChangeArrowheads="1"/>
            </p:cNvPicPr>
            <p:nvPr/>
          </p:nvPicPr>
          <p:blipFill>
            <a:blip r:embed="rId10" cstate="print"/>
            <a:srcRect l="27831" t="13094" r="26807" b="11900"/>
            <a:stretch>
              <a:fillRect/>
            </a:stretch>
          </p:blipFill>
          <p:spPr bwMode="auto">
            <a:xfrm flipV="1">
              <a:off x="4945598" y="4108577"/>
              <a:ext cx="1464936" cy="1598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11" cstate="print"/>
            <a:srcRect l="5319" r="6370"/>
            <a:stretch>
              <a:fillRect/>
            </a:stretch>
          </p:blipFill>
          <p:spPr bwMode="auto">
            <a:xfrm>
              <a:off x="419779" y="4107990"/>
              <a:ext cx="1452600" cy="2923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12" cstate="print"/>
            <a:srcRect l="11675"/>
            <a:stretch>
              <a:fillRect/>
            </a:stretch>
          </p:blipFill>
          <p:spPr bwMode="auto">
            <a:xfrm flipH="1">
              <a:off x="1897804" y="4107990"/>
              <a:ext cx="1452841" cy="2923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5" name="Picture 4"/>
            <p:cNvPicPr>
              <a:picLocks noChangeAspect="1" noChangeArrowheads="1"/>
            </p:cNvPicPr>
            <p:nvPr/>
          </p:nvPicPr>
          <p:blipFill>
            <a:blip r:embed="rId13" cstate="print"/>
            <a:srcRect l="46888" r="17119" b="29478"/>
            <a:stretch>
              <a:fillRect/>
            </a:stretch>
          </p:blipFill>
          <p:spPr bwMode="auto">
            <a:xfrm>
              <a:off x="1919949" y="5635528"/>
              <a:ext cx="1052173" cy="1160026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pic>
          <p:nvPicPr>
            <p:cNvPr id="38" name="Picture 6"/>
            <p:cNvPicPr>
              <a:picLocks noChangeAspect="1" noChangeArrowheads="1"/>
            </p:cNvPicPr>
            <p:nvPr/>
          </p:nvPicPr>
          <p:blipFill>
            <a:blip r:embed="rId14" cstate="print"/>
            <a:srcRect l="25994" t="9688" r="53112" b="49417"/>
            <a:stretch>
              <a:fillRect/>
            </a:stretch>
          </p:blipFill>
          <p:spPr bwMode="auto">
            <a:xfrm>
              <a:off x="794603" y="5635528"/>
              <a:ext cx="1052237" cy="1158782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sp>
          <p:nvSpPr>
            <p:cNvPr id="36" name="35 CuadroTexto"/>
            <p:cNvSpPr txBox="1"/>
            <p:nvPr/>
          </p:nvSpPr>
          <p:spPr>
            <a:xfrm>
              <a:off x="3432371" y="4093403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46" name="45 CuadroTexto"/>
            <p:cNvSpPr txBox="1"/>
            <p:nvPr/>
          </p:nvSpPr>
          <p:spPr>
            <a:xfrm>
              <a:off x="409017" y="4106473"/>
              <a:ext cx="2600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48" name="47 CuadroTexto"/>
            <p:cNvSpPr txBox="1"/>
            <p:nvPr/>
          </p:nvSpPr>
          <p:spPr>
            <a:xfrm>
              <a:off x="4577015" y="600929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439728" y="624596"/>
              <a:ext cx="2712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39" name="Line 13"/>
            <p:cNvSpPr>
              <a:spLocks noChangeAspect="1" noChangeShapeType="1"/>
            </p:cNvSpPr>
            <p:nvPr/>
          </p:nvSpPr>
          <p:spPr bwMode="auto">
            <a:xfrm rot="10800000">
              <a:off x="4245785" y="3945937"/>
              <a:ext cx="18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Line 13"/>
            <p:cNvSpPr>
              <a:spLocks noChangeAspect="1" noChangeShapeType="1"/>
            </p:cNvSpPr>
            <p:nvPr/>
          </p:nvSpPr>
          <p:spPr bwMode="auto">
            <a:xfrm rot="10800000">
              <a:off x="6196310" y="3945938"/>
              <a:ext cx="14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Line 13"/>
            <p:cNvSpPr>
              <a:spLocks noChangeAspect="1" noChangeShapeType="1"/>
            </p:cNvSpPr>
            <p:nvPr/>
          </p:nvSpPr>
          <p:spPr bwMode="auto">
            <a:xfrm rot="10800000">
              <a:off x="5980310" y="6955836"/>
              <a:ext cx="36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Line 13"/>
            <p:cNvSpPr>
              <a:spLocks noChangeAspect="1" noChangeShapeType="1"/>
            </p:cNvSpPr>
            <p:nvPr/>
          </p:nvSpPr>
          <p:spPr bwMode="auto">
            <a:xfrm rot="10800000">
              <a:off x="4484885" y="6955836"/>
              <a:ext cx="36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Line 13"/>
            <p:cNvSpPr>
              <a:spLocks noChangeAspect="1" noChangeShapeType="1"/>
            </p:cNvSpPr>
            <p:nvPr/>
          </p:nvSpPr>
          <p:spPr bwMode="auto">
            <a:xfrm rot="10800000">
              <a:off x="4628885" y="5641388"/>
              <a:ext cx="21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Line 13"/>
            <p:cNvSpPr>
              <a:spLocks noChangeAspect="1" noChangeShapeType="1"/>
            </p:cNvSpPr>
            <p:nvPr/>
          </p:nvSpPr>
          <p:spPr bwMode="auto">
            <a:xfrm rot="10800000">
              <a:off x="6124310" y="5641388"/>
              <a:ext cx="21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Line 13"/>
            <p:cNvSpPr>
              <a:spLocks noChangeAspect="1" noChangeShapeType="1"/>
            </p:cNvSpPr>
            <p:nvPr/>
          </p:nvSpPr>
          <p:spPr bwMode="auto">
            <a:xfrm rot="10800000">
              <a:off x="6196310" y="2231438"/>
              <a:ext cx="14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Line 13"/>
            <p:cNvSpPr>
              <a:spLocks noChangeAspect="1" noChangeShapeType="1"/>
            </p:cNvSpPr>
            <p:nvPr/>
          </p:nvSpPr>
          <p:spPr bwMode="auto">
            <a:xfrm rot="10800000">
              <a:off x="2216960" y="3945937"/>
              <a:ext cx="18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Line 13"/>
            <p:cNvSpPr>
              <a:spLocks noChangeAspect="1" noChangeShapeType="1"/>
            </p:cNvSpPr>
            <p:nvPr/>
          </p:nvSpPr>
          <p:spPr bwMode="auto">
            <a:xfrm rot="10800000">
              <a:off x="3074210" y="6955837"/>
              <a:ext cx="18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Line 13"/>
            <p:cNvSpPr>
              <a:spLocks noChangeAspect="1" noChangeShapeType="1"/>
            </p:cNvSpPr>
            <p:nvPr/>
          </p:nvSpPr>
          <p:spPr bwMode="auto">
            <a:xfrm rot="10800000">
              <a:off x="1569260" y="6955837"/>
              <a:ext cx="180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3" name="32 Rectángulo"/>
          <p:cNvSpPr/>
          <p:nvPr/>
        </p:nvSpPr>
        <p:spPr>
          <a:xfrm>
            <a:off x="2000240" y="285720"/>
            <a:ext cx="268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Additional file 3: Figure S2</a:t>
            </a:r>
            <a:endParaRPr lang="es-ES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10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Alejandro Atarés</dc:creator>
  <cp:lastModifiedBy>Alejandro Atares Huerta</cp:lastModifiedBy>
  <cp:revision>139</cp:revision>
  <dcterms:created xsi:type="dcterms:W3CDTF">2018-04-10T15:06:25Z</dcterms:created>
  <dcterms:modified xsi:type="dcterms:W3CDTF">2019-03-05T16:55:37Z</dcterms:modified>
</cp:coreProperties>
</file>