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02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jandro Atarés Huerta" userId="cc1c629b-b497-4567-858f-fe55dd7b3bc2" providerId="ADAL" clId="{2A175FF7-0E2B-45D2-8E54-3731BB3229B2}"/>
    <pc:docChg chg="delSld">
      <pc:chgData name="Alejandro Atarés Huerta" userId="cc1c629b-b497-4567-858f-fe55dd7b3bc2" providerId="ADAL" clId="{2A175FF7-0E2B-45D2-8E54-3731BB3229B2}" dt="2019-03-05T16:55:55.174" v="15" actId="2696"/>
      <pc:docMkLst>
        <pc:docMk/>
      </pc:docMkLst>
      <pc:sldChg chg="del">
        <pc:chgData name="Alejandro Atarés Huerta" userId="cc1c629b-b497-4567-858f-fe55dd7b3bc2" providerId="ADAL" clId="{2A175FF7-0E2B-45D2-8E54-3731BB3229B2}" dt="2019-03-05T16:55:51.341" v="0" actId="2696"/>
        <pc:sldMkLst>
          <pc:docMk/>
          <pc:sldMk cId="0" sldId="256"/>
        </pc:sldMkLst>
      </pc:sldChg>
      <pc:sldChg chg="del">
        <pc:chgData name="Alejandro Atarés Huerta" userId="cc1c629b-b497-4567-858f-fe55dd7b3bc2" providerId="ADAL" clId="{2A175FF7-0E2B-45D2-8E54-3731BB3229B2}" dt="2019-03-05T16:55:51.372" v="2" actId="2696"/>
        <pc:sldMkLst>
          <pc:docMk/>
          <pc:sldMk cId="0" sldId="258"/>
        </pc:sldMkLst>
      </pc:sldChg>
      <pc:sldChg chg="del">
        <pc:chgData name="Alejandro Atarés Huerta" userId="cc1c629b-b497-4567-858f-fe55dd7b3bc2" providerId="ADAL" clId="{2A175FF7-0E2B-45D2-8E54-3731BB3229B2}" dt="2019-03-05T16:55:51.388" v="3" actId="2696"/>
        <pc:sldMkLst>
          <pc:docMk/>
          <pc:sldMk cId="0" sldId="259"/>
        </pc:sldMkLst>
      </pc:sldChg>
      <pc:sldChg chg="del">
        <pc:chgData name="Alejandro Atarés Huerta" userId="cc1c629b-b497-4567-858f-fe55dd7b3bc2" providerId="ADAL" clId="{2A175FF7-0E2B-45D2-8E54-3731BB3229B2}" dt="2019-03-05T16:55:51.450" v="5" actId="2696"/>
        <pc:sldMkLst>
          <pc:docMk/>
          <pc:sldMk cId="0" sldId="261"/>
        </pc:sldMkLst>
      </pc:sldChg>
      <pc:sldChg chg="del">
        <pc:chgData name="Alejandro Atarés Huerta" userId="cc1c629b-b497-4567-858f-fe55dd7b3bc2" providerId="ADAL" clId="{2A175FF7-0E2B-45D2-8E54-3731BB3229B2}" dt="2019-03-05T16:55:51.450" v="6" actId="2696"/>
        <pc:sldMkLst>
          <pc:docMk/>
          <pc:sldMk cId="0" sldId="262"/>
        </pc:sldMkLst>
      </pc:sldChg>
      <pc:sldChg chg="del">
        <pc:chgData name="Alejandro Atarés Huerta" userId="cc1c629b-b497-4567-858f-fe55dd7b3bc2" providerId="ADAL" clId="{2A175FF7-0E2B-45D2-8E54-3731BB3229B2}" dt="2019-03-05T16:55:51.466" v="7" actId="2696"/>
        <pc:sldMkLst>
          <pc:docMk/>
          <pc:sldMk cId="0" sldId="263"/>
        </pc:sldMkLst>
      </pc:sldChg>
      <pc:sldChg chg="del">
        <pc:chgData name="Alejandro Atarés Huerta" userId="cc1c629b-b497-4567-858f-fe55dd7b3bc2" providerId="ADAL" clId="{2A175FF7-0E2B-45D2-8E54-3731BB3229B2}" dt="2019-03-05T16:55:51.528" v="8" actId="2696"/>
        <pc:sldMkLst>
          <pc:docMk/>
          <pc:sldMk cId="0" sldId="264"/>
        </pc:sldMkLst>
      </pc:sldChg>
      <pc:sldChg chg="del">
        <pc:chgData name="Alejandro Atarés Huerta" userId="cc1c629b-b497-4567-858f-fe55dd7b3bc2" providerId="ADAL" clId="{2A175FF7-0E2B-45D2-8E54-3731BB3229B2}" dt="2019-03-05T16:55:51.544" v="10" actId="2696"/>
        <pc:sldMkLst>
          <pc:docMk/>
          <pc:sldMk cId="0" sldId="265"/>
        </pc:sldMkLst>
      </pc:sldChg>
      <pc:sldChg chg="del">
        <pc:chgData name="Alejandro Atarés Huerta" userId="cc1c629b-b497-4567-858f-fe55dd7b3bc2" providerId="ADAL" clId="{2A175FF7-0E2B-45D2-8E54-3731BB3229B2}" dt="2019-03-05T16:55:51.560" v="11" actId="2696"/>
        <pc:sldMkLst>
          <pc:docMk/>
          <pc:sldMk cId="0" sldId="266"/>
        </pc:sldMkLst>
      </pc:sldChg>
      <pc:sldChg chg="del">
        <pc:chgData name="Alejandro Atarés Huerta" userId="cc1c629b-b497-4567-858f-fe55dd7b3bc2" providerId="ADAL" clId="{2A175FF7-0E2B-45D2-8E54-3731BB3229B2}" dt="2019-03-05T16:55:51.560" v="12" actId="2696"/>
        <pc:sldMkLst>
          <pc:docMk/>
          <pc:sldMk cId="0" sldId="267"/>
        </pc:sldMkLst>
      </pc:sldChg>
      <pc:sldChg chg="del">
        <pc:chgData name="Alejandro Atarés Huerta" userId="cc1c629b-b497-4567-858f-fe55dd7b3bc2" providerId="ADAL" clId="{2A175FF7-0E2B-45D2-8E54-3731BB3229B2}" dt="2019-03-05T16:55:55.159" v="13" actId="2696"/>
        <pc:sldMkLst>
          <pc:docMk/>
          <pc:sldMk cId="0" sldId="269"/>
        </pc:sldMkLst>
      </pc:sldChg>
      <pc:sldChg chg="del">
        <pc:chgData name="Alejandro Atarés Huerta" userId="cc1c629b-b497-4567-858f-fe55dd7b3bc2" providerId="ADAL" clId="{2A175FF7-0E2B-45D2-8E54-3731BB3229B2}" dt="2019-03-05T16:55:51.435" v="4" actId="2696"/>
        <pc:sldMkLst>
          <pc:docMk/>
          <pc:sldMk cId="0" sldId="270"/>
        </pc:sldMkLst>
      </pc:sldChg>
      <pc:sldChg chg="del">
        <pc:chgData name="Alejandro Atarés Huerta" userId="cc1c629b-b497-4567-858f-fe55dd7b3bc2" providerId="ADAL" clId="{2A175FF7-0E2B-45D2-8E54-3731BB3229B2}" dt="2019-03-05T16:55:55.159" v="14" actId="2696"/>
        <pc:sldMkLst>
          <pc:docMk/>
          <pc:sldMk cId="0" sldId="271"/>
        </pc:sldMkLst>
      </pc:sldChg>
      <pc:sldChg chg="del">
        <pc:chgData name="Alejandro Atarés Huerta" userId="cc1c629b-b497-4567-858f-fe55dd7b3bc2" providerId="ADAL" clId="{2A175FF7-0E2B-45D2-8E54-3731BB3229B2}" dt="2019-03-05T16:55:55.174" v="15" actId="2696"/>
        <pc:sldMkLst>
          <pc:docMk/>
          <pc:sldMk cId="0" sldId="272"/>
        </pc:sldMkLst>
      </pc:sldChg>
      <pc:sldChg chg="del">
        <pc:chgData name="Alejandro Atarés Huerta" userId="cc1c629b-b497-4567-858f-fe55dd7b3bc2" providerId="ADAL" clId="{2A175FF7-0E2B-45D2-8E54-3731BB3229B2}" dt="2019-03-05T16:55:51.544" v="9" actId="2696"/>
        <pc:sldMkLst>
          <pc:docMk/>
          <pc:sldMk cId="0" sldId="273"/>
        </pc:sldMkLst>
      </pc:sldChg>
      <pc:sldChg chg="del">
        <pc:chgData name="Alejandro Atarés Huerta" userId="cc1c629b-b497-4567-858f-fe55dd7b3bc2" providerId="ADAL" clId="{2A175FF7-0E2B-45D2-8E54-3731BB3229B2}" dt="2019-03-05T16:55:51.357" v="1" actId="2696"/>
        <pc:sldMkLst>
          <pc:docMk/>
          <pc:sldMk cId="1212441852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E8B369-B4A8-4BA1-BB34-40B384A74DC6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5335D-47E0-47B1-935E-B2B3A200BB0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13 Grupo"/>
          <p:cNvGrpSpPr/>
          <p:nvPr/>
        </p:nvGrpSpPr>
        <p:grpSpPr>
          <a:xfrm>
            <a:off x="371690" y="1225723"/>
            <a:ext cx="5905285" cy="3060525"/>
            <a:chOff x="371690" y="978075"/>
            <a:chExt cx="5905285" cy="3060525"/>
          </a:xfrm>
        </p:grpSpPr>
        <p:pic>
          <p:nvPicPr>
            <p:cNvPr id="2" name="Picture 5" descr="IMG_3831"/>
            <p:cNvPicPr>
              <a:picLocks noChangeAspect="1" noChangeArrowheads="1"/>
            </p:cNvPicPr>
            <p:nvPr/>
          </p:nvPicPr>
          <p:blipFill>
            <a:blip r:embed="rId2" cstate="print"/>
            <a:srcRect t="47015" r="62649" b="8475"/>
            <a:stretch>
              <a:fillRect/>
            </a:stretch>
          </p:blipFill>
          <p:spPr bwMode="auto">
            <a:xfrm>
              <a:off x="407967" y="996599"/>
              <a:ext cx="1702305" cy="304200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  <p:pic>
          <p:nvPicPr>
            <p:cNvPr id="3" name="Picture 42" descr="IMG_5866"/>
            <p:cNvPicPr>
              <a:picLocks noChangeAspect="1" noChangeArrowheads="1"/>
            </p:cNvPicPr>
            <p:nvPr/>
          </p:nvPicPr>
          <p:blipFill>
            <a:blip r:embed="rId3" cstate="print"/>
            <a:srcRect l="14880" t="3713" r="5296" b="3465"/>
            <a:stretch>
              <a:fillRect/>
            </a:stretch>
          </p:blipFill>
          <p:spPr bwMode="auto">
            <a:xfrm flipH="1">
              <a:off x="2143116" y="996599"/>
              <a:ext cx="2305050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3" descr="IMG_5874"/>
            <p:cNvPicPr>
              <a:picLocks noChangeAspect="1" noChangeArrowheads="1"/>
            </p:cNvPicPr>
            <p:nvPr/>
          </p:nvPicPr>
          <p:blipFill>
            <a:blip r:embed="rId4" cstate="print"/>
            <a:srcRect t="9194" b="11776"/>
            <a:stretch>
              <a:fillRect/>
            </a:stretch>
          </p:blipFill>
          <p:spPr bwMode="auto">
            <a:xfrm flipH="1" flipV="1">
              <a:off x="2143116" y="2822237"/>
              <a:ext cx="2305050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51" descr="150 ET73 (3)"/>
            <p:cNvPicPr>
              <a:picLocks noChangeAspect="1" noChangeArrowheads="1"/>
            </p:cNvPicPr>
            <p:nvPr/>
          </p:nvPicPr>
          <p:blipFill>
            <a:blip r:embed="rId5" cstate="print"/>
            <a:srcRect l="1085" t="12093"/>
            <a:stretch>
              <a:fillRect/>
            </a:stretch>
          </p:blipFill>
          <p:spPr bwMode="auto">
            <a:xfrm rot="16200000" flipV="1">
              <a:off x="3855064" y="1616689"/>
              <a:ext cx="3042000" cy="1801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16 CuadroTexto"/>
            <p:cNvSpPr txBox="1"/>
            <p:nvPr/>
          </p:nvSpPr>
          <p:spPr>
            <a:xfrm>
              <a:off x="371690" y="978075"/>
              <a:ext cx="2712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2096774" y="978075"/>
              <a:ext cx="2792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2116010" y="2764025"/>
              <a:ext cx="2600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4443656" y="978075"/>
              <a:ext cx="2792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1" name="Line 13"/>
            <p:cNvSpPr>
              <a:spLocks noChangeAspect="1" noChangeShapeType="1"/>
            </p:cNvSpPr>
            <p:nvPr/>
          </p:nvSpPr>
          <p:spPr bwMode="auto">
            <a:xfrm rot="10800000">
              <a:off x="4018160" y="3964985"/>
              <a:ext cx="360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Line 13"/>
            <p:cNvSpPr>
              <a:spLocks noChangeAspect="1" noChangeShapeType="1"/>
            </p:cNvSpPr>
            <p:nvPr/>
          </p:nvSpPr>
          <p:spPr bwMode="auto">
            <a:xfrm rot="10800000">
              <a:off x="6034385" y="3964986"/>
              <a:ext cx="144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Line 13"/>
            <p:cNvSpPr>
              <a:spLocks noChangeAspect="1" noChangeShapeType="1"/>
            </p:cNvSpPr>
            <p:nvPr/>
          </p:nvSpPr>
          <p:spPr bwMode="auto">
            <a:xfrm rot="10800000">
              <a:off x="1991585" y="3964985"/>
              <a:ext cx="72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Line 13"/>
            <p:cNvSpPr>
              <a:spLocks noChangeAspect="1" noChangeShapeType="1"/>
            </p:cNvSpPr>
            <p:nvPr/>
          </p:nvSpPr>
          <p:spPr bwMode="auto">
            <a:xfrm rot="10800000">
              <a:off x="4270160" y="2698161"/>
              <a:ext cx="108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5" name="14 Rectángulo"/>
          <p:cNvSpPr/>
          <p:nvPr/>
        </p:nvSpPr>
        <p:spPr>
          <a:xfrm>
            <a:off x="2000240" y="285720"/>
            <a:ext cx="2689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Additional file 6: Figure S3</a:t>
            </a:r>
            <a:endParaRPr lang="es-ES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1870</TotalTime>
  <Words>10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UPV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Alejandro Atarés</dc:creator>
  <cp:lastModifiedBy>Alejandro Atares Huerta</cp:lastModifiedBy>
  <cp:revision>139</cp:revision>
  <dcterms:created xsi:type="dcterms:W3CDTF">2018-04-10T15:06:25Z</dcterms:created>
  <dcterms:modified xsi:type="dcterms:W3CDTF">2019-03-05T16:55:57Z</dcterms:modified>
</cp:coreProperties>
</file>