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és Huerta" userId="cc1c629b-b497-4567-858f-fe55dd7b3bc2" providerId="ADAL" clId="{65A65889-1F5F-441C-A9DB-5FA4AA0F64F6}"/>
    <pc:docChg chg="delSld">
      <pc:chgData name="Alejandro Atarés Huerta" userId="cc1c629b-b497-4567-858f-fe55dd7b3bc2" providerId="ADAL" clId="{65A65889-1F5F-441C-A9DB-5FA4AA0F64F6}" dt="2019-03-05T16:56:14.766" v="15" actId="2696"/>
      <pc:docMkLst>
        <pc:docMk/>
      </pc:docMkLst>
      <pc:sldChg chg="del">
        <pc:chgData name="Alejandro Atarés Huerta" userId="cc1c629b-b497-4567-858f-fe55dd7b3bc2" providerId="ADAL" clId="{65A65889-1F5F-441C-A9DB-5FA4AA0F64F6}" dt="2019-03-05T16:56:10.825" v="0" actId="2696"/>
        <pc:sldMkLst>
          <pc:docMk/>
          <pc:sldMk cId="0" sldId="256"/>
        </pc:sldMkLst>
      </pc:sldChg>
      <pc:sldChg chg="del">
        <pc:chgData name="Alejandro Atarés Huerta" userId="cc1c629b-b497-4567-858f-fe55dd7b3bc2" providerId="ADAL" clId="{65A65889-1F5F-441C-A9DB-5FA4AA0F64F6}" dt="2019-03-05T16:56:10.840" v="2" actId="2696"/>
        <pc:sldMkLst>
          <pc:docMk/>
          <pc:sldMk cId="0" sldId="258"/>
        </pc:sldMkLst>
      </pc:sldChg>
      <pc:sldChg chg="del">
        <pc:chgData name="Alejandro Atarés Huerta" userId="cc1c629b-b497-4567-858f-fe55dd7b3bc2" providerId="ADAL" clId="{65A65889-1F5F-441C-A9DB-5FA4AA0F64F6}" dt="2019-03-05T16:56:10.856" v="3" actId="2696"/>
        <pc:sldMkLst>
          <pc:docMk/>
          <pc:sldMk cId="0" sldId="259"/>
        </pc:sldMkLst>
      </pc:sldChg>
      <pc:sldChg chg="del">
        <pc:chgData name="Alejandro Atarés Huerta" userId="cc1c629b-b497-4567-858f-fe55dd7b3bc2" providerId="ADAL" clId="{65A65889-1F5F-441C-A9DB-5FA4AA0F64F6}" dt="2019-03-05T16:56:10.903" v="5" actId="2696"/>
        <pc:sldMkLst>
          <pc:docMk/>
          <pc:sldMk cId="0" sldId="261"/>
        </pc:sldMkLst>
      </pc:sldChg>
      <pc:sldChg chg="del">
        <pc:chgData name="Alejandro Atarés Huerta" userId="cc1c629b-b497-4567-858f-fe55dd7b3bc2" providerId="ADAL" clId="{65A65889-1F5F-441C-A9DB-5FA4AA0F64F6}" dt="2019-03-05T16:56:10.918" v="6" actId="2696"/>
        <pc:sldMkLst>
          <pc:docMk/>
          <pc:sldMk cId="0" sldId="262"/>
        </pc:sldMkLst>
      </pc:sldChg>
      <pc:sldChg chg="del">
        <pc:chgData name="Alejandro Atarés Huerta" userId="cc1c629b-b497-4567-858f-fe55dd7b3bc2" providerId="ADAL" clId="{65A65889-1F5F-441C-A9DB-5FA4AA0F64F6}" dt="2019-03-05T16:56:10.934" v="7" actId="2696"/>
        <pc:sldMkLst>
          <pc:docMk/>
          <pc:sldMk cId="0" sldId="263"/>
        </pc:sldMkLst>
      </pc:sldChg>
      <pc:sldChg chg="del">
        <pc:chgData name="Alejandro Atarés Huerta" userId="cc1c629b-b497-4567-858f-fe55dd7b3bc2" providerId="ADAL" clId="{65A65889-1F5F-441C-A9DB-5FA4AA0F64F6}" dt="2019-03-05T16:56:10.997" v="8" actId="2696"/>
        <pc:sldMkLst>
          <pc:docMk/>
          <pc:sldMk cId="0" sldId="264"/>
        </pc:sldMkLst>
      </pc:sldChg>
      <pc:sldChg chg="del">
        <pc:chgData name="Alejandro Atarés Huerta" userId="cc1c629b-b497-4567-858f-fe55dd7b3bc2" providerId="ADAL" clId="{65A65889-1F5F-441C-A9DB-5FA4AA0F64F6}" dt="2019-03-05T16:56:11.012" v="10" actId="2696"/>
        <pc:sldMkLst>
          <pc:docMk/>
          <pc:sldMk cId="0" sldId="265"/>
        </pc:sldMkLst>
      </pc:sldChg>
      <pc:sldChg chg="del">
        <pc:chgData name="Alejandro Atarés Huerta" userId="cc1c629b-b497-4567-858f-fe55dd7b3bc2" providerId="ADAL" clId="{65A65889-1F5F-441C-A9DB-5FA4AA0F64F6}" dt="2019-03-05T16:56:11.028" v="11" actId="2696"/>
        <pc:sldMkLst>
          <pc:docMk/>
          <pc:sldMk cId="0" sldId="266"/>
        </pc:sldMkLst>
      </pc:sldChg>
      <pc:sldChg chg="del">
        <pc:chgData name="Alejandro Atarés Huerta" userId="cc1c629b-b497-4567-858f-fe55dd7b3bc2" providerId="ADAL" clId="{65A65889-1F5F-441C-A9DB-5FA4AA0F64F6}" dt="2019-03-05T16:56:11.043" v="12" actId="2696"/>
        <pc:sldMkLst>
          <pc:docMk/>
          <pc:sldMk cId="0" sldId="267"/>
        </pc:sldMkLst>
      </pc:sldChg>
      <pc:sldChg chg="del">
        <pc:chgData name="Alejandro Atarés Huerta" userId="cc1c629b-b497-4567-858f-fe55dd7b3bc2" providerId="ADAL" clId="{65A65889-1F5F-441C-A9DB-5FA4AA0F64F6}" dt="2019-03-05T16:56:11.043" v="13" actId="2696"/>
        <pc:sldMkLst>
          <pc:docMk/>
          <pc:sldMk cId="0" sldId="268"/>
        </pc:sldMkLst>
      </pc:sldChg>
      <pc:sldChg chg="del">
        <pc:chgData name="Alejandro Atarés Huerta" userId="cc1c629b-b497-4567-858f-fe55dd7b3bc2" providerId="ADAL" clId="{65A65889-1F5F-441C-A9DB-5FA4AA0F64F6}" dt="2019-03-05T16:56:10.887" v="4" actId="2696"/>
        <pc:sldMkLst>
          <pc:docMk/>
          <pc:sldMk cId="0" sldId="270"/>
        </pc:sldMkLst>
      </pc:sldChg>
      <pc:sldChg chg="del">
        <pc:chgData name="Alejandro Atarés Huerta" userId="cc1c629b-b497-4567-858f-fe55dd7b3bc2" providerId="ADAL" clId="{65A65889-1F5F-441C-A9DB-5FA4AA0F64F6}" dt="2019-03-05T16:56:14.766" v="14" actId="2696"/>
        <pc:sldMkLst>
          <pc:docMk/>
          <pc:sldMk cId="0" sldId="271"/>
        </pc:sldMkLst>
      </pc:sldChg>
      <pc:sldChg chg="del">
        <pc:chgData name="Alejandro Atarés Huerta" userId="cc1c629b-b497-4567-858f-fe55dd7b3bc2" providerId="ADAL" clId="{65A65889-1F5F-441C-A9DB-5FA4AA0F64F6}" dt="2019-03-05T16:56:14.766" v="15" actId="2696"/>
        <pc:sldMkLst>
          <pc:docMk/>
          <pc:sldMk cId="0" sldId="272"/>
        </pc:sldMkLst>
      </pc:sldChg>
      <pc:sldChg chg="del">
        <pc:chgData name="Alejandro Atarés Huerta" userId="cc1c629b-b497-4567-858f-fe55dd7b3bc2" providerId="ADAL" clId="{65A65889-1F5F-441C-A9DB-5FA4AA0F64F6}" dt="2019-03-05T16:56:11.012" v="9" actId="2696"/>
        <pc:sldMkLst>
          <pc:docMk/>
          <pc:sldMk cId="0" sldId="273"/>
        </pc:sldMkLst>
      </pc:sldChg>
      <pc:sldChg chg="del">
        <pc:chgData name="Alejandro Atarés Huerta" userId="cc1c629b-b497-4567-858f-fe55dd7b3bc2" providerId="ADAL" clId="{65A65889-1F5F-441C-A9DB-5FA4AA0F64F6}" dt="2019-03-05T16:56:10.825" v="1" actId="2696"/>
        <pc:sldMkLst>
          <pc:docMk/>
          <pc:sldMk cId="121244185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8B369-B4A8-4BA1-BB34-40B384A74DC6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5335D-47E0-47B1-935E-B2B3A200BB0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17 Grupo"/>
          <p:cNvGrpSpPr/>
          <p:nvPr/>
        </p:nvGrpSpPr>
        <p:grpSpPr>
          <a:xfrm>
            <a:off x="1180606" y="1264816"/>
            <a:ext cx="4497228" cy="4439476"/>
            <a:chOff x="1180606" y="1264816"/>
            <a:chExt cx="4497228" cy="4439476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26286" t="7034" r="34053"/>
            <a:stretch>
              <a:fillRect/>
            </a:stretch>
          </p:blipFill>
          <p:spPr bwMode="auto">
            <a:xfrm>
              <a:off x="4272549" y="1312292"/>
              <a:ext cx="1405285" cy="439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27362" t="4948" r="14649" b="9764"/>
            <a:stretch>
              <a:fillRect/>
            </a:stretch>
          </p:blipFill>
          <p:spPr bwMode="auto">
            <a:xfrm>
              <a:off x="3251355" y="3817082"/>
              <a:ext cx="962040" cy="188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199384" y="3817082"/>
              <a:ext cx="1990591" cy="188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" name="32 Grupo"/>
            <p:cNvGrpSpPr>
              <a:grpSpLocks noChangeAspect="1"/>
            </p:cNvGrpSpPr>
            <p:nvPr/>
          </p:nvGrpSpPr>
          <p:grpSpPr>
            <a:xfrm>
              <a:off x="1199384" y="1312292"/>
              <a:ext cx="3013200" cy="2423579"/>
              <a:chOff x="606870" y="1246534"/>
              <a:chExt cx="2801868" cy="225360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25929" r="16762"/>
              <a:stretch>
                <a:fillRect/>
              </a:stretch>
            </p:blipFill>
            <p:spPr bwMode="auto">
              <a:xfrm>
                <a:off x="2440094" y="1246534"/>
                <a:ext cx="968644" cy="225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2264" t="4132" r="4040" b="6493"/>
              <a:stretch>
                <a:fillRect/>
              </a:stretch>
            </p:blipFill>
            <p:spPr bwMode="auto">
              <a:xfrm>
                <a:off x="606870" y="1246534"/>
                <a:ext cx="1772100" cy="225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4" name="23 CuadroTexto"/>
            <p:cNvSpPr txBox="1"/>
            <p:nvPr/>
          </p:nvSpPr>
          <p:spPr>
            <a:xfrm>
              <a:off x="4276166" y="1264816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e</a:t>
              </a:r>
            </a:p>
          </p:txBody>
        </p:sp>
        <p:sp>
          <p:nvSpPr>
            <p:cNvPr id="80" name="Line 40"/>
            <p:cNvSpPr>
              <a:spLocks noChangeAspect="1" noChangeShapeType="1"/>
            </p:cNvSpPr>
            <p:nvPr/>
          </p:nvSpPr>
          <p:spPr bwMode="auto">
            <a:xfrm rot="10800000">
              <a:off x="3812178" y="5617806"/>
              <a:ext cx="3096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5" name="Line 34"/>
            <p:cNvSpPr>
              <a:spLocks noChangeAspect="1" noChangeShapeType="1"/>
            </p:cNvSpPr>
            <p:nvPr/>
          </p:nvSpPr>
          <p:spPr bwMode="auto">
            <a:xfrm rot="10800000">
              <a:off x="2810379" y="5617807"/>
              <a:ext cx="2844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1220923" y="3754163"/>
              <a:ext cx="2600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c</a:t>
              </a:r>
            </a:p>
          </p:txBody>
        </p:sp>
        <p:sp>
          <p:nvSpPr>
            <p:cNvPr id="37" name="Line 57"/>
            <p:cNvSpPr>
              <a:spLocks noChangeAspect="1" noChangeShapeType="1"/>
            </p:cNvSpPr>
            <p:nvPr/>
          </p:nvSpPr>
          <p:spPr bwMode="auto">
            <a:xfrm rot="10800000">
              <a:off x="3642978" y="3634351"/>
              <a:ext cx="478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" name="Line 52"/>
            <p:cNvSpPr>
              <a:spLocks noChangeAspect="1" noChangeShapeType="1"/>
            </p:cNvSpPr>
            <p:nvPr/>
          </p:nvSpPr>
          <p:spPr bwMode="auto">
            <a:xfrm rot="10800000">
              <a:off x="2743704" y="3634351"/>
              <a:ext cx="2844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" name="40 CuadroTexto"/>
            <p:cNvSpPr txBox="1"/>
            <p:nvPr/>
          </p:nvSpPr>
          <p:spPr>
            <a:xfrm>
              <a:off x="1180606" y="1264816"/>
              <a:ext cx="2712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a</a:t>
              </a:r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3143630" y="1264816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b</a:t>
              </a:r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3185918" y="3754163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d</a:t>
              </a:r>
            </a:p>
          </p:txBody>
        </p:sp>
        <p:sp>
          <p:nvSpPr>
            <p:cNvPr id="26" name="Line 40"/>
            <p:cNvSpPr>
              <a:spLocks noChangeAspect="1" noChangeShapeType="1"/>
            </p:cNvSpPr>
            <p:nvPr/>
          </p:nvSpPr>
          <p:spPr bwMode="auto">
            <a:xfrm rot="10800000">
              <a:off x="5391233" y="5617806"/>
              <a:ext cx="21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18 Rectángulo"/>
          <p:cNvSpPr/>
          <p:nvPr/>
        </p:nvSpPr>
        <p:spPr>
          <a:xfrm>
            <a:off x="2000240" y="285720"/>
            <a:ext cx="268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Additional file 7: Figure S4</a:t>
            </a:r>
            <a:endParaRPr lang="es-ES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11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Alejandro Atarés</dc:creator>
  <cp:lastModifiedBy>Alejandro Atares Huerta</cp:lastModifiedBy>
  <cp:revision>139</cp:revision>
  <dcterms:created xsi:type="dcterms:W3CDTF">2018-04-10T15:06:25Z</dcterms:created>
  <dcterms:modified xsi:type="dcterms:W3CDTF">2019-03-05T16:56:16Z</dcterms:modified>
</cp:coreProperties>
</file>