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és Huerta" userId="cc1c629b-b497-4567-858f-fe55dd7b3bc2" providerId="ADAL" clId="{D9BE6604-4C06-4088-834F-F097EF841DD2}"/>
    <pc:docChg chg="delSld">
      <pc:chgData name="Alejandro Atarés Huerta" userId="cc1c629b-b497-4567-858f-fe55dd7b3bc2" providerId="ADAL" clId="{D9BE6604-4C06-4088-834F-F097EF841DD2}" dt="2019-03-05T16:56:31.189" v="15" actId="2696"/>
      <pc:docMkLst>
        <pc:docMk/>
      </pc:docMkLst>
      <pc:sldChg chg="del">
        <pc:chgData name="Alejandro Atarés Huerta" userId="cc1c629b-b497-4567-858f-fe55dd7b3bc2" providerId="ADAL" clId="{D9BE6604-4C06-4088-834F-F097EF841DD2}" dt="2019-03-05T16:56:29.262" v="0" actId="2696"/>
        <pc:sldMkLst>
          <pc:docMk/>
          <pc:sldMk cId="0" sldId="256"/>
        </pc:sldMkLst>
      </pc:sldChg>
      <pc:sldChg chg="del">
        <pc:chgData name="Alejandro Atarés Huerta" userId="cc1c629b-b497-4567-858f-fe55dd7b3bc2" providerId="ADAL" clId="{D9BE6604-4C06-4088-834F-F097EF841DD2}" dt="2019-03-05T16:56:29.293" v="2" actId="2696"/>
        <pc:sldMkLst>
          <pc:docMk/>
          <pc:sldMk cId="0" sldId="258"/>
        </pc:sldMkLst>
      </pc:sldChg>
      <pc:sldChg chg="del">
        <pc:chgData name="Alejandro Atarés Huerta" userId="cc1c629b-b497-4567-858f-fe55dd7b3bc2" providerId="ADAL" clId="{D9BE6604-4C06-4088-834F-F097EF841DD2}" dt="2019-03-05T16:56:29.293" v="3" actId="2696"/>
        <pc:sldMkLst>
          <pc:docMk/>
          <pc:sldMk cId="0" sldId="259"/>
        </pc:sldMkLst>
      </pc:sldChg>
      <pc:sldChg chg="del">
        <pc:chgData name="Alejandro Atarés Huerta" userId="cc1c629b-b497-4567-858f-fe55dd7b3bc2" providerId="ADAL" clId="{D9BE6604-4C06-4088-834F-F097EF841DD2}" dt="2019-03-05T16:56:29.355" v="5" actId="2696"/>
        <pc:sldMkLst>
          <pc:docMk/>
          <pc:sldMk cId="0" sldId="261"/>
        </pc:sldMkLst>
      </pc:sldChg>
      <pc:sldChg chg="del">
        <pc:chgData name="Alejandro Atarés Huerta" userId="cc1c629b-b497-4567-858f-fe55dd7b3bc2" providerId="ADAL" clId="{D9BE6604-4C06-4088-834F-F097EF841DD2}" dt="2019-03-05T16:56:29.355" v="6" actId="2696"/>
        <pc:sldMkLst>
          <pc:docMk/>
          <pc:sldMk cId="0" sldId="262"/>
        </pc:sldMkLst>
      </pc:sldChg>
      <pc:sldChg chg="del">
        <pc:chgData name="Alejandro Atarés Huerta" userId="cc1c629b-b497-4567-858f-fe55dd7b3bc2" providerId="ADAL" clId="{D9BE6604-4C06-4088-834F-F097EF841DD2}" dt="2019-03-05T16:56:29.371" v="7" actId="2696"/>
        <pc:sldMkLst>
          <pc:docMk/>
          <pc:sldMk cId="0" sldId="263"/>
        </pc:sldMkLst>
      </pc:sldChg>
      <pc:sldChg chg="del">
        <pc:chgData name="Alejandro Atarés Huerta" userId="cc1c629b-b497-4567-858f-fe55dd7b3bc2" providerId="ADAL" clId="{D9BE6604-4C06-4088-834F-F097EF841DD2}" dt="2019-03-05T16:56:29.433" v="8" actId="2696"/>
        <pc:sldMkLst>
          <pc:docMk/>
          <pc:sldMk cId="0" sldId="264"/>
        </pc:sldMkLst>
      </pc:sldChg>
      <pc:sldChg chg="del">
        <pc:chgData name="Alejandro Atarés Huerta" userId="cc1c629b-b497-4567-858f-fe55dd7b3bc2" providerId="ADAL" clId="{D9BE6604-4C06-4088-834F-F097EF841DD2}" dt="2019-03-05T16:56:29.449" v="10" actId="2696"/>
        <pc:sldMkLst>
          <pc:docMk/>
          <pc:sldMk cId="0" sldId="265"/>
        </pc:sldMkLst>
      </pc:sldChg>
      <pc:sldChg chg="del">
        <pc:chgData name="Alejandro Atarés Huerta" userId="cc1c629b-b497-4567-858f-fe55dd7b3bc2" providerId="ADAL" clId="{D9BE6604-4C06-4088-834F-F097EF841DD2}" dt="2019-03-05T16:56:29.465" v="11" actId="2696"/>
        <pc:sldMkLst>
          <pc:docMk/>
          <pc:sldMk cId="0" sldId="266"/>
        </pc:sldMkLst>
      </pc:sldChg>
      <pc:sldChg chg="del">
        <pc:chgData name="Alejandro Atarés Huerta" userId="cc1c629b-b497-4567-858f-fe55dd7b3bc2" providerId="ADAL" clId="{D9BE6604-4C06-4088-834F-F097EF841DD2}" dt="2019-03-05T16:56:29.465" v="12" actId="2696"/>
        <pc:sldMkLst>
          <pc:docMk/>
          <pc:sldMk cId="0" sldId="267"/>
        </pc:sldMkLst>
      </pc:sldChg>
      <pc:sldChg chg="del">
        <pc:chgData name="Alejandro Atarés Huerta" userId="cc1c629b-b497-4567-858f-fe55dd7b3bc2" providerId="ADAL" clId="{D9BE6604-4C06-4088-834F-F097EF841DD2}" dt="2019-03-05T16:56:29.480" v="13" actId="2696"/>
        <pc:sldMkLst>
          <pc:docMk/>
          <pc:sldMk cId="0" sldId="268"/>
        </pc:sldMkLst>
      </pc:sldChg>
      <pc:sldChg chg="del">
        <pc:chgData name="Alejandro Atarés Huerta" userId="cc1c629b-b497-4567-858f-fe55dd7b3bc2" providerId="ADAL" clId="{D9BE6604-4C06-4088-834F-F097EF841DD2}" dt="2019-03-05T16:56:29.496" v="14" actId="2696"/>
        <pc:sldMkLst>
          <pc:docMk/>
          <pc:sldMk cId="0" sldId="269"/>
        </pc:sldMkLst>
      </pc:sldChg>
      <pc:sldChg chg="del">
        <pc:chgData name="Alejandro Atarés Huerta" userId="cc1c629b-b497-4567-858f-fe55dd7b3bc2" providerId="ADAL" clId="{D9BE6604-4C06-4088-834F-F097EF841DD2}" dt="2019-03-05T16:56:29.340" v="4" actId="2696"/>
        <pc:sldMkLst>
          <pc:docMk/>
          <pc:sldMk cId="0" sldId="270"/>
        </pc:sldMkLst>
      </pc:sldChg>
      <pc:sldChg chg="del">
        <pc:chgData name="Alejandro Atarés Huerta" userId="cc1c629b-b497-4567-858f-fe55dd7b3bc2" providerId="ADAL" clId="{D9BE6604-4C06-4088-834F-F097EF841DD2}" dt="2019-03-05T16:56:31.189" v="15" actId="2696"/>
        <pc:sldMkLst>
          <pc:docMk/>
          <pc:sldMk cId="0" sldId="272"/>
        </pc:sldMkLst>
      </pc:sldChg>
      <pc:sldChg chg="del">
        <pc:chgData name="Alejandro Atarés Huerta" userId="cc1c629b-b497-4567-858f-fe55dd7b3bc2" providerId="ADAL" clId="{D9BE6604-4C06-4088-834F-F097EF841DD2}" dt="2019-03-05T16:56:29.449" v="9" actId="2696"/>
        <pc:sldMkLst>
          <pc:docMk/>
          <pc:sldMk cId="0" sldId="273"/>
        </pc:sldMkLst>
      </pc:sldChg>
      <pc:sldChg chg="del">
        <pc:chgData name="Alejandro Atarés Huerta" userId="cc1c629b-b497-4567-858f-fe55dd7b3bc2" providerId="ADAL" clId="{D9BE6604-4C06-4088-834F-F097EF841DD2}" dt="2019-03-05T16:56:29.277" v="1" actId="2696"/>
        <pc:sldMkLst>
          <pc:docMk/>
          <pc:sldMk cId="121244185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8B369-B4A8-4BA1-BB34-40B384A74DC6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5335D-47E0-47B1-935E-B2B3A200BB0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a">
            <a:extLst>
              <a:ext uri="{FF2B5EF4-FFF2-40B4-BE49-F238E27FC236}">
                <a16:creationId xmlns:a16="http://schemas.microsoft.com/office/drawing/2014/main" id="{68DAA94B-1550-4E7F-A2C6-17B080F8F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105627"/>
              </p:ext>
            </p:extLst>
          </p:nvPr>
        </p:nvGraphicFramePr>
        <p:xfrm>
          <a:off x="1071894" y="6508557"/>
          <a:ext cx="5004002" cy="1152000"/>
        </p:xfrm>
        <a:graphic>
          <a:graphicData uri="http://schemas.openxmlformats.org/drawingml/2006/table">
            <a:tbl>
              <a:tblPr/>
              <a:tblGrid>
                <a:gridCol w="606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9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9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Line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  <a:r>
                        <a:rPr lang="es-ES" sz="1000" b="1" baseline="0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1000" b="1" baseline="0" dirty="0" err="1">
                          <a:latin typeface="+mj-lt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lowers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per </a:t>
                      </a: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inflorescence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fruits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per </a:t>
                      </a: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inflorescence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Fruit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1000" b="1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  <a:sym typeface="Symbol"/>
                        </a:rPr>
                        <a:t>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(cm)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Fruit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weight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(cm)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latin typeface="+mj-lt"/>
                          <a:ea typeface="Times New Roman"/>
                          <a:cs typeface="Times New Roman"/>
                        </a:rPr>
                        <a:t>Fruit</a:t>
                      </a: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 set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+mj-lt"/>
                          <a:ea typeface="Times New Roman"/>
                          <a:cs typeface="Times New Roman"/>
                        </a:rPr>
                        <a:t>(%)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WT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7,16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0,40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3,68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0,24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6,68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0,21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131,97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8,67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51,51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3,17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latin typeface="+mj-lt"/>
                          <a:ea typeface="Times New Roman"/>
                          <a:cs typeface="Times New Roman"/>
                        </a:rPr>
                        <a:t>Mutant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6,57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0,26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(a)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2,38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0,17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(b)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4,67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0,15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(b)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65,11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4,48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(b)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+mj-lt"/>
                          <a:ea typeface="Times New Roman"/>
                          <a:cs typeface="Times New Roman"/>
                        </a:rPr>
                        <a:t>36,39 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Arial"/>
                          <a:sym typeface="Symbol"/>
                        </a:rPr>
                        <a:t></a:t>
                      </a: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 2,77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 dirty="0">
                          <a:latin typeface="+mj-lt"/>
                          <a:ea typeface="Times New Roman"/>
                          <a:cs typeface="Times New Roman"/>
                        </a:rPr>
                        <a:t>(b)</a:t>
                      </a:r>
                      <a:endParaRPr lang="es-ES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858" marR="5485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Grupo 37">
            <a:extLst>
              <a:ext uri="{FF2B5EF4-FFF2-40B4-BE49-F238E27FC236}">
                <a16:creationId xmlns:a16="http://schemas.microsoft.com/office/drawing/2014/main" id="{67C9B9BF-5FAE-434A-8438-42C813B3A979}"/>
              </a:ext>
            </a:extLst>
          </p:cNvPr>
          <p:cNvGrpSpPr>
            <a:grpSpLocks noChangeAspect="1"/>
          </p:cNvGrpSpPr>
          <p:nvPr/>
        </p:nvGrpSpPr>
        <p:grpSpPr>
          <a:xfrm>
            <a:off x="1071895" y="7705926"/>
            <a:ext cx="5004000" cy="1221448"/>
            <a:chOff x="1156337" y="7172527"/>
            <a:chExt cx="4424519" cy="1080000"/>
          </a:xfrm>
        </p:grpSpPr>
        <p:pic>
          <p:nvPicPr>
            <p:cNvPr id="6" name="Imagen 10">
              <a:extLst>
                <a:ext uri="{FF2B5EF4-FFF2-40B4-BE49-F238E27FC236}">
                  <a16:creationId xmlns:a16="http://schemas.microsoft.com/office/drawing/2014/main" id="{16E73C5F-4AF0-4B82-A3DE-20A7685E1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41" t="6489" r="10496" b="19755"/>
            <a:stretch/>
          </p:blipFill>
          <p:spPr>
            <a:xfrm>
              <a:off x="1156337" y="7172527"/>
              <a:ext cx="1090680" cy="1080000"/>
            </a:xfrm>
            <a:prstGeom prst="rect">
              <a:avLst/>
            </a:prstGeom>
          </p:spPr>
        </p:pic>
        <p:pic>
          <p:nvPicPr>
            <p:cNvPr id="7" name="Imagen 13">
              <a:extLst>
                <a:ext uri="{FF2B5EF4-FFF2-40B4-BE49-F238E27FC236}">
                  <a16:creationId xmlns:a16="http://schemas.microsoft.com/office/drawing/2014/main" id="{A3F3FF20-B959-4B52-B854-C1FD285A3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9" t="3200" r="6090" b="22293"/>
            <a:stretch/>
          </p:blipFill>
          <p:spPr>
            <a:xfrm>
              <a:off x="2240366" y="7172527"/>
              <a:ext cx="1062066" cy="1080000"/>
            </a:xfrm>
            <a:prstGeom prst="rect">
              <a:avLst/>
            </a:prstGeom>
          </p:spPr>
        </p:pic>
        <p:pic>
          <p:nvPicPr>
            <p:cNvPr id="8" name="Imagen 15">
              <a:extLst>
                <a:ext uri="{FF2B5EF4-FFF2-40B4-BE49-F238E27FC236}">
                  <a16:creationId xmlns:a16="http://schemas.microsoft.com/office/drawing/2014/main" id="{2F2461B1-29D4-46F0-B20E-BDEC075EFC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64" t="9133" r="10781" b="14446"/>
            <a:stretch/>
          </p:blipFill>
          <p:spPr>
            <a:xfrm>
              <a:off x="3441898" y="7172527"/>
              <a:ext cx="1088259" cy="1080000"/>
            </a:xfrm>
            <a:prstGeom prst="rect">
              <a:avLst/>
            </a:prstGeom>
          </p:spPr>
        </p:pic>
        <p:pic>
          <p:nvPicPr>
            <p:cNvPr id="9" name="Imagen 19">
              <a:extLst>
                <a:ext uri="{FF2B5EF4-FFF2-40B4-BE49-F238E27FC236}">
                  <a16:creationId xmlns:a16="http://schemas.microsoft.com/office/drawing/2014/main" id="{E9FFF261-4948-45FD-A309-4E1E33264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9" t="3680" b="29108"/>
            <a:stretch/>
          </p:blipFill>
          <p:spPr>
            <a:xfrm>
              <a:off x="4524251" y="7172527"/>
              <a:ext cx="1056605" cy="1080000"/>
            </a:xfrm>
            <a:prstGeom prst="rect">
              <a:avLst/>
            </a:prstGeom>
          </p:spPr>
        </p:pic>
        <p:cxnSp>
          <p:nvCxnSpPr>
            <p:cNvPr id="10" name="AutoShape 12">
              <a:extLst>
                <a:ext uri="{FF2B5EF4-FFF2-40B4-BE49-F238E27FC236}">
                  <a16:creationId xmlns:a16="http://schemas.microsoft.com/office/drawing/2014/main" id="{2814F638-1B29-4284-A9B6-D0CD20CFFB28}"/>
                </a:ext>
              </a:extLst>
            </p:cNvPr>
            <p:cNvCxnSpPr>
              <a:cxnSpLocks noChangeAspect="1" noChangeShapeType="1"/>
            </p:cNvCxnSpPr>
            <p:nvPr/>
          </p:nvCxnSpPr>
          <p:spPr bwMode="auto">
            <a:xfrm rot="16200000">
              <a:off x="2156374" y="8147833"/>
              <a:ext cx="0" cy="12498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" name="AutoShape 7">
              <a:extLst>
                <a:ext uri="{FF2B5EF4-FFF2-40B4-BE49-F238E27FC236}">
                  <a16:creationId xmlns:a16="http://schemas.microsoft.com/office/drawing/2014/main" id="{CC630E5C-661A-4960-B28C-DCDD8E885C4F}"/>
                </a:ext>
              </a:extLst>
            </p:cNvPr>
            <p:cNvCxnSpPr>
              <a:cxnSpLocks noChangeAspect="1" noChangeShapeType="1"/>
            </p:cNvCxnSpPr>
            <p:nvPr/>
          </p:nvCxnSpPr>
          <p:spPr bwMode="auto">
            <a:xfrm rot="16200000">
              <a:off x="4421716" y="8126757"/>
              <a:ext cx="0" cy="16713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12" name="Grupo 56">
            <a:extLst>
              <a:ext uri="{FF2B5EF4-FFF2-40B4-BE49-F238E27FC236}">
                <a16:creationId xmlns:a16="http://schemas.microsoft.com/office/drawing/2014/main" id="{753DFB09-3455-4A8D-9D55-C06DFB1B261F}"/>
              </a:ext>
            </a:extLst>
          </p:cNvPr>
          <p:cNvGrpSpPr>
            <a:grpSpLocks noChangeAspect="1"/>
          </p:cNvGrpSpPr>
          <p:nvPr/>
        </p:nvGrpSpPr>
        <p:grpSpPr>
          <a:xfrm>
            <a:off x="1071895" y="2373637"/>
            <a:ext cx="5004000" cy="3936685"/>
            <a:chOff x="1156945" y="272468"/>
            <a:chExt cx="4680000" cy="3681792"/>
          </a:xfrm>
        </p:grpSpPr>
        <p:grpSp>
          <p:nvGrpSpPr>
            <p:cNvPr id="13" name="Grupo 8">
              <a:extLst>
                <a:ext uri="{FF2B5EF4-FFF2-40B4-BE49-F238E27FC236}">
                  <a16:creationId xmlns:a16="http://schemas.microsoft.com/office/drawing/2014/main" id="{F84F2C84-12D9-4B04-B498-B28D1C671A5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6945" y="272478"/>
              <a:ext cx="4679999" cy="3670703"/>
              <a:chOff x="1157553" y="272478"/>
              <a:chExt cx="3212902" cy="2520002"/>
            </a:xfrm>
          </p:grpSpPr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241A8B10-D037-495D-BFDC-31032EB03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157553" y="272480"/>
                <a:ext cx="1285612" cy="2520000"/>
              </a:xfrm>
              <a:prstGeom prst="rect">
                <a:avLst/>
              </a:prstGeom>
            </p:spPr>
          </p:pic>
          <p:pic>
            <p:nvPicPr>
              <p:cNvPr id="18" name="Imagen 18">
                <a:extLst>
                  <a:ext uri="{FF2B5EF4-FFF2-40B4-BE49-F238E27FC236}">
                    <a16:creationId xmlns:a16="http://schemas.microsoft.com/office/drawing/2014/main" id="{C618DA65-79B4-43D1-A207-2DED2A36F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480455" y="272478"/>
                <a:ext cx="1890000" cy="25200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</p:grpSp>
        <p:sp>
          <p:nvSpPr>
            <p:cNvPr id="14" name="Rectángulo 38">
              <a:extLst>
                <a:ext uri="{FF2B5EF4-FFF2-40B4-BE49-F238E27FC236}">
                  <a16:creationId xmlns:a16="http://schemas.microsoft.com/office/drawing/2014/main" id="{EA37C482-AC83-4283-AB00-5588CAEF6FD7}"/>
                </a:ext>
              </a:extLst>
            </p:cNvPr>
            <p:cNvSpPr/>
            <p:nvPr/>
          </p:nvSpPr>
          <p:spPr>
            <a:xfrm>
              <a:off x="1986929" y="886899"/>
              <a:ext cx="928151" cy="139566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5" name="Conector recto 40">
              <a:extLst>
                <a:ext uri="{FF2B5EF4-FFF2-40B4-BE49-F238E27FC236}">
                  <a16:creationId xmlns:a16="http://schemas.microsoft.com/office/drawing/2014/main" id="{D9A00F46-8C73-4B8E-9202-19F96A5263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5080" y="272468"/>
              <a:ext cx="158781" cy="6144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41">
              <a:extLst>
                <a:ext uri="{FF2B5EF4-FFF2-40B4-BE49-F238E27FC236}">
                  <a16:creationId xmlns:a16="http://schemas.microsoft.com/office/drawing/2014/main" id="{2094CB6C-A07B-453C-BD11-C1FF52D8F220}"/>
                </a:ext>
              </a:extLst>
            </p:cNvPr>
            <p:cNvCxnSpPr>
              <a:cxnSpLocks/>
            </p:cNvCxnSpPr>
            <p:nvPr/>
          </p:nvCxnSpPr>
          <p:spPr>
            <a:xfrm>
              <a:off x="2915080" y="2282562"/>
              <a:ext cx="160628" cy="16716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5">
            <a:extLst>
              <a:ext uri="{FF2B5EF4-FFF2-40B4-BE49-F238E27FC236}">
                <a16:creationId xmlns:a16="http://schemas.microsoft.com/office/drawing/2014/main" id="{B0F85BFF-B8B8-4C66-8AC4-5990E420D4E6}"/>
              </a:ext>
            </a:extLst>
          </p:cNvPr>
          <p:cNvGrpSpPr>
            <a:grpSpLocks noChangeAspect="1"/>
          </p:cNvGrpSpPr>
          <p:nvPr/>
        </p:nvGrpSpPr>
        <p:grpSpPr>
          <a:xfrm>
            <a:off x="1071895" y="365669"/>
            <a:ext cx="5004000" cy="1888624"/>
            <a:chOff x="1098492" y="4030570"/>
            <a:chExt cx="4715942" cy="1779904"/>
          </a:xfrm>
        </p:grpSpPr>
        <p:pic>
          <p:nvPicPr>
            <p:cNvPr id="20" name="Imagen 2">
              <a:extLst>
                <a:ext uri="{FF2B5EF4-FFF2-40B4-BE49-F238E27FC236}">
                  <a16:creationId xmlns:a16="http://schemas.microsoft.com/office/drawing/2014/main" id="{7B18332A-CFEF-4844-84B3-4513269E8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021" y="4030573"/>
              <a:ext cx="2161032" cy="1779901"/>
            </a:xfrm>
            <a:prstGeom prst="rect">
              <a:avLst/>
            </a:prstGeom>
          </p:spPr>
        </p:pic>
        <p:pic>
          <p:nvPicPr>
            <p:cNvPr id="21" name="Imagen 4">
              <a:extLst>
                <a:ext uri="{FF2B5EF4-FFF2-40B4-BE49-F238E27FC236}">
                  <a16:creationId xmlns:a16="http://schemas.microsoft.com/office/drawing/2014/main" id="{31526CB2-9E00-47B7-8F3D-7FCDB3DE6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434" y="4030573"/>
              <a:ext cx="1185512" cy="1779901"/>
            </a:xfrm>
            <a:prstGeom prst="rect">
              <a:avLst/>
            </a:prstGeom>
          </p:spPr>
        </p:pic>
        <p:pic>
          <p:nvPicPr>
            <p:cNvPr id="22" name="Imagen 6">
              <a:extLst>
                <a:ext uri="{FF2B5EF4-FFF2-40B4-BE49-F238E27FC236}">
                  <a16:creationId xmlns:a16="http://schemas.microsoft.com/office/drawing/2014/main" id="{925FFF53-F1AF-490A-BA6C-4A1A8F7BA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6160" y="4030573"/>
              <a:ext cx="1247029" cy="1779901"/>
            </a:xfrm>
            <a:prstGeom prst="rect">
              <a:avLst/>
            </a:prstGeom>
          </p:spPr>
        </p:pic>
        <p:cxnSp>
          <p:nvCxnSpPr>
            <p:cNvPr id="23" name="Conector recto de flecha 51">
              <a:extLst>
                <a:ext uri="{FF2B5EF4-FFF2-40B4-BE49-F238E27FC236}">
                  <a16:creationId xmlns:a16="http://schemas.microsoft.com/office/drawing/2014/main" id="{9BC708CA-80C4-4903-91E4-B27DB6CCE312}"/>
                </a:ext>
              </a:extLst>
            </p:cNvPr>
            <p:cNvCxnSpPr/>
            <p:nvPr/>
          </p:nvCxnSpPr>
          <p:spPr>
            <a:xfrm>
              <a:off x="4817065" y="4968240"/>
              <a:ext cx="138484" cy="15257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52">
              <a:extLst>
                <a:ext uri="{FF2B5EF4-FFF2-40B4-BE49-F238E27FC236}">
                  <a16:creationId xmlns:a16="http://schemas.microsoft.com/office/drawing/2014/main" id="{5DBF2E02-D620-4F57-A241-7759189FE0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5892" y="4536328"/>
              <a:ext cx="186886" cy="6516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de flecha 23">
              <a:extLst>
                <a:ext uri="{FF2B5EF4-FFF2-40B4-BE49-F238E27FC236}">
                  <a16:creationId xmlns:a16="http://schemas.microsoft.com/office/drawing/2014/main" id="{D587665D-B043-4644-B451-DF85D5A36E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02788" y="4126004"/>
              <a:ext cx="186886" cy="1067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ángulo 1">
              <a:extLst>
                <a:ext uri="{FF2B5EF4-FFF2-40B4-BE49-F238E27FC236}">
                  <a16:creationId xmlns:a16="http://schemas.microsoft.com/office/drawing/2014/main" id="{D5E18EA8-BA8E-431A-A100-0FCBFFA2F3A3}"/>
                </a:ext>
              </a:extLst>
            </p:cNvPr>
            <p:cNvSpPr/>
            <p:nvPr/>
          </p:nvSpPr>
          <p:spPr>
            <a:xfrm>
              <a:off x="3438434" y="4030573"/>
              <a:ext cx="2376000" cy="177990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F94D6EF7-C45E-4D04-ADF8-EFFC39C85A90}"/>
                </a:ext>
              </a:extLst>
            </p:cNvPr>
            <p:cNvSpPr/>
            <p:nvPr/>
          </p:nvSpPr>
          <p:spPr>
            <a:xfrm>
              <a:off x="1098492" y="4030570"/>
              <a:ext cx="2175589" cy="177990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8" name="27 CuadroTexto"/>
          <p:cNvSpPr txBox="1"/>
          <p:nvPr/>
        </p:nvSpPr>
        <p:spPr>
          <a:xfrm>
            <a:off x="1086070" y="309530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a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3586400" y="30953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b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1071546" y="2381232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c</a:t>
            </a:r>
          </a:p>
        </p:txBody>
      </p:sp>
      <p:sp>
        <p:nvSpPr>
          <p:cNvPr id="31" name="30 CuadroTexto"/>
          <p:cNvSpPr txBox="1"/>
          <p:nvPr/>
        </p:nvSpPr>
        <p:spPr>
          <a:xfrm>
            <a:off x="1071546" y="766764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d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2000240" y="-32"/>
            <a:ext cx="268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Additional file 8: Figure S5</a:t>
            </a:r>
            <a:endParaRPr lang="es-ES" b="1" dirty="0">
              <a:solidFill>
                <a:srgbClr val="0000CC"/>
              </a:solidFill>
            </a:endParaRPr>
          </a:p>
        </p:txBody>
      </p:sp>
      <p:sp>
        <p:nvSpPr>
          <p:cNvPr id="38" name="Line 13">
            <a:extLst>
              <a:ext uri="{FF2B5EF4-FFF2-40B4-BE49-F238E27FC236}">
                <a16:creationId xmlns:a16="http://schemas.microsoft.com/office/drawing/2014/main" id="{BE7904A0-D55A-44FE-BDA7-6A677F7DCED7}"/>
              </a:ext>
            </a:extLst>
          </p:cNvPr>
          <p:cNvSpPr>
            <a:spLocks noChangeAspect="1" noChangeShapeType="1"/>
          </p:cNvSpPr>
          <p:nvPr/>
        </p:nvSpPr>
        <p:spPr bwMode="auto">
          <a:xfrm rot="10800000">
            <a:off x="2877420" y="6216437"/>
            <a:ext cx="13797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42" name="9 Conector recto">
            <a:extLst>
              <a:ext uri="{FF2B5EF4-FFF2-40B4-BE49-F238E27FC236}">
                <a16:creationId xmlns:a16="http://schemas.microsoft.com/office/drawing/2014/main" id="{BBAE50E1-6DD6-40D3-ADDB-002EE06FB18C}"/>
              </a:ext>
            </a:extLst>
          </p:cNvPr>
          <p:cNvCxnSpPr/>
          <p:nvPr/>
        </p:nvCxnSpPr>
        <p:spPr>
          <a:xfrm>
            <a:off x="3056335" y="2164761"/>
            <a:ext cx="21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9 Conector recto">
            <a:extLst>
              <a:ext uri="{FF2B5EF4-FFF2-40B4-BE49-F238E27FC236}">
                <a16:creationId xmlns:a16="http://schemas.microsoft.com/office/drawing/2014/main" id="{AFCD0694-2A88-437C-85BC-A416384F73F9}"/>
              </a:ext>
            </a:extLst>
          </p:cNvPr>
          <p:cNvCxnSpPr/>
          <p:nvPr/>
        </p:nvCxnSpPr>
        <p:spPr>
          <a:xfrm>
            <a:off x="5799535" y="2164761"/>
            <a:ext cx="1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9 Conector recto">
            <a:extLst>
              <a:ext uri="{FF2B5EF4-FFF2-40B4-BE49-F238E27FC236}">
                <a16:creationId xmlns:a16="http://schemas.microsoft.com/office/drawing/2014/main" id="{D237DA48-4FD4-4D16-9381-5DF746C4B797}"/>
              </a:ext>
            </a:extLst>
          </p:cNvPr>
          <p:cNvCxnSpPr/>
          <p:nvPr/>
        </p:nvCxnSpPr>
        <p:spPr>
          <a:xfrm>
            <a:off x="4553928" y="2164761"/>
            <a:ext cx="10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94</Words>
  <Application>Microsoft Office PowerPoint</Application>
  <PresentationFormat>Presentación en pantalla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Alejandro Atarés</dc:creator>
  <cp:lastModifiedBy>Alejandro Atares Huerta</cp:lastModifiedBy>
  <cp:revision>139</cp:revision>
  <dcterms:created xsi:type="dcterms:W3CDTF">2018-04-10T15:06:25Z</dcterms:created>
  <dcterms:modified xsi:type="dcterms:W3CDTF">2019-03-05T16:56:33Z</dcterms:modified>
</cp:coreProperties>
</file>