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0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Atarés Huerta" userId="cc1c629b-b497-4567-858f-fe55dd7b3bc2" providerId="ADAL" clId="{8E3ED8A1-28FE-408B-B104-92B016382E32}"/>
    <pc:docChg chg="delSld">
      <pc:chgData name="Alejandro Atarés Huerta" userId="cc1c629b-b497-4567-858f-fe55dd7b3bc2" providerId="ADAL" clId="{8E3ED8A1-28FE-408B-B104-92B016382E32}" dt="2019-03-05T16:56:44.996" v="15" actId="2696"/>
      <pc:docMkLst>
        <pc:docMk/>
      </pc:docMkLst>
      <pc:sldChg chg="del">
        <pc:chgData name="Alejandro Atarés Huerta" userId="cc1c629b-b497-4567-858f-fe55dd7b3bc2" providerId="ADAL" clId="{8E3ED8A1-28FE-408B-B104-92B016382E32}" dt="2019-03-05T16:56:44.746" v="0" actId="2696"/>
        <pc:sldMkLst>
          <pc:docMk/>
          <pc:sldMk cId="0" sldId="256"/>
        </pc:sldMkLst>
      </pc:sldChg>
      <pc:sldChg chg="del">
        <pc:chgData name="Alejandro Atarés Huerta" userId="cc1c629b-b497-4567-858f-fe55dd7b3bc2" providerId="ADAL" clId="{8E3ED8A1-28FE-408B-B104-92B016382E32}" dt="2019-03-05T16:56:44.778" v="2" actId="2696"/>
        <pc:sldMkLst>
          <pc:docMk/>
          <pc:sldMk cId="0" sldId="258"/>
        </pc:sldMkLst>
      </pc:sldChg>
      <pc:sldChg chg="del">
        <pc:chgData name="Alejandro Atarés Huerta" userId="cc1c629b-b497-4567-858f-fe55dd7b3bc2" providerId="ADAL" clId="{8E3ED8A1-28FE-408B-B104-92B016382E32}" dt="2019-03-05T16:56:44.793" v="3" actId="2696"/>
        <pc:sldMkLst>
          <pc:docMk/>
          <pc:sldMk cId="0" sldId="259"/>
        </pc:sldMkLst>
      </pc:sldChg>
      <pc:sldChg chg="del">
        <pc:chgData name="Alejandro Atarés Huerta" userId="cc1c629b-b497-4567-858f-fe55dd7b3bc2" providerId="ADAL" clId="{8E3ED8A1-28FE-408B-B104-92B016382E32}" dt="2019-03-05T16:56:44.840" v="5" actId="2696"/>
        <pc:sldMkLst>
          <pc:docMk/>
          <pc:sldMk cId="0" sldId="261"/>
        </pc:sldMkLst>
      </pc:sldChg>
      <pc:sldChg chg="del">
        <pc:chgData name="Alejandro Atarés Huerta" userId="cc1c629b-b497-4567-858f-fe55dd7b3bc2" providerId="ADAL" clId="{8E3ED8A1-28FE-408B-B104-92B016382E32}" dt="2019-03-05T16:56:44.840" v="6" actId="2696"/>
        <pc:sldMkLst>
          <pc:docMk/>
          <pc:sldMk cId="0" sldId="262"/>
        </pc:sldMkLst>
      </pc:sldChg>
      <pc:sldChg chg="del">
        <pc:chgData name="Alejandro Atarés Huerta" userId="cc1c629b-b497-4567-858f-fe55dd7b3bc2" providerId="ADAL" clId="{8E3ED8A1-28FE-408B-B104-92B016382E32}" dt="2019-03-05T16:56:44.856" v="7" actId="2696"/>
        <pc:sldMkLst>
          <pc:docMk/>
          <pc:sldMk cId="0" sldId="263"/>
        </pc:sldMkLst>
      </pc:sldChg>
      <pc:sldChg chg="del">
        <pc:chgData name="Alejandro Atarés Huerta" userId="cc1c629b-b497-4567-858f-fe55dd7b3bc2" providerId="ADAL" clId="{8E3ED8A1-28FE-408B-B104-92B016382E32}" dt="2019-03-05T16:56:44.918" v="8" actId="2696"/>
        <pc:sldMkLst>
          <pc:docMk/>
          <pc:sldMk cId="0" sldId="264"/>
        </pc:sldMkLst>
      </pc:sldChg>
      <pc:sldChg chg="del">
        <pc:chgData name="Alejandro Atarés Huerta" userId="cc1c629b-b497-4567-858f-fe55dd7b3bc2" providerId="ADAL" clId="{8E3ED8A1-28FE-408B-B104-92B016382E32}" dt="2019-03-05T16:56:44.950" v="10" actId="2696"/>
        <pc:sldMkLst>
          <pc:docMk/>
          <pc:sldMk cId="0" sldId="265"/>
        </pc:sldMkLst>
      </pc:sldChg>
      <pc:sldChg chg="del">
        <pc:chgData name="Alejandro Atarés Huerta" userId="cc1c629b-b497-4567-858f-fe55dd7b3bc2" providerId="ADAL" clId="{8E3ED8A1-28FE-408B-B104-92B016382E32}" dt="2019-03-05T16:56:44.950" v="11" actId="2696"/>
        <pc:sldMkLst>
          <pc:docMk/>
          <pc:sldMk cId="0" sldId="266"/>
        </pc:sldMkLst>
      </pc:sldChg>
      <pc:sldChg chg="del">
        <pc:chgData name="Alejandro Atarés Huerta" userId="cc1c629b-b497-4567-858f-fe55dd7b3bc2" providerId="ADAL" clId="{8E3ED8A1-28FE-408B-B104-92B016382E32}" dt="2019-03-05T16:56:44.965" v="12" actId="2696"/>
        <pc:sldMkLst>
          <pc:docMk/>
          <pc:sldMk cId="0" sldId="267"/>
        </pc:sldMkLst>
      </pc:sldChg>
      <pc:sldChg chg="del">
        <pc:chgData name="Alejandro Atarés Huerta" userId="cc1c629b-b497-4567-858f-fe55dd7b3bc2" providerId="ADAL" clId="{8E3ED8A1-28FE-408B-B104-92B016382E32}" dt="2019-03-05T16:56:44.965" v="13" actId="2696"/>
        <pc:sldMkLst>
          <pc:docMk/>
          <pc:sldMk cId="0" sldId="268"/>
        </pc:sldMkLst>
      </pc:sldChg>
      <pc:sldChg chg="del">
        <pc:chgData name="Alejandro Atarés Huerta" userId="cc1c629b-b497-4567-858f-fe55dd7b3bc2" providerId="ADAL" clId="{8E3ED8A1-28FE-408B-B104-92B016382E32}" dt="2019-03-05T16:56:44.981" v="14" actId="2696"/>
        <pc:sldMkLst>
          <pc:docMk/>
          <pc:sldMk cId="0" sldId="269"/>
        </pc:sldMkLst>
      </pc:sldChg>
      <pc:sldChg chg="del">
        <pc:chgData name="Alejandro Atarés Huerta" userId="cc1c629b-b497-4567-858f-fe55dd7b3bc2" providerId="ADAL" clId="{8E3ED8A1-28FE-408B-B104-92B016382E32}" dt="2019-03-05T16:56:44.825" v="4" actId="2696"/>
        <pc:sldMkLst>
          <pc:docMk/>
          <pc:sldMk cId="0" sldId="270"/>
        </pc:sldMkLst>
      </pc:sldChg>
      <pc:sldChg chg="del">
        <pc:chgData name="Alejandro Atarés Huerta" userId="cc1c629b-b497-4567-858f-fe55dd7b3bc2" providerId="ADAL" clId="{8E3ED8A1-28FE-408B-B104-92B016382E32}" dt="2019-03-05T16:56:44.996" v="15" actId="2696"/>
        <pc:sldMkLst>
          <pc:docMk/>
          <pc:sldMk cId="0" sldId="271"/>
        </pc:sldMkLst>
      </pc:sldChg>
      <pc:sldChg chg="del">
        <pc:chgData name="Alejandro Atarés Huerta" userId="cc1c629b-b497-4567-858f-fe55dd7b3bc2" providerId="ADAL" clId="{8E3ED8A1-28FE-408B-B104-92B016382E32}" dt="2019-03-05T16:56:44.934" v="9" actId="2696"/>
        <pc:sldMkLst>
          <pc:docMk/>
          <pc:sldMk cId="0" sldId="273"/>
        </pc:sldMkLst>
      </pc:sldChg>
      <pc:sldChg chg="del">
        <pc:chgData name="Alejandro Atarés Huerta" userId="cc1c629b-b497-4567-858f-fe55dd7b3bc2" providerId="ADAL" clId="{8E3ED8A1-28FE-408B-B104-92B016382E32}" dt="2019-03-05T16:56:44.762" v="1" actId="2696"/>
        <pc:sldMkLst>
          <pc:docMk/>
          <pc:sldMk cId="1212441852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8B369-B4A8-4BA1-BB34-40B384A74DC6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5335D-47E0-47B1-935E-B2B3A200BB0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000240" y="331147"/>
            <a:ext cx="2689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Additional file 9: Figure S6</a:t>
            </a:r>
            <a:endParaRPr lang="es-ES" b="1" dirty="0">
              <a:solidFill>
                <a:srgbClr val="0000CC"/>
              </a:solidFill>
            </a:endParaRPr>
          </a:p>
        </p:txBody>
      </p:sp>
      <p:grpSp>
        <p:nvGrpSpPr>
          <p:cNvPr id="3" name="Grupo 10">
            <a:extLst>
              <a:ext uri="{FF2B5EF4-FFF2-40B4-BE49-F238E27FC236}">
                <a16:creationId xmlns:a16="http://schemas.microsoft.com/office/drawing/2014/main" id="{13BA7581-77C6-4289-8148-6000B90060B7}"/>
              </a:ext>
            </a:extLst>
          </p:cNvPr>
          <p:cNvGrpSpPr/>
          <p:nvPr/>
        </p:nvGrpSpPr>
        <p:grpSpPr>
          <a:xfrm>
            <a:off x="2010353" y="2712411"/>
            <a:ext cx="2704531" cy="1645275"/>
            <a:chOff x="1796039" y="2381232"/>
            <a:chExt cx="2704531" cy="1645275"/>
          </a:xfrm>
        </p:grpSpPr>
        <p:pic>
          <p:nvPicPr>
            <p:cNvPr id="4" name="Imagen 7">
              <a:extLst>
                <a:ext uri="{FF2B5EF4-FFF2-40B4-BE49-F238E27FC236}">
                  <a16:creationId xmlns:a16="http://schemas.microsoft.com/office/drawing/2014/main" id="{9E065F98-2503-451C-BD17-BC4C803DB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6039" y="2381232"/>
              <a:ext cx="2704531" cy="1584000"/>
            </a:xfrm>
            <a:prstGeom prst="rect">
              <a:avLst/>
            </a:prstGeom>
          </p:spPr>
        </p:pic>
        <p:sp>
          <p:nvSpPr>
            <p:cNvPr id="5" name="CuadroTexto 25">
              <a:extLst>
                <a:ext uri="{FF2B5EF4-FFF2-40B4-BE49-F238E27FC236}">
                  <a16:creationId xmlns:a16="http://schemas.microsoft.com/office/drawing/2014/main" id="{05A9D894-D6A2-483D-9336-312529592325}"/>
                </a:ext>
              </a:extLst>
            </p:cNvPr>
            <p:cNvSpPr txBox="1"/>
            <p:nvPr/>
          </p:nvSpPr>
          <p:spPr>
            <a:xfrm>
              <a:off x="2906547" y="3780286"/>
              <a:ext cx="9316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 err="1"/>
                <a:t>Inflorescences</a:t>
              </a:r>
              <a:endParaRPr lang="es-ES" sz="1000" dirty="0"/>
            </a:p>
          </p:txBody>
        </p:sp>
        <p:sp>
          <p:nvSpPr>
            <p:cNvPr id="6" name="CuadroTexto 26">
              <a:extLst>
                <a:ext uri="{FF2B5EF4-FFF2-40B4-BE49-F238E27FC236}">
                  <a16:creationId xmlns:a16="http://schemas.microsoft.com/office/drawing/2014/main" id="{55568A41-DD71-4C50-B64E-3B462B9A60E5}"/>
                </a:ext>
              </a:extLst>
            </p:cNvPr>
            <p:cNvSpPr txBox="1"/>
            <p:nvPr/>
          </p:nvSpPr>
          <p:spPr>
            <a:xfrm rot="16200000">
              <a:off x="1531237" y="2840432"/>
              <a:ext cx="10583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 err="1"/>
                <a:t>Phytomer</a:t>
              </a:r>
              <a:r>
                <a:rPr lang="es-ES" sz="1000" dirty="0"/>
                <a:t> </a:t>
              </a:r>
              <a:r>
                <a:rPr lang="es-ES" sz="1000" dirty="0" err="1"/>
                <a:t>length</a:t>
              </a:r>
              <a:endParaRPr lang="es-ES" sz="1000" dirty="0"/>
            </a:p>
          </p:txBody>
        </p:sp>
        <p:sp>
          <p:nvSpPr>
            <p:cNvPr id="7" name="CuadroTexto 2">
              <a:extLst>
                <a:ext uri="{FF2B5EF4-FFF2-40B4-BE49-F238E27FC236}">
                  <a16:creationId xmlns:a16="http://schemas.microsoft.com/office/drawing/2014/main" id="{8A904CDF-06D5-4B71-83BB-0FF05B546C20}"/>
                </a:ext>
              </a:extLst>
            </p:cNvPr>
            <p:cNvSpPr txBox="1"/>
            <p:nvPr/>
          </p:nvSpPr>
          <p:spPr>
            <a:xfrm>
              <a:off x="2338955" y="2500039"/>
              <a:ext cx="24237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/>
                <a:t>*</a:t>
              </a:r>
            </a:p>
          </p:txBody>
        </p:sp>
      </p:grpSp>
      <p:grpSp>
        <p:nvGrpSpPr>
          <p:cNvPr id="8" name="Grupo 9">
            <a:extLst>
              <a:ext uri="{FF2B5EF4-FFF2-40B4-BE49-F238E27FC236}">
                <a16:creationId xmlns:a16="http://schemas.microsoft.com/office/drawing/2014/main" id="{523C40FC-D660-439B-8F37-8B67B12E80DA}"/>
              </a:ext>
            </a:extLst>
          </p:cNvPr>
          <p:cNvGrpSpPr/>
          <p:nvPr/>
        </p:nvGrpSpPr>
        <p:grpSpPr>
          <a:xfrm>
            <a:off x="2013542" y="971925"/>
            <a:ext cx="2698152" cy="1645275"/>
            <a:chOff x="1777889" y="640746"/>
            <a:chExt cx="2698152" cy="1645275"/>
          </a:xfrm>
        </p:grpSpPr>
        <p:pic>
          <p:nvPicPr>
            <p:cNvPr id="9" name="Imagen 6">
              <a:extLst>
                <a:ext uri="{FF2B5EF4-FFF2-40B4-BE49-F238E27FC236}">
                  <a16:creationId xmlns:a16="http://schemas.microsoft.com/office/drawing/2014/main" id="{57C3728D-2B42-4AF1-B2B8-DC2C4E437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7889" y="640746"/>
              <a:ext cx="2698152" cy="1584000"/>
            </a:xfrm>
            <a:prstGeom prst="rect">
              <a:avLst/>
            </a:prstGeom>
          </p:spPr>
        </p:pic>
        <p:sp>
          <p:nvSpPr>
            <p:cNvPr id="10" name="CuadroTexto 27">
              <a:extLst>
                <a:ext uri="{FF2B5EF4-FFF2-40B4-BE49-F238E27FC236}">
                  <a16:creationId xmlns:a16="http://schemas.microsoft.com/office/drawing/2014/main" id="{25C951B1-FA18-4512-B554-4DF6CB5AB87D}"/>
                </a:ext>
              </a:extLst>
            </p:cNvPr>
            <p:cNvSpPr txBox="1"/>
            <p:nvPr/>
          </p:nvSpPr>
          <p:spPr>
            <a:xfrm rot="16200000">
              <a:off x="1479315" y="1099261"/>
              <a:ext cx="114005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 err="1"/>
                <a:t>Phytomer</a:t>
              </a:r>
              <a:r>
                <a:rPr lang="es-ES" sz="1000" dirty="0"/>
                <a:t> </a:t>
              </a:r>
              <a:r>
                <a:rPr lang="es-ES" sz="1000" dirty="0" err="1"/>
                <a:t>number</a:t>
              </a:r>
              <a:endParaRPr lang="es-ES" sz="1000" dirty="0"/>
            </a:p>
          </p:txBody>
        </p:sp>
        <p:sp>
          <p:nvSpPr>
            <p:cNvPr id="11" name="CuadroTexto 28">
              <a:extLst>
                <a:ext uri="{FF2B5EF4-FFF2-40B4-BE49-F238E27FC236}">
                  <a16:creationId xmlns:a16="http://schemas.microsoft.com/office/drawing/2014/main" id="{29FC7814-48C4-4CCE-A60A-BCD2C139901E}"/>
                </a:ext>
              </a:extLst>
            </p:cNvPr>
            <p:cNvSpPr txBox="1"/>
            <p:nvPr/>
          </p:nvSpPr>
          <p:spPr>
            <a:xfrm>
              <a:off x="2891749" y="2039800"/>
              <a:ext cx="9316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 err="1"/>
                <a:t>Inflorescences</a:t>
              </a:r>
              <a:endParaRPr lang="es-ES" sz="1000" dirty="0"/>
            </a:p>
          </p:txBody>
        </p:sp>
        <p:sp>
          <p:nvSpPr>
            <p:cNvPr id="12" name="CuadroTexto 13">
              <a:extLst>
                <a:ext uri="{FF2B5EF4-FFF2-40B4-BE49-F238E27FC236}">
                  <a16:creationId xmlns:a16="http://schemas.microsoft.com/office/drawing/2014/main" id="{D67847DA-F3AC-4CF5-ACF7-A07D0B4A2F5D}"/>
                </a:ext>
              </a:extLst>
            </p:cNvPr>
            <p:cNvSpPr txBox="1"/>
            <p:nvPr/>
          </p:nvSpPr>
          <p:spPr>
            <a:xfrm>
              <a:off x="2317055" y="680602"/>
              <a:ext cx="24237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/>
                <a:t>*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14</Words>
  <Application>Microsoft Office PowerPoint</Application>
  <PresentationFormat>Presentación en pantalla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UPV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Alejandro Atarés</dc:creator>
  <cp:lastModifiedBy>Alejandro Atares Huerta</cp:lastModifiedBy>
  <cp:revision>139</cp:revision>
  <dcterms:created xsi:type="dcterms:W3CDTF">2018-04-10T15:06:25Z</dcterms:created>
  <dcterms:modified xsi:type="dcterms:W3CDTF">2019-03-05T16:56:46Z</dcterms:modified>
</cp:coreProperties>
</file>