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8B008B"/>
    <a:srgbClr val="0000FF"/>
    <a:srgbClr val="00FFFF"/>
    <a:srgbClr val="FFA500"/>
    <a:srgbClr val="228B22"/>
    <a:srgbClr val="A9A9A9"/>
    <a:srgbClr val="00FF00"/>
    <a:srgbClr val="FFC0CB"/>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5"/>
    <p:restoredTop sz="94711"/>
  </p:normalViewPr>
  <p:slideViewPr>
    <p:cSldViewPr snapToGrid="0">
      <p:cViewPr varScale="1">
        <p:scale>
          <a:sx n="54" d="100"/>
          <a:sy n="54" d="100"/>
        </p:scale>
        <p:origin x="2602" y="86"/>
      </p:cViewPr>
      <p:guideLst>
        <p:guide orient="horz" pos="312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3077282"/>
            <a:ext cx="5829300" cy="2123369"/>
          </a:xfrm>
        </p:spPr>
        <p:txBody>
          <a:bodyPr/>
          <a:lstStyle/>
          <a:p>
            <a:r>
              <a:rPr lang="en-US"/>
              <a:t>Click to edit Master title style</a:t>
            </a:r>
          </a:p>
        </p:txBody>
      </p:sp>
      <p:sp>
        <p:nvSpPr>
          <p:cNvPr id="3" name="Subtitle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296FEC6-3ACC-443E-98B1-D08E35248AB0}"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F4B13-261A-4227-99AC-D08C6774343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6FEC6-3ACC-443E-98B1-D08E35248AB0}"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F4B13-261A-4227-99AC-D08C6774343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573264"/>
            <a:ext cx="1157288" cy="122082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7175" y="573264"/>
            <a:ext cx="3357563" cy="122082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6FEC6-3ACC-443E-98B1-D08E35248AB0}"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F4B13-261A-4227-99AC-D08C6774343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6FEC6-3ACC-443E-98B1-D08E35248AB0}"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F4B13-261A-4227-99AC-D08C6774343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6365523"/>
            <a:ext cx="5829300" cy="1967442"/>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96FEC6-3ACC-443E-98B1-D08E35248AB0}"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F4B13-261A-4227-99AC-D08C6774343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7175"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28900"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96FEC6-3ACC-443E-98B1-D08E35248AB0}" type="datetimeFigureOut">
              <a:rPr lang="en-US" smtClean="0"/>
              <a:t>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F4B13-261A-4227-99AC-D08C6774343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96699"/>
            <a:ext cx="6172200" cy="1651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96FEC6-3ACC-443E-98B1-D08E35248AB0}" type="datetimeFigureOut">
              <a:rPr lang="en-US" smtClean="0"/>
              <a:t>3/10/2019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1F4B13-261A-4227-99AC-D08C6774343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96FEC6-3ACC-443E-98B1-D08E35248AB0}" type="datetimeFigureOut">
              <a:rPr lang="en-US" smtClean="0"/>
              <a:t>3/10/2019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1F4B13-261A-4227-99AC-D08C6774343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96FEC6-3ACC-443E-98B1-D08E35248AB0}" type="datetimeFigureOut">
              <a:rPr lang="en-US" smtClean="0"/>
              <a:t>3/10/2019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1F4B13-261A-4227-99AC-D08C6774343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94405"/>
            <a:ext cx="2256235" cy="167851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96FEC6-3ACC-443E-98B1-D08E35248AB0}" type="datetimeFigureOut">
              <a:rPr lang="en-US" smtClean="0"/>
              <a:t>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F4B13-261A-4227-99AC-D08C6774343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934200"/>
            <a:ext cx="4114800" cy="81862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96FEC6-3ACC-443E-98B1-D08E35248AB0}" type="datetimeFigureOut">
              <a:rPr lang="en-US" smtClean="0"/>
              <a:t>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F4B13-261A-4227-99AC-D08C6774343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F296FEC6-3ACC-443E-98B1-D08E35248AB0}" type="datetimeFigureOut">
              <a:rPr lang="en-US" smtClean="0"/>
              <a:t>3/10/2019</a:t>
            </a:fld>
            <a:endParaRPr lang="en-US"/>
          </a:p>
        </p:txBody>
      </p:sp>
      <p:sp>
        <p:nvSpPr>
          <p:cNvPr id="5" name="Footer Placeholder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AE1F4B13-261A-4227-99AC-D08C6774343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18" Type="http://schemas.microsoft.com/office/2007/relationships/hdphoto" Target="../media/hdphoto5.wdp"/><Relationship Id="rId26" Type="http://schemas.microsoft.com/office/2007/relationships/hdphoto" Target="../media/hdphoto9.wdp"/><Relationship Id="rId3" Type="http://schemas.microsoft.com/office/2007/relationships/hdphoto" Target="../media/hdphoto1.wdp"/><Relationship Id="rId21" Type="http://schemas.openxmlformats.org/officeDocument/2006/relationships/image" Target="../media/image14.png"/><Relationship Id="rId7" Type="http://schemas.openxmlformats.org/officeDocument/2006/relationships/image" Target="../media/image4.jpeg"/><Relationship Id="rId12" Type="http://schemas.openxmlformats.org/officeDocument/2006/relationships/image" Target="../media/image9.tiff"/><Relationship Id="rId17" Type="http://schemas.openxmlformats.org/officeDocument/2006/relationships/image" Target="../media/image12.png"/><Relationship Id="rId25" Type="http://schemas.openxmlformats.org/officeDocument/2006/relationships/image" Target="../media/image16.png"/><Relationship Id="rId2" Type="http://schemas.openxmlformats.org/officeDocument/2006/relationships/image" Target="../media/image1.png"/><Relationship Id="rId16" Type="http://schemas.microsoft.com/office/2007/relationships/hdphoto" Target="../media/hdphoto4.wdp"/><Relationship Id="rId20" Type="http://schemas.microsoft.com/office/2007/relationships/hdphoto" Target="../media/hdphoto6.wdp"/><Relationship Id="rId29"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3.jpeg"/><Relationship Id="rId11" Type="http://schemas.openxmlformats.org/officeDocument/2006/relationships/image" Target="../media/image8.tiff"/><Relationship Id="rId24" Type="http://schemas.microsoft.com/office/2007/relationships/hdphoto" Target="../media/hdphoto8.wdp"/><Relationship Id="rId5" Type="http://schemas.microsoft.com/office/2007/relationships/hdphoto" Target="../media/hdphoto2.wdp"/><Relationship Id="rId15" Type="http://schemas.openxmlformats.org/officeDocument/2006/relationships/image" Target="../media/image11.png"/><Relationship Id="rId23" Type="http://schemas.openxmlformats.org/officeDocument/2006/relationships/image" Target="../media/image15.png"/><Relationship Id="rId28" Type="http://schemas.microsoft.com/office/2007/relationships/hdphoto" Target="../media/hdphoto10.wdp"/><Relationship Id="rId10" Type="http://schemas.openxmlformats.org/officeDocument/2006/relationships/image" Target="../media/image7.tiff"/><Relationship Id="rId19" Type="http://schemas.openxmlformats.org/officeDocument/2006/relationships/image" Target="../media/image13.png"/><Relationship Id="rId31" Type="http://schemas.openxmlformats.org/officeDocument/2006/relationships/image" Target="../media/image19.emf"/><Relationship Id="rId4" Type="http://schemas.openxmlformats.org/officeDocument/2006/relationships/image" Target="../media/image2.png"/><Relationship Id="rId9" Type="http://schemas.openxmlformats.org/officeDocument/2006/relationships/image" Target="../media/image6.tiff"/><Relationship Id="rId14" Type="http://schemas.microsoft.com/office/2007/relationships/hdphoto" Target="../media/hdphoto3.wdp"/><Relationship Id="rId22" Type="http://schemas.microsoft.com/office/2007/relationships/hdphoto" Target="../media/hdphoto7.wdp"/><Relationship Id="rId27" Type="http://schemas.openxmlformats.org/officeDocument/2006/relationships/image" Target="../media/image17.png"/><Relationship Id="rId30" Type="http://schemas.microsoft.com/office/2007/relationships/hdphoto" Target="../media/hdphoto1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9B3EA6D-B176-465E-8324-83C4A8C55E2E}"/>
              </a:ext>
            </a:extLst>
          </p:cNvPr>
          <p:cNvGrpSpPr/>
          <p:nvPr/>
        </p:nvGrpSpPr>
        <p:grpSpPr>
          <a:xfrm>
            <a:off x="5554649" y="7044144"/>
            <a:ext cx="839561" cy="369332"/>
            <a:chOff x="4522803" y="3814382"/>
            <a:chExt cx="839561" cy="369332"/>
          </a:xfrm>
        </p:grpSpPr>
        <p:cxnSp>
          <p:nvCxnSpPr>
            <p:cNvPr id="7" name="Straight Connector 6">
              <a:extLst>
                <a:ext uri="{FF2B5EF4-FFF2-40B4-BE49-F238E27FC236}">
                  <a16:creationId xmlns:a16="http://schemas.microsoft.com/office/drawing/2014/main" id="{9F600616-5917-4DBF-AFF8-167CD5AB6D8E}"/>
                </a:ext>
              </a:extLst>
            </p:cNvPr>
            <p:cNvCxnSpPr>
              <a:cxnSpLocks noChangeAspect="1"/>
            </p:cNvCxnSpPr>
            <p:nvPr/>
          </p:nvCxnSpPr>
          <p:spPr>
            <a:xfrm flipV="1">
              <a:off x="4522803" y="3835761"/>
              <a:ext cx="839561" cy="1902"/>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F8560B6-7AC3-4777-82CA-92071E66AD13}"/>
                </a:ext>
              </a:extLst>
            </p:cNvPr>
            <p:cNvSpPr txBox="1">
              <a:spLocks noChangeAspect="1"/>
            </p:cNvSpPr>
            <p:nvPr/>
          </p:nvSpPr>
          <p:spPr>
            <a:xfrm>
              <a:off x="4581526" y="3814382"/>
              <a:ext cx="720729" cy="369332"/>
            </a:xfrm>
            <a:prstGeom prst="rect">
              <a:avLst/>
            </a:prstGeom>
            <a:noFill/>
          </p:spPr>
          <p:txBody>
            <a:bodyPr wrap="square" rtlCol="0">
              <a:spAutoFit/>
            </a:bodyPr>
            <a:lstStyle/>
            <a:p>
              <a:pPr algn="ctr"/>
              <a:r>
                <a:rPr lang="en-US" dirty="0"/>
                <a:t>5cm</a:t>
              </a:r>
            </a:p>
          </p:txBody>
        </p:sp>
      </p:grpSp>
      <p:grpSp>
        <p:nvGrpSpPr>
          <p:cNvPr id="9" name="Group 8">
            <a:extLst>
              <a:ext uri="{FF2B5EF4-FFF2-40B4-BE49-F238E27FC236}">
                <a16:creationId xmlns:a16="http://schemas.microsoft.com/office/drawing/2014/main" id="{8C7FCB89-CAE6-4BD8-990A-A752119A5487}"/>
              </a:ext>
            </a:extLst>
          </p:cNvPr>
          <p:cNvGrpSpPr>
            <a:grpSpLocks noChangeAspect="1"/>
          </p:cNvGrpSpPr>
          <p:nvPr/>
        </p:nvGrpSpPr>
        <p:grpSpPr>
          <a:xfrm>
            <a:off x="4368959" y="484589"/>
            <a:ext cx="2033525" cy="3908991"/>
            <a:chOff x="205647" y="339297"/>
            <a:chExt cx="2431876" cy="4674730"/>
          </a:xfrm>
        </p:grpSpPr>
        <p:sp>
          <p:nvSpPr>
            <p:cNvPr id="10" name="Rectangle 9">
              <a:extLst>
                <a:ext uri="{FF2B5EF4-FFF2-40B4-BE49-F238E27FC236}">
                  <a16:creationId xmlns:a16="http://schemas.microsoft.com/office/drawing/2014/main" id="{16D87462-C958-44AD-9AD0-9A2713D0E01D}"/>
                </a:ext>
              </a:extLst>
            </p:cNvPr>
            <p:cNvSpPr/>
            <p:nvPr/>
          </p:nvSpPr>
          <p:spPr>
            <a:xfrm>
              <a:off x="205647" y="339297"/>
              <a:ext cx="2431876" cy="4674730"/>
            </a:xfrm>
            <a:prstGeom prst="rect">
              <a:avLst/>
            </a:prstGeom>
            <a:solidFill>
              <a:srgbClr val="000000"/>
            </a:solid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B2A3D28-9D77-4F50-BFC7-59AB1EC34C7A}"/>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293458" y="1446300"/>
              <a:ext cx="1213450" cy="744185"/>
            </a:xfrm>
            <a:prstGeom prst="rect">
              <a:avLst/>
            </a:prstGeom>
          </p:spPr>
        </p:pic>
        <p:pic>
          <p:nvPicPr>
            <p:cNvPr id="12" name="Picture 11">
              <a:extLst>
                <a:ext uri="{FF2B5EF4-FFF2-40B4-BE49-F238E27FC236}">
                  <a16:creationId xmlns:a16="http://schemas.microsoft.com/office/drawing/2014/main" id="{EEFE3BBF-A13E-4456-B8DD-64015C379B6B}"/>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02001" y="462199"/>
              <a:ext cx="966968" cy="948008"/>
            </a:xfrm>
            <a:prstGeom prst="rect">
              <a:avLst/>
            </a:prstGeom>
          </p:spPr>
        </p:pic>
        <p:grpSp>
          <p:nvGrpSpPr>
            <p:cNvPr id="13" name="Group 89">
              <a:extLst>
                <a:ext uri="{FF2B5EF4-FFF2-40B4-BE49-F238E27FC236}">
                  <a16:creationId xmlns:a16="http://schemas.microsoft.com/office/drawing/2014/main" id="{100B838E-FC82-4BE6-AAE9-C421EAD7AE4B}"/>
                </a:ext>
              </a:extLst>
            </p:cNvPr>
            <p:cNvGrpSpPr>
              <a:grpSpLocks noChangeAspect="1"/>
            </p:cNvGrpSpPr>
            <p:nvPr/>
          </p:nvGrpSpPr>
          <p:grpSpPr bwMode="auto">
            <a:xfrm>
              <a:off x="1529532" y="2937837"/>
              <a:ext cx="652686" cy="1382580"/>
              <a:chOff x="2947" y="1022"/>
              <a:chExt cx="153" cy="323"/>
            </a:xfrm>
          </p:grpSpPr>
          <p:sp>
            <p:nvSpPr>
              <p:cNvPr id="26" name="Rectangle 90">
                <a:extLst>
                  <a:ext uri="{FF2B5EF4-FFF2-40B4-BE49-F238E27FC236}">
                    <a16:creationId xmlns:a16="http://schemas.microsoft.com/office/drawing/2014/main" id="{6D2948B2-570C-4DE0-857F-6737FA590415}"/>
                  </a:ext>
                </a:extLst>
              </p:cNvPr>
              <p:cNvSpPr>
                <a:spLocks noChangeAspect="1" noChangeArrowheads="1"/>
              </p:cNvSpPr>
              <p:nvPr/>
            </p:nvSpPr>
            <p:spPr bwMode="auto">
              <a:xfrm>
                <a:off x="2950" y="1195"/>
                <a:ext cx="150" cy="150"/>
              </a:xfrm>
              <a:prstGeom prst="rect">
                <a:avLst/>
              </a:prstGeom>
              <a:solidFill>
                <a:srgbClr val="000000"/>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7" name="Picture 91" descr="Ntabacumchulu scaled">
                <a:extLst>
                  <a:ext uri="{FF2B5EF4-FFF2-40B4-BE49-F238E27FC236}">
                    <a16:creationId xmlns:a16="http://schemas.microsoft.com/office/drawing/2014/main" id="{7C6F17EB-5AFC-488E-AC8F-73D2C57508AD}"/>
                  </a:ext>
                </a:extLst>
              </p:cNvPr>
              <p:cNvPicPr>
                <a:picLocks noChangeAspect="1" noChangeArrowheads="1"/>
              </p:cNvPicPr>
              <p:nvPr/>
            </p:nvPicPr>
            <p:blipFill>
              <a:blip r:embed="rId6" cstate="print">
                <a:lum bright="18000" contrast="30000"/>
                <a:extLst>
                  <a:ext uri="{28A0092B-C50C-407E-A947-70E740481C1C}">
                    <a14:useLocalDpi xmlns:a14="http://schemas.microsoft.com/office/drawing/2010/main" val="0"/>
                  </a:ext>
                </a:extLst>
              </a:blip>
              <a:srcRect/>
              <a:stretch>
                <a:fillRect/>
              </a:stretch>
            </p:blipFill>
            <p:spPr bwMode="auto">
              <a:xfrm>
                <a:off x="2947" y="1022"/>
                <a:ext cx="144" cy="144"/>
              </a:xfrm>
              <a:prstGeom prst="rect">
                <a:avLst/>
              </a:prstGeom>
              <a:noFill/>
              <a:ln w="28575">
                <a:noFill/>
                <a:prstDash val="dash"/>
                <a:miter lim="800000"/>
                <a:headEnd/>
                <a:tailEnd/>
              </a:ln>
              <a:extLst>
                <a:ext uri="{909E8E84-426E-40DD-AFC4-6F175D3DCCD1}">
                  <a14:hiddenFill xmlns:a14="http://schemas.microsoft.com/office/drawing/2010/main">
                    <a:solidFill>
                      <a:srgbClr val="FFFFFF"/>
                    </a:solidFill>
                  </a14:hiddenFill>
                </a:ext>
              </a:extLst>
            </p:spPr>
          </p:pic>
        </p:grpSp>
        <p:grpSp>
          <p:nvGrpSpPr>
            <p:cNvPr id="14" name="Group 83">
              <a:extLst>
                <a:ext uri="{FF2B5EF4-FFF2-40B4-BE49-F238E27FC236}">
                  <a16:creationId xmlns:a16="http://schemas.microsoft.com/office/drawing/2014/main" id="{7C9028B6-E564-4FBD-A609-5E0787BA24F2}"/>
                </a:ext>
              </a:extLst>
            </p:cNvPr>
            <p:cNvGrpSpPr>
              <a:grpSpLocks noChangeAspect="1"/>
            </p:cNvGrpSpPr>
            <p:nvPr/>
          </p:nvGrpSpPr>
          <p:grpSpPr bwMode="auto">
            <a:xfrm>
              <a:off x="1416680" y="2250820"/>
              <a:ext cx="722977" cy="2710292"/>
              <a:chOff x="2670" y="1263"/>
              <a:chExt cx="151" cy="568"/>
            </a:xfrm>
          </p:grpSpPr>
          <p:sp>
            <p:nvSpPr>
              <p:cNvPr id="24" name="Rectangle 84">
                <a:extLst>
                  <a:ext uri="{FF2B5EF4-FFF2-40B4-BE49-F238E27FC236}">
                    <a16:creationId xmlns:a16="http://schemas.microsoft.com/office/drawing/2014/main" id="{9E87B0FD-6A8F-47B1-9AD7-003C8E44F98C}"/>
                  </a:ext>
                </a:extLst>
              </p:cNvPr>
              <p:cNvSpPr>
                <a:spLocks noChangeAspect="1" noChangeArrowheads="1"/>
              </p:cNvSpPr>
              <p:nvPr/>
            </p:nvSpPr>
            <p:spPr bwMode="auto">
              <a:xfrm>
                <a:off x="2670" y="1263"/>
                <a:ext cx="150" cy="150"/>
              </a:xfrm>
              <a:prstGeom prst="rect">
                <a:avLst/>
              </a:prstGeom>
              <a:solidFill>
                <a:srgbClr val="000000"/>
              </a:solidFill>
              <a:ln w="9525">
                <a:no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5" name="Picture 85" descr="Ntabacum09555 scaled">
                <a:extLst>
                  <a:ext uri="{FF2B5EF4-FFF2-40B4-BE49-F238E27FC236}">
                    <a16:creationId xmlns:a16="http://schemas.microsoft.com/office/drawing/2014/main" id="{5E056D41-76D5-42C6-81CB-205823F675CC}"/>
                  </a:ext>
                </a:extLst>
              </p:cNvPr>
              <p:cNvPicPr>
                <a:picLocks noChangeAspect="1" noChangeArrowheads="1"/>
              </p:cNvPicPr>
              <p:nvPr/>
            </p:nvPicPr>
            <p:blipFill>
              <a:blip r:embed="rId7" cstate="print">
                <a:lum bright="12000" contrast="30000"/>
                <a:extLst>
                  <a:ext uri="{28A0092B-C50C-407E-A947-70E740481C1C}">
                    <a14:useLocalDpi xmlns:a14="http://schemas.microsoft.com/office/drawing/2010/main" val="0"/>
                  </a:ext>
                </a:extLst>
              </a:blip>
              <a:srcRect/>
              <a:stretch>
                <a:fillRect/>
              </a:stretch>
            </p:blipFill>
            <p:spPr bwMode="auto">
              <a:xfrm>
                <a:off x="2677" y="1687"/>
                <a:ext cx="144" cy="144"/>
              </a:xfrm>
              <a:prstGeom prst="rect">
                <a:avLst/>
              </a:prstGeom>
              <a:noFill/>
              <a:ln w="28575">
                <a:noFill/>
                <a:prstDash val="solid"/>
                <a:miter lim="800000"/>
                <a:headEnd/>
                <a:tailEnd/>
              </a:ln>
              <a:extLst>
                <a:ext uri="{909E8E84-426E-40DD-AFC4-6F175D3DCCD1}">
                  <a14:hiddenFill xmlns:a14="http://schemas.microsoft.com/office/drawing/2010/main">
                    <a:solidFill>
                      <a:srgbClr val="FFFFFF"/>
                    </a:solidFill>
                  </a14:hiddenFill>
                </a:ext>
              </a:extLst>
            </p:spPr>
          </p:pic>
        </p:grpSp>
        <p:pic>
          <p:nvPicPr>
            <p:cNvPr id="23" name="Picture 88" descr="Ntabacum51789 scaled">
              <a:extLst>
                <a:ext uri="{FF2B5EF4-FFF2-40B4-BE49-F238E27FC236}">
                  <a16:creationId xmlns:a16="http://schemas.microsoft.com/office/drawing/2014/main" id="{2C0B9E1E-2C22-4F38-A854-A74B198F907A}"/>
                </a:ext>
              </a:extLst>
            </p:cNvPr>
            <p:cNvPicPr>
              <a:picLocks noChangeAspect="1" noChangeArrowheads="1"/>
            </p:cNvPicPr>
            <p:nvPr/>
          </p:nvPicPr>
          <p:blipFill>
            <a:blip r:embed="rId8" cstate="print">
              <a:lum bright="18000" contrast="30000"/>
              <a:extLst>
                <a:ext uri="{28A0092B-C50C-407E-A947-70E740481C1C}">
                  <a14:useLocalDpi xmlns:a14="http://schemas.microsoft.com/office/drawing/2010/main" val="0"/>
                </a:ext>
              </a:extLst>
            </a:blip>
            <a:srcRect/>
            <a:stretch>
              <a:fillRect/>
            </a:stretch>
          </p:blipFill>
          <p:spPr bwMode="auto">
            <a:xfrm>
              <a:off x="1571970" y="3560738"/>
              <a:ext cx="726494" cy="728964"/>
            </a:xfrm>
            <a:prstGeom prst="rect">
              <a:avLst/>
            </a:prstGeom>
            <a:noFill/>
            <a:ln w="28575">
              <a:noFill/>
              <a:prstDash val="solid"/>
              <a:miter lim="800000"/>
              <a:headEnd/>
              <a:tailEnd/>
            </a:ln>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B2A91800-C56C-4222-99B1-DB82E92F8A4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9241" y="4283116"/>
              <a:ext cx="1057029" cy="644645"/>
            </a:xfrm>
            <a:prstGeom prst="rect">
              <a:avLst/>
            </a:prstGeom>
          </p:spPr>
        </p:pic>
        <p:pic>
          <p:nvPicPr>
            <p:cNvPr id="17" name="Picture 16">
              <a:extLst>
                <a:ext uri="{FF2B5EF4-FFF2-40B4-BE49-F238E27FC236}">
                  <a16:creationId xmlns:a16="http://schemas.microsoft.com/office/drawing/2014/main" id="{22E35655-A57C-4FC6-95F6-5240A5FF119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2997" y="3552609"/>
              <a:ext cx="1227670" cy="715746"/>
            </a:xfrm>
            <a:prstGeom prst="rect">
              <a:avLst/>
            </a:prstGeom>
          </p:spPr>
        </p:pic>
        <p:pic>
          <p:nvPicPr>
            <p:cNvPr id="18" name="Picture 17">
              <a:extLst>
                <a:ext uri="{FF2B5EF4-FFF2-40B4-BE49-F238E27FC236}">
                  <a16:creationId xmlns:a16="http://schemas.microsoft.com/office/drawing/2014/main" id="{A6585EFF-821D-4013-B394-7AECE85E2F1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02666" y="2921234"/>
              <a:ext cx="1232410" cy="606725"/>
            </a:xfrm>
            <a:prstGeom prst="rect">
              <a:avLst/>
            </a:prstGeom>
          </p:spPr>
        </p:pic>
        <p:pic>
          <p:nvPicPr>
            <p:cNvPr id="19" name="Picture 18">
              <a:extLst>
                <a:ext uri="{FF2B5EF4-FFF2-40B4-BE49-F238E27FC236}">
                  <a16:creationId xmlns:a16="http://schemas.microsoft.com/office/drawing/2014/main" id="{8B4173DE-6B77-45C7-960F-2A9B4CDEE3A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3124" y="2215155"/>
              <a:ext cx="1004888" cy="663605"/>
            </a:xfrm>
            <a:prstGeom prst="rect">
              <a:avLst/>
            </a:prstGeom>
          </p:spPr>
        </p:pic>
        <p:pic>
          <p:nvPicPr>
            <p:cNvPr id="20" name="Picture 19">
              <a:extLst>
                <a:ext uri="{FF2B5EF4-FFF2-40B4-BE49-F238E27FC236}">
                  <a16:creationId xmlns:a16="http://schemas.microsoft.com/office/drawing/2014/main" id="{AF973136-0B50-485E-9BA4-199E67401392}"/>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340030" y="452261"/>
              <a:ext cx="998813" cy="1002386"/>
            </a:xfrm>
            <a:prstGeom prst="rect">
              <a:avLst/>
            </a:prstGeom>
          </p:spPr>
        </p:pic>
        <p:pic>
          <p:nvPicPr>
            <p:cNvPr id="21" name="Picture 20">
              <a:extLst>
                <a:ext uri="{FF2B5EF4-FFF2-40B4-BE49-F238E27FC236}">
                  <a16:creationId xmlns:a16="http://schemas.microsoft.com/office/drawing/2014/main" id="{42BB8185-7DF3-42F9-B79F-AABBACD4BE74}"/>
                </a:ext>
              </a:extLst>
            </p:cNvPr>
            <p:cNvPicPr>
              <a:picLocks noChangeAspect="1"/>
            </p:cNvPicPr>
            <p:nvPr/>
          </p:nvPicPr>
          <p:blipFill>
            <a:blip r:embed="rId15" cstate="print">
              <a:extLst>
                <a:ext uri="{BEBA8EAE-BF5A-486C-A8C5-ECC9F3942E4B}">
                  <a14:imgProps xmlns:a14="http://schemas.microsoft.com/office/drawing/2010/main">
                    <a14:imgLayer r:embed="rId1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628093" y="1415420"/>
              <a:ext cx="779663" cy="782452"/>
            </a:xfrm>
            <a:prstGeom prst="rect">
              <a:avLst/>
            </a:prstGeom>
          </p:spPr>
        </p:pic>
      </p:grpSp>
      <p:grpSp>
        <p:nvGrpSpPr>
          <p:cNvPr id="28" name="Group 27">
            <a:extLst>
              <a:ext uri="{FF2B5EF4-FFF2-40B4-BE49-F238E27FC236}">
                <a16:creationId xmlns:a16="http://schemas.microsoft.com/office/drawing/2014/main" id="{67283992-E386-418C-9594-298D2F733AC0}"/>
              </a:ext>
            </a:extLst>
          </p:cNvPr>
          <p:cNvGrpSpPr>
            <a:grpSpLocks noChangeAspect="1"/>
          </p:cNvGrpSpPr>
          <p:nvPr/>
        </p:nvGrpSpPr>
        <p:grpSpPr>
          <a:xfrm>
            <a:off x="4374661" y="4745652"/>
            <a:ext cx="2156768" cy="2052588"/>
            <a:chOff x="2915979" y="252679"/>
            <a:chExt cx="2579261" cy="2454673"/>
          </a:xfrm>
        </p:grpSpPr>
        <p:sp>
          <p:nvSpPr>
            <p:cNvPr id="29" name="Rectangle 28">
              <a:extLst>
                <a:ext uri="{FF2B5EF4-FFF2-40B4-BE49-F238E27FC236}">
                  <a16:creationId xmlns:a16="http://schemas.microsoft.com/office/drawing/2014/main" id="{6C24BE00-BC8D-4429-8B5B-CD4AC30D331E}"/>
                </a:ext>
              </a:extLst>
            </p:cNvPr>
            <p:cNvSpPr/>
            <p:nvPr/>
          </p:nvSpPr>
          <p:spPr>
            <a:xfrm>
              <a:off x="2915979" y="252679"/>
              <a:ext cx="2579261" cy="2454673"/>
            </a:xfrm>
            <a:prstGeom prst="rect">
              <a:avLst/>
            </a:prstGeom>
            <a:solidFill>
              <a:srgbClr val="00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C72F119-8D1C-44C0-B3AD-50C23A68E9E9}"/>
                </a:ext>
              </a:extLst>
            </p:cNvPr>
            <p:cNvPicPr>
              <a:picLocks noChangeAspect="1"/>
            </p:cNvPicPr>
            <p:nvPr/>
          </p:nvPicPr>
          <p:blipFill>
            <a:blip r:embed="rId17" cstate="print">
              <a:extLst>
                <a:ext uri="{BEBA8EAE-BF5A-486C-A8C5-ECC9F3942E4B}">
                  <a14:imgProps xmlns:a14="http://schemas.microsoft.com/office/drawing/2010/main">
                    <a14:imgLayer r:embed="rId1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rot="155441">
              <a:off x="2973442" y="1997145"/>
              <a:ext cx="1493112" cy="597245"/>
            </a:xfrm>
            <a:prstGeom prst="rect">
              <a:avLst/>
            </a:prstGeom>
          </p:spPr>
        </p:pic>
        <p:pic>
          <p:nvPicPr>
            <p:cNvPr id="31" name="Picture 30">
              <a:extLst>
                <a:ext uri="{FF2B5EF4-FFF2-40B4-BE49-F238E27FC236}">
                  <a16:creationId xmlns:a16="http://schemas.microsoft.com/office/drawing/2014/main" id="{9200264A-969A-4ACE-89A1-E9FADF9F9A77}"/>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rot="269281">
              <a:off x="3019194" y="392988"/>
              <a:ext cx="1180270" cy="597245"/>
            </a:xfrm>
            <a:prstGeom prst="rect">
              <a:avLst/>
            </a:prstGeom>
          </p:spPr>
        </p:pic>
        <p:pic>
          <p:nvPicPr>
            <p:cNvPr id="32" name="Picture 31">
              <a:extLst>
                <a:ext uri="{FF2B5EF4-FFF2-40B4-BE49-F238E27FC236}">
                  <a16:creationId xmlns:a16="http://schemas.microsoft.com/office/drawing/2014/main" id="{A9DC2763-2119-4F4C-B71E-E52931BFDD67}"/>
                </a:ext>
              </a:extLst>
            </p:cNvPr>
            <p:cNvPicPr>
              <a:picLocks noChangeAspect="1"/>
            </p:cNvPicPr>
            <p:nvPr/>
          </p:nvPicPr>
          <p:blipFill>
            <a:blip r:embed="rId21" cstate="print">
              <a:extLst>
                <a:ext uri="{BEBA8EAE-BF5A-486C-A8C5-ECC9F3942E4B}">
                  <a14:imgProps xmlns:a14="http://schemas.microsoft.com/office/drawing/2010/main">
                    <a14:imgLayer r:embed="rId22">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2971903" y="1061064"/>
              <a:ext cx="1526292" cy="862688"/>
            </a:xfrm>
            <a:prstGeom prst="rect">
              <a:avLst/>
            </a:prstGeom>
          </p:spPr>
        </p:pic>
        <p:pic>
          <p:nvPicPr>
            <p:cNvPr id="33" name="Picture 32">
              <a:extLst>
                <a:ext uri="{FF2B5EF4-FFF2-40B4-BE49-F238E27FC236}">
                  <a16:creationId xmlns:a16="http://schemas.microsoft.com/office/drawing/2014/main" id="{C03D39E0-31FA-47D1-8D67-E37B0CAAD2C5}"/>
                </a:ext>
              </a:extLst>
            </p:cNvPr>
            <p:cNvPicPr>
              <a:picLocks noChangeAspect="1"/>
            </p:cNvPicPr>
            <p:nvPr/>
          </p:nvPicPr>
          <p:blipFill>
            <a:blip r:embed="rId23" cstate="print">
              <a:extLst>
                <a:ext uri="{BEBA8EAE-BF5A-486C-A8C5-ECC9F3942E4B}">
                  <a14:imgProps xmlns:a14="http://schemas.microsoft.com/office/drawing/2010/main">
                    <a14:imgLayer r:embed="rId2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241579" y="382373"/>
              <a:ext cx="636772" cy="639051"/>
            </a:xfrm>
            <a:prstGeom prst="rect">
              <a:avLst/>
            </a:prstGeom>
          </p:spPr>
        </p:pic>
      </p:grpSp>
      <p:pic>
        <p:nvPicPr>
          <p:cNvPr id="34" name="Picture 33">
            <a:extLst>
              <a:ext uri="{FF2B5EF4-FFF2-40B4-BE49-F238E27FC236}">
                <a16:creationId xmlns:a16="http://schemas.microsoft.com/office/drawing/2014/main" id="{004B65A4-A348-4770-9096-0C5E201C197A}"/>
              </a:ext>
            </a:extLst>
          </p:cNvPr>
          <p:cNvPicPr>
            <a:picLocks noChangeAspect="1"/>
          </p:cNvPicPr>
          <p:nvPr/>
        </p:nvPicPr>
        <p:blipFill>
          <a:blip r:embed="rId25" cstate="print">
            <a:extLst>
              <a:ext uri="{BEBA8EAE-BF5A-486C-A8C5-ECC9F3942E4B}">
                <a14:imgProps xmlns:a14="http://schemas.microsoft.com/office/drawing/2010/main">
                  <a14:imgLayer r:embed="rId26">
                    <a14:imgEffect>
                      <a14:colorTemperature colorTemp="88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299974" y="2067640"/>
            <a:ext cx="515245" cy="507341"/>
          </a:xfrm>
          <a:prstGeom prst="rect">
            <a:avLst/>
          </a:prstGeom>
        </p:spPr>
      </p:pic>
      <p:pic>
        <p:nvPicPr>
          <p:cNvPr id="36" name="Picture 35">
            <a:extLst>
              <a:ext uri="{FF2B5EF4-FFF2-40B4-BE49-F238E27FC236}">
                <a16:creationId xmlns:a16="http://schemas.microsoft.com/office/drawing/2014/main" id="{AD460CAB-C66F-43B8-AD31-56B09FA3A576}"/>
              </a:ext>
            </a:extLst>
          </p:cNvPr>
          <p:cNvPicPr>
            <a:picLocks noChangeAspect="1"/>
          </p:cNvPicPr>
          <p:nvPr/>
        </p:nvPicPr>
        <p:blipFill rotWithShape="1">
          <a:blip r:embed="rId27" cstate="print">
            <a:extLst>
              <a:ext uri="{BEBA8EAE-BF5A-486C-A8C5-ECC9F3942E4B}">
                <a14:imgProps xmlns:a14="http://schemas.microsoft.com/office/drawing/2010/main">
                  <a14:imgLayer r:embed="rId28">
                    <a14:imgEffect>
                      <a14:backgroundRemoval t="9991" b="95158" l="9977" r="89965">
                        <a14:foregroundMark x1="51819" y1="47887" x2="42606" y2="64701"/>
                        <a14:foregroundMark x1="42371" y1="63600" x2="44366" y2="56338"/>
                        <a14:foregroundMark x1="25469" y1="65757" x2="30810" y2="65757"/>
                        <a14:foregroundMark x1="41843" y1="65229" x2="42195" y2="56690"/>
                        <a14:foregroundMark x1="34214" y1="95158" x2="33568" y2="87368"/>
                        <a14:foregroundMark x1="34448" y1="87192" x2="36620" y2="80810"/>
                        <a14:foregroundMark x1="32981" y1="87544" x2="35974" y2="80062"/>
                        <a14:foregroundMark x1="33979" y1="94278" x2="35270" y2="84287"/>
                        <a14:foregroundMark x1="63087" y1="89525" x2="66901" y2="89525"/>
                        <a14:backgroundMark x1="29754" y1="63644" x2="47477" y2="46743"/>
                        <a14:backgroundMark x1="52747" y1="48656" x2="58392" y2="50704"/>
                        <a14:backgroundMark x1="47477" y1="46743" x2="50497" y2="47839"/>
                        <a14:backgroundMark x1="36972" y1="63600" x2="40317" y2="57042"/>
                        <a14:backgroundMark x1="33979" y1="63600" x2="49765" y2="47887"/>
                        <a14:backgroundMark x1="36972" y1="63908" x2="40200" y2="59947"/>
                        <a14:backgroundMark x1="15728" y1="68750" x2="23181" y2="63996"/>
                        <a14:backgroundMark x1="37207" y1="63996" x2="43310" y2="52905"/>
                        <a14:backgroundMark x1="53228" y1="48504" x2="52289" y2="47271"/>
                        <a14:backgroundMark x1="37676" y1="64261" x2="40669" y2="61356"/>
                        <a14:backgroundMark x1="41256" y1="65757" x2="40904" y2="60827"/>
                        <a14:backgroundMark x1="25704" y1="64349" x2="29401" y2="64085"/>
                        <a14:backgroundMark x1="40669" y1="61092" x2="40434" y2="57526"/>
                        <a14:backgroundMark x1="25704" y1="78169" x2="30458" y2="85563"/>
                        <a14:backgroundMark x1="35035" y1="79093" x2="28110" y2="82570"/>
                        <a14:backgroundMark x1="33979" y1="81250" x2="32160" y2="87368"/>
                        <a14:backgroundMark x1="52876" y1="85827" x2="53228" y2="92210"/>
                        <a14:backgroundMark x1="44836" y1="94102" x2="52758" y2="88776"/>
                        <a14:backgroundMark x1="66901" y1="76188" x2="71831" y2="79798"/>
                        <a14:backgroundMark x1="54577" y1="49956" x2="56338" y2="52377"/>
                        <a14:backgroundMark x1="31925" y1="91681" x2="31690" y2="88600"/>
                        <a14:backgroundMark x1="74472" y1="74428" x2="77934" y2="71171"/>
                      </a14:backgroundRemoval>
                    </a14:imgEffect>
                  </a14:imgLayer>
                </a14:imgProps>
              </a:ext>
              <a:ext uri="{28A0092B-C50C-407E-A947-70E740481C1C}">
                <a14:useLocalDpi xmlns:a14="http://schemas.microsoft.com/office/drawing/2010/main" val="0"/>
              </a:ext>
            </a:extLst>
          </a:blip>
          <a:srcRect l="14179" t="45185" r="15349" b="2403"/>
          <a:stretch/>
        </p:blipFill>
        <p:spPr>
          <a:xfrm>
            <a:off x="5716444" y="6201782"/>
            <a:ext cx="542200" cy="537671"/>
          </a:xfrm>
          <a:prstGeom prst="rect">
            <a:avLst/>
          </a:prstGeom>
        </p:spPr>
      </p:pic>
      <p:pic>
        <p:nvPicPr>
          <p:cNvPr id="38" name="Picture 37">
            <a:extLst>
              <a:ext uri="{FF2B5EF4-FFF2-40B4-BE49-F238E27FC236}">
                <a16:creationId xmlns:a16="http://schemas.microsoft.com/office/drawing/2014/main" id="{51C202B4-F9B0-4267-B300-F6B689AE9A3F}"/>
              </a:ext>
            </a:extLst>
          </p:cNvPr>
          <p:cNvPicPr>
            <a:picLocks noChangeAspect="1"/>
          </p:cNvPicPr>
          <p:nvPr/>
        </p:nvPicPr>
        <p:blipFill rotWithShape="1">
          <a:blip r:embed="rId29" cstate="print">
            <a:extLst>
              <a:ext uri="{BEBA8EAE-BF5A-486C-A8C5-ECC9F3942E4B}">
                <a14:imgProps xmlns:a14="http://schemas.microsoft.com/office/drawing/2010/main">
                  <a14:imgLayer r:embed="rId30">
                    <a14:imgEffect>
                      <a14:backgroundRemoval t="9991" b="93838" l="9977" r="89965">
                        <a14:foregroundMark x1="36972" y1="93838" x2="35211" y2="89921"/>
                        <a14:foregroundMark x1="19366" y1="68662" x2="21831" y2="68970"/>
                        <a14:foregroundMark x1="44777" y1="92254" x2="51643" y2="85695"/>
                        <a14:foregroundMark x1="44777" y1="92606" x2="51995" y2="86620"/>
                        <a14:backgroundMark x1="53991" y1="86444" x2="52523" y2="91285"/>
                        <a14:backgroundMark x1="69836" y1="91681" x2="69836" y2="91681"/>
                        <a14:backgroundMark x1="69836" y1="91681" x2="70188" y2="91197"/>
                        <a14:backgroundMark x1="74061" y1="89613" x2="74061" y2="89613"/>
                        <a14:backgroundMark x1="74296" y1="87764" x2="74296" y2="87764"/>
                        <a14:backgroundMark x1="74296" y1="87764" x2="74296" y2="87764"/>
                        <a14:backgroundMark x1="74178" y1="88776" x2="76291" y2="84199"/>
                        <a14:backgroundMark x1="69073" y1="91197" x2="72183" y2="90625"/>
                        <a14:backgroundMark x1="78169" y1="72051" x2="79930" y2="70643"/>
                      </a14:backgroundRemoval>
                    </a14:imgEffect>
                    <a14:imgEffect>
                      <a14:brightnessContrast bright="20000" contrast="-20000"/>
                    </a14:imgEffect>
                  </a14:imgLayer>
                </a14:imgProps>
              </a:ext>
              <a:ext uri="{28A0092B-C50C-407E-A947-70E740481C1C}">
                <a14:useLocalDpi xmlns:a14="http://schemas.microsoft.com/office/drawing/2010/main" val="0"/>
              </a:ext>
            </a:extLst>
          </a:blip>
          <a:srcRect l="16862" t="45878" r="14592" b="4308"/>
          <a:stretch/>
        </p:blipFill>
        <p:spPr>
          <a:xfrm>
            <a:off x="5692253" y="5398998"/>
            <a:ext cx="767831" cy="743998"/>
          </a:xfrm>
          <a:prstGeom prst="rect">
            <a:avLst/>
          </a:prstGeom>
        </p:spPr>
      </p:pic>
      <p:sp>
        <p:nvSpPr>
          <p:cNvPr id="39" name="TextBox 38">
            <a:extLst>
              <a:ext uri="{FF2B5EF4-FFF2-40B4-BE49-F238E27FC236}">
                <a16:creationId xmlns:a16="http://schemas.microsoft.com/office/drawing/2014/main" id="{694A66AB-0700-4ED4-B484-DC3D9A2B6221}"/>
              </a:ext>
            </a:extLst>
          </p:cNvPr>
          <p:cNvSpPr txBox="1"/>
          <p:nvPr/>
        </p:nvSpPr>
        <p:spPr>
          <a:xfrm>
            <a:off x="326570" y="8428227"/>
            <a:ext cx="6133513" cy="1569660"/>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Figure S4:  </a:t>
            </a:r>
            <a:r>
              <a:rPr lang="en-US" sz="1200" dirty="0">
                <a:latin typeface="Times New Roman" panose="02020603050405020304" pitchFamily="18" charset="0"/>
                <a:cs typeface="Times New Roman" panose="02020603050405020304" pitchFamily="18" charset="0"/>
              </a:rPr>
              <a:t>Convergent evolution analyses based on morphological (shape PC1, shape PC2, tube length, and tube width) traits only.  Shifts in color across the branches of the tree represent shifts in floral traits. Brightly colored branches denote suites of similar floral characters that have arisen independently in the evolution of </a:t>
            </a:r>
            <a:r>
              <a:rPr lang="en-US" sz="1200" i="1" dirty="0">
                <a:latin typeface="Times New Roman" panose="02020603050405020304" pitchFamily="18" charset="0"/>
                <a:cs typeface="Times New Roman" panose="02020603050405020304" pitchFamily="18" charset="0"/>
              </a:rPr>
              <a:t>Nicotiana</a:t>
            </a:r>
            <a:r>
              <a:rPr lang="en-US" sz="1200" dirty="0">
                <a:latin typeface="Times New Roman" panose="02020603050405020304" pitchFamily="18" charset="0"/>
                <a:cs typeface="Times New Roman" panose="02020603050405020304" pitchFamily="18" charset="0"/>
              </a:rPr>
              <a:t>; each color represents a different convergent regime.  The colors outlining the boxes with flower photographs correspond to these colors. Gray branches on the tree represent shifts in floral traits that were not placed into a convergent regime (they have a single origin).  Flower photographs are to scale; scale bar = 5 cm.</a:t>
            </a:r>
          </a:p>
          <a:p>
            <a:endParaRPr lang="en-US" sz="1200" dirty="0">
              <a:latin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36782E35-C316-EF44-8979-75DE571F82B5}"/>
              </a:ext>
            </a:extLst>
          </p:cNvPr>
          <p:cNvGrpSpPr/>
          <p:nvPr/>
        </p:nvGrpSpPr>
        <p:grpSpPr>
          <a:xfrm>
            <a:off x="353312" y="-186959"/>
            <a:ext cx="4120507" cy="8558784"/>
            <a:chOff x="353312" y="-186959"/>
            <a:chExt cx="4120507" cy="8558784"/>
          </a:xfrm>
        </p:grpSpPr>
        <p:pic>
          <p:nvPicPr>
            <p:cNvPr id="5" name="Picture 4">
              <a:extLst>
                <a:ext uri="{FF2B5EF4-FFF2-40B4-BE49-F238E27FC236}">
                  <a16:creationId xmlns:a16="http://schemas.microsoft.com/office/drawing/2014/main" id="{A1EB79AE-732D-46C8-BC1B-0A4DE174EF18}"/>
                </a:ext>
              </a:extLst>
            </p:cNvPr>
            <p:cNvPicPr>
              <a:picLocks noChangeAspect="1"/>
            </p:cNvPicPr>
            <p:nvPr/>
          </p:nvPicPr>
          <p:blipFill rotWithShape="1">
            <a:blip r:embed="rId31">
              <a:extLst>
                <a:ext uri="{28A0092B-C50C-407E-A947-70E740481C1C}">
                  <a14:useLocalDpi xmlns:a14="http://schemas.microsoft.com/office/drawing/2010/main" val="0"/>
                </a:ext>
              </a:extLst>
            </a:blip>
            <a:srcRect r="24164" b="21349"/>
            <a:stretch/>
          </p:blipFill>
          <p:spPr>
            <a:xfrm>
              <a:off x="353312" y="-186959"/>
              <a:ext cx="4120507" cy="8558784"/>
            </a:xfrm>
            <a:prstGeom prst="rect">
              <a:avLst/>
            </a:prstGeom>
          </p:spPr>
        </p:pic>
        <p:sp>
          <p:nvSpPr>
            <p:cNvPr id="35" name="TextBox 34">
              <a:extLst>
                <a:ext uri="{FF2B5EF4-FFF2-40B4-BE49-F238E27FC236}">
                  <a16:creationId xmlns:a16="http://schemas.microsoft.com/office/drawing/2014/main" id="{05E30D0D-A75D-7740-8DA0-C4185093C437}"/>
                </a:ext>
              </a:extLst>
            </p:cNvPr>
            <p:cNvSpPr txBox="1"/>
            <p:nvPr/>
          </p:nvSpPr>
          <p:spPr>
            <a:xfrm>
              <a:off x="2211543" y="4694853"/>
              <a:ext cx="216726" cy="246221"/>
            </a:xfrm>
            <a:prstGeom prst="rect">
              <a:avLst/>
            </a:prstGeom>
            <a:noFill/>
          </p:spPr>
          <p:txBody>
            <a:bodyPr wrap="none" rtlCol="0">
              <a:spAutoFit/>
            </a:bodyPr>
            <a:lstStyle/>
            <a:p>
              <a:r>
                <a:rPr lang="en-US" sz="1000" dirty="0"/>
                <a:t>‘</a:t>
              </a:r>
            </a:p>
          </p:txBody>
        </p:sp>
        <p:sp>
          <p:nvSpPr>
            <p:cNvPr id="37" name="TextBox 36">
              <a:extLst>
                <a:ext uri="{FF2B5EF4-FFF2-40B4-BE49-F238E27FC236}">
                  <a16:creationId xmlns:a16="http://schemas.microsoft.com/office/drawing/2014/main" id="{7E5F1C0B-8175-9C44-9572-E388F038C206}"/>
                </a:ext>
              </a:extLst>
            </p:cNvPr>
            <p:cNvSpPr txBox="1"/>
            <p:nvPr/>
          </p:nvSpPr>
          <p:spPr>
            <a:xfrm>
              <a:off x="2954997" y="4694853"/>
              <a:ext cx="216726" cy="246221"/>
            </a:xfrm>
            <a:prstGeom prst="rect">
              <a:avLst/>
            </a:prstGeom>
            <a:noFill/>
          </p:spPr>
          <p:txBody>
            <a:bodyPr wrap="none" rtlCol="0">
              <a:spAutoFit/>
            </a:bodyPr>
            <a:lstStyle/>
            <a:p>
              <a:r>
                <a:rPr lang="en-US" sz="1000" dirty="0"/>
                <a:t>’</a:t>
              </a:r>
            </a:p>
          </p:txBody>
        </p:sp>
      </p:grpSp>
    </p:spTree>
    <p:extLst>
      <p:ext uri="{BB962C8B-B14F-4D97-AF65-F5344CB8AC3E}">
        <p14:creationId xmlns:p14="http://schemas.microsoft.com/office/powerpoint/2010/main" val="24028922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1211</TotalTime>
  <Words>29</Words>
  <Application>Microsoft Office PowerPoint</Application>
  <PresentationFormat>A4 Paper (210x297 mm)</PresentationFormat>
  <Paragraphs>4</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Elizabeth</dc:creator>
  <cp:lastModifiedBy>Elizabeth McCarthy</cp:lastModifiedBy>
  <cp:revision>62</cp:revision>
  <cp:lastPrinted>2018-09-30T04:44:57Z</cp:lastPrinted>
  <dcterms:created xsi:type="dcterms:W3CDTF">2016-09-30T18:54:21Z</dcterms:created>
  <dcterms:modified xsi:type="dcterms:W3CDTF">2019-03-11T03:01:08Z</dcterms:modified>
</cp:coreProperties>
</file>