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1"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60"/>
  </p:normalViewPr>
  <p:slideViewPr>
    <p:cSldViewPr snapToGrid="0">
      <p:cViewPr varScale="1">
        <p:scale>
          <a:sx n="57" d="100"/>
          <a:sy n="57" d="100"/>
        </p:scale>
        <p:origin x="25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D47F1A-B920-40FA-99A7-6A688F3C13D8}"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2244315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D47F1A-B920-40FA-99A7-6A688F3C13D8}"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2669653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D47F1A-B920-40FA-99A7-6A688F3C13D8}"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3547579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D47F1A-B920-40FA-99A7-6A688F3C13D8}"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2884530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D47F1A-B920-40FA-99A7-6A688F3C13D8}"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2093938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D47F1A-B920-40FA-99A7-6A688F3C13D8}" type="datetimeFigureOut">
              <a:rPr lang="en-US" smtClean="0"/>
              <a:t>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3483665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D47F1A-B920-40FA-99A7-6A688F3C13D8}" type="datetimeFigureOut">
              <a:rPr lang="en-US" smtClean="0"/>
              <a:t>3/10/2019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3197257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D47F1A-B920-40FA-99A7-6A688F3C13D8}" type="datetimeFigureOut">
              <a:rPr lang="en-US" smtClean="0"/>
              <a:t>3/10/2019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3020505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D47F1A-B920-40FA-99A7-6A688F3C13D8}" type="datetimeFigureOut">
              <a:rPr lang="en-US" smtClean="0"/>
              <a:t>3/10/2019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2854225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5D47F1A-B920-40FA-99A7-6A688F3C13D8}" type="datetimeFigureOut">
              <a:rPr lang="en-US" smtClean="0"/>
              <a:t>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252539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5D47F1A-B920-40FA-99A7-6A688F3C13D8}" type="datetimeFigureOut">
              <a:rPr lang="en-US" smtClean="0"/>
              <a:t>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FEEF3-D323-4732-AB22-3270BC1289D9}" type="slidenum">
              <a:rPr lang="en-US" smtClean="0"/>
              <a:t>‹#›</a:t>
            </a:fld>
            <a:endParaRPr lang="en-US"/>
          </a:p>
        </p:txBody>
      </p:sp>
    </p:spTree>
    <p:extLst>
      <p:ext uri="{BB962C8B-B14F-4D97-AF65-F5344CB8AC3E}">
        <p14:creationId xmlns:p14="http://schemas.microsoft.com/office/powerpoint/2010/main" val="4097011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5D47F1A-B920-40FA-99A7-6A688F3C13D8}" type="datetimeFigureOut">
              <a:rPr lang="en-US" smtClean="0"/>
              <a:t>3/10/2019</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1BFEEF3-D323-4732-AB22-3270BC1289D9}" type="slidenum">
              <a:rPr lang="en-US" smtClean="0"/>
              <a:t>‹#›</a:t>
            </a:fld>
            <a:endParaRPr lang="en-US"/>
          </a:p>
        </p:txBody>
      </p:sp>
    </p:spTree>
    <p:extLst>
      <p:ext uri="{BB962C8B-B14F-4D97-AF65-F5344CB8AC3E}">
        <p14:creationId xmlns:p14="http://schemas.microsoft.com/office/powerpoint/2010/main" val="3450261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1.tiff"/><Relationship Id="rId18" Type="http://schemas.openxmlformats.org/officeDocument/2006/relationships/image" Target="../media/image15.tiff"/><Relationship Id="rId26" Type="http://schemas.openxmlformats.org/officeDocument/2006/relationships/image" Target="../media/image21.png"/><Relationship Id="rId39" Type="http://schemas.openxmlformats.org/officeDocument/2006/relationships/image" Target="../media/image30.tiff"/><Relationship Id="rId3" Type="http://schemas.openxmlformats.org/officeDocument/2006/relationships/image" Target="../media/image2.tiff"/><Relationship Id="rId21" Type="http://schemas.microsoft.com/office/2007/relationships/hdphoto" Target="../media/hdphoto3.wdp"/><Relationship Id="rId34" Type="http://schemas.microsoft.com/office/2007/relationships/hdphoto" Target="../media/hdphoto7.wdp"/><Relationship Id="rId42" Type="http://schemas.openxmlformats.org/officeDocument/2006/relationships/image" Target="../media/image33.tiff"/><Relationship Id="rId47" Type="http://schemas.openxmlformats.org/officeDocument/2006/relationships/image" Target="../media/image37.jpeg"/><Relationship Id="rId50" Type="http://schemas.openxmlformats.org/officeDocument/2006/relationships/image" Target="../media/image39.jpeg"/><Relationship Id="rId7" Type="http://schemas.openxmlformats.org/officeDocument/2006/relationships/image" Target="../media/image6.jpeg"/><Relationship Id="rId12" Type="http://schemas.openxmlformats.org/officeDocument/2006/relationships/image" Target="../media/image10.tiff"/><Relationship Id="rId17" Type="http://schemas.openxmlformats.org/officeDocument/2006/relationships/image" Target="../media/image14.tiff"/><Relationship Id="rId25" Type="http://schemas.microsoft.com/office/2007/relationships/hdphoto" Target="../media/hdphoto4.wdp"/><Relationship Id="rId33" Type="http://schemas.openxmlformats.org/officeDocument/2006/relationships/image" Target="../media/image26.png"/><Relationship Id="rId38" Type="http://schemas.openxmlformats.org/officeDocument/2006/relationships/image" Target="../media/image29.tiff"/><Relationship Id="rId46" Type="http://schemas.microsoft.com/office/2007/relationships/hdphoto" Target="../media/hdphoto9.wdp"/><Relationship Id="rId2" Type="http://schemas.openxmlformats.org/officeDocument/2006/relationships/image" Target="../media/image1.tiff"/><Relationship Id="rId16" Type="http://schemas.openxmlformats.org/officeDocument/2006/relationships/image" Target="../media/image13.tiff"/><Relationship Id="rId20" Type="http://schemas.openxmlformats.org/officeDocument/2006/relationships/image" Target="../media/image17.png"/><Relationship Id="rId29" Type="http://schemas.microsoft.com/office/2007/relationships/hdphoto" Target="../media/hdphoto6.wdp"/><Relationship Id="rId41" Type="http://schemas.openxmlformats.org/officeDocument/2006/relationships/image" Target="../media/image32.tiff"/><Relationship Id="rId54" Type="http://schemas.openxmlformats.org/officeDocument/2006/relationships/image" Target="../media/image43.emf"/><Relationship Id="rId1" Type="http://schemas.openxmlformats.org/officeDocument/2006/relationships/slideLayout" Target="../slideLayouts/slideLayout7.xml"/><Relationship Id="rId6" Type="http://schemas.openxmlformats.org/officeDocument/2006/relationships/image" Target="../media/image5.jpeg"/><Relationship Id="rId11" Type="http://schemas.microsoft.com/office/2007/relationships/hdphoto" Target="../media/hdphoto1.wdp"/><Relationship Id="rId24" Type="http://schemas.openxmlformats.org/officeDocument/2006/relationships/image" Target="../media/image20.png"/><Relationship Id="rId32" Type="http://schemas.openxmlformats.org/officeDocument/2006/relationships/image" Target="../media/image25.jpeg"/><Relationship Id="rId37" Type="http://schemas.openxmlformats.org/officeDocument/2006/relationships/image" Target="../media/image28.jpeg"/><Relationship Id="rId40" Type="http://schemas.openxmlformats.org/officeDocument/2006/relationships/image" Target="../media/image31.tiff"/><Relationship Id="rId45" Type="http://schemas.openxmlformats.org/officeDocument/2006/relationships/image" Target="../media/image36.png"/><Relationship Id="rId53" Type="http://schemas.openxmlformats.org/officeDocument/2006/relationships/image" Target="../media/image42.tiff"/><Relationship Id="rId5" Type="http://schemas.openxmlformats.org/officeDocument/2006/relationships/image" Target="../media/image4.tiff"/><Relationship Id="rId15" Type="http://schemas.microsoft.com/office/2007/relationships/hdphoto" Target="../media/hdphoto2.wdp"/><Relationship Id="rId23" Type="http://schemas.openxmlformats.org/officeDocument/2006/relationships/image" Target="../media/image19.tiff"/><Relationship Id="rId28" Type="http://schemas.openxmlformats.org/officeDocument/2006/relationships/image" Target="../media/image22.png"/><Relationship Id="rId36" Type="http://schemas.microsoft.com/office/2007/relationships/hdphoto" Target="../media/hdphoto8.wdp"/><Relationship Id="rId49" Type="http://schemas.microsoft.com/office/2007/relationships/hdphoto" Target="../media/hdphoto10.wdp"/><Relationship Id="rId10" Type="http://schemas.openxmlformats.org/officeDocument/2006/relationships/image" Target="../media/image9.png"/><Relationship Id="rId19" Type="http://schemas.openxmlformats.org/officeDocument/2006/relationships/image" Target="../media/image16.tiff"/><Relationship Id="rId31" Type="http://schemas.openxmlformats.org/officeDocument/2006/relationships/image" Target="../media/image24.jpeg"/><Relationship Id="rId44" Type="http://schemas.openxmlformats.org/officeDocument/2006/relationships/image" Target="../media/image35.tiff"/><Relationship Id="rId52" Type="http://schemas.openxmlformats.org/officeDocument/2006/relationships/image" Target="../media/image41.jpeg"/><Relationship Id="rId4" Type="http://schemas.openxmlformats.org/officeDocument/2006/relationships/image" Target="../media/image3.tiff"/><Relationship Id="rId9" Type="http://schemas.openxmlformats.org/officeDocument/2006/relationships/image" Target="../media/image8.jpeg"/><Relationship Id="rId14" Type="http://schemas.openxmlformats.org/officeDocument/2006/relationships/image" Target="../media/image12.png"/><Relationship Id="rId22" Type="http://schemas.openxmlformats.org/officeDocument/2006/relationships/image" Target="../media/image18.tiff"/><Relationship Id="rId27" Type="http://schemas.microsoft.com/office/2007/relationships/hdphoto" Target="../media/hdphoto5.wdp"/><Relationship Id="rId30" Type="http://schemas.openxmlformats.org/officeDocument/2006/relationships/image" Target="../media/image23.jpeg"/><Relationship Id="rId35" Type="http://schemas.openxmlformats.org/officeDocument/2006/relationships/image" Target="../media/image27.png"/><Relationship Id="rId43" Type="http://schemas.openxmlformats.org/officeDocument/2006/relationships/image" Target="../media/image34.tiff"/><Relationship Id="rId48" Type="http://schemas.openxmlformats.org/officeDocument/2006/relationships/image" Target="../media/image38.png"/><Relationship Id="rId8" Type="http://schemas.openxmlformats.org/officeDocument/2006/relationships/image" Target="../media/image7.jpeg"/><Relationship Id="rId51"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5109CAF-8320-4801-98D7-52900C8FADB5}"/>
              </a:ext>
            </a:extLst>
          </p:cNvPr>
          <p:cNvSpPr txBox="1"/>
          <p:nvPr/>
        </p:nvSpPr>
        <p:spPr>
          <a:xfrm>
            <a:off x="326570" y="8281266"/>
            <a:ext cx="6133513" cy="1754326"/>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Figure S5:  </a:t>
            </a:r>
            <a:r>
              <a:rPr lang="en-US" sz="1200" dirty="0">
                <a:latin typeface="Times New Roman" panose="02020603050405020304" pitchFamily="18" charset="0"/>
                <a:cs typeface="Times New Roman" panose="02020603050405020304" pitchFamily="18" charset="0"/>
              </a:rPr>
              <a:t>Convergent evolution analyses based on color traits only.  Shifts in color across the branches of the tree represent shifts in floral traits. Brightly colored branches denote suites of similar floral characters that have arisen independently in the evolution of </a:t>
            </a:r>
            <a:r>
              <a:rPr lang="en-US" sz="1200" i="1" dirty="0">
                <a:latin typeface="Times New Roman" panose="02020603050405020304" pitchFamily="18" charset="0"/>
                <a:cs typeface="Times New Roman" panose="02020603050405020304" pitchFamily="18" charset="0"/>
              </a:rPr>
              <a:t>Nicotiana</a:t>
            </a:r>
            <a:r>
              <a:rPr lang="en-US" sz="1200" dirty="0">
                <a:latin typeface="Times New Roman" panose="02020603050405020304" pitchFamily="18" charset="0"/>
                <a:cs typeface="Times New Roman" panose="02020603050405020304" pitchFamily="18" charset="0"/>
              </a:rPr>
              <a:t>; each color represents a different convergent regime.  Green = the ‘green’ regime, purple = the ‘magenta/purple’ regime, red = the ‘pink’ regime, and blue = the ‘UV white’ regime.  The colors outlining the boxes with flower photographs correspond to these colors. Gray branches on the tree represent shifts in floral traits that were not placed into a convergent regime (they have a single origin).  Flower photographs are to scale; scale bar = 5 cm.</a:t>
            </a:r>
          </a:p>
          <a:p>
            <a:endParaRPr lang="en-US" sz="1200"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26083C08-FF8F-4123-AA68-58CF32D6535A}"/>
              </a:ext>
            </a:extLst>
          </p:cNvPr>
          <p:cNvGrpSpPr/>
          <p:nvPr/>
        </p:nvGrpSpPr>
        <p:grpSpPr>
          <a:xfrm>
            <a:off x="5871702" y="7863751"/>
            <a:ext cx="706296" cy="424198"/>
            <a:chOff x="4451981" y="7027401"/>
            <a:chExt cx="591688" cy="369332"/>
          </a:xfrm>
        </p:grpSpPr>
        <p:cxnSp>
          <p:nvCxnSpPr>
            <p:cNvPr id="6" name="Straight Connector 5">
              <a:extLst>
                <a:ext uri="{FF2B5EF4-FFF2-40B4-BE49-F238E27FC236}">
                  <a16:creationId xmlns:a16="http://schemas.microsoft.com/office/drawing/2014/main" id="{5DDAE9CA-B2A2-4C97-A163-44F015B6E463}"/>
                </a:ext>
              </a:extLst>
            </p:cNvPr>
            <p:cNvCxnSpPr>
              <a:cxnSpLocks noChangeAspect="1"/>
            </p:cNvCxnSpPr>
            <p:nvPr/>
          </p:nvCxnSpPr>
          <p:spPr>
            <a:xfrm flipV="1">
              <a:off x="4455364" y="7054793"/>
              <a:ext cx="584922" cy="1325"/>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2933A08-9C13-43CA-A501-8EE391A3C438}"/>
                </a:ext>
              </a:extLst>
            </p:cNvPr>
            <p:cNvSpPr txBox="1">
              <a:spLocks noChangeAspect="1"/>
            </p:cNvSpPr>
            <p:nvPr/>
          </p:nvSpPr>
          <p:spPr>
            <a:xfrm>
              <a:off x="4451981" y="7027401"/>
              <a:ext cx="591688" cy="369332"/>
            </a:xfrm>
            <a:prstGeom prst="rect">
              <a:avLst/>
            </a:prstGeom>
            <a:noFill/>
          </p:spPr>
          <p:txBody>
            <a:bodyPr wrap="square" rtlCol="0">
              <a:spAutoFit/>
            </a:bodyPr>
            <a:lstStyle/>
            <a:p>
              <a:pPr algn="ctr"/>
              <a:r>
                <a:rPr lang="en-US" dirty="0"/>
                <a:t>5cm</a:t>
              </a:r>
            </a:p>
          </p:txBody>
        </p:sp>
      </p:grpSp>
      <p:grpSp>
        <p:nvGrpSpPr>
          <p:cNvPr id="8" name="Group 7">
            <a:extLst>
              <a:ext uri="{FF2B5EF4-FFF2-40B4-BE49-F238E27FC236}">
                <a16:creationId xmlns:a16="http://schemas.microsoft.com/office/drawing/2014/main" id="{EEF47117-10F4-4567-AD6D-E587B604F3CC}"/>
              </a:ext>
            </a:extLst>
          </p:cNvPr>
          <p:cNvGrpSpPr>
            <a:grpSpLocks noChangeAspect="1"/>
          </p:cNvGrpSpPr>
          <p:nvPr/>
        </p:nvGrpSpPr>
        <p:grpSpPr>
          <a:xfrm>
            <a:off x="4642432" y="6633135"/>
            <a:ext cx="1920136" cy="1052666"/>
            <a:chOff x="303639" y="6937205"/>
            <a:chExt cx="2780501" cy="1524339"/>
          </a:xfrm>
        </p:grpSpPr>
        <p:grpSp>
          <p:nvGrpSpPr>
            <p:cNvPr id="9" name="Group 8">
              <a:extLst>
                <a:ext uri="{FF2B5EF4-FFF2-40B4-BE49-F238E27FC236}">
                  <a16:creationId xmlns:a16="http://schemas.microsoft.com/office/drawing/2014/main" id="{B1128559-6E78-4F3A-96B3-42CCFFD012A2}"/>
                </a:ext>
              </a:extLst>
            </p:cNvPr>
            <p:cNvGrpSpPr/>
            <p:nvPr/>
          </p:nvGrpSpPr>
          <p:grpSpPr>
            <a:xfrm>
              <a:off x="303639" y="6937205"/>
              <a:ext cx="2780501" cy="1524339"/>
              <a:chOff x="2467056" y="7070116"/>
              <a:chExt cx="2780501" cy="1524339"/>
            </a:xfrm>
          </p:grpSpPr>
          <p:sp>
            <p:nvSpPr>
              <p:cNvPr id="15" name="Rectangle 14">
                <a:extLst>
                  <a:ext uri="{FF2B5EF4-FFF2-40B4-BE49-F238E27FC236}">
                    <a16:creationId xmlns:a16="http://schemas.microsoft.com/office/drawing/2014/main" id="{E5D1D41F-10C6-45A4-8350-E6141454E4CE}"/>
                  </a:ext>
                </a:extLst>
              </p:cNvPr>
              <p:cNvSpPr/>
              <p:nvPr/>
            </p:nvSpPr>
            <p:spPr>
              <a:xfrm>
                <a:off x="2467056" y="7070116"/>
                <a:ext cx="2780501" cy="1524339"/>
              </a:xfrm>
              <a:prstGeom prst="rect">
                <a:avLst/>
              </a:prstGeom>
              <a:solidFill>
                <a:srgbClr val="000000"/>
              </a:solid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5E30F4B5-C068-4EF2-9DB2-B84F9452D964}"/>
                  </a:ext>
                </a:extLst>
              </p:cNvPr>
              <p:cNvGrpSpPr/>
              <p:nvPr/>
            </p:nvGrpSpPr>
            <p:grpSpPr>
              <a:xfrm>
                <a:off x="2544166" y="7181425"/>
                <a:ext cx="1670941" cy="1354938"/>
                <a:chOff x="261169" y="7683671"/>
                <a:chExt cx="1670941" cy="1354938"/>
              </a:xfrm>
            </p:grpSpPr>
            <p:pic>
              <p:nvPicPr>
                <p:cNvPr id="17" name="Picture 16">
                  <a:extLst>
                    <a:ext uri="{FF2B5EF4-FFF2-40B4-BE49-F238E27FC236}">
                      <a16:creationId xmlns:a16="http://schemas.microsoft.com/office/drawing/2014/main" id="{BD6CE34D-3998-4E67-B2B8-FD8343E160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169" y="8102882"/>
                  <a:ext cx="1670941" cy="935727"/>
                </a:xfrm>
                <a:prstGeom prst="rect">
                  <a:avLst/>
                </a:prstGeom>
              </p:spPr>
            </p:pic>
            <p:pic>
              <p:nvPicPr>
                <p:cNvPr id="18" name="Picture 17">
                  <a:extLst>
                    <a:ext uri="{FF2B5EF4-FFF2-40B4-BE49-F238E27FC236}">
                      <a16:creationId xmlns:a16="http://schemas.microsoft.com/office/drawing/2014/main" id="{0A6F3E0C-BAE6-4D68-940A-92FFE9B54A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930" y="7683671"/>
                  <a:ext cx="472637" cy="329414"/>
                </a:xfrm>
                <a:prstGeom prst="rect">
                  <a:avLst/>
                </a:prstGeom>
              </p:spPr>
            </p:pic>
            <p:pic>
              <p:nvPicPr>
                <p:cNvPr id="19" name="Picture 18">
                  <a:extLst>
                    <a:ext uri="{FF2B5EF4-FFF2-40B4-BE49-F238E27FC236}">
                      <a16:creationId xmlns:a16="http://schemas.microsoft.com/office/drawing/2014/main" id="{25DA04B1-0A5A-4375-8F33-1F62E41E31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42527">
                  <a:off x="305354" y="8005929"/>
                  <a:ext cx="424896" cy="262576"/>
                </a:xfrm>
                <a:prstGeom prst="rect">
                  <a:avLst/>
                </a:prstGeom>
              </p:spPr>
            </p:pic>
          </p:grpSp>
        </p:grpSp>
        <p:pic>
          <p:nvPicPr>
            <p:cNvPr id="10" name="Picture 9">
              <a:extLst>
                <a:ext uri="{FF2B5EF4-FFF2-40B4-BE49-F238E27FC236}">
                  <a16:creationId xmlns:a16="http://schemas.microsoft.com/office/drawing/2014/main" id="{FD76BFB9-6F47-459B-8FAF-CC58AE9192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0047" y="7642669"/>
              <a:ext cx="344658" cy="201051"/>
            </a:xfrm>
            <a:prstGeom prst="rect">
              <a:avLst/>
            </a:prstGeom>
          </p:spPr>
        </p:pic>
        <p:pic>
          <p:nvPicPr>
            <p:cNvPr id="11" name="Picture 10">
              <a:extLst>
                <a:ext uri="{FF2B5EF4-FFF2-40B4-BE49-F238E27FC236}">
                  <a16:creationId xmlns:a16="http://schemas.microsoft.com/office/drawing/2014/main" id="{44932C45-5FDD-4991-8F68-88522C9A93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6390" y="7647237"/>
              <a:ext cx="196815" cy="197520"/>
            </a:xfrm>
            <a:prstGeom prst="rect">
              <a:avLst/>
            </a:prstGeom>
          </p:spPr>
        </p:pic>
        <p:pic>
          <p:nvPicPr>
            <p:cNvPr id="12" name="Picture 11">
              <a:extLst>
                <a:ext uri="{FF2B5EF4-FFF2-40B4-BE49-F238E27FC236}">
                  <a16:creationId xmlns:a16="http://schemas.microsoft.com/office/drawing/2014/main" id="{C4D12BC2-BBFE-40B1-81D4-2CF7B56CDB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4702" y="7041623"/>
              <a:ext cx="335106" cy="336305"/>
            </a:xfrm>
            <a:prstGeom prst="rect">
              <a:avLst/>
            </a:prstGeom>
          </p:spPr>
        </p:pic>
        <p:pic>
          <p:nvPicPr>
            <p:cNvPr id="13" name="Picture 12">
              <a:extLst>
                <a:ext uri="{FF2B5EF4-FFF2-40B4-BE49-F238E27FC236}">
                  <a16:creationId xmlns:a16="http://schemas.microsoft.com/office/drawing/2014/main" id="{74E6C1DF-B6B7-48F4-B55B-A761195D2F0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40869" y="7478420"/>
              <a:ext cx="945154" cy="948536"/>
            </a:xfrm>
            <a:prstGeom prst="rect">
              <a:avLst/>
            </a:prstGeom>
          </p:spPr>
        </p:pic>
        <p:pic>
          <p:nvPicPr>
            <p:cNvPr id="14" name="Picture 13">
              <a:extLst>
                <a:ext uri="{FF2B5EF4-FFF2-40B4-BE49-F238E27FC236}">
                  <a16:creationId xmlns:a16="http://schemas.microsoft.com/office/drawing/2014/main" id="{9F783F72-254F-4ABD-A644-2801EDB3EE5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6898" y="7386873"/>
              <a:ext cx="264656" cy="265603"/>
            </a:xfrm>
            <a:prstGeom prst="rect">
              <a:avLst/>
            </a:prstGeom>
          </p:spPr>
        </p:pic>
      </p:grpSp>
      <p:grpSp>
        <p:nvGrpSpPr>
          <p:cNvPr id="20" name="Group 19">
            <a:extLst>
              <a:ext uri="{FF2B5EF4-FFF2-40B4-BE49-F238E27FC236}">
                <a16:creationId xmlns:a16="http://schemas.microsoft.com/office/drawing/2014/main" id="{5135DE25-4A0F-4ED7-A124-321F8BE817EF}"/>
              </a:ext>
            </a:extLst>
          </p:cNvPr>
          <p:cNvGrpSpPr>
            <a:grpSpLocks noChangeAspect="1"/>
          </p:cNvGrpSpPr>
          <p:nvPr/>
        </p:nvGrpSpPr>
        <p:grpSpPr>
          <a:xfrm>
            <a:off x="5107088" y="2108658"/>
            <a:ext cx="958557" cy="639495"/>
            <a:chOff x="2692774" y="5810359"/>
            <a:chExt cx="1388064" cy="926038"/>
          </a:xfrm>
        </p:grpSpPr>
        <p:sp>
          <p:nvSpPr>
            <p:cNvPr id="21" name="Rectangle 20">
              <a:extLst>
                <a:ext uri="{FF2B5EF4-FFF2-40B4-BE49-F238E27FC236}">
                  <a16:creationId xmlns:a16="http://schemas.microsoft.com/office/drawing/2014/main" id="{9C6F78F9-F21C-44CB-A8FC-D404E3D6AC6A}"/>
                </a:ext>
              </a:extLst>
            </p:cNvPr>
            <p:cNvSpPr/>
            <p:nvPr/>
          </p:nvSpPr>
          <p:spPr>
            <a:xfrm>
              <a:off x="2692774" y="5810359"/>
              <a:ext cx="1388064" cy="926038"/>
            </a:xfrm>
            <a:prstGeom prst="rect">
              <a:avLst/>
            </a:prstGeom>
            <a:solidFill>
              <a:srgbClr val="000000"/>
            </a:solidFill>
            <a:ln w="57150">
              <a:solidFill>
                <a:srgbClr val="BF3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207547A3-0ED1-4177-9A85-B9A8B152455B}"/>
                </a:ext>
              </a:extLst>
            </p:cNvPr>
            <p:cNvGrpSpPr>
              <a:grpSpLocks noChangeAspect="1"/>
            </p:cNvGrpSpPr>
            <p:nvPr/>
          </p:nvGrpSpPr>
          <p:grpSpPr>
            <a:xfrm>
              <a:off x="2786177" y="5904758"/>
              <a:ext cx="1219090" cy="775416"/>
              <a:chOff x="4169351" y="7348570"/>
              <a:chExt cx="1535067" cy="976397"/>
            </a:xfrm>
          </p:grpSpPr>
          <p:pic>
            <p:nvPicPr>
              <p:cNvPr id="23" name="Picture 22">
                <a:extLst>
                  <a:ext uri="{FF2B5EF4-FFF2-40B4-BE49-F238E27FC236}">
                    <a16:creationId xmlns:a16="http://schemas.microsoft.com/office/drawing/2014/main" id="{18785245-B2BC-47DA-80BF-6BD294C7FD62}"/>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169351" y="7642215"/>
                <a:ext cx="950976" cy="682752"/>
              </a:xfrm>
              <a:prstGeom prst="rect">
                <a:avLst/>
              </a:prstGeom>
            </p:spPr>
          </p:pic>
          <p:pic>
            <p:nvPicPr>
              <p:cNvPr id="24" name="Picture 23">
                <a:extLst>
                  <a:ext uri="{FF2B5EF4-FFF2-40B4-BE49-F238E27FC236}">
                    <a16:creationId xmlns:a16="http://schemas.microsoft.com/office/drawing/2014/main" id="{7593DD63-518A-4B5C-BC5B-BC71F855EF1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169351" y="7348570"/>
                <a:ext cx="676656" cy="280416"/>
              </a:xfrm>
              <a:prstGeom prst="rect">
                <a:avLst/>
              </a:prstGeom>
            </p:spPr>
          </p:pic>
          <p:pic>
            <p:nvPicPr>
              <p:cNvPr id="25" name="Picture 24">
                <a:extLst>
                  <a:ext uri="{FF2B5EF4-FFF2-40B4-BE49-F238E27FC236}">
                    <a16:creationId xmlns:a16="http://schemas.microsoft.com/office/drawing/2014/main" id="{3BC9EA0C-35E9-41B3-8DF9-A06DDC225DA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813129" y="7368802"/>
                <a:ext cx="231357" cy="231032"/>
              </a:xfrm>
              <a:prstGeom prst="rect">
                <a:avLst/>
              </a:prstGeom>
            </p:spPr>
          </p:pic>
          <p:pic>
            <p:nvPicPr>
              <p:cNvPr id="26" name="Picture 25">
                <a:extLst>
                  <a:ext uri="{FF2B5EF4-FFF2-40B4-BE49-F238E27FC236}">
                    <a16:creationId xmlns:a16="http://schemas.microsoft.com/office/drawing/2014/main" id="{3CEEE84A-BB2E-4A57-9ADA-04E70BD1EE19}"/>
                  </a:ext>
                </a:extLst>
              </p:cNvPr>
              <p:cNvPicPr>
                <a:picLocks noChangeAspect="1"/>
              </p:cNvPicPr>
              <p:nvPr/>
            </p:nvPicPr>
            <p:blipFill>
              <a:blip r:embed="rId14" cstate="print">
                <a:extLst>
                  <a:ext uri="{BEBA8EAE-BF5A-486C-A8C5-ECC9F3942E4B}">
                    <a14:imgProps xmlns:a14="http://schemas.microsoft.com/office/drawing/2010/main">
                      <a14:imgLayer r:embed="rId1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080210" y="7686556"/>
                <a:ext cx="624208" cy="618091"/>
              </a:xfrm>
              <a:prstGeom prst="rect">
                <a:avLst/>
              </a:prstGeom>
            </p:spPr>
          </p:pic>
        </p:grpSp>
      </p:grpSp>
      <p:grpSp>
        <p:nvGrpSpPr>
          <p:cNvPr id="27" name="Group 26">
            <a:extLst>
              <a:ext uri="{FF2B5EF4-FFF2-40B4-BE49-F238E27FC236}">
                <a16:creationId xmlns:a16="http://schemas.microsoft.com/office/drawing/2014/main" id="{63A3DFC0-2B52-4770-9249-62F74C2ECCE5}"/>
              </a:ext>
            </a:extLst>
          </p:cNvPr>
          <p:cNvGrpSpPr/>
          <p:nvPr/>
        </p:nvGrpSpPr>
        <p:grpSpPr>
          <a:xfrm>
            <a:off x="4918849" y="2971320"/>
            <a:ext cx="1367302" cy="3403573"/>
            <a:chOff x="4671603" y="2552520"/>
            <a:chExt cx="1367302" cy="3403573"/>
          </a:xfrm>
        </p:grpSpPr>
        <p:grpSp>
          <p:nvGrpSpPr>
            <p:cNvPr id="28" name="Group 27">
              <a:extLst>
                <a:ext uri="{FF2B5EF4-FFF2-40B4-BE49-F238E27FC236}">
                  <a16:creationId xmlns:a16="http://schemas.microsoft.com/office/drawing/2014/main" id="{931C13A0-6456-459F-890D-9E0DA2EE0220}"/>
                </a:ext>
              </a:extLst>
            </p:cNvPr>
            <p:cNvGrpSpPr>
              <a:grpSpLocks noChangeAspect="1"/>
            </p:cNvGrpSpPr>
            <p:nvPr/>
          </p:nvGrpSpPr>
          <p:grpSpPr>
            <a:xfrm>
              <a:off x="4671603" y="2552520"/>
              <a:ext cx="1367302" cy="3403573"/>
              <a:chOff x="4436833" y="1411488"/>
              <a:chExt cx="2143940" cy="5336826"/>
            </a:xfrm>
          </p:grpSpPr>
          <p:sp>
            <p:nvSpPr>
              <p:cNvPr id="37" name="Rectangle 36">
                <a:extLst>
                  <a:ext uri="{FF2B5EF4-FFF2-40B4-BE49-F238E27FC236}">
                    <a16:creationId xmlns:a16="http://schemas.microsoft.com/office/drawing/2014/main" id="{2B1B9733-A723-4ABD-A8E0-6E334C88BF03}"/>
                  </a:ext>
                </a:extLst>
              </p:cNvPr>
              <p:cNvSpPr/>
              <p:nvPr/>
            </p:nvSpPr>
            <p:spPr>
              <a:xfrm>
                <a:off x="4436833" y="1411488"/>
                <a:ext cx="2143940" cy="5336826"/>
              </a:xfrm>
              <a:prstGeom prst="rect">
                <a:avLst/>
              </a:prstGeom>
              <a:solidFill>
                <a:srgbClr val="00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54D7D0F1-C1B5-450E-AC47-2D6DC7629023}"/>
                  </a:ext>
                </a:extLst>
              </p:cNvPr>
              <p:cNvGrpSpPr/>
              <p:nvPr/>
            </p:nvGrpSpPr>
            <p:grpSpPr>
              <a:xfrm>
                <a:off x="4561788" y="1527775"/>
                <a:ext cx="1861971" cy="5135664"/>
                <a:chOff x="3177384" y="3903714"/>
                <a:chExt cx="1861971" cy="5135664"/>
              </a:xfrm>
            </p:grpSpPr>
            <p:sp>
              <p:nvSpPr>
                <p:cNvPr id="39" name="Rectangle 90">
                  <a:extLst>
                    <a:ext uri="{FF2B5EF4-FFF2-40B4-BE49-F238E27FC236}">
                      <a16:creationId xmlns:a16="http://schemas.microsoft.com/office/drawing/2014/main" id="{D2FB8A77-69E4-4EF8-9C53-ECE82D8E1E6E}"/>
                    </a:ext>
                  </a:extLst>
                </p:cNvPr>
                <p:cNvSpPr>
                  <a:spLocks noChangeAspect="1" noChangeArrowheads="1"/>
                </p:cNvSpPr>
                <p:nvPr/>
              </p:nvSpPr>
              <p:spPr bwMode="auto">
                <a:xfrm>
                  <a:off x="4394868" y="7735424"/>
                  <a:ext cx="644487" cy="646679"/>
                </a:xfrm>
                <a:prstGeom prst="rect">
                  <a:avLst/>
                </a:prstGeom>
                <a:solidFill>
                  <a:srgbClr val="000000"/>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Rectangle 84">
                  <a:extLst>
                    <a:ext uri="{FF2B5EF4-FFF2-40B4-BE49-F238E27FC236}">
                      <a16:creationId xmlns:a16="http://schemas.microsoft.com/office/drawing/2014/main" id="{A99C58DF-3EEC-4E62-85E8-0FED0E1D44D4}"/>
                    </a:ext>
                  </a:extLst>
                </p:cNvPr>
                <p:cNvSpPr>
                  <a:spLocks noChangeAspect="1" noChangeArrowheads="1"/>
                </p:cNvSpPr>
                <p:nvPr/>
              </p:nvSpPr>
              <p:spPr bwMode="auto">
                <a:xfrm>
                  <a:off x="4268319" y="6297705"/>
                  <a:ext cx="723352" cy="720897"/>
                </a:xfrm>
                <a:prstGeom prst="rect">
                  <a:avLst/>
                </a:prstGeom>
                <a:solidFill>
                  <a:srgbClr val="000000"/>
                </a:solidFill>
                <a:ln w="9525">
                  <a:no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1" name="Picture 40">
                  <a:extLst>
                    <a:ext uri="{FF2B5EF4-FFF2-40B4-BE49-F238E27FC236}">
                      <a16:creationId xmlns:a16="http://schemas.microsoft.com/office/drawing/2014/main" id="{A4F2E8C9-8CBD-4AD3-B9FC-E9C8F232609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186515" y="4317953"/>
                  <a:ext cx="1231722" cy="673150"/>
                </a:xfrm>
                <a:prstGeom prst="rect">
                  <a:avLst/>
                </a:prstGeom>
              </p:spPr>
            </p:pic>
            <p:pic>
              <p:nvPicPr>
                <p:cNvPr id="42" name="Picture 41">
                  <a:extLst>
                    <a:ext uri="{FF2B5EF4-FFF2-40B4-BE49-F238E27FC236}">
                      <a16:creationId xmlns:a16="http://schemas.microsoft.com/office/drawing/2014/main" id="{A36E8198-3603-48AA-9507-7D1603E19EE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211001" y="4991654"/>
                  <a:ext cx="935727" cy="725666"/>
                </a:xfrm>
                <a:prstGeom prst="rect">
                  <a:avLst/>
                </a:prstGeom>
              </p:spPr>
            </p:pic>
            <p:pic>
              <p:nvPicPr>
                <p:cNvPr id="43" name="Picture 42">
                  <a:extLst>
                    <a:ext uri="{FF2B5EF4-FFF2-40B4-BE49-F238E27FC236}">
                      <a16:creationId xmlns:a16="http://schemas.microsoft.com/office/drawing/2014/main" id="{FB0B91B9-CF96-4F87-B652-A84FD7C03767}"/>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177384" y="8390097"/>
                  <a:ext cx="1064629" cy="649281"/>
                </a:xfrm>
                <a:prstGeom prst="rect">
                  <a:avLst/>
                </a:prstGeom>
              </p:spPr>
            </p:pic>
            <p:pic>
              <p:nvPicPr>
                <p:cNvPr id="44" name="Picture 43">
                  <a:extLst>
                    <a:ext uri="{FF2B5EF4-FFF2-40B4-BE49-F238E27FC236}">
                      <a16:creationId xmlns:a16="http://schemas.microsoft.com/office/drawing/2014/main" id="{0C04C104-E8B3-4289-B1F3-BB54B7351138}"/>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211001" y="3903714"/>
                  <a:ext cx="725666" cy="443992"/>
                </a:xfrm>
                <a:prstGeom prst="rect">
                  <a:avLst/>
                </a:prstGeom>
              </p:spPr>
            </p:pic>
            <p:pic>
              <p:nvPicPr>
                <p:cNvPr id="45" name="Picture 44">
                  <a:extLst>
                    <a:ext uri="{FF2B5EF4-FFF2-40B4-BE49-F238E27FC236}">
                      <a16:creationId xmlns:a16="http://schemas.microsoft.com/office/drawing/2014/main" id="{C6594ABF-5406-48B2-9A01-709931B5DBE5}"/>
                    </a:ext>
                  </a:extLst>
                </p:cNvPr>
                <p:cNvPicPr>
                  <a:picLocks noChangeAspect="1"/>
                </p:cNvPicPr>
                <p:nvPr/>
              </p:nvPicPr>
              <p:blipFill>
                <a:blip r:embed="rId20" cstate="print">
                  <a:extLst>
                    <a:ext uri="{BEBA8EAE-BF5A-486C-A8C5-ECC9F3942E4B}">
                      <a14:imgProps xmlns:a14="http://schemas.microsoft.com/office/drawing/2010/main">
                        <a14:imgLayer r:embed="rId21">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3193073" y="7014072"/>
                  <a:ext cx="1241269" cy="611087"/>
                </a:xfrm>
                <a:prstGeom prst="rect">
                  <a:avLst/>
                </a:prstGeom>
              </p:spPr>
            </p:pic>
            <p:pic>
              <p:nvPicPr>
                <p:cNvPr id="46" name="Picture 45">
                  <a:extLst>
                    <a:ext uri="{FF2B5EF4-FFF2-40B4-BE49-F238E27FC236}">
                      <a16:creationId xmlns:a16="http://schemas.microsoft.com/office/drawing/2014/main" id="{2515F144-3EFE-48A7-9B3F-6424B12EEF81}"/>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206228" y="6303775"/>
                  <a:ext cx="1012113" cy="668376"/>
                </a:xfrm>
                <a:prstGeom prst="rect">
                  <a:avLst/>
                </a:prstGeom>
              </p:spPr>
            </p:pic>
            <p:pic>
              <p:nvPicPr>
                <p:cNvPr id="47" name="Picture 46">
                  <a:extLst>
                    <a:ext uri="{FF2B5EF4-FFF2-40B4-BE49-F238E27FC236}">
                      <a16:creationId xmlns:a16="http://schemas.microsoft.com/office/drawing/2014/main" id="{34C4B651-5899-4C83-8AA0-216549FEA0C8}"/>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186515" y="5714072"/>
                  <a:ext cx="1179208" cy="582441"/>
                </a:xfrm>
                <a:prstGeom prst="rect">
                  <a:avLst/>
                </a:prstGeom>
              </p:spPr>
            </p:pic>
            <p:pic>
              <p:nvPicPr>
                <p:cNvPr id="48" name="Picture 47">
                  <a:extLst>
                    <a:ext uri="{FF2B5EF4-FFF2-40B4-BE49-F238E27FC236}">
                      <a16:creationId xmlns:a16="http://schemas.microsoft.com/office/drawing/2014/main" id="{B3EF6996-5555-4761-AD52-EEEEBAEEEE9F}"/>
                    </a:ext>
                  </a:extLst>
                </p:cNvPr>
                <p:cNvPicPr>
                  <a:picLocks noChangeAspect="1"/>
                </p:cNvPicPr>
                <p:nvPr/>
              </p:nvPicPr>
              <p:blipFill>
                <a:blip r:embed="rId24" cstate="print">
                  <a:extLst>
                    <a:ext uri="{BEBA8EAE-BF5A-486C-A8C5-ECC9F3942E4B}">
                      <a14:imgProps xmlns:a14="http://schemas.microsoft.com/office/drawing/2010/main">
                        <a14:imgLayer r:embed="rId2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3184694" y="7640489"/>
                  <a:ext cx="1236496" cy="720891"/>
                </a:xfrm>
                <a:prstGeom prst="rect">
                  <a:avLst/>
                </a:prstGeom>
              </p:spPr>
            </p:pic>
          </p:grpSp>
        </p:grpSp>
        <p:pic>
          <p:nvPicPr>
            <p:cNvPr id="29" name="Picture 28">
              <a:extLst>
                <a:ext uri="{FF2B5EF4-FFF2-40B4-BE49-F238E27FC236}">
                  <a16:creationId xmlns:a16="http://schemas.microsoft.com/office/drawing/2014/main" id="{CF0F82B4-739B-4264-91E0-07CF9EAB6E62}"/>
                </a:ext>
              </a:extLst>
            </p:cNvPr>
            <p:cNvPicPr>
              <a:picLocks noChangeAspect="1"/>
            </p:cNvPicPr>
            <p:nvPr/>
          </p:nvPicPr>
          <p:blipFill>
            <a:blip r:embed="rId26" cstate="print">
              <a:extLst>
                <a:ext uri="{BEBA8EAE-BF5A-486C-A8C5-ECC9F3942E4B}">
                  <a14:imgProps xmlns:a14="http://schemas.microsoft.com/office/drawing/2010/main">
                    <a14:imgLayer r:embed="rId27">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525228" y="2904004"/>
              <a:ext cx="408061" cy="411480"/>
            </a:xfrm>
            <a:prstGeom prst="rect">
              <a:avLst/>
            </a:prstGeom>
          </p:spPr>
        </p:pic>
        <p:pic>
          <p:nvPicPr>
            <p:cNvPr id="30" name="Picture 29">
              <a:extLst>
                <a:ext uri="{FF2B5EF4-FFF2-40B4-BE49-F238E27FC236}">
                  <a16:creationId xmlns:a16="http://schemas.microsoft.com/office/drawing/2014/main" id="{DB41697E-0614-4F68-8897-032AABBA8420}"/>
                </a:ext>
              </a:extLst>
            </p:cNvPr>
            <p:cNvPicPr>
              <a:picLocks noChangeAspect="1"/>
            </p:cNvPicPr>
            <p:nvPr/>
          </p:nvPicPr>
          <p:blipFill>
            <a:blip r:embed="rId28" cstate="print">
              <a:extLst>
                <a:ext uri="{BEBA8EAE-BF5A-486C-A8C5-ECC9F3942E4B}">
                  <a14:imgProps xmlns:a14="http://schemas.microsoft.com/office/drawing/2010/main">
                    <a14:imgLayer r:embed="rId29">
                      <a14:imgEffect>
                        <a14:colorTemperature colorTemp="88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432640" y="4186200"/>
              <a:ext cx="399318" cy="393192"/>
            </a:xfrm>
            <a:prstGeom prst="rect">
              <a:avLst/>
            </a:prstGeom>
          </p:spPr>
        </p:pic>
        <p:pic>
          <p:nvPicPr>
            <p:cNvPr id="31" name="Picture 30">
              <a:extLst>
                <a:ext uri="{FF2B5EF4-FFF2-40B4-BE49-F238E27FC236}">
                  <a16:creationId xmlns:a16="http://schemas.microsoft.com/office/drawing/2014/main" id="{72327C57-D337-4C1F-81FB-4F25FBAF915F}"/>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5470942" y="3773770"/>
              <a:ext cx="413512" cy="402336"/>
            </a:xfrm>
            <a:prstGeom prst="rect">
              <a:avLst/>
            </a:prstGeom>
          </p:spPr>
        </p:pic>
        <p:pic>
          <p:nvPicPr>
            <p:cNvPr id="32" name="Picture 31">
              <a:extLst>
                <a:ext uri="{FF2B5EF4-FFF2-40B4-BE49-F238E27FC236}">
                  <a16:creationId xmlns:a16="http://schemas.microsoft.com/office/drawing/2014/main" id="{3905D109-9469-4E24-81D6-C6726EA484EB}"/>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5385110" y="3324003"/>
              <a:ext cx="473793" cy="475488"/>
            </a:xfrm>
            <a:prstGeom prst="rect">
              <a:avLst/>
            </a:prstGeom>
          </p:spPr>
        </p:pic>
        <p:pic>
          <p:nvPicPr>
            <p:cNvPr id="33" name="Picture 32">
              <a:extLst>
                <a:ext uri="{FF2B5EF4-FFF2-40B4-BE49-F238E27FC236}">
                  <a16:creationId xmlns:a16="http://schemas.microsoft.com/office/drawing/2014/main" id="{D3A02E1A-8A7B-4A5B-B659-036AFDF91C56}"/>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482395" y="5482784"/>
              <a:ext cx="437347" cy="438912"/>
            </a:xfrm>
            <a:prstGeom prst="rect">
              <a:avLst/>
            </a:prstGeom>
          </p:spPr>
        </p:pic>
        <p:pic>
          <p:nvPicPr>
            <p:cNvPr id="34" name="Picture 33">
              <a:extLst>
                <a:ext uri="{FF2B5EF4-FFF2-40B4-BE49-F238E27FC236}">
                  <a16:creationId xmlns:a16="http://schemas.microsoft.com/office/drawing/2014/main" id="{A2646CF7-0DB8-4288-9733-491D4C6FF6E7}"/>
                </a:ext>
              </a:extLst>
            </p:cNvPr>
            <p:cNvPicPr>
              <a:picLocks noChangeAspect="1"/>
            </p:cNvPicPr>
            <p:nvPr/>
          </p:nvPicPr>
          <p:blipFill>
            <a:blip r:embed="rId33" cstate="print">
              <a:extLst>
                <a:ext uri="{BEBA8EAE-BF5A-486C-A8C5-ECC9F3942E4B}">
                  <a14:imgProps xmlns:a14="http://schemas.microsoft.com/office/drawing/2010/main">
                    <a14:imgLayer r:embed="rId3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545568" y="5016441"/>
              <a:ext cx="464682" cy="466344"/>
            </a:xfrm>
            <a:prstGeom prst="rect">
              <a:avLst/>
            </a:prstGeom>
          </p:spPr>
        </p:pic>
        <p:pic>
          <p:nvPicPr>
            <p:cNvPr id="35" name="Picture 34">
              <a:extLst>
                <a:ext uri="{FF2B5EF4-FFF2-40B4-BE49-F238E27FC236}">
                  <a16:creationId xmlns:a16="http://schemas.microsoft.com/office/drawing/2014/main" id="{C46A227D-A204-4265-8F3A-65F56A23E5B3}"/>
                </a:ext>
              </a:extLst>
            </p:cNvPr>
            <p:cNvPicPr>
              <a:picLocks noChangeAspect="1"/>
            </p:cNvPicPr>
            <p:nvPr/>
          </p:nvPicPr>
          <p:blipFill>
            <a:blip r:embed="rId35" cstate="print">
              <a:extLst>
                <a:ext uri="{BEBA8EAE-BF5A-486C-A8C5-ECC9F3942E4B}">
                  <a14:imgProps xmlns:a14="http://schemas.microsoft.com/office/drawing/2010/main">
                    <a14:imgLayer r:embed="rId3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573131" y="4616025"/>
              <a:ext cx="391790" cy="393192"/>
            </a:xfrm>
            <a:prstGeom prst="rect">
              <a:avLst/>
            </a:prstGeom>
          </p:spPr>
        </p:pic>
        <p:pic>
          <p:nvPicPr>
            <p:cNvPr id="36" name="Picture 35">
              <a:extLst>
                <a:ext uri="{FF2B5EF4-FFF2-40B4-BE49-F238E27FC236}">
                  <a16:creationId xmlns:a16="http://schemas.microsoft.com/office/drawing/2014/main" id="{AF8B180B-4444-4358-B8BF-A9D725156295}"/>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5227203" y="2631100"/>
              <a:ext cx="273342" cy="274320"/>
            </a:xfrm>
            <a:prstGeom prst="rect">
              <a:avLst/>
            </a:prstGeom>
          </p:spPr>
        </p:pic>
      </p:grpSp>
      <p:grpSp>
        <p:nvGrpSpPr>
          <p:cNvPr id="49" name="Group 48">
            <a:extLst>
              <a:ext uri="{FF2B5EF4-FFF2-40B4-BE49-F238E27FC236}">
                <a16:creationId xmlns:a16="http://schemas.microsoft.com/office/drawing/2014/main" id="{5FAFA339-73AA-4CB8-AFE6-6193C8607D9E}"/>
              </a:ext>
            </a:extLst>
          </p:cNvPr>
          <p:cNvGrpSpPr/>
          <p:nvPr/>
        </p:nvGrpSpPr>
        <p:grpSpPr>
          <a:xfrm>
            <a:off x="4992203" y="163925"/>
            <a:ext cx="1237834" cy="1707434"/>
            <a:chOff x="4727087" y="466586"/>
            <a:chExt cx="1237834" cy="1707434"/>
          </a:xfrm>
        </p:grpSpPr>
        <p:grpSp>
          <p:nvGrpSpPr>
            <p:cNvPr id="50" name="Group 49">
              <a:extLst>
                <a:ext uri="{FF2B5EF4-FFF2-40B4-BE49-F238E27FC236}">
                  <a16:creationId xmlns:a16="http://schemas.microsoft.com/office/drawing/2014/main" id="{3CD10478-3E2D-4C9A-B627-C79B28432894}"/>
                </a:ext>
              </a:extLst>
            </p:cNvPr>
            <p:cNvGrpSpPr/>
            <p:nvPr/>
          </p:nvGrpSpPr>
          <p:grpSpPr>
            <a:xfrm>
              <a:off x="4727087" y="466586"/>
              <a:ext cx="1237834" cy="1707434"/>
              <a:chOff x="4727087" y="466586"/>
              <a:chExt cx="1237834" cy="1707434"/>
            </a:xfrm>
          </p:grpSpPr>
          <p:grpSp>
            <p:nvGrpSpPr>
              <p:cNvPr id="52" name="Group 51">
                <a:extLst>
                  <a:ext uri="{FF2B5EF4-FFF2-40B4-BE49-F238E27FC236}">
                    <a16:creationId xmlns:a16="http://schemas.microsoft.com/office/drawing/2014/main" id="{49A7EBFF-A3B6-4ED1-A36F-7AF51CD218D7}"/>
                  </a:ext>
                </a:extLst>
              </p:cNvPr>
              <p:cNvGrpSpPr>
                <a:grpSpLocks noChangeAspect="1"/>
              </p:cNvGrpSpPr>
              <p:nvPr/>
            </p:nvGrpSpPr>
            <p:grpSpPr>
              <a:xfrm>
                <a:off x="4727087" y="466586"/>
                <a:ext cx="1237834" cy="1707434"/>
                <a:chOff x="451141" y="4082781"/>
                <a:chExt cx="1940934" cy="2677270"/>
              </a:xfrm>
            </p:grpSpPr>
            <p:sp>
              <p:nvSpPr>
                <p:cNvPr id="60" name="Rectangle 59">
                  <a:extLst>
                    <a:ext uri="{FF2B5EF4-FFF2-40B4-BE49-F238E27FC236}">
                      <a16:creationId xmlns:a16="http://schemas.microsoft.com/office/drawing/2014/main" id="{0C054AD5-B82D-4671-B0EF-BE87A36FA1A2}"/>
                    </a:ext>
                  </a:extLst>
                </p:cNvPr>
                <p:cNvSpPr/>
                <p:nvPr/>
              </p:nvSpPr>
              <p:spPr>
                <a:xfrm>
                  <a:off x="451141" y="4082781"/>
                  <a:ext cx="1940934" cy="2677270"/>
                </a:xfrm>
                <a:prstGeom prst="rect">
                  <a:avLst/>
                </a:prstGeom>
                <a:solidFill>
                  <a:srgbClr val="000000"/>
                </a:solidFill>
                <a:ln w="57150">
                  <a:solidFill>
                    <a:srgbClr val="228B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C7D40EFF-C47E-4896-B4AC-5B80053FB8E0}"/>
                    </a:ext>
                  </a:extLst>
                </p:cNvPr>
                <p:cNvGrpSpPr/>
                <p:nvPr/>
              </p:nvGrpSpPr>
              <p:grpSpPr>
                <a:xfrm>
                  <a:off x="526608" y="4176665"/>
                  <a:ext cx="1343913" cy="2473402"/>
                  <a:chOff x="322976" y="4452277"/>
                  <a:chExt cx="1343913" cy="2473402"/>
                </a:xfrm>
              </p:grpSpPr>
              <p:pic>
                <p:nvPicPr>
                  <p:cNvPr id="63" name="Picture 62">
                    <a:extLst>
                      <a:ext uri="{FF2B5EF4-FFF2-40B4-BE49-F238E27FC236}">
                        <a16:creationId xmlns:a16="http://schemas.microsoft.com/office/drawing/2014/main" id="{E5C81298-CCCC-42A9-ADD1-4A4FFE29CFB7}"/>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335627" y="6515106"/>
                    <a:ext cx="587216" cy="410573"/>
                  </a:xfrm>
                  <a:prstGeom prst="rect">
                    <a:avLst/>
                  </a:prstGeom>
                </p:spPr>
              </p:pic>
              <p:pic>
                <p:nvPicPr>
                  <p:cNvPr id="64" name="Picture 63">
                    <a:extLst>
                      <a:ext uri="{FF2B5EF4-FFF2-40B4-BE49-F238E27FC236}">
                        <a16:creationId xmlns:a16="http://schemas.microsoft.com/office/drawing/2014/main" id="{A37C8979-8919-4C51-AF8C-E5D23EEBB424}"/>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rot="21331317">
                    <a:off x="335028" y="6255742"/>
                    <a:ext cx="739989" cy="257802"/>
                  </a:xfrm>
                  <a:prstGeom prst="rect">
                    <a:avLst/>
                  </a:prstGeom>
                </p:spPr>
              </p:pic>
              <p:pic>
                <p:nvPicPr>
                  <p:cNvPr id="65" name="Picture 64">
                    <a:extLst>
                      <a:ext uri="{FF2B5EF4-FFF2-40B4-BE49-F238E27FC236}">
                        <a16:creationId xmlns:a16="http://schemas.microsoft.com/office/drawing/2014/main" id="{4655CE9E-A8C8-49A3-811A-5ED45DFC2A12}"/>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344459" y="5612016"/>
                    <a:ext cx="706570" cy="229158"/>
                  </a:xfrm>
                  <a:prstGeom prst="rect">
                    <a:avLst/>
                  </a:prstGeom>
                </p:spPr>
              </p:pic>
              <p:pic>
                <p:nvPicPr>
                  <p:cNvPr id="66" name="Picture 65">
                    <a:extLst>
                      <a:ext uri="{FF2B5EF4-FFF2-40B4-BE49-F238E27FC236}">
                        <a16:creationId xmlns:a16="http://schemas.microsoft.com/office/drawing/2014/main" id="{A4DF9C69-740A-4BEE-B200-E60A7B85EF82}"/>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344459" y="4853794"/>
                    <a:ext cx="482186" cy="372382"/>
                  </a:xfrm>
                  <a:prstGeom prst="rect">
                    <a:avLst/>
                  </a:prstGeom>
                </p:spPr>
              </p:pic>
              <p:pic>
                <p:nvPicPr>
                  <p:cNvPr id="67" name="Picture 66">
                    <a:extLst>
                      <a:ext uri="{FF2B5EF4-FFF2-40B4-BE49-F238E27FC236}">
                        <a16:creationId xmlns:a16="http://schemas.microsoft.com/office/drawing/2014/main" id="{06973BDE-B1E9-40D5-AC94-E3D991D6705E}"/>
                      </a:ext>
                    </a:extLst>
                  </p:cNvPr>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rot="593191">
                    <a:off x="322976" y="4452277"/>
                    <a:ext cx="525153" cy="358059"/>
                  </a:xfrm>
                  <a:prstGeom prst="rect">
                    <a:avLst/>
                  </a:prstGeom>
                </p:spPr>
              </p:pic>
              <p:pic>
                <p:nvPicPr>
                  <p:cNvPr id="68" name="Picture 67">
                    <a:extLst>
                      <a:ext uri="{FF2B5EF4-FFF2-40B4-BE49-F238E27FC236}">
                        <a16:creationId xmlns:a16="http://schemas.microsoft.com/office/drawing/2014/main" id="{42CC8129-8C6E-4387-ABF5-0E904E5F5BB6}"/>
                      </a:ext>
                    </a:extLst>
                  </p:cNvPr>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344459" y="5208894"/>
                    <a:ext cx="1322430" cy="410573"/>
                  </a:xfrm>
                  <a:prstGeom prst="rect">
                    <a:avLst/>
                  </a:prstGeom>
                </p:spPr>
              </p:pic>
              <p:pic>
                <p:nvPicPr>
                  <p:cNvPr id="69" name="Picture 68">
                    <a:extLst>
                      <a:ext uri="{FF2B5EF4-FFF2-40B4-BE49-F238E27FC236}">
                        <a16:creationId xmlns:a16="http://schemas.microsoft.com/office/drawing/2014/main" id="{C27D77B9-E0C3-4A40-9E91-FF3F954DC19D}"/>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322976" y="5873527"/>
                    <a:ext cx="1040756" cy="358059"/>
                  </a:xfrm>
                  <a:prstGeom prst="rect">
                    <a:avLst/>
                  </a:prstGeom>
                </p:spPr>
              </p:pic>
            </p:grpSp>
          </p:grpSp>
          <p:pic>
            <p:nvPicPr>
              <p:cNvPr id="53" name="Picture 52">
                <a:extLst>
                  <a:ext uri="{FF2B5EF4-FFF2-40B4-BE49-F238E27FC236}">
                    <a16:creationId xmlns:a16="http://schemas.microsoft.com/office/drawing/2014/main" id="{6FCD634B-7688-4845-A99E-FBAB0D6A496A}"/>
                  </a:ext>
                </a:extLst>
              </p:cNvPr>
              <p:cNvPicPr>
                <a:picLocks noChangeAspect="1"/>
              </p:cNvPicPr>
              <p:nvPr/>
            </p:nvPicPr>
            <p:blipFill>
              <a:blip r:embed="rId45" cstate="print">
                <a:extLst>
                  <a:ext uri="{BEBA8EAE-BF5A-486C-A8C5-ECC9F3942E4B}">
                    <a14:imgProps xmlns:a14="http://schemas.microsoft.com/office/drawing/2010/main">
                      <a14:imgLayer r:embed="rId46">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650577" y="1020016"/>
                <a:ext cx="236897" cy="237744"/>
              </a:xfrm>
              <a:prstGeom prst="rect">
                <a:avLst/>
              </a:prstGeom>
            </p:spPr>
          </p:pic>
          <p:pic>
            <p:nvPicPr>
              <p:cNvPr id="55" name="Picture 54">
                <a:extLst>
                  <a:ext uri="{FF2B5EF4-FFF2-40B4-BE49-F238E27FC236}">
                    <a16:creationId xmlns:a16="http://schemas.microsoft.com/office/drawing/2014/main" id="{362BFFF8-FA9A-4BB0-BD57-5BB754C19DA3}"/>
                  </a:ext>
                </a:extLst>
              </p:cNvPr>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5182808" y="1837804"/>
                <a:ext cx="264231" cy="265176"/>
              </a:xfrm>
              <a:prstGeom prst="rect">
                <a:avLst/>
              </a:prstGeom>
            </p:spPr>
          </p:pic>
          <p:pic>
            <p:nvPicPr>
              <p:cNvPr id="56" name="Picture 55">
                <a:extLst>
                  <a:ext uri="{FF2B5EF4-FFF2-40B4-BE49-F238E27FC236}">
                    <a16:creationId xmlns:a16="http://schemas.microsoft.com/office/drawing/2014/main" id="{5557357E-4190-498F-ACBF-52C87FA48FC8}"/>
                  </a:ext>
                </a:extLst>
              </p:cNvPr>
              <p:cNvPicPr>
                <a:picLocks noChangeAspect="1"/>
              </p:cNvPicPr>
              <p:nvPr/>
            </p:nvPicPr>
            <p:blipFill>
              <a:blip r:embed="rId48" cstate="print">
                <a:extLst>
                  <a:ext uri="{BEBA8EAE-BF5A-486C-A8C5-ECC9F3942E4B}">
                    <a14:imgProps xmlns:a14="http://schemas.microsoft.com/office/drawing/2010/main">
                      <a14:imgLayer r:embed="rId4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268331" y="1664080"/>
                <a:ext cx="154894" cy="155448"/>
              </a:xfrm>
              <a:prstGeom prst="rect">
                <a:avLst/>
              </a:prstGeom>
            </p:spPr>
          </p:pic>
          <p:pic>
            <p:nvPicPr>
              <p:cNvPr id="57" name="Picture 56">
                <a:extLst>
                  <a:ext uri="{FF2B5EF4-FFF2-40B4-BE49-F238E27FC236}">
                    <a16:creationId xmlns:a16="http://schemas.microsoft.com/office/drawing/2014/main" id="{884841DB-2C1D-4591-9371-DFD19C14134A}"/>
                  </a:ext>
                </a:extLst>
              </p:cNvPr>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5260530" y="1273012"/>
                <a:ext cx="136671" cy="137160"/>
              </a:xfrm>
              <a:prstGeom prst="rect">
                <a:avLst/>
              </a:prstGeom>
            </p:spPr>
          </p:pic>
          <p:pic>
            <p:nvPicPr>
              <p:cNvPr id="58" name="Picture 57">
                <a:extLst>
                  <a:ext uri="{FF2B5EF4-FFF2-40B4-BE49-F238E27FC236}">
                    <a16:creationId xmlns:a16="http://schemas.microsoft.com/office/drawing/2014/main" id="{CD7FF449-4BF3-46BA-A53E-EB6BB374F0D0}"/>
                  </a:ext>
                </a:extLst>
              </p:cNvPr>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5116016" y="791647"/>
                <a:ext cx="227785" cy="228600"/>
              </a:xfrm>
              <a:prstGeom prst="rect">
                <a:avLst/>
              </a:prstGeom>
            </p:spPr>
          </p:pic>
          <p:pic>
            <p:nvPicPr>
              <p:cNvPr id="59" name="Picture 58">
                <a:extLst>
                  <a:ext uri="{FF2B5EF4-FFF2-40B4-BE49-F238E27FC236}">
                    <a16:creationId xmlns:a16="http://schemas.microsoft.com/office/drawing/2014/main" id="{82F20C77-9C39-4DF1-9F5E-AACBAEB8678B}"/>
                  </a:ext>
                </a:extLst>
              </p:cNvPr>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5120344" y="539683"/>
                <a:ext cx="236897" cy="237744"/>
              </a:xfrm>
              <a:prstGeom prst="rect">
                <a:avLst/>
              </a:prstGeom>
            </p:spPr>
          </p:pic>
        </p:grpSp>
        <p:pic>
          <p:nvPicPr>
            <p:cNvPr id="51" name="Picture 50">
              <a:extLst>
                <a:ext uri="{FF2B5EF4-FFF2-40B4-BE49-F238E27FC236}">
                  <a16:creationId xmlns:a16="http://schemas.microsoft.com/office/drawing/2014/main" id="{43526100-7088-444B-B979-B151FA99C4B3}"/>
                </a:ext>
              </a:extLst>
            </p:cNvPr>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5447039" y="1441571"/>
              <a:ext cx="201453" cy="201168"/>
            </a:xfrm>
            <a:prstGeom prst="rect">
              <a:avLst/>
            </a:prstGeom>
          </p:spPr>
        </p:pic>
      </p:grpSp>
      <p:grpSp>
        <p:nvGrpSpPr>
          <p:cNvPr id="3" name="Group 2">
            <a:extLst>
              <a:ext uri="{FF2B5EF4-FFF2-40B4-BE49-F238E27FC236}">
                <a16:creationId xmlns:a16="http://schemas.microsoft.com/office/drawing/2014/main" id="{279634F6-F6BC-474E-B92A-398329774C97}"/>
              </a:ext>
            </a:extLst>
          </p:cNvPr>
          <p:cNvGrpSpPr/>
          <p:nvPr/>
        </p:nvGrpSpPr>
        <p:grpSpPr>
          <a:xfrm>
            <a:off x="462282" y="-150397"/>
            <a:ext cx="4129446" cy="8558784"/>
            <a:chOff x="462282" y="-150397"/>
            <a:chExt cx="4129446" cy="8558784"/>
          </a:xfrm>
        </p:grpSpPr>
        <p:pic>
          <p:nvPicPr>
            <p:cNvPr id="4" name="Picture 3">
              <a:extLst>
                <a:ext uri="{FF2B5EF4-FFF2-40B4-BE49-F238E27FC236}">
                  <a16:creationId xmlns:a16="http://schemas.microsoft.com/office/drawing/2014/main" id="{E66AB96A-9DF2-4FC6-9FF3-74752FA88C1A}"/>
                </a:ext>
              </a:extLst>
            </p:cNvPr>
            <p:cNvPicPr>
              <a:picLocks noChangeAspect="1"/>
            </p:cNvPicPr>
            <p:nvPr/>
          </p:nvPicPr>
          <p:blipFill rotWithShape="1">
            <a:blip r:embed="rId54">
              <a:extLst>
                <a:ext uri="{28A0092B-C50C-407E-A947-70E740481C1C}">
                  <a14:useLocalDpi xmlns:a14="http://schemas.microsoft.com/office/drawing/2010/main" val="0"/>
                </a:ext>
              </a:extLst>
            </a:blip>
            <a:srcRect r="23773" b="21116"/>
            <a:stretch/>
          </p:blipFill>
          <p:spPr>
            <a:xfrm>
              <a:off x="462282" y="-150397"/>
              <a:ext cx="4129446" cy="8558784"/>
            </a:xfrm>
            <a:prstGeom prst="rect">
              <a:avLst/>
            </a:prstGeom>
          </p:spPr>
        </p:pic>
        <p:sp>
          <p:nvSpPr>
            <p:cNvPr id="70" name="TextBox 69">
              <a:extLst>
                <a:ext uri="{FF2B5EF4-FFF2-40B4-BE49-F238E27FC236}">
                  <a16:creationId xmlns:a16="http://schemas.microsoft.com/office/drawing/2014/main" id="{6AD6808B-EB8B-1F4E-93F6-94601818C5BB}"/>
                </a:ext>
              </a:extLst>
            </p:cNvPr>
            <p:cNvSpPr txBox="1"/>
            <p:nvPr/>
          </p:nvSpPr>
          <p:spPr>
            <a:xfrm>
              <a:off x="2308524" y="4715558"/>
              <a:ext cx="216726" cy="246221"/>
            </a:xfrm>
            <a:prstGeom prst="rect">
              <a:avLst/>
            </a:prstGeom>
            <a:noFill/>
          </p:spPr>
          <p:txBody>
            <a:bodyPr wrap="none" rtlCol="0">
              <a:spAutoFit/>
            </a:bodyPr>
            <a:lstStyle/>
            <a:p>
              <a:r>
                <a:rPr lang="en-US" sz="1000" dirty="0"/>
                <a:t>‘</a:t>
              </a:r>
            </a:p>
          </p:txBody>
        </p:sp>
        <p:sp>
          <p:nvSpPr>
            <p:cNvPr id="71" name="TextBox 70">
              <a:extLst>
                <a:ext uri="{FF2B5EF4-FFF2-40B4-BE49-F238E27FC236}">
                  <a16:creationId xmlns:a16="http://schemas.microsoft.com/office/drawing/2014/main" id="{BAF939C2-E7FF-0444-AB92-A388DD6BCE18}"/>
                </a:ext>
              </a:extLst>
            </p:cNvPr>
            <p:cNvSpPr txBox="1"/>
            <p:nvPr/>
          </p:nvSpPr>
          <p:spPr>
            <a:xfrm>
              <a:off x="3051978" y="4715558"/>
              <a:ext cx="216726" cy="246221"/>
            </a:xfrm>
            <a:prstGeom prst="rect">
              <a:avLst/>
            </a:prstGeom>
            <a:noFill/>
          </p:spPr>
          <p:txBody>
            <a:bodyPr wrap="none" rtlCol="0">
              <a:spAutoFit/>
            </a:bodyPr>
            <a:lstStyle/>
            <a:p>
              <a:r>
                <a:rPr lang="en-US" sz="1000" dirty="0"/>
                <a:t>’</a:t>
              </a:r>
            </a:p>
          </p:txBody>
        </p:sp>
      </p:grpSp>
    </p:spTree>
    <p:extLst>
      <p:ext uri="{BB962C8B-B14F-4D97-AF65-F5344CB8AC3E}">
        <p14:creationId xmlns:p14="http://schemas.microsoft.com/office/powerpoint/2010/main" val="29608357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171</TotalTime>
  <Words>15</Words>
  <Application>Microsoft Office PowerPoint</Application>
  <PresentationFormat>A4 Paper (210x297 mm)</PresentationFormat>
  <Paragraphs>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McCarthy</dc:creator>
  <cp:lastModifiedBy>Elizabeth McCarthy</cp:lastModifiedBy>
  <cp:revision>4</cp:revision>
  <dcterms:created xsi:type="dcterms:W3CDTF">2018-09-30T06:08:31Z</dcterms:created>
  <dcterms:modified xsi:type="dcterms:W3CDTF">2019-03-11T03:01:44Z</dcterms:modified>
</cp:coreProperties>
</file>