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8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57" d="100"/>
          <a:sy n="57" d="100"/>
        </p:scale>
        <p:origin x="255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A6609-55F3-4571-951B-6825EC053EC7}" type="datetimeFigureOut">
              <a:rPr lang="en-US" smtClean="0"/>
              <a:t>3/10/2019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0DF99-A314-4A9B-AC8E-5694DB4D6E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35696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A6609-55F3-4571-951B-6825EC053EC7}" type="datetimeFigureOut">
              <a:rPr lang="en-US" smtClean="0"/>
              <a:t>3/10/2019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0DF99-A314-4A9B-AC8E-5694DB4D6E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9267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A6609-55F3-4571-951B-6825EC053EC7}" type="datetimeFigureOut">
              <a:rPr lang="en-US" smtClean="0"/>
              <a:t>3/10/2019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0DF99-A314-4A9B-AC8E-5694DB4D6E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0226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A6609-55F3-4571-951B-6825EC053EC7}" type="datetimeFigureOut">
              <a:rPr lang="en-US" smtClean="0"/>
              <a:t>3/10/2019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0DF99-A314-4A9B-AC8E-5694DB4D6E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7437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A6609-55F3-4571-951B-6825EC053EC7}" type="datetimeFigureOut">
              <a:rPr lang="en-US" smtClean="0"/>
              <a:t>3/10/2019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0DF99-A314-4A9B-AC8E-5694DB4D6E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9845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A6609-55F3-4571-951B-6825EC053EC7}" type="datetimeFigureOut">
              <a:rPr lang="en-US" smtClean="0"/>
              <a:t>3/10/2019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0DF99-A314-4A9B-AC8E-5694DB4D6E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9831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A6609-55F3-4571-951B-6825EC053EC7}" type="datetimeFigureOut">
              <a:rPr lang="en-US" smtClean="0"/>
              <a:t>3/10/2019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0DF99-A314-4A9B-AC8E-5694DB4D6E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05698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A6609-55F3-4571-951B-6825EC053EC7}" type="datetimeFigureOut">
              <a:rPr lang="en-US" smtClean="0"/>
              <a:t>3/10/2019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0DF99-A314-4A9B-AC8E-5694DB4D6E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30609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A6609-55F3-4571-951B-6825EC053EC7}" type="datetimeFigureOut">
              <a:rPr lang="en-US" smtClean="0"/>
              <a:t>3/10/2019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0DF99-A314-4A9B-AC8E-5694DB4D6E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7132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A6609-55F3-4571-951B-6825EC053EC7}" type="datetimeFigureOut">
              <a:rPr lang="en-US" smtClean="0"/>
              <a:t>3/10/2019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0DF99-A314-4A9B-AC8E-5694DB4D6E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8110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A6609-55F3-4571-951B-6825EC053EC7}" type="datetimeFigureOut">
              <a:rPr lang="en-US" smtClean="0"/>
              <a:t>3/10/2019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0DF99-A314-4A9B-AC8E-5694DB4D6E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6228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BA6609-55F3-4571-951B-6825EC053EC7}" type="datetimeFigureOut">
              <a:rPr lang="en-US" smtClean="0"/>
              <a:t>3/10/2019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0DF99-A314-4A9B-AC8E-5694DB4D6E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39637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0D5AB28-94E5-49BF-94DC-E395DC3B1FEA}"/>
              </a:ext>
            </a:extLst>
          </p:cNvPr>
          <p:cNvSpPr txBox="1"/>
          <p:nvPr/>
        </p:nvSpPr>
        <p:spPr>
          <a:xfrm>
            <a:off x="433916" y="4822459"/>
            <a:ext cx="59901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Times New Roman" pitchFamily="18" charset="0"/>
                <a:cs typeface="Times New Roman" pitchFamily="18" charset="0"/>
              </a:rPr>
              <a:t>Figure S7. 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PCA based on normalized spectra.  Colors represent different flower colors.  PC1 separates magenta/red/purple flowers from the rest.  PC2 separates green flowers from the rest.  PC3 separates high UV reflecting flowers from low UV reflecting flowers.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10E58F2-3695-4DF2-BF7A-3B75F67FA201}"/>
              </a:ext>
            </a:extLst>
          </p:cNvPr>
          <p:cNvGrpSpPr/>
          <p:nvPr/>
        </p:nvGrpSpPr>
        <p:grpSpPr>
          <a:xfrm>
            <a:off x="616293" y="1033670"/>
            <a:ext cx="4139236" cy="3526114"/>
            <a:chOff x="449306" y="1033670"/>
            <a:chExt cx="4139236" cy="3526114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95011DCA-9700-4A49-90F4-38E2F1062A8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47" t="10098" r="26206" b="29665"/>
            <a:stretch/>
          </p:blipFill>
          <p:spPr>
            <a:xfrm>
              <a:off x="715616" y="1033670"/>
              <a:ext cx="3729163" cy="3275938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8531027B-0583-4F1E-BC16-C896DDF8EF66}"/>
                </a:ext>
              </a:extLst>
            </p:cNvPr>
            <p:cNvSpPr txBox="1"/>
            <p:nvPr/>
          </p:nvSpPr>
          <p:spPr>
            <a:xfrm rot="19196749">
              <a:off x="2854665" y="3635914"/>
              <a:ext cx="173387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/>
                <a:t>PC1 (42.22%)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1220AEB-CB99-4BAF-BF07-8D3DB488098D}"/>
                </a:ext>
              </a:extLst>
            </p:cNvPr>
            <p:cNvSpPr txBox="1"/>
            <p:nvPr/>
          </p:nvSpPr>
          <p:spPr>
            <a:xfrm>
              <a:off x="1216539" y="4252007"/>
              <a:ext cx="130534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/>
                <a:t>PC2 (27.49%)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03BE703-FF72-4297-B0E8-1D70079EE045}"/>
                </a:ext>
              </a:extLst>
            </p:cNvPr>
            <p:cNvSpPr txBox="1"/>
            <p:nvPr/>
          </p:nvSpPr>
          <p:spPr>
            <a:xfrm rot="16200000">
              <a:off x="-103269" y="3003990"/>
              <a:ext cx="14129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/>
                <a:t>PC3 (22.03%)</a:t>
              </a:r>
            </a:p>
          </p:txBody>
        </p:sp>
      </p:grpSp>
      <p:sp>
        <p:nvSpPr>
          <p:cNvPr id="9" name="Oval 8">
            <a:extLst>
              <a:ext uri="{FF2B5EF4-FFF2-40B4-BE49-F238E27FC236}">
                <a16:creationId xmlns:a16="http://schemas.microsoft.com/office/drawing/2014/main" id="{CC817186-35D5-4D0B-BDAD-60FA7B7FB804}"/>
              </a:ext>
            </a:extLst>
          </p:cNvPr>
          <p:cNvSpPr/>
          <p:nvPr/>
        </p:nvSpPr>
        <p:spPr>
          <a:xfrm>
            <a:off x="4522779" y="1319915"/>
            <a:ext cx="64008" cy="64008"/>
          </a:xfrm>
          <a:prstGeom prst="ellipse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E5E1F84-2A28-4DDB-8AEA-65728DBF6908}"/>
              </a:ext>
            </a:extLst>
          </p:cNvPr>
          <p:cNvSpPr txBox="1"/>
          <p:nvPr/>
        </p:nvSpPr>
        <p:spPr>
          <a:xfrm>
            <a:off x="4572011" y="1190079"/>
            <a:ext cx="11529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white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3D6625A-5D11-4ADE-8C74-CEFEF1319185}"/>
              </a:ext>
            </a:extLst>
          </p:cNvPr>
          <p:cNvSpPr txBox="1"/>
          <p:nvPr/>
        </p:nvSpPr>
        <p:spPr>
          <a:xfrm>
            <a:off x="4587714" y="1496842"/>
            <a:ext cx="11529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UV-white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5213F621-F316-4F25-9B73-35E8E87426A4}"/>
              </a:ext>
            </a:extLst>
          </p:cNvPr>
          <p:cNvSpPr/>
          <p:nvPr/>
        </p:nvSpPr>
        <p:spPr>
          <a:xfrm>
            <a:off x="4522779" y="1629353"/>
            <a:ext cx="64008" cy="64008"/>
          </a:xfrm>
          <a:prstGeom prst="ellipse">
            <a:avLst/>
          </a:prstGeom>
          <a:solidFill>
            <a:srgbClr val="B2B2B2"/>
          </a:solidFill>
          <a:ln>
            <a:solidFill>
              <a:srgbClr val="B2B2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2A1AF19-D940-4C37-8D19-429460831672}"/>
              </a:ext>
            </a:extLst>
          </p:cNvPr>
          <p:cNvSpPr txBox="1"/>
          <p:nvPr/>
        </p:nvSpPr>
        <p:spPr>
          <a:xfrm>
            <a:off x="4572010" y="1803605"/>
            <a:ext cx="11529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green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BF81509-1875-4A5C-9EBA-8A2FDEAEEC9A}"/>
              </a:ext>
            </a:extLst>
          </p:cNvPr>
          <p:cNvSpPr txBox="1"/>
          <p:nvPr/>
        </p:nvSpPr>
        <p:spPr>
          <a:xfrm>
            <a:off x="4572009" y="2110368"/>
            <a:ext cx="11529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pink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8481E3F-F91B-4D4A-BAB7-8D3DC6E18C5D}"/>
              </a:ext>
            </a:extLst>
          </p:cNvPr>
          <p:cNvSpPr txBox="1"/>
          <p:nvPr/>
        </p:nvSpPr>
        <p:spPr>
          <a:xfrm>
            <a:off x="4587714" y="2417132"/>
            <a:ext cx="17574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magenta/red/purple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9FE1784D-FEC8-4455-98DB-8657164A34FE}"/>
              </a:ext>
            </a:extLst>
          </p:cNvPr>
          <p:cNvSpPr/>
          <p:nvPr/>
        </p:nvSpPr>
        <p:spPr>
          <a:xfrm>
            <a:off x="4522779" y="1938791"/>
            <a:ext cx="64008" cy="64008"/>
          </a:xfrm>
          <a:prstGeom prst="ellipse">
            <a:avLst/>
          </a:prstGeom>
          <a:solidFill>
            <a:srgbClr val="66FF33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9EA98AE6-280A-4CC6-8544-A26C90BFCE6C}"/>
              </a:ext>
            </a:extLst>
          </p:cNvPr>
          <p:cNvSpPr/>
          <p:nvPr/>
        </p:nvSpPr>
        <p:spPr>
          <a:xfrm>
            <a:off x="4522779" y="2248229"/>
            <a:ext cx="64008" cy="64008"/>
          </a:xfrm>
          <a:prstGeom prst="ellipse">
            <a:avLst/>
          </a:prstGeom>
          <a:solidFill>
            <a:srgbClr val="FFC0CB"/>
          </a:solidFill>
          <a:ln>
            <a:solidFill>
              <a:srgbClr val="FFC0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F0FC46C3-D1E6-415E-B542-C4CF8EEDAB96}"/>
              </a:ext>
            </a:extLst>
          </p:cNvPr>
          <p:cNvSpPr/>
          <p:nvPr/>
        </p:nvSpPr>
        <p:spPr>
          <a:xfrm>
            <a:off x="4522779" y="2557666"/>
            <a:ext cx="64008" cy="64008"/>
          </a:xfrm>
          <a:prstGeom prst="ellipse">
            <a:avLst/>
          </a:prstGeom>
          <a:solidFill>
            <a:srgbClr val="FF00FF"/>
          </a:solidFill>
          <a:ln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92391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170</TotalTime>
  <Words>68</Words>
  <Application>Microsoft Office PowerPoint</Application>
  <PresentationFormat>A4 Paper (210x297 mm)</PresentationFormat>
  <Paragraphs>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Elizabeth McCarthy</dc:creator>
  <cp:lastModifiedBy>Elizabeth McCarthy</cp:lastModifiedBy>
  <cp:revision>3</cp:revision>
  <dcterms:created xsi:type="dcterms:W3CDTF">2018-09-30T06:03:36Z</dcterms:created>
  <dcterms:modified xsi:type="dcterms:W3CDTF">2019-03-11T03:03:43Z</dcterms:modified>
</cp:coreProperties>
</file>