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51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1C594-7E18-4DA5-8CD2-2E941F0DFD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C74A51-FF0F-4FB0-9F4E-208C3F8F1F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B1F880-67B2-4A90-BB17-B23AD35E9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B1A4-493D-49CD-8F62-BBE44262B8F4}" type="datetimeFigureOut">
              <a:rPr lang="en-CA" smtClean="0"/>
              <a:t>2019-05-01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8C52FF-83C2-4246-83C3-4398BE8E3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1B905A-9382-4AF3-8990-3F19B805C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09A1C-268D-47EC-B99F-1F0B709A6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51988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45358-5985-4037-8368-007C03F2E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77C7D9-63F3-4F2D-89A8-D8B48E171F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8ED341-A690-44C8-AC94-A42EAFA7D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B1A4-493D-49CD-8F62-BBE44262B8F4}" type="datetimeFigureOut">
              <a:rPr lang="en-CA" smtClean="0"/>
              <a:t>2019-05-01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A1A9EE-E5E0-4FFB-9283-580274A81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EFFF29-9F27-4DB5-9F69-CAB5073FC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09A1C-268D-47EC-B99F-1F0B709A6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23210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B080DD-7D53-460F-AB1F-517810E3FC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5A1D13-3A18-4BC1-9AB5-970BE2B946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62EFC7-20EC-4F55-ABEB-748DB6878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B1A4-493D-49CD-8F62-BBE44262B8F4}" type="datetimeFigureOut">
              <a:rPr lang="en-CA" smtClean="0"/>
              <a:t>2019-05-01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EC6106-BD6A-4D24-9E76-BBAF6805F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14D68B-DB99-4656-966A-5C0D5038C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09A1C-268D-47EC-B99F-1F0B709A6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93492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E2EDA-2135-4A7A-9B62-737D39C14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26182C-8BB8-4727-86B8-AFFEC269E0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5A5E01-EE3A-4192-B56B-34109E2D9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B1A4-493D-49CD-8F62-BBE44262B8F4}" type="datetimeFigureOut">
              <a:rPr lang="en-CA" smtClean="0"/>
              <a:t>2019-05-01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DC4502-E1C7-4A83-A257-5A3215F8B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F7C1D-AFFA-4E07-A496-B6DF8672D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09A1C-268D-47EC-B99F-1F0B709A6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19575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AB7A4-5FF7-4B1A-994D-3A27E22C4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2E3343-4DC3-432A-857A-92F48D2C21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3DEA29-A9D5-4B0C-880C-6D48FE559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B1A4-493D-49CD-8F62-BBE44262B8F4}" type="datetimeFigureOut">
              <a:rPr lang="en-CA" smtClean="0"/>
              <a:t>2019-05-01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AD10B7-00C6-44B5-A65F-16B027A19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840043-8470-401F-898D-E7595E1A6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09A1C-268D-47EC-B99F-1F0B709A6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9913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FD807-9017-46B8-B6E3-EDAB9894A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D7E2EF-A076-4568-ABCC-E2CC8DDD38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914E52-9A55-41D2-9D36-75DE189FE9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0F5F7D-312F-4748-A322-FED2509A3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B1A4-493D-49CD-8F62-BBE44262B8F4}" type="datetimeFigureOut">
              <a:rPr lang="en-CA" smtClean="0"/>
              <a:t>2019-05-01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E67DAF-63A0-4D66-9CAF-6AC13941D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523356-F232-408F-AA7D-C2E720EA5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09A1C-268D-47EC-B99F-1F0B709A6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28006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B7CAD-238D-4A54-A97D-D12634304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2D37DA-3925-4281-94B1-2B65515051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B98127-640E-4A6A-99B9-055D103260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A57E7C-2AD6-44EE-B59D-6A0D6A7DD8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298676-AF71-45A4-81DE-8751C7C6FC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EDAEE0-9DD3-44A0-99E8-DADF20419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B1A4-493D-49CD-8F62-BBE44262B8F4}" type="datetimeFigureOut">
              <a:rPr lang="en-CA" smtClean="0"/>
              <a:t>2019-05-01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6255AC-11FE-445C-ACED-C627C8AC7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2387ED-596A-4DC4-AE53-56D9696B8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09A1C-268D-47EC-B99F-1F0B709A6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60551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7DD81-A76E-4349-9E41-89D556D9D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5B6F8-F690-4869-A2A9-2456BF56C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B1A4-493D-49CD-8F62-BBE44262B8F4}" type="datetimeFigureOut">
              <a:rPr lang="en-CA" smtClean="0"/>
              <a:t>2019-05-01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F8E8E8-B2B0-45C8-8B34-C2B6B73FE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92929-780A-4305-B32C-AB2955F82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09A1C-268D-47EC-B99F-1F0B709A6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5508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620EC7-4089-4204-8956-A16C59486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B1A4-493D-49CD-8F62-BBE44262B8F4}" type="datetimeFigureOut">
              <a:rPr lang="en-CA" smtClean="0"/>
              <a:t>2019-05-01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383BE6-24D3-4663-9BE6-B299817F5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9B426B-186F-4142-A14A-A07BCDA67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09A1C-268D-47EC-B99F-1F0B709A6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05804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3069D-444D-44C3-9D22-249B27EF3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3A3F8-A538-4AF9-BBA3-CD503ADB5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3EE6EB-BAE2-413E-809E-C22689D2D2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49EAF1-298A-4FFD-A2EF-E8AB53D88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B1A4-493D-49CD-8F62-BBE44262B8F4}" type="datetimeFigureOut">
              <a:rPr lang="en-CA" smtClean="0"/>
              <a:t>2019-05-01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48A70D-0834-412A-B202-CD7ADB1C2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492909-1F99-4129-B56E-B4CDE1B1F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09A1C-268D-47EC-B99F-1F0B709A6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06646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4D3F3-B891-4E37-B5A3-18618D28E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E7ACB-20D5-4AE1-82F3-EE13A02E46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C336BF-AF20-4ED5-921E-233BE2C413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114774-E1A1-4BC9-BB02-6CD6DC2F1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8B1A4-493D-49CD-8F62-BBE44262B8F4}" type="datetimeFigureOut">
              <a:rPr lang="en-CA" smtClean="0"/>
              <a:t>2019-05-01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2081B9-1625-489E-83B7-A67FD03FB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090F7F-BE17-445D-AAFB-7E11D7F97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09A1C-268D-47EC-B99F-1F0B709A6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69778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8DBEB0-0354-4D41-88B3-2E47BCC0E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BC8CB-28F4-4760-9499-B07ECBA7F4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AE23D1-D738-4092-9FCF-C9E39AAA32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8B1A4-493D-49CD-8F62-BBE44262B8F4}" type="datetimeFigureOut">
              <a:rPr lang="en-CA" smtClean="0"/>
              <a:t>2019-05-01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C2C0BC-FF94-417B-9233-A27E791601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596F89-5E39-4274-A6EE-4D6639C72A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F09A1C-268D-47EC-B99F-1F0B709A64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03812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6FDBB3C2-2A7F-4E3D-8544-0410259C18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pic>
        <p:nvPicPr>
          <p:cNvPr id="2049" name="Picture 10">
            <a:extLst>
              <a:ext uri="{FF2B5EF4-FFF2-40B4-BE49-F238E27FC236}">
                <a16:creationId xmlns:a16="http://schemas.microsoft.com/office/drawing/2014/main" id="{430113A3-8F6B-4BBE-9BF3-F3453FFCD0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834" y="921026"/>
            <a:ext cx="5734050" cy="321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4E80C9E-E110-4D35-8304-244551518791}"/>
              </a:ext>
            </a:extLst>
          </p:cNvPr>
          <p:cNvSpPr/>
          <p:nvPr/>
        </p:nvSpPr>
        <p:spPr>
          <a:xfrm>
            <a:off x="3202884" y="4140476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S4: Class predictive probability results for individual spectral classes for development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(in order DS01-DS09).</a:t>
            </a:r>
            <a:endParaRPr kumimoji="0" lang="en-GB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1881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</dc:creator>
  <cp:lastModifiedBy>McAinsh, Martin</cp:lastModifiedBy>
  <cp:revision>2</cp:revision>
  <dcterms:created xsi:type="dcterms:W3CDTF">2018-11-19T20:33:10Z</dcterms:created>
  <dcterms:modified xsi:type="dcterms:W3CDTF">2019-05-01T15:37:53Z</dcterms:modified>
</cp:coreProperties>
</file>