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5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D7F1E-F10E-4E24-8A7C-796C64611B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8662BB-BA54-42E0-AB9E-59651B2BEB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CAB50-AEED-4E2E-80C9-31FEA97E3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320EE-CC4A-4548-9B10-E28BAE24DC85}" type="datetimeFigureOut">
              <a:rPr lang="en-CA" smtClean="0"/>
              <a:t>2019-05-01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75E128-0D78-40B7-9A42-F1195A385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6D0F4-03B7-402E-8323-4A748FE7F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B4F8-D33C-48AE-9770-7D1DDA1C81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00197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78352-23FB-4493-B7F0-34C6E735F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9E8128-3589-46D8-9749-2E617F46A6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AD532-FEC9-42F8-A492-928F378FD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320EE-CC4A-4548-9B10-E28BAE24DC85}" type="datetimeFigureOut">
              <a:rPr lang="en-CA" smtClean="0"/>
              <a:t>2019-05-01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072EF5-0ACC-4F53-9D18-DC38C0C2D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28D56-B667-4A52-BAFA-4DBAB7A29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B4F8-D33C-48AE-9770-7D1DDA1C81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7395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D49306-3164-4034-99F2-875E14978B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D21DA2-0BF3-40B1-B071-7FD770AE2E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5E425-EEB5-429F-B5F1-647EBD030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320EE-CC4A-4548-9B10-E28BAE24DC85}" type="datetimeFigureOut">
              <a:rPr lang="en-CA" smtClean="0"/>
              <a:t>2019-05-01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9392BE-9935-44FA-A2FE-346F51F32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9B0D0F-B47E-4CE3-BA08-F3AC5576C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B4F8-D33C-48AE-9770-7D1DDA1C81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62573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6A7CB-1EAA-4C57-A6B8-A4ADEABE6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81572-1FD8-45F9-8C15-41BD7E09CF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C9AE5A-7756-436C-9DC7-EA841D1BF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320EE-CC4A-4548-9B10-E28BAE24DC85}" type="datetimeFigureOut">
              <a:rPr lang="en-CA" smtClean="0"/>
              <a:t>2019-05-01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F89249-ADB4-4B61-BD81-02611407B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1A3D88-E21B-495C-8AA8-85ACF8572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B4F8-D33C-48AE-9770-7D1DDA1C81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53267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04D24-8ABC-41C4-B8AF-B0ECF3B31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B4810E-6D07-431C-86B9-4E21D192C0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0003D1-2CC1-433D-9BBA-4A08FFB8B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320EE-CC4A-4548-9B10-E28BAE24DC85}" type="datetimeFigureOut">
              <a:rPr lang="en-CA" smtClean="0"/>
              <a:t>2019-05-01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FB89B6-879A-4F35-B669-630AB7D45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FA969A-9555-4DB9-A14C-1308F3305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B4F8-D33C-48AE-9770-7D1DDA1C81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03773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6A5CA-CEA4-4413-9A8E-50D0557E2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76BF2-2124-405F-AC54-BB5DF6FF3E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8FD040-D8FE-4EE8-AEEC-E3722C8141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32B3CC-6E51-4485-839E-9A9C6B61D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320EE-CC4A-4548-9B10-E28BAE24DC85}" type="datetimeFigureOut">
              <a:rPr lang="en-CA" smtClean="0"/>
              <a:t>2019-05-01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88F26B-3F99-4881-82C8-390062FDE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EC9766-1358-4A47-A296-8613E0E5C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B4F8-D33C-48AE-9770-7D1DDA1C81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30875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B3F54-8273-4A83-A9DA-E4D1903B0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0089D9-DDC6-4A31-9822-3F561370B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84819C-C5B7-4F7E-88B4-CFE0A0BF14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822817-70F5-4876-A6A6-ED49E21667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8999E4-062E-4FE9-8562-141ECC39F4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4F54B9-E695-4DBD-A7DB-B590CDEB4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320EE-CC4A-4548-9B10-E28BAE24DC85}" type="datetimeFigureOut">
              <a:rPr lang="en-CA" smtClean="0"/>
              <a:t>2019-05-01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4F0666-AF88-43EA-BBFE-FFC80B352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7322BB-8FDB-437D-898C-529890B05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B4F8-D33C-48AE-9770-7D1DDA1C81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42778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F9CDC-C861-425F-AC96-BFE93C843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C7B438-DA2F-4E7C-9955-5E7CF1CD4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320EE-CC4A-4548-9B10-E28BAE24DC85}" type="datetimeFigureOut">
              <a:rPr lang="en-CA" smtClean="0"/>
              <a:t>2019-05-01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3B6E6F-8EF9-4918-AF27-E16B24C54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C89B2F-AD57-476E-96D8-A26791C54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B4F8-D33C-48AE-9770-7D1DDA1C81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45258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AE2F3C-591A-415A-A69E-E3F791FFE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320EE-CC4A-4548-9B10-E28BAE24DC85}" type="datetimeFigureOut">
              <a:rPr lang="en-CA" smtClean="0"/>
              <a:t>2019-05-01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FD828D-7F92-4039-972B-6332EE76D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BF5FEE-1731-4CA8-BD8C-2C0825949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B4F8-D33C-48AE-9770-7D1DDA1C81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7899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C08E7-E97D-4BA6-821E-BB21B3560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FD15C-5BEC-4818-A184-01A43C831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CEEDB7-C758-41C8-9750-A1FE71E2F1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B3FAA1-0D1D-464A-8896-0C28853DF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320EE-CC4A-4548-9B10-E28BAE24DC85}" type="datetimeFigureOut">
              <a:rPr lang="en-CA" smtClean="0"/>
              <a:t>2019-05-01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087638-E558-485E-AAFD-2F56B7B2D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00D45A-7AAD-40C0-BF5E-53585B981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B4F8-D33C-48AE-9770-7D1DDA1C81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6575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9512A-1B8D-4A57-8847-988E1618D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9A6C9B-0FB1-4884-8C7F-1F94DD595B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B9FC18-8270-41DA-B03B-4F3043F68B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93B706-CDF1-45A8-87BC-B8CB3B17B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320EE-CC4A-4548-9B10-E28BAE24DC85}" type="datetimeFigureOut">
              <a:rPr lang="en-CA" smtClean="0"/>
              <a:t>2019-05-01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0C23FD-1476-4EC2-8EB9-A3FD52983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9B3C89-46D1-4E8F-9901-252B6FBC1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B4F8-D33C-48AE-9770-7D1DDA1C81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5736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FFA5B1-5156-4148-8EE4-3796B6656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B5AD1-0238-48C5-A1A3-28D328A7B7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5A5925-EA9F-440F-9E13-263F5DB517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320EE-CC4A-4548-9B10-E28BAE24DC85}" type="datetimeFigureOut">
              <a:rPr lang="en-CA" smtClean="0"/>
              <a:t>2019-05-01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EEF940-5B1E-4321-B3A6-C3A8CB13D5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570F4-238E-43DB-93D7-1D73B40627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0B4F8-D33C-48AE-9770-7D1DDA1C81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03359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6126795-DBE3-4760-BC0D-3F6F591C4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pic>
        <p:nvPicPr>
          <p:cNvPr id="4097" name="Picture 7">
            <a:extLst>
              <a:ext uri="{FF2B5EF4-FFF2-40B4-BE49-F238E27FC236}">
                <a16:creationId xmlns:a16="http://schemas.microsoft.com/office/drawing/2014/main" id="{DD26C7F0-B46E-4A20-B4D7-F425D3676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461" y="1225826"/>
            <a:ext cx="5734050" cy="321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6FD1BF8-95FE-4B46-BC0D-3B5C362E7767}"/>
              </a:ext>
            </a:extLst>
          </p:cNvPr>
          <p:cNvSpPr/>
          <p:nvPr/>
        </p:nvSpPr>
        <p:spPr>
          <a:xfrm>
            <a:off x="3048000" y="4344829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S6: Class predictive probability results for individual spectral classes for ripening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(in order RS01-RS06). </a:t>
            </a:r>
            <a:endParaRPr kumimoji="0" lang="en-CA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62825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18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</dc:creator>
  <cp:lastModifiedBy>McAinsh, Martin</cp:lastModifiedBy>
  <cp:revision>7</cp:revision>
  <dcterms:created xsi:type="dcterms:W3CDTF">2018-11-19T20:11:36Z</dcterms:created>
  <dcterms:modified xsi:type="dcterms:W3CDTF">2019-05-01T15:38:14Z</dcterms:modified>
</cp:coreProperties>
</file>