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906000" cy="6858000" type="A4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419"/>
    <a:srgbClr val="FFB030"/>
    <a:srgbClr val="D64291"/>
    <a:srgbClr val="B045AD"/>
    <a:srgbClr val="BB4BB9"/>
    <a:srgbClr val="2647D2"/>
    <a:srgbClr val="38A761"/>
    <a:srgbClr val="003F1C"/>
    <a:srgbClr val="A7EE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50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11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1125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9395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0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291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42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488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603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378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22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2812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58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47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>
            <a:extLst>
              <a:ext uri="{FF2B5EF4-FFF2-40B4-BE49-F238E27FC236}">
                <a16:creationId xmlns:a16="http://schemas.microsoft.com/office/drawing/2014/main" id="{A7DD5CC7-CD9A-BC49-B55B-04CE3E760202}"/>
              </a:ext>
            </a:extLst>
          </p:cNvPr>
          <p:cNvGrpSpPr/>
          <p:nvPr/>
        </p:nvGrpSpPr>
        <p:grpSpPr>
          <a:xfrm>
            <a:off x="1196501" y="190896"/>
            <a:ext cx="7966955" cy="6225461"/>
            <a:chOff x="1196501" y="190896"/>
            <a:chExt cx="7966955" cy="6225461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C957B818-968C-344A-A982-C8278BABD912}"/>
                </a:ext>
              </a:extLst>
            </p:cNvPr>
            <p:cNvSpPr/>
            <p:nvPr/>
          </p:nvSpPr>
          <p:spPr>
            <a:xfrm>
              <a:off x="6887832" y="6108580"/>
              <a:ext cx="227562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b="1" dirty="0">
                  <a:latin typeface="Times New Roman" panose="02020603050405020304" pitchFamily="18" charset="0"/>
                  <a:ea typeface="Calibri" panose="020F0502020204030204" pitchFamily="34" charset="0"/>
                </a:rPr>
                <a:t>Additional file 5: Figure S3 </a:t>
              </a:r>
              <a:endParaRPr lang="it-IT" sz="1400" dirty="0"/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81E54480-D941-7B4B-8EA8-12A554A2A51F}"/>
                </a:ext>
              </a:extLst>
            </p:cNvPr>
            <p:cNvSpPr txBox="1"/>
            <p:nvPr/>
          </p:nvSpPr>
          <p:spPr>
            <a:xfrm>
              <a:off x="3551654" y="190896"/>
              <a:ext cx="26164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10masl </a:t>
              </a:r>
              <a:r>
                <a:rPr lang="it-IT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Metabolic</a:t>
              </a:r>
              <a:r>
                <a:rPr lang="it-IT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pathways</a:t>
              </a:r>
              <a:endPara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0121CEF4-F784-1E44-AB30-5846DBB9D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96501" y="834617"/>
              <a:ext cx="7840493" cy="5116566"/>
            </a:xfrm>
            <a:prstGeom prst="rect">
              <a:avLst/>
            </a:prstGeom>
          </p:spPr>
        </p:pic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EEF1493F-5101-0F43-9614-C7A095D67CB1}"/>
                </a:ext>
              </a:extLst>
            </p:cNvPr>
            <p:cNvSpPr txBox="1"/>
            <p:nvPr/>
          </p:nvSpPr>
          <p:spPr>
            <a:xfrm>
              <a:off x="2978425" y="2955235"/>
              <a:ext cx="573229" cy="153888"/>
            </a:xfrm>
            <a:prstGeom prst="rect">
              <a:avLst/>
            </a:prstGeom>
            <a:solidFill>
              <a:srgbClr val="38A761"/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Lipid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4DC72631-5EC0-2D4F-8D90-983881A8EEED}"/>
                </a:ext>
              </a:extLst>
            </p:cNvPr>
            <p:cNvSpPr txBox="1"/>
            <p:nvPr/>
          </p:nvSpPr>
          <p:spPr>
            <a:xfrm>
              <a:off x="3949147" y="2849217"/>
              <a:ext cx="493644" cy="215444"/>
            </a:xfrm>
            <a:prstGeom prst="rect">
              <a:avLst/>
            </a:prstGeom>
            <a:solidFill>
              <a:srgbClr val="2647D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Carbohydrate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3130DFEA-FFB5-8E43-9003-EE50CEAD4718}"/>
                </a:ext>
              </a:extLst>
            </p:cNvPr>
            <p:cNvSpPr txBox="1"/>
            <p:nvPr/>
          </p:nvSpPr>
          <p:spPr>
            <a:xfrm>
              <a:off x="4934226" y="3202885"/>
              <a:ext cx="441049" cy="215444"/>
            </a:xfrm>
            <a:prstGeom prst="rect">
              <a:avLst/>
            </a:prstGeom>
            <a:solidFill>
              <a:srgbClr val="B045A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Energy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F567AA43-A98D-ED4C-90CC-B03C1DFFD4B7}"/>
                </a:ext>
              </a:extLst>
            </p:cNvPr>
            <p:cNvSpPr txBox="1"/>
            <p:nvPr/>
          </p:nvSpPr>
          <p:spPr>
            <a:xfrm>
              <a:off x="4859865" y="2893679"/>
              <a:ext cx="446651" cy="215444"/>
            </a:xfrm>
            <a:prstGeom prst="rect">
              <a:avLst/>
            </a:prstGeom>
            <a:solidFill>
              <a:srgbClr val="FFB030"/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Amino Acid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46C99C1C-E251-A740-A12A-93A8F81F7033}"/>
                </a:ext>
              </a:extLst>
            </p:cNvPr>
            <p:cNvSpPr txBox="1"/>
            <p:nvPr/>
          </p:nvSpPr>
          <p:spPr>
            <a:xfrm>
              <a:off x="7132300" y="850084"/>
              <a:ext cx="465475" cy="215444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Nucleotide 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91D53810-5285-EF48-8CFC-6FCC9B556A50}"/>
                </a:ext>
              </a:extLst>
            </p:cNvPr>
            <p:cNvSpPr txBox="1"/>
            <p:nvPr/>
          </p:nvSpPr>
          <p:spPr>
            <a:xfrm>
              <a:off x="8372352" y="3109123"/>
              <a:ext cx="664642" cy="215444"/>
            </a:xfrm>
            <a:prstGeom prst="rect">
              <a:avLst/>
            </a:prstGeom>
            <a:solidFill>
              <a:srgbClr val="D64291"/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Biosynthesis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of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other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secondary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metabolites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737822A9-6723-C949-82A0-4008CEF76A63}"/>
                </a:ext>
              </a:extLst>
            </p:cNvPr>
            <p:cNvSpPr txBox="1"/>
            <p:nvPr/>
          </p:nvSpPr>
          <p:spPr>
            <a:xfrm>
              <a:off x="5350735" y="5382114"/>
              <a:ext cx="599215" cy="215444"/>
            </a:xfrm>
            <a:prstGeom prst="rect">
              <a:avLst/>
            </a:prstGeom>
            <a:solidFill>
              <a:srgbClr val="FF941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of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other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Amino Acid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797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</TotalTime>
  <Words>30</Words>
  <Application>Microsoft Macintosh PowerPoint</Application>
  <PresentationFormat>A4 (21x29,7 cm)</PresentationFormat>
  <Paragraphs>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Utente di Microsoft Office</cp:lastModifiedBy>
  <cp:revision>10</cp:revision>
  <dcterms:created xsi:type="dcterms:W3CDTF">2018-10-03T14:57:38Z</dcterms:created>
  <dcterms:modified xsi:type="dcterms:W3CDTF">2019-05-28T10:11:42Z</dcterms:modified>
</cp:coreProperties>
</file>