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9906000" cy="6858000" type="A4"/>
  <p:notesSz cx="9144000" cy="6858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45"/>
    <p:restoredTop sz="94674"/>
  </p:normalViewPr>
  <p:slideViewPr>
    <p:cSldViewPr snapToGrid="0" snapToObjects="1">
      <p:cViewPr>
        <p:scale>
          <a:sx n="100" d="100"/>
          <a:sy n="100" d="100"/>
        </p:scale>
        <p:origin x="2096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1125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9395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801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6291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04275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4881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6033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3378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2225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2812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5853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
Secondo livello
Terzo livello
Quarto livello
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C2ACE-12A3-5944-BFEF-67A4AB473A1B}" type="datetimeFigureOut">
              <a:rPr lang="it-IT" smtClean="0"/>
              <a:t>28/05/19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4B168-B862-6944-BF16-539E26AF596C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5479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o 2">
            <a:extLst>
              <a:ext uri="{FF2B5EF4-FFF2-40B4-BE49-F238E27FC236}">
                <a16:creationId xmlns:a16="http://schemas.microsoft.com/office/drawing/2014/main" id="{0C08D476-3181-0A49-A0D3-5B8653F22841}"/>
              </a:ext>
            </a:extLst>
          </p:cNvPr>
          <p:cNvGrpSpPr/>
          <p:nvPr/>
        </p:nvGrpSpPr>
        <p:grpSpPr>
          <a:xfrm>
            <a:off x="1001949" y="346539"/>
            <a:ext cx="8040452" cy="6209518"/>
            <a:chOff x="1001949" y="346539"/>
            <a:chExt cx="8040452" cy="6209518"/>
          </a:xfrm>
        </p:grpSpPr>
        <p:sp>
          <p:nvSpPr>
            <p:cNvPr id="5" name="Rettangolo 4">
              <a:extLst>
                <a:ext uri="{FF2B5EF4-FFF2-40B4-BE49-F238E27FC236}">
                  <a16:creationId xmlns:a16="http://schemas.microsoft.com/office/drawing/2014/main" id="{C957B818-968C-344A-A982-C8278BABD912}"/>
                </a:ext>
              </a:extLst>
            </p:cNvPr>
            <p:cNvSpPr/>
            <p:nvPr/>
          </p:nvSpPr>
          <p:spPr>
            <a:xfrm>
              <a:off x="6743701" y="6248280"/>
              <a:ext cx="2298700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sz="1400" b="1" dirty="0">
                  <a:latin typeface="Times New Roman" panose="02020603050405020304" pitchFamily="18" charset="0"/>
                  <a:ea typeface="Calibri" panose="020F0502020204030204" pitchFamily="34" charset="0"/>
                </a:rPr>
                <a:t>Additional file 6: Figure  S4 </a:t>
              </a:r>
              <a:endParaRPr lang="it-IT" sz="1400" dirty="0"/>
            </a:p>
          </p:txBody>
        </p:sp>
        <p:sp>
          <p:nvSpPr>
            <p:cNvPr id="4" name="CasellaDiTesto 3">
              <a:extLst>
                <a:ext uri="{FF2B5EF4-FFF2-40B4-BE49-F238E27FC236}">
                  <a16:creationId xmlns:a16="http://schemas.microsoft.com/office/drawing/2014/main" id="{CF62BD06-93A8-5A43-9489-2540B901D430}"/>
                </a:ext>
              </a:extLst>
            </p:cNvPr>
            <p:cNvSpPr txBox="1"/>
            <p:nvPr/>
          </p:nvSpPr>
          <p:spPr>
            <a:xfrm>
              <a:off x="3503016" y="346539"/>
              <a:ext cx="271901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200masl </a:t>
              </a:r>
              <a:r>
                <a:rPr lang="it-IT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Metabolic</a:t>
              </a:r>
              <a:r>
                <a:rPr lang="it-IT" sz="16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1600" b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pathways</a:t>
              </a:r>
              <a:endParaRPr lang="it-IT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9" name="Immagine 8">
              <a:extLst>
                <a:ext uri="{FF2B5EF4-FFF2-40B4-BE49-F238E27FC236}">
                  <a16:creationId xmlns:a16="http://schemas.microsoft.com/office/drawing/2014/main" id="{9DB71325-C402-9C4D-B31C-05A7D56D63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>
                      <a14:imgEffect>
                        <a14:brightnessContrast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001949" y="915836"/>
              <a:ext cx="7957226" cy="5192744"/>
            </a:xfrm>
            <a:prstGeom prst="rect">
              <a:avLst/>
            </a:prstGeom>
          </p:spPr>
        </p:pic>
        <p:sp>
          <p:nvSpPr>
            <p:cNvPr id="6" name="CasellaDiTesto 5">
              <a:extLst>
                <a:ext uri="{FF2B5EF4-FFF2-40B4-BE49-F238E27FC236}">
                  <a16:creationId xmlns:a16="http://schemas.microsoft.com/office/drawing/2014/main" id="{C6668F82-5963-1D4C-A1B8-BC0811CEDB47}"/>
                </a:ext>
              </a:extLst>
            </p:cNvPr>
            <p:cNvSpPr txBox="1"/>
            <p:nvPr/>
          </p:nvSpPr>
          <p:spPr>
            <a:xfrm>
              <a:off x="2485346" y="3105948"/>
              <a:ext cx="573229" cy="153888"/>
            </a:xfrm>
            <a:prstGeom prst="rect">
              <a:avLst/>
            </a:prstGeom>
            <a:solidFill>
              <a:srgbClr val="38A761">
                <a:alpha val="84000"/>
              </a:srgbClr>
            </a:solidFill>
          </p:spPr>
          <p:txBody>
            <a:bodyPr wrap="square" rtlCol="0">
              <a:spAutoFit/>
            </a:bodyPr>
            <a:lstStyle/>
            <a:p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Lipid</a:t>
              </a:r>
              <a:r>
                <a:rPr lang="it-IT" sz="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metabolism</a:t>
              </a:r>
              <a:endParaRPr lang="it-IT" sz="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B02EF61B-3265-6745-964B-9FF0ACC8F05F}"/>
                </a:ext>
              </a:extLst>
            </p:cNvPr>
            <p:cNvSpPr txBox="1"/>
            <p:nvPr/>
          </p:nvSpPr>
          <p:spPr>
            <a:xfrm>
              <a:off x="4117422" y="2934210"/>
              <a:ext cx="493644" cy="215444"/>
            </a:xfrm>
            <a:prstGeom prst="rect">
              <a:avLst/>
            </a:prstGeom>
            <a:solidFill>
              <a:srgbClr val="2647D2">
                <a:alpha val="74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Carbohydrate</a:t>
              </a:r>
              <a:r>
                <a:rPr lang="it-IT" sz="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metabolism</a:t>
              </a:r>
              <a:endParaRPr lang="it-IT" sz="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EF4CD53C-64A1-8948-AFCA-937F04911DB3}"/>
                </a:ext>
              </a:extLst>
            </p:cNvPr>
            <p:cNvSpPr txBox="1"/>
            <p:nvPr/>
          </p:nvSpPr>
          <p:spPr>
            <a:xfrm>
              <a:off x="5049318" y="2890504"/>
              <a:ext cx="446651" cy="215444"/>
            </a:xfrm>
            <a:prstGeom prst="rect">
              <a:avLst/>
            </a:prstGeom>
            <a:solidFill>
              <a:srgbClr val="FFB030">
                <a:alpha val="82000"/>
              </a:srgbClr>
            </a:solidFill>
          </p:spPr>
          <p:txBody>
            <a:bodyPr wrap="square" rtlCol="0">
              <a:spAutoFit/>
            </a:bodyPr>
            <a:lstStyle/>
            <a:p>
              <a:r>
                <a:rPr lang="it-IT" sz="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Amino Acid </a:t>
              </a:r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metabolism</a:t>
              </a:r>
              <a:endParaRPr lang="it-IT" sz="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BF2A79C5-26C8-BA4E-A478-27ABE75C8AC3}"/>
                </a:ext>
              </a:extLst>
            </p:cNvPr>
            <p:cNvSpPr txBox="1"/>
            <p:nvPr/>
          </p:nvSpPr>
          <p:spPr>
            <a:xfrm>
              <a:off x="5115201" y="3175137"/>
              <a:ext cx="441049" cy="215444"/>
            </a:xfrm>
            <a:prstGeom prst="rect">
              <a:avLst/>
            </a:prstGeom>
            <a:solidFill>
              <a:srgbClr val="B045AD">
                <a:alpha val="72000"/>
              </a:srgb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Energy </a:t>
              </a:r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metabolism</a:t>
              </a:r>
              <a:endParaRPr lang="it-IT" sz="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AF8451CC-8088-C141-ADD6-30614AF7089F}"/>
                </a:ext>
              </a:extLst>
            </p:cNvPr>
            <p:cNvSpPr txBox="1"/>
            <p:nvPr/>
          </p:nvSpPr>
          <p:spPr>
            <a:xfrm>
              <a:off x="5196361" y="5542160"/>
              <a:ext cx="599215" cy="215444"/>
            </a:xfrm>
            <a:prstGeom prst="rect">
              <a:avLst/>
            </a:prstGeom>
            <a:solidFill>
              <a:srgbClr val="FF9419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Metabolism</a:t>
              </a:r>
              <a:r>
                <a:rPr lang="it-IT" sz="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of </a:t>
              </a:r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other</a:t>
              </a:r>
              <a:r>
                <a:rPr lang="it-IT" sz="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Amino Acid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C9AF7D1D-C9DD-2B48-9CCA-F7F48EB89208}"/>
                </a:ext>
              </a:extLst>
            </p:cNvPr>
            <p:cNvSpPr txBox="1"/>
            <p:nvPr/>
          </p:nvSpPr>
          <p:spPr>
            <a:xfrm>
              <a:off x="8292046" y="3214696"/>
              <a:ext cx="664642" cy="215444"/>
            </a:xfrm>
            <a:prstGeom prst="rect">
              <a:avLst/>
            </a:prstGeom>
            <a:solidFill>
              <a:srgbClr val="D64291"/>
            </a:solidFill>
          </p:spPr>
          <p:txBody>
            <a:bodyPr wrap="square" rtlCol="0">
              <a:spAutoFit/>
            </a:bodyPr>
            <a:lstStyle/>
            <a:p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Biosynthesis</a:t>
              </a:r>
              <a:r>
                <a:rPr lang="it-IT" sz="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of </a:t>
              </a:r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other</a:t>
              </a:r>
              <a:r>
                <a:rPr lang="it-IT" sz="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secondary</a:t>
              </a:r>
              <a:r>
                <a:rPr lang="it-IT" sz="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metabolites</a:t>
              </a:r>
              <a:endParaRPr lang="it-IT" sz="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B831F1AC-0D33-7141-A9EB-6B8F6F09A8CA}"/>
                </a:ext>
              </a:extLst>
            </p:cNvPr>
            <p:cNvSpPr txBox="1"/>
            <p:nvPr/>
          </p:nvSpPr>
          <p:spPr>
            <a:xfrm>
              <a:off x="7037050" y="915836"/>
              <a:ext cx="465475" cy="215444"/>
            </a:xfrm>
            <a:prstGeom prst="rect">
              <a:avLst/>
            </a:prstGeom>
            <a:solidFill>
              <a:srgbClr val="FF0000"/>
            </a:solidFill>
          </p:spPr>
          <p:txBody>
            <a:bodyPr wrap="square" rtlCol="0">
              <a:spAutoFit/>
            </a:bodyPr>
            <a:lstStyle/>
            <a:p>
              <a:r>
                <a:rPr lang="it-IT" sz="400" b="1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Nucleotide  </a:t>
              </a:r>
              <a:r>
                <a:rPr lang="it-IT" sz="400" b="1" dirty="0" err="1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metabolism</a:t>
              </a:r>
              <a:endParaRPr lang="it-IT" sz="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7971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</TotalTime>
  <Words>30</Words>
  <Application>Microsoft Macintosh PowerPoint</Application>
  <PresentationFormat>A4 (21x29,7 cm)</PresentationFormat>
  <Paragraphs>9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di Office</vt:lpstr>
      <vt:lpstr>Presentazione standard di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 di Microsoft Office</dc:creator>
  <cp:lastModifiedBy>Utente di Microsoft Office</cp:lastModifiedBy>
  <cp:revision>9</cp:revision>
  <dcterms:created xsi:type="dcterms:W3CDTF">2018-10-03T14:57:38Z</dcterms:created>
  <dcterms:modified xsi:type="dcterms:W3CDTF">2019-05-28T10:11:34Z</dcterms:modified>
</cp:coreProperties>
</file>