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>
      <p:cViewPr varScale="1">
        <p:scale>
          <a:sx n="50" d="100"/>
          <a:sy n="50" d="100"/>
        </p:scale>
        <p:origin x="34" y="5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97AB9-D353-42E7-9212-670DF76F0EBC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EAD50-435C-4978-A9DD-D6D45C2E6D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287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FFCE86-947C-4DE7-8130-AE546BCC76D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507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CEFFA-E13D-4FAF-A759-DFD00673E85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A809-5A4E-49E0-8E8D-79A802A5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82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CEFFA-E13D-4FAF-A759-DFD00673E85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A809-5A4E-49E0-8E8D-79A802A5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903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CEFFA-E13D-4FAF-A759-DFD00673E85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A809-5A4E-49E0-8E8D-79A802A5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422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CEFFA-E13D-4FAF-A759-DFD00673E85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A809-5A4E-49E0-8E8D-79A802A5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779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CEFFA-E13D-4FAF-A759-DFD00673E85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A809-5A4E-49E0-8E8D-79A802A5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219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CEFFA-E13D-4FAF-A759-DFD00673E85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A809-5A4E-49E0-8E8D-79A802A5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908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CEFFA-E13D-4FAF-A759-DFD00673E85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A809-5A4E-49E0-8E8D-79A802A5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418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CEFFA-E13D-4FAF-A759-DFD00673E85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A809-5A4E-49E0-8E8D-79A802A5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72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CEFFA-E13D-4FAF-A759-DFD00673E85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A809-5A4E-49E0-8E8D-79A802A5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335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CEFFA-E13D-4FAF-A759-DFD00673E85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A809-5A4E-49E0-8E8D-79A802A5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102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CEFFA-E13D-4FAF-A759-DFD00673E85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A809-5A4E-49E0-8E8D-79A802A5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677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EFFA-E13D-4FAF-A759-DFD00673E856}" type="datetimeFigureOut">
              <a:rPr lang="en-GB" smtClean="0"/>
              <a:t>11/07/2019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1A809-5A4E-49E0-8E8D-79A802A5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01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913AC453-E172-46E0-95A8-5DCF1B3FA3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230" y="1023366"/>
            <a:ext cx="9273540" cy="48112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E1833A-2049-4A8A-8921-A5B394433886}"/>
              </a:ext>
            </a:extLst>
          </p:cNvPr>
          <p:cNvSpPr txBox="1"/>
          <p:nvPr/>
        </p:nvSpPr>
        <p:spPr>
          <a:xfrm>
            <a:off x="451821" y="537882"/>
            <a:ext cx="58091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12: 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S5.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425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Perez, L</dc:creator>
  <cp:lastModifiedBy>Perez, L</cp:lastModifiedBy>
  <cp:revision>2</cp:revision>
  <dcterms:created xsi:type="dcterms:W3CDTF">2019-07-11T21:37:30Z</dcterms:created>
  <dcterms:modified xsi:type="dcterms:W3CDTF">2019-07-11T22:15:08Z</dcterms:modified>
</cp:coreProperties>
</file>