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>
      <p:cViewPr varScale="1">
        <p:scale>
          <a:sx n="50" d="100"/>
          <a:sy n="50" d="100"/>
        </p:scale>
        <p:origin x="34" y="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41F3E-5260-4C91-A1B6-46977E6AADF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EA143A-3A57-4F6F-A5F4-979DC2917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207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FFCE86-947C-4DE7-8130-AE546BCC76D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477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886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501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623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61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65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558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95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137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512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627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772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9F956-EDDB-417E-960C-546CD30B5F18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F2F25-9693-4762-99FD-383BD3816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76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12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9.emf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197361" y="434330"/>
          <a:ext cx="4204361" cy="54686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38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8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99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17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76623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Suppl. to Figure 4B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#cluster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WF infestation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Leaf development</a:t>
                      </a: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4694">
                <a:tc>
                  <a:txBody>
                    <a:bodyPr/>
                    <a:lstStyle/>
                    <a:p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Syringin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4694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3-O-p-Coumaroylquinic acid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469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Catechin</a:t>
                      </a: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/Epicatechin_5min</a:t>
                      </a:r>
                    </a:p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894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Isorhamnetin-3-O-rutinoside</a:t>
                      </a:r>
                    </a:p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8481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Quercetin </a:t>
                      </a:r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pentoside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3774" y="1007336"/>
            <a:ext cx="1216178" cy="7810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1011" y="1084144"/>
            <a:ext cx="1242544" cy="7118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684" y="1976563"/>
            <a:ext cx="1216178" cy="8766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5766" y="2128278"/>
            <a:ext cx="1242544" cy="7118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3773" y="2992318"/>
            <a:ext cx="1216178" cy="8008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7396" y="3000758"/>
            <a:ext cx="1242544" cy="83710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0684" y="4055744"/>
            <a:ext cx="1216178" cy="8107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5766" y="4170858"/>
            <a:ext cx="1242544" cy="68221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6142" y="5037323"/>
            <a:ext cx="1216178" cy="8437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51181" y="5087739"/>
            <a:ext cx="1242544" cy="7909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03844EA-C3AC-4DE1-8227-02E5619B18D0}"/>
              </a:ext>
            </a:extLst>
          </p:cNvPr>
          <p:cNvSpPr txBox="1"/>
          <p:nvPr/>
        </p:nvSpPr>
        <p:spPr>
          <a:xfrm>
            <a:off x="451821" y="537882"/>
            <a:ext cx="2883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9: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S4.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4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260028" y="1259956"/>
          <a:ext cx="4055633" cy="34836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00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37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63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554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6574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Suppl. to Figure 4B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#cluster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WF infestation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Leaf development</a:t>
                      </a: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2353"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UNK-7.1min-471.111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2353">
                <a:tc>
                  <a:txBody>
                    <a:bodyPr/>
                    <a:lstStyle/>
                    <a:p>
                      <a:pPr algn="l"/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Tricin</a:t>
                      </a: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-O-</a:t>
                      </a:r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hexoside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detected</a:t>
                      </a: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82353"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UNK-17.4min-664.262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428" y="1926214"/>
            <a:ext cx="1216178" cy="8140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6750" y="1969062"/>
            <a:ext cx="1242544" cy="7711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670" y="2913804"/>
            <a:ext cx="1216178" cy="8173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7454" y="3883184"/>
            <a:ext cx="1216178" cy="8173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0319" y="3875206"/>
            <a:ext cx="1242544" cy="8206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03844EA-C3AC-4DE1-8227-02E5619B18D0}"/>
              </a:ext>
            </a:extLst>
          </p:cNvPr>
          <p:cNvSpPr txBox="1"/>
          <p:nvPr/>
        </p:nvSpPr>
        <p:spPr>
          <a:xfrm>
            <a:off x="451821" y="537882"/>
            <a:ext cx="2883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9: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S4.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84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276968" y="1151073"/>
          <a:ext cx="3952632" cy="34372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02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66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33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24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561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Suppl. to Figure 4B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#cluster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WF infestation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Leaf development</a:t>
                      </a: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62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Protocatechoyl</a:t>
                      </a: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hexose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62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Galloyl</a:t>
                      </a: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hexose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287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Methylkaempferol</a:t>
                      </a: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hexoside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detected</a:t>
                      </a:r>
                    </a:p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181" y="1901667"/>
            <a:ext cx="1216178" cy="6723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207" y="1799500"/>
            <a:ext cx="1242544" cy="77449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5180" y="2753921"/>
            <a:ext cx="1216178" cy="82722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4207" y="2760513"/>
            <a:ext cx="1242544" cy="820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5180" y="3705715"/>
            <a:ext cx="1216178" cy="7580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03844EA-C3AC-4DE1-8227-02E5619B18D0}"/>
              </a:ext>
            </a:extLst>
          </p:cNvPr>
          <p:cNvSpPr txBox="1"/>
          <p:nvPr/>
        </p:nvSpPr>
        <p:spPr>
          <a:xfrm>
            <a:off x="451821" y="537882"/>
            <a:ext cx="2883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9: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S4.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122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416817" y="1087832"/>
          <a:ext cx="4092482" cy="46900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71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23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75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554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72028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Suppl. to Figure 4B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#cluster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WF infestation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Leaf development</a:t>
                      </a: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02788">
                <a:tc>
                  <a:txBody>
                    <a:bodyPr/>
                    <a:lstStyle/>
                    <a:p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Blumenol</a:t>
                      </a: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 hexoside-FA_10min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620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Hydroxy-blumenol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GB" sz="12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hexoside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-FA</a:t>
                      </a:r>
                    </a:p>
                  </a:txBody>
                  <a:tcPr marL="6594" marR="6594" marT="65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594" marR="6594" marT="6594" marB="0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detected</a:t>
                      </a: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6204">
                <a:tc>
                  <a:txBody>
                    <a:bodyPr/>
                    <a:lstStyle/>
                    <a:p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Feruloyl</a:t>
                      </a: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malate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02788">
                <a:tc>
                  <a:txBody>
                    <a:bodyPr/>
                    <a:lstStyle/>
                    <a:p>
                      <a:r>
                        <a:rPr lang="en-GB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Flavonol</a:t>
                      </a: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trisaccharide-8.9min-755.2034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969" y="1843018"/>
            <a:ext cx="1216178" cy="7118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483" y="1802163"/>
            <a:ext cx="1242544" cy="7415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969" y="2807000"/>
            <a:ext cx="1216178" cy="8107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4968" y="3701834"/>
            <a:ext cx="1216178" cy="8437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6241" y="3761489"/>
            <a:ext cx="1242544" cy="7876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4968" y="4808623"/>
            <a:ext cx="1216178" cy="7810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7757" y="4852152"/>
            <a:ext cx="1242544" cy="7052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03844EA-C3AC-4DE1-8227-02E5619B18D0}"/>
              </a:ext>
            </a:extLst>
          </p:cNvPr>
          <p:cNvSpPr txBox="1"/>
          <p:nvPr/>
        </p:nvSpPr>
        <p:spPr>
          <a:xfrm>
            <a:off x="451821" y="537882"/>
            <a:ext cx="2883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9: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S4.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27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Widescreen</PresentationFormat>
  <Paragraphs>54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Perez, L</dc:creator>
  <cp:lastModifiedBy>Perez, L</cp:lastModifiedBy>
  <cp:revision>2</cp:revision>
  <dcterms:created xsi:type="dcterms:W3CDTF">2019-07-11T21:36:31Z</dcterms:created>
  <dcterms:modified xsi:type="dcterms:W3CDTF">2019-07-11T22:16:13Z</dcterms:modified>
</cp:coreProperties>
</file>