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59" r:id="rId6"/>
    <p:sldId id="256" r:id="rId7"/>
    <p:sldId id="260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33CC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184B7D-738D-46DC-A1EE-50F22D70C445}" v="22" dt="2020-03-12T17:03:40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50" d="100"/>
          <a:sy n="150" d="100"/>
        </p:scale>
        <p:origin x="1452" y="-12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mir Nekrasov" userId="a269c15e-21c1-4811-95a4-c17ac57b067b" providerId="ADAL" clId="{A297D38C-C6FA-4DD1-AF76-6898767B9137}"/>
    <pc:docChg chg="undo custSel addSld modSld">
      <pc:chgData name="Vladimir Nekrasov" userId="a269c15e-21c1-4811-95a4-c17ac57b067b" providerId="ADAL" clId="{A297D38C-C6FA-4DD1-AF76-6898767B9137}" dt="2020-03-12T17:26:38.040" v="575" actId="113"/>
      <pc:docMkLst>
        <pc:docMk/>
      </pc:docMkLst>
      <pc:sldChg chg="add">
        <pc:chgData name="Vladimir Nekrasov" userId="a269c15e-21c1-4811-95a4-c17ac57b067b" providerId="ADAL" clId="{A297D38C-C6FA-4DD1-AF76-6898767B9137}" dt="2020-03-12T16:07:02.112" v="1"/>
        <pc:sldMkLst>
          <pc:docMk/>
          <pc:sldMk cId="2748242632" sldId="256"/>
        </pc:sldMkLst>
      </pc:sldChg>
      <pc:sldChg chg="add">
        <pc:chgData name="Vladimir Nekrasov" userId="a269c15e-21c1-4811-95a4-c17ac57b067b" providerId="ADAL" clId="{A297D38C-C6FA-4DD1-AF76-6898767B9137}" dt="2020-03-12T16:06:45.089" v="0"/>
        <pc:sldMkLst>
          <pc:docMk/>
          <pc:sldMk cId="561679339" sldId="259"/>
        </pc:sldMkLst>
      </pc:sldChg>
      <pc:sldChg chg="addSp delSp modSp add">
        <pc:chgData name="Vladimir Nekrasov" userId="a269c15e-21c1-4811-95a4-c17ac57b067b" providerId="ADAL" clId="{A297D38C-C6FA-4DD1-AF76-6898767B9137}" dt="2020-03-12T17:26:38.040" v="575" actId="113"/>
        <pc:sldMkLst>
          <pc:docMk/>
          <pc:sldMk cId="685424753" sldId="260"/>
        </pc:sldMkLst>
        <pc:spChg chg="del">
          <ac:chgData name="Vladimir Nekrasov" userId="a269c15e-21c1-4811-95a4-c17ac57b067b" providerId="ADAL" clId="{A297D38C-C6FA-4DD1-AF76-6898767B9137}" dt="2020-03-12T16:07:25.621" v="3" actId="478"/>
          <ac:spMkLst>
            <pc:docMk/>
            <pc:sldMk cId="685424753" sldId="260"/>
            <ac:spMk id="2" creationId="{9DB8090F-D2FA-4279-8D02-E2198327B532}"/>
          </ac:spMkLst>
        </pc:spChg>
        <pc:spChg chg="del">
          <ac:chgData name="Vladimir Nekrasov" userId="a269c15e-21c1-4811-95a4-c17ac57b067b" providerId="ADAL" clId="{A297D38C-C6FA-4DD1-AF76-6898767B9137}" dt="2020-03-12T16:07:25.621" v="3" actId="478"/>
          <ac:spMkLst>
            <pc:docMk/>
            <pc:sldMk cId="685424753" sldId="260"/>
            <ac:spMk id="3" creationId="{58792B9A-7EF5-4AD2-A8FC-994AC91E6D1C}"/>
          </ac:spMkLst>
        </pc:spChg>
        <pc:spChg chg="add del mod">
          <ac:chgData name="Vladimir Nekrasov" userId="a269c15e-21c1-4811-95a4-c17ac57b067b" providerId="ADAL" clId="{A297D38C-C6FA-4DD1-AF76-6898767B9137}" dt="2020-03-12T16:46:09.415" v="103" actId="478"/>
          <ac:spMkLst>
            <pc:docMk/>
            <pc:sldMk cId="685424753" sldId="260"/>
            <ac:spMk id="7" creationId="{6C8C9DE2-541F-42BC-9003-7CEE707F38DB}"/>
          </ac:spMkLst>
        </pc:spChg>
        <pc:spChg chg="add del mod">
          <ac:chgData name="Vladimir Nekrasov" userId="a269c15e-21c1-4811-95a4-c17ac57b067b" providerId="ADAL" clId="{A297D38C-C6FA-4DD1-AF76-6898767B9137}" dt="2020-03-12T17:03:09.056" v="366" actId="478"/>
          <ac:spMkLst>
            <pc:docMk/>
            <pc:sldMk cId="685424753" sldId="260"/>
            <ac:spMk id="8" creationId="{2464B87E-02B7-4C56-832D-E81CE287AC6F}"/>
          </ac:spMkLst>
        </pc:spChg>
        <pc:spChg chg="add del mod">
          <ac:chgData name="Vladimir Nekrasov" userId="a269c15e-21c1-4811-95a4-c17ac57b067b" providerId="ADAL" clId="{A297D38C-C6FA-4DD1-AF76-6898767B9137}" dt="2020-03-12T17:03:09.056" v="366" actId="478"/>
          <ac:spMkLst>
            <pc:docMk/>
            <pc:sldMk cId="685424753" sldId="260"/>
            <ac:spMk id="9" creationId="{F3BF1B06-6FEE-4675-8CBE-45D0068A36E6}"/>
          </ac:spMkLst>
        </pc:spChg>
        <pc:spChg chg="add del mod">
          <ac:chgData name="Vladimir Nekrasov" userId="a269c15e-21c1-4811-95a4-c17ac57b067b" providerId="ADAL" clId="{A297D38C-C6FA-4DD1-AF76-6898767B9137}" dt="2020-03-12T17:03:09.056" v="366" actId="478"/>
          <ac:spMkLst>
            <pc:docMk/>
            <pc:sldMk cId="685424753" sldId="260"/>
            <ac:spMk id="10" creationId="{76F2E80F-020B-4B5D-87C3-1E5001E53544}"/>
          </ac:spMkLst>
        </pc:spChg>
        <pc:spChg chg="add mod">
          <ac:chgData name="Vladimir Nekrasov" userId="a269c15e-21c1-4811-95a4-c17ac57b067b" providerId="ADAL" clId="{A297D38C-C6FA-4DD1-AF76-6898767B9137}" dt="2020-03-12T16:49:04.569" v="112" actId="1076"/>
          <ac:spMkLst>
            <pc:docMk/>
            <pc:sldMk cId="685424753" sldId="260"/>
            <ac:spMk id="11" creationId="{7AAE8B73-1828-4767-A76A-44A7B2510683}"/>
          </ac:spMkLst>
        </pc:spChg>
        <pc:spChg chg="add mod">
          <ac:chgData name="Vladimir Nekrasov" userId="a269c15e-21c1-4811-95a4-c17ac57b067b" providerId="ADAL" clId="{A297D38C-C6FA-4DD1-AF76-6898767B9137}" dt="2020-03-12T16:49:04.569" v="112" actId="1076"/>
          <ac:spMkLst>
            <pc:docMk/>
            <pc:sldMk cId="685424753" sldId="260"/>
            <ac:spMk id="12" creationId="{58E1F63A-DA24-42ED-A230-01436368337C}"/>
          </ac:spMkLst>
        </pc:spChg>
        <pc:spChg chg="add mod">
          <ac:chgData name="Vladimir Nekrasov" userId="a269c15e-21c1-4811-95a4-c17ac57b067b" providerId="ADAL" clId="{A297D38C-C6FA-4DD1-AF76-6898767B9137}" dt="2020-03-12T16:49:04.569" v="112" actId="1076"/>
          <ac:spMkLst>
            <pc:docMk/>
            <pc:sldMk cId="685424753" sldId="260"/>
            <ac:spMk id="13" creationId="{98EECA41-2FA8-485B-997E-7BC255F53E2C}"/>
          </ac:spMkLst>
        </pc:spChg>
        <pc:spChg chg="add mod">
          <ac:chgData name="Vladimir Nekrasov" userId="a269c15e-21c1-4811-95a4-c17ac57b067b" providerId="ADAL" clId="{A297D38C-C6FA-4DD1-AF76-6898767B9137}" dt="2020-03-12T16:49:04.569" v="112" actId="1076"/>
          <ac:spMkLst>
            <pc:docMk/>
            <pc:sldMk cId="685424753" sldId="260"/>
            <ac:spMk id="14" creationId="{6EE9D400-E8C7-4650-9ED6-334322D76AE5}"/>
          </ac:spMkLst>
        </pc:spChg>
        <pc:spChg chg="add mod">
          <ac:chgData name="Vladimir Nekrasov" userId="a269c15e-21c1-4811-95a4-c17ac57b067b" providerId="ADAL" clId="{A297D38C-C6FA-4DD1-AF76-6898767B9137}" dt="2020-03-12T16:49:04.569" v="112" actId="1076"/>
          <ac:spMkLst>
            <pc:docMk/>
            <pc:sldMk cId="685424753" sldId="260"/>
            <ac:spMk id="15" creationId="{68644A80-0BD6-407E-B60B-0B053DA2BEC4}"/>
          </ac:spMkLst>
        </pc:spChg>
        <pc:spChg chg="add mod">
          <ac:chgData name="Vladimir Nekrasov" userId="a269c15e-21c1-4811-95a4-c17ac57b067b" providerId="ADAL" clId="{A297D38C-C6FA-4DD1-AF76-6898767B9137}" dt="2020-03-12T16:49:04.569" v="112" actId="1076"/>
          <ac:spMkLst>
            <pc:docMk/>
            <pc:sldMk cId="685424753" sldId="260"/>
            <ac:spMk id="16" creationId="{3E8C61B2-E549-4E53-BEE8-8542A08E18E3}"/>
          </ac:spMkLst>
        </pc:spChg>
        <pc:spChg chg="add del">
          <ac:chgData name="Vladimir Nekrasov" userId="a269c15e-21c1-4811-95a4-c17ac57b067b" providerId="ADAL" clId="{A297D38C-C6FA-4DD1-AF76-6898767B9137}" dt="2020-03-12T16:42:55.423" v="101"/>
          <ac:spMkLst>
            <pc:docMk/>
            <pc:sldMk cId="685424753" sldId="260"/>
            <ac:spMk id="17" creationId="{1D65BF19-E7A7-42E2-AA60-5B0CE0AB8CEB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20" creationId="{BA747107-DA86-4FD5-8C9C-7E2C1AC4C713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21" creationId="{E6858F4B-4B0F-442B-A14B-4F6DEF4FBD40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22" creationId="{6822CD82-55CB-4339-BEFC-FC4B23549217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23" creationId="{CCAEE461-8E13-4B59-A3FF-D1E6F873D1E7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24" creationId="{B068BA55-D148-4C2B-83AD-CF510BB6B025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26" creationId="{03F37394-AD6D-4B7F-9DFB-38C3DEA78434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28" creationId="{63560563-9109-419D-B3C9-13C468FA1A1E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29" creationId="{83CDAA50-C949-4F46-B3E4-23623237C0BD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30" creationId="{CCB94570-AB4B-4A12-9681-8EEFB73151DA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31" creationId="{EEC0A5EF-939E-40CD-B144-2F9680C5104C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32" creationId="{4DB462FA-EE45-4DDB-8947-AC4A13FE7D0F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33" creationId="{758A46F1-6E86-473A-B116-601C877A43DD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34" creationId="{B32FC204-C712-4548-A006-80ABD5312956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35" creationId="{24FD875C-BFE6-4BD0-A081-AA469463AF1A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37" creationId="{729A9D4E-8F19-42C9-BFA0-8D967887CD2E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39" creationId="{8DBB2B71-CED2-439E-9490-8814EA3CF616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40" creationId="{BFC2FB7F-D4E5-46FF-AC5C-1EC05D458B29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41" creationId="{7B378DD4-5CB5-4FB4-8E2B-AB6BCADFF4D5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42" creationId="{56182B42-1AA0-4AE3-8053-E2E5CC805A9E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43" creationId="{BA29067C-E51A-420B-87D4-A6363F66A657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44" creationId="{E7D881B5-6A7D-4F05-8B23-0074F0D0E6C6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45" creationId="{2E8CD2FF-CE5C-4AD5-915F-D9E9BA3D7798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46" creationId="{77509024-D8E6-458B-8D4C-BC4E06E4619E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50" creationId="{FABAA7C3-F575-428D-9B9C-4760A95FA062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51" creationId="{ECF216A3-A955-4A49-8E25-DA90BC4149D6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52" creationId="{2E30D2E3-7681-4F80-9496-53EE00FC47A2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53" creationId="{95FAB903-4996-4AFC-BBFD-19D36C94569F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54" creationId="{1FC8746E-B085-44A1-9FE5-0D9E359E2AD4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55" creationId="{4FC64B84-BCBC-4DF2-9EA0-CAF0A344FB10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56" creationId="{6FFF95DB-4C21-47A0-B240-83DB205F518F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57" creationId="{B89B7422-5265-4A15-A3AA-C0E91CB0CB11}"/>
          </ac:spMkLst>
        </pc:spChg>
        <pc:spChg chg="del mod topLvl">
          <ac:chgData name="Vladimir Nekrasov" userId="a269c15e-21c1-4811-95a4-c17ac57b067b" providerId="ADAL" clId="{A297D38C-C6FA-4DD1-AF76-6898767B9137}" dt="2020-03-12T16:47:51.489" v="110"/>
          <ac:spMkLst>
            <pc:docMk/>
            <pc:sldMk cId="685424753" sldId="260"/>
            <ac:spMk id="58" creationId="{09B9535F-3984-4870-934E-153A5C0F9359}"/>
          </ac:spMkLst>
        </pc:spChg>
        <pc:spChg chg="add mod">
          <ac:chgData name="Vladimir Nekrasov" userId="a269c15e-21c1-4811-95a4-c17ac57b067b" providerId="ADAL" clId="{A297D38C-C6FA-4DD1-AF76-6898767B9137}" dt="2020-03-12T16:52:47.068" v="182" actId="1037"/>
          <ac:spMkLst>
            <pc:docMk/>
            <pc:sldMk cId="685424753" sldId="260"/>
            <ac:spMk id="59" creationId="{2F925D25-466E-4AA0-A4B2-6F7BE9B253AF}"/>
          </ac:spMkLst>
        </pc:spChg>
        <pc:spChg chg="add mod">
          <ac:chgData name="Vladimir Nekrasov" userId="a269c15e-21c1-4811-95a4-c17ac57b067b" providerId="ADAL" clId="{A297D38C-C6FA-4DD1-AF76-6898767B9137}" dt="2020-03-12T16:56:21.098" v="257" actId="1038"/>
          <ac:spMkLst>
            <pc:docMk/>
            <pc:sldMk cId="685424753" sldId="260"/>
            <ac:spMk id="60" creationId="{01AF32CC-3D37-44A2-81DC-181E9BFEFEC1}"/>
          </ac:spMkLst>
        </pc:spChg>
        <pc:spChg chg="add mod">
          <ac:chgData name="Vladimir Nekrasov" userId="a269c15e-21c1-4811-95a4-c17ac57b067b" providerId="ADAL" clId="{A297D38C-C6FA-4DD1-AF76-6898767B9137}" dt="2020-03-12T16:56:21.098" v="257" actId="1038"/>
          <ac:spMkLst>
            <pc:docMk/>
            <pc:sldMk cId="685424753" sldId="260"/>
            <ac:spMk id="61" creationId="{294FCB00-4A2A-4F3C-99A0-DA49A94577C3}"/>
          </ac:spMkLst>
        </pc:spChg>
        <pc:spChg chg="add mod">
          <ac:chgData name="Vladimir Nekrasov" userId="a269c15e-21c1-4811-95a4-c17ac57b067b" providerId="ADAL" clId="{A297D38C-C6FA-4DD1-AF76-6898767B9137}" dt="2020-03-12T16:56:21.098" v="257" actId="1038"/>
          <ac:spMkLst>
            <pc:docMk/>
            <pc:sldMk cId="685424753" sldId="260"/>
            <ac:spMk id="62" creationId="{140D7A42-0D59-4C25-B96E-6B05ED2CBC3C}"/>
          </ac:spMkLst>
        </pc:spChg>
        <pc:spChg chg="add mod">
          <ac:chgData name="Vladimir Nekrasov" userId="a269c15e-21c1-4811-95a4-c17ac57b067b" providerId="ADAL" clId="{A297D38C-C6FA-4DD1-AF76-6898767B9137}" dt="2020-03-12T16:57:49.480" v="299" actId="1038"/>
          <ac:spMkLst>
            <pc:docMk/>
            <pc:sldMk cId="685424753" sldId="260"/>
            <ac:spMk id="63" creationId="{0A2FB62D-015C-41E6-A709-23F857BECE60}"/>
          </ac:spMkLst>
        </pc:spChg>
        <pc:spChg chg="add mod">
          <ac:chgData name="Vladimir Nekrasov" userId="a269c15e-21c1-4811-95a4-c17ac57b067b" providerId="ADAL" clId="{A297D38C-C6FA-4DD1-AF76-6898767B9137}" dt="2020-03-12T17:01:30.781" v="346" actId="1036"/>
          <ac:spMkLst>
            <pc:docMk/>
            <pc:sldMk cId="685424753" sldId="260"/>
            <ac:spMk id="65" creationId="{D539F27A-CF86-457A-8F34-84B121AE5504}"/>
          </ac:spMkLst>
        </pc:spChg>
        <pc:spChg chg="add mod">
          <ac:chgData name="Vladimir Nekrasov" userId="a269c15e-21c1-4811-95a4-c17ac57b067b" providerId="ADAL" clId="{A297D38C-C6FA-4DD1-AF76-6898767B9137}" dt="2020-03-12T17:01:30.781" v="346" actId="1036"/>
          <ac:spMkLst>
            <pc:docMk/>
            <pc:sldMk cId="685424753" sldId="260"/>
            <ac:spMk id="67" creationId="{F27C8A20-A572-4AC5-8C9F-003365E77A79}"/>
          </ac:spMkLst>
        </pc:spChg>
        <pc:spChg chg="add mod">
          <ac:chgData name="Vladimir Nekrasov" userId="a269c15e-21c1-4811-95a4-c17ac57b067b" providerId="ADAL" clId="{A297D38C-C6FA-4DD1-AF76-6898767B9137}" dt="2020-03-12T16:51:28.610" v="149" actId="1037"/>
          <ac:spMkLst>
            <pc:docMk/>
            <pc:sldMk cId="685424753" sldId="260"/>
            <ac:spMk id="68" creationId="{36067958-078C-47CA-A8F3-FF4E8C40620D}"/>
          </ac:spMkLst>
        </pc:spChg>
        <pc:spChg chg="add mod">
          <ac:chgData name="Vladimir Nekrasov" userId="a269c15e-21c1-4811-95a4-c17ac57b067b" providerId="ADAL" clId="{A297D38C-C6FA-4DD1-AF76-6898767B9137}" dt="2020-03-12T16:55:35.798" v="252" actId="1037"/>
          <ac:spMkLst>
            <pc:docMk/>
            <pc:sldMk cId="685424753" sldId="260"/>
            <ac:spMk id="69" creationId="{3C4107CD-E740-4FD3-8CAE-38796C6D094F}"/>
          </ac:spMkLst>
        </pc:spChg>
        <pc:spChg chg="add mod">
          <ac:chgData name="Vladimir Nekrasov" userId="a269c15e-21c1-4811-95a4-c17ac57b067b" providerId="ADAL" clId="{A297D38C-C6FA-4DD1-AF76-6898767B9137}" dt="2020-03-12T16:55:30.131" v="246" actId="1038"/>
          <ac:spMkLst>
            <pc:docMk/>
            <pc:sldMk cId="685424753" sldId="260"/>
            <ac:spMk id="70" creationId="{6088221B-BE6D-4093-8F69-DF297F3D5525}"/>
          </ac:spMkLst>
        </pc:spChg>
        <pc:spChg chg="add mod">
          <ac:chgData name="Vladimir Nekrasov" userId="a269c15e-21c1-4811-95a4-c17ac57b067b" providerId="ADAL" clId="{A297D38C-C6FA-4DD1-AF76-6898767B9137}" dt="2020-03-12T16:55:23.753" v="238" actId="1038"/>
          <ac:spMkLst>
            <pc:docMk/>
            <pc:sldMk cId="685424753" sldId="260"/>
            <ac:spMk id="71" creationId="{DA79FCB9-94B6-4CDF-A19A-79F20A231528}"/>
          </ac:spMkLst>
        </pc:spChg>
        <pc:spChg chg="add mod">
          <ac:chgData name="Vladimir Nekrasov" userId="a269c15e-21c1-4811-95a4-c17ac57b067b" providerId="ADAL" clId="{A297D38C-C6FA-4DD1-AF76-6898767B9137}" dt="2020-03-12T16:55:14.209" v="230" actId="1038"/>
          <ac:spMkLst>
            <pc:docMk/>
            <pc:sldMk cId="685424753" sldId="260"/>
            <ac:spMk id="72" creationId="{2EACFBFF-F41F-4EC2-949D-CCAA70D030F9}"/>
          </ac:spMkLst>
        </pc:spChg>
        <pc:spChg chg="add mod">
          <ac:chgData name="Vladimir Nekrasov" userId="a269c15e-21c1-4811-95a4-c17ac57b067b" providerId="ADAL" clId="{A297D38C-C6FA-4DD1-AF76-6898767B9137}" dt="2020-03-12T17:02:55.785" v="365" actId="1038"/>
          <ac:spMkLst>
            <pc:docMk/>
            <pc:sldMk cId="685424753" sldId="260"/>
            <ac:spMk id="74" creationId="{ABF6CF60-3D6E-4D9D-82AF-5B8121379D63}"/>
          </ac:spMkLst>
        </pc:spChg>
        <pc:spChg chg="add mod">
          <ac:chgData name="Vladimir Nekrasov" userId="a269c15e-21c1-4811-95a4-c17ac57b067b" providerId="ADAL" clId="{A297D38C-C6FA-4DD1-AF76-6898767B9137}" dt="2020-03-12T17:00:42.002" v="313" actId="1038"/>
          <ac:spMkLst>
            <pc:docMk/>
            <pc:sldMk cId="685424753" sldId="260"/>
            <ac:spMk id="75" creationId="{4F452E4A-44D8-434E-9A14-FC2D325586ED}"/>
          </ac:spMkLst>
        </pc:spChg>
        <pc:spChg chg="add mod">
          <ac:chgData name="Vladimir Nekrasov" userId="a269c15e-21c1-4811-95a4-c17ac57b067b" providerId="ADAL" clId="{A297D38C-C6FA-4DD1-AF76-6898767B9137}" dt="2020-03-12T17:00:42.002" v="313" actId="1038"/>
          <ac:spMkLst>
            <pc:docMk/>
            <pc:sldMk cId="685424753" sldId="260"/>
            <ac:spMk id="76" creationId="{5AAA8E61-98D4-475B-B6A8-AC08A1401EA3}"/>
          </ac:spMkLst>
        </pc:spChg>
        <pc:spChg chg="add mod">
          <ac:chgData name="Vladimir Nekrasov" userId="a269c15e-21c1-4811-95a4-c17ac57b067b" providerId="ADAL" clId="{A297D38C-C6FA-4DD1-AF76-6898767B9137}" dt="2020-03-12T17:00:42.002" v="313" actId="1038"/>
          <ac:spMkLst>
            <pc:docMk/>
            <pc:sldMk cId="685424753" sldId="260"/>
            <ac:spMk id="77" creationId="{208410AE-8742-4F4E-976F-B93B2176D3F5}"/>
          </ac:spMkLst>
        </pc:spChg>
        <pc:spChg chg="add mod">
          <ac:chgData name="Vladimir Nekrasov" userId="a269c15e-21c1-4811-95a4-c17ac57b067b" providerId="ADAL" clId="{A297D38C-C6FA-4DD1-AF76-6898767B9137}" dt="2020-03-12T17:00:42.002" v="313" actId="1038"/>
          <ac:spMkLst>
            <pc:docMk/>
            <pc:sldMk cId="685424753" sldId="260"/>
            <ac:spMk id="78" creationId="{BA179D33-4E21-4454-8C81-C586D7D699A0}"/>
          </ac:spMkLst>
        </pc:spChg>
        <pc:spChg chg="add mod">
          <ac:chgData name="Vladimir Nekrasov" userId="a269c15e-21c1-4811-95a4-c17ac57b067b" providerId="ADAL" clId="{A297D38C-C6FA-4DD1-AF76-6898767B9137}" dt="2020-03-12T17:01:01.613" v="321" actId="1038"/>
          <ac:spMkLst>
            <pc:docMk/>
            <pc:sldMk cId="685424753" sldId="260"/>
            <ac:spMk id="79" creationId="{908CD432-158D-4463-85EF-506DF9C114BB}"/>
          </ac:spMkLst>
        </pc:spChg>
        <pc:spChg chg="add mod">
          <ac:chgData name="Vladimir Nekrasov" userId="a269c15e-21c1-4811-95a4-c17ac57b067b" providerId="ADAL" clId="{A297D38C-C6FA-4DD1-AF76-6898767B9137}" dt="2020-03-12T16:51:17.560" v="123" actId="1038"/>
          <ac:spMkLst>
            <pc:docMk/>
            <pc:sldMk cId="685424753" sldId="260"/>
            <ac:spMk id="80" creationId="{6D6D4BD5-806F-4A77-BEEC-25583EBCEF4B}"/>
          </ac:spMkLst>
        </pc:spChg>
        <pc:spChg chg="add mod">
          <ac:chgData name="Vladimir Nekrasov" userId="a269c15e-21c1-4811-95a4-c17ac57b067b" providerId="ADAL" clId="{A297D38C-C6FA-4DD1-AF76-6898767B9137}" dt="2020-03-12T16:51:28.610" v="149" actId="1037"/>
          <ac:spMkLst>
            <pc:docMk/>
            <pc:sldMk cId="685424753" sldId="260"/>
            <ac:spMk id="81" creationId="{5DA24642-FA89-479F-906F-A85A936015AF}"/>
          </ac:spMkLst>
        </pc:spChg>
        <pc:spChg chg="add mod">
          <ac:chgData name="Vladimir Nekrasov" userId="a269c15e-21c1-4811-95a4-c17ac57b067b" providerId="ADAL" clId="{A297D38C-C6FA-4DD1-AF76-6898767B9137}" dt="2020-03-12T16:51:37.841" v="167" actId="1037"/>
          <ac:spMkLst>
            <pc:docMk/>
            <pc:sldMk cId="685424753" sldId="260"/>
            <ac:spMk id="82" creationId="{D17BFB27-CCBA-4D8C-96C7-B69D4D77EC93}"/>
          </ac:spMkLst>
        </pc:spChg>
        <pc:spChg chg="add mod">
          <ac:chgData name="Vladimir Nekrasov" userId="a269c15e-21c1-4811-95a4-c17ac57b067b" providerId="ADAL" clId="{A297D38C-C6FA-4DD1-AF76-6898767B9137}" dt="2020-03-12T16:57:38.263" v="296" actId="20577"/>
          <ac:spMkLst>
            <pc:docMk/>
            <pc:sldMk cId="685424753" sldId="260"/>
            <ac:spMk id="83" creationId="{0DF84D75-82EE-4E1A-A3E2-5B18EF4CC4CB}"/>
          </ac:spMkLst>
        </pc:spChg>
        <pc:spChg chg="add mod">
          <ac:chgData name="Vladimir Nekrasov" userId="a269c15e-21c1-4811-95a4-c17ac57b067b" providerId="ADAL" clId="{A297D38C-C6FA-4DD1-AF76-6898767B9137}" dt="2020-03-12T17:00:09.402" v="301" actId="1076"/>
          <ac:spMkLst>
            <pc:docMk/>
            <pc:sldMk cId="685424753" sldId="260"/>
            <ac:spMk id="84" creationId="{11FF340B-C570-4176-B730-BC2C85DB880E}"/>
          </ac:spMkLst>
        </pc:spChg>
        <pc:spChg chg="add mod">
          <ac:chgData name="Vladimir Nekrasov" userId="a269c15e-21c1-4811-95a4-c17ac57b067b" providerId="ADAL" clId="{A297D38C-C6FA-4DD1-AF76-6898767B9137}" dt="2020-03-12T17:00:55.032" v="317" actId="1037"/>
          <ac:spMkLst>
            <pc:docMk/>
            <pc:sldMk cId="685424753" sldId="260"/>
            <ac:spMk id="85" creationId="{E295B60F-D04F-4E4D-BBC4-28897A85EAF8}"/>
          </ac:spMkLst>
        </pc:spChg>
        <pc:spChg chg="add mod">
          <ac:chgData name="Vladimir Nekrasov" userId="a269c15e-21c1-4811-95a4-c17ac57b067b" providerId="ADAL" clId="{A297D38C-C6FA-4DD1-AF76-6898767B9137}" dt="2020-03-12T17:26:38.040" v="575" actId="113"/>
          <ac:spMkLst>
            <pc:docMk/>
            <pc:sldMk cId="685424753" sldId="260"/>
            <ac:spMk id="86" creationId="{28AB888D-4E39-4EB7-9EBB-7FCFAC1058B0}"/>
          </ac:spMkLst>
        </pc:spChg>
        <pc:grpChg chg="add del mod">
          <ac:chgData name="Vladimir Nekrasov" userId="a269c15e-21c1-4811-95a4-c17ac57b067b" providerId="ADAL" clId="{A297D38C-C6FA-4DD1-AF76-6898767B9137}" dt="2020-03-12T16:46:27.900" v="107" actId="165"/>
          <ac:grpSpMkLst>
            <pc:docMk/>
            <pc:sldMk cId="685424753" sldId="260"/>
            <ac:grpSpMk id="18" creationId="{0FAFA295-7032-4617-9112-63D068C17039}"/>
          </ac:grpSpMkLst>
        </pc:grpChg>
        <pc:picChg chg="add mod modCrop">
          <ac:chgData name="Vladimir Nekrasov" userId="a269c15e-21c1-4811-95a4-c17ac57b067b" providerId="ADAL" clId="{A297D38C-C6FA-4DD1-AF76-6898767B9137}" dt="2020-03-12T16:49:04.569" v="112" actId="1076"/>
          <ac:picMkLst>
            <pc:docMk/>
            <pc:sldMk cId="685424753" sldId="260"/>
            <ac:picMk id="5" creationId="{8E6C9070-0401-4BD7-A902-E7E92F49E571}"/>
          </ac:picMkLst>
        </pc:picChg>
        <pc:picChg chg="add del mod">
          <ac:chgData name="Vladimir Nekrasov" userId="a269c15e-21c1-4811-95a4-c17ac57b067b" providerId="ADAL" clId="{A297D38C-C6FA-4DD1-AF76-6898767B9137}" dt="2020-03-12T16:46:05.992" v="102" actId="478"/>
          <ac:picMkLst>
            <pc:docMk/>
            <pc:sldMk cId="685424753" sldId="260"/>
            <ac:picMk id="6" creationId="{FDEB8E3E-9011-47C5-8C82-211156425510}"/>
          </ac:picMkLst>
        </pc:picChg>
        <pc:picChg chg="del mod topLvl">
          <ac:chgData name="Vladimir Nekrasov" userId="a269c15e-21c1-4811-95a4-c17ac57b067b" providerId="ADAL" clId="{A297D38C-C6FA-4DD1-AF76-6898767B9137}" dt="2020-03-12T16:47:51.489" v="110"/>
          <ac:picMkLst>
            <pc:docMk/>
            <pc:sldMk cId="685424753" sldId="260"/>
            <ac:picMk id="19" creationId="{DA3EBE95-A5BB-45DB-A432-4FB11EE1922E}"/>
          </ac:picMkLst>
        </pc:picChg>
        <pc:picChg chg="del mod topLvl">
          <ac:chgData name="Vladimir Nekrasov" userId="a269c15e-21c1-4811-95a4-c17ac57b067b" providerId="ADAL" clId="{A297D38C-C6FA-4DD1-AF76-6898767B9137}" dt="2020-03-12T16:47:51.489" v="110"/>
          <ac:picMkLst>
            <pc:docMk/>
            <pc:sldMk cId="685424753" sldId="260"/>
            <ac:picMk id="36" creationId="{18AF629C-975C-45C7-AED6-24EF6C3A91D6}"/>
          </ac:picMkLst>
        </pc:picChg>
        <pc:picChg chg="del mod topLvl">
          <ac:chgData name="Vladimir Nekrasov" userId="a269c15e-21c1-4811-95a4-c17ac57b067b" providerId="ADAL" clId="{A297D38C-C6FA-4DD1-AF76-6898767B9137}" dt="2020-03-12T16:47:51.489" v="110"/>
          <ac:picMkLst>
            <pc:docMk/>
            <pc:sldMk cId="685424753" sldId="260"/>
            <ac:picMk id="38" creationId="{1513A3B9-CC42-4BE2-9BA8-926D0EC5AB07}"/>
          </ac:picMkLst>
        </pc:picChg>
        <pc:cxnChg chg="del mod topLvl">
          <ac:chgData name="Vladimir Nekrasov" userId="a269c15e-21c1-4811-95a4-c17ac57b067b" providerId="ADAL" clId="{A297D38C-C6FA-4DD1-AF76-6898767B9137}" dt="2020-03-12T16:47:51.489" v="110"/>
          <ac:cxnSpMkLst>
            <pc:docMk/>
            <pc:sldMk cId="685424753" sldId="260"/>
            <ac:cxnSpMk id="25" creationId="{F4C061DE-0984-444E-9E4D-6D639A0DD799}"/>
          </ac:cxnSpMkLst>
        </pc:cxnChg>
        <pc:cxnChg chg="del mod topLvl">
          <ac:chgData name="Vladimir Nekrasov" userId="a269c15e-21c1-4811-95a4-c17ac57b067b" providerId="ADAL" clId="{A297D38C-C6FA-4DD1-AF76-6898767B9137}" dt="2020-03-12T16:47:51.489" v="110"/>
          <ac:cxnSpMkLst>
            <pc:docMk/>
            <pc:sldMk cId="685424753" sldId="260"/>
            <ac:cxnSpMk id="27" creationId="{07CA90DE-2FC8-4750-BBC6-B9B619996B13}"/>
          </ac:cxnSpMkLst>
        </pc:cxnChg>
        <pc:cxnChg chg="del mod topLvl">
          <ac:chgData name="Vladimir Nekrasov" userId="a269c15e-21c1-4811-95a4-c17ac57b067b" providerId="ADAL" clId="{A297D38C-C6FA-4DD1-AF76-6898767B9137}" dt="2020-03-12T16:47:51.489" v="110"/>
          <ac:cxnSpMkLst>
            <pc:docMk/>
            <pc:sldMk cId="685424753" sldId="260"/>
            <ac:cxnSpMk id="47" creationId="{C3A82F5A-6A4A-485F-BA35-E314D593391E}"/>
          </ac:cxnSpMkLst>
        </pc:cxnChg>
        <pc:cxnChg chg="del mod topLvl">
          <ac:chgData name="Vladimir Nekrasov" userId="a269c15e-21c1-4811-95a4-c17ac57b067b" providerId="ADAL" clId="{A297D38C-C6FA-4DD1-AF76-6898767B9137}" dt="2020-03-12T16:47:51.489" v="110"/>
          <ac:cxnSpMkLst>
            <pc:docMk/>
            <pc:sldMk cId="685424753" sldId="260"/>
            <ac:cxnSpMk id="48" creationId="{1188D92C-D45E-4E61-BE71-876A1DB415AA}"/>
          </ac:cxnSpMkLst>
        </pc:cxnChg>
        <pc:cxnChg chg="del mod topLvl">
          <ac:chgData name="Vladimir Nekrasov" userId="a269c15e-21c1-4811-95a4-c17ac57b067b" providerId="ADAL" clId="{A297D38C-C6FA-4DD1-AF76-6898767B9137}" dt="2020-03-12T16:47:51.489" v="110"/>
          <ac:cxnSpMkLst>
            <pc:docMk/>
            <pc:sldMk cId="685424753" sldId="260"/>
            <ac:cxnSpMk id="49" creationId="{F09E1AF2-BCA1-4BC2-A367-DDEBE94CB0CF}"/>
          </ac:cxnSpMkLst>
        </pc:cxnChg>
        <pc:cxnChg chg="add mod">
          <ac:chgData name="Vladimir Nekrasov" userId="a269c15e-21c1-4811-95a4-c17ac57b067b" providerId="ADAL" clId="{A297D38C-C6FA-4DD1-AF76-6898767B9137}" dt="2020-03-12T17:01:30.781" v="346" actId="1036"/>
          <ac:cxnSpMkLst>
            <pc:docMk/>
            <pc:sldMk cId="685424753" sldId="260"/>
            <ac:cxnSpMk id="64" creationId="{571A50D1-55B8-4D8D-BB84-750A7FF77881}"/>
          </ac:cxnSpMkLst>
        </pc:cxnChg>
        <pc:cxnChg chg="add mod">
          <ac:chgData name="Vladimir Nekrasov" userId="a269c15e-21c1-4811-95a4-c17ac57b067b" providerId="ADAL" clId="{A297D38C-C6FA-4DD1-AF76-6898767B9137}" dt="2020-03-12T17:01:30.781" v="346" actId="1036"/>
          <ac:cxnSpMkLst>
            <pc:docMk/>
            <pc:sldMk cId="685424753" sldId="260"/>
            <ac:cxnSpMk id="66" creationId="{0C26F174-5D6A-4556-AAB3-F48CD68C688D}"/>
          </ac:cxnSpMkLst>
        </pc:cxnChg>
        <pc:cxnChg chg="add mod">
          <ac:chgData name="Vladimir Nekrasov" userId="a269c15e-21c1-4811-95a4-c17ac57b067b" providerId="ADAL" clId="{A297D38C-C6FA-4DD1-AF76-6898767B9137}" dt="2020-03-12T17:02:55.785" v="365" actId="1038"/>
          <ac:cxnSpMkLst>
            <pc:docMk/>
            <pc:sldMk cId="685424753" sldId="260"/>
            <ac:cxnSpMk id="73" creationId="{66C44714-A79C-492A-8708-6B486517B7CA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710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465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304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851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993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7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93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40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075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923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141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79C0C-D4F3-4AFD-9A46-5DCDE2799E1B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E5941-199A-4614-854A-31277D0E74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8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Rectangle 219">
            <a:extLst>
              <a:ext uri="{FF2B5EF4-FFF2-40B4-BE49-F238E27FC236}">
                <a16:creationId xmlns:a16="http://schemas.microsoft.com/office/drawing/2014/main" id="{6FAB1B2B-98BA-4365-9CAE-0DC59E0E5B62}"/>
              </a:ext>
            </a:extLst>
          </p:cNvPr>
          <p:cNvSpPr/>
          <p:nvPr/>
        </p:nvSpPr>
        <p:spPr>
          <a:xfrm>
            <a:off x="208350" y="5913949"/>
            <a:ext cx="6505069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774C62-1DA7-4689-81A8-061B2223C675}"/>
              </a:ext>
            </a:extLst>
          </p:cNvPr>
          <p:cNvSpPr/>
          <p:nvPr/>
        </p:nvSpPr>
        <p:spPr>
          <a:xfrm>
            <a:off x="3606002" y="2636971"/>
            <a:ext cx="1140142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FD73BBC-457E-42B1-840A-1051D4825040}"/>
              </a:ext>
            </a:extLst>
          </p:cNvPr>
          <p:cNvSpPr/>
          <p:nvPr/>
        </p:nvSpPr>
        <p:spPr>
          <a:xfrm>
            <a:off x="4984095" y="2639337"/>
            <a:ext cx="854657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2B15BF-23A4-4C61-AE10-002C9690F2CB}"/>
              </a:ext>
            </a:extLst>
          </p:cNvPr>
          <p:cNvSpPr/>
          <p:nvPr/>
        </p:nvSpPr>
        <p:spPr>
          <a:xfrm>
            <a:off x="6073601" y="2644132"/>
            <a:ext cx="496672" cy="33804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A5A7DC2-199E-4516-84D8-5D4FA3AA0F9D}"/>
              </a:ext>
            </a:extLst>
          </p:cNvPr>
          <p:cNvSpPr/>
          <p:nvPr/>
        </p:nvSpPr>
        <p:spPr>
          <a:xfrm>
            <a:off x="3419429" y="611713"/>
            <a:ext cx="904408" cy="33940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13AB2CA8-38FA-41DC-970B-FAEEA6259CF8}"/>
              </a:ext>
            </a:extLst>
          </p:cNvPr>
          <p:cNvSpPr/>
          <p:nvPr/>
        </p:nvSpPr>
        <p:spPr>
          <a:xfrm>
            <a:off x="3721460" y="2365377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F090373-1EBB-4DAB-A7CA-B620D941138C}"/>
              </a:ext>
            </a:extLst>
          </p:cNvPr>
          <p:cNvSpPr/>
          <p:nvPr/>
        </p:nvSpPr>
        <p:spPr>
          <a:xfrm>
            <a:off x="5054318" y="2497170"/>
            <a:ext cx="715367" cy="284333"/>
          </a:xfrm>
          <a:prstGeom prst="rect">
            <a:avLst/>
          </a:prstGeom>
          <a:solidFill>
            <a:srgbClr val="7EBE55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Nuclease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BCABA7-7622-45F8-887F-0409AC6ABAB2}"/>
              </a:ext>
            </a:extLst>
          </p:cNvPr>
          <p:cNvSpPr/>
          <p:nvPr/>
        </p:nvSpPr>
        <p:spPr>
          <a:xfrm>
            <a:off x="6136314" y="2497170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4B86DA5-5111-4FAD-AC6D-20B986E393C7}"/>
              </a:ext>
            </a:extLst>
          </p:cNvPr>
          <p:cNvSpPr/>
          <p:nvPr/>
        </p:nvSpPr>
        <p:spPr>
          <a:xfrm>
            <a:off x="3476674" y="465321"/>
            <a:ext cx="789917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gRNA backbone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8CACDF4-5098-43D1-A380-EFEB136D227B}"/>
              </a:ext>
            </a:extLst>
          </p:cNvPr>
          <p:cNvSpPr/>
          <p:nvPr/>
        </p:nvSpPr>
        <p:spPr>
          <a:xfrm>
            <a:off x="3914720" y="3773318"/>
            <a:ext cx="2254603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07" name="Arrow: Right 106">
            <a:extLst>
              <a:ext uri="{FF2B5EF4-FFF2-40B4-BE49-F238E27FC236}">
                <a16:creationId xmlns:a16="http://schemas.microsoft.com/office/drawing/2014/main" id="{6B0E8C8E-7BFD-49C1-80CD-C033B669330C}"/>
              </a:ext>
            </a:extLst>
          </p:cNvPr>
          <p:cNvSpPr/>
          <p:nvPr/>
        </p:nvSpPr>
        <p:spPr>
          <a:xfrm>
            <a:off x="4030178" y="3501724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B442D70-BF58-4B61-89B1-B024BE28CE9B}"/>
              </a:ext>
            </a:extLst>
          </p:cNvPr>
          <p:cNvSpPr/>
          <p:nvPr/>
        </p:nvSpPr>
        <p:spPr>
          <a:xfrm>
            <a:off x="4985369" y="3626355"/>
            <a:ext cx="715367" cy="284333"/>
          </a:xfrm>
          <a:prstGeom prst="rect">
            <a:avLst/>
          </a:prstGeom>
          <a:solidFill>
            <a:srgbClr val="7EBE55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Nuclease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E348282-0605-4137-A665-CB8CEB828844}"/>
              </a:ext>
            </a:extLst>
          </p:cNvPr>
          <p:cNvSpPr/>
          <p:nvPr/>
        </p:nvSpPr>
        <p:spPr>
          <a:xfrm>
            <a:off x="5707268" y="3626355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229C529-E524-4794-8EB1-5A02A79147E3}"/>
              </a:ext>
            </a:extLst>
          </p:cNvPr>
          <p:cNvSpPr/>
          <p:nvPr/>
        </p:nvSpPr>
        <p:spPr>
          <a:xfrm>
            <a:off x="120806" y="2635441"/>
            <a:ext cx="1140142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13" name="Arrow: Right 112">
            <a:extLst>
              <a:ext uri="{FF2B5EF4-FFF2-40B4-BE49-F238E27FC236}">
                <a16:creationId xmlns:a16="http://schemas.microsoft.com/office/drawing/2014/main" id="{285772FF-A5DD-4151-A925-0E2E51927636}"/>
              </a:ext>
            </a:extLst>
          </p:cNvPr>
          <p:cNvSpPr/>
          <p:nvPr/>
        </p:nvSpPr>
        <p:spPr>
          <a:xfrm>
            <a:off x="236264" y="2363847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III Promoter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98FD297-F780-483A-B42E-83AD1A7F4FF6}"/>
              </a:ext>
            </a:extLst>
          </p:cNvPr>
          <p:cNvSpPr txBox="1"/>
          <p:nvPr/>
        </p:nvSpPr>
        <p:spPr>
          <a:xfrm>
            <a:off x="0" y="157527"/>
            <a:ext cx="3911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/>
              <a:t>Step 1: Integration of target site into modular vector system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5167EA-3794-40DD-BFE1-596A87A969DE}"/>
              </a:ext>
            </a:extLst>
          </p:cNvPr>
          <p:cNvSpPr txBox="1"/>
          <p:nvPr/>
        </p:nvSpPr>
        <p:spPr>
          <a:xfrm>
            <a:off x="3719186" y="763944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8B56-FF9E-40C8-A36D-E4CEF31F356E}"/>
              </a:ext>
            </a:extLst>
          </p:cNvPr>
          <p:cNvSpPr txBox="1"/>
          <p:nvPr/>
        </p:nvSpPr>
        <p:spPr>
          <a:xfrm>
            <a:off x="556822" y="2787934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L0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D1B25C46-03A4-441F-B009-7DC7FAB7F18E}"/>
              </a:ext>
            </a:extLst>
          </p:cNvPr>
          <p:cNvSpPr txBox="1"/>
          <p:nvPr/>
        </p:nvSpPr>
        <p:spPr>
          <a:xfrm>
            <a:off x="4044098" y="2789464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L0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53CADBF8-81F7-4177-906B-2DAF3B284A09}"/>
              </a:ext>
            </a:extLst>
          </p:cNvPr>
          <p:cNvSpPr txBox="1"/>
          <p:nvPr/>
        </p:nvSpPr>
        <p:spPr>
          <a:xfrm>
            <a:off x="5258977" y="2785721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L0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CE4AE24-1328-415F-9B95-7B5278A5879D}"/>
              </a:ext>
            </a:extLst>
          </p:cNvPr>
          <p:cNvSpPr txBox="1"/>
          <p:nvPr/>
        </p:nvSpPr>
        <p:spPr>
          <a:xfrm>
            <a:off x="6180217" y="2795428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L0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90D5AE8-A0D3-4429-BB8A-9C326F4CDAD6}"/>
              </a:ext>
            </a:extLst>
          </p:cNvPr>
          <p:cNvSpPr txBox="1"/>
          <p:nvPr/>
        </p:nvSpPr>
        <p:spPr>
          <a:xfrm>
            <a:off x="4971155" y="3934540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L1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A916ACC-7FB4-4111-BDF9-7317A4BDBD29}"/>
              </a:ext>
            </a:extLst>
          </p:cNvPr>
          <p:cNvSpPr/>
          <p:nvPr/>
        </p:nvSpPr>
        <p:spPr>
          <a:xfrm>
            <a:off x="2632503" y="1675239"/>
            <a:ext cx="1252950" cy="33940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81CD895-85C8-46D1-9FC2-3C2DB3C059B9}"/>
              </a:ext>
            </a:extLst>
          </p:cNvPr>
          <p:cNvSpPr txBox="1"/>
          <p:nvPr/>
        </p:nvSpPr>
        <p:spPr>
          <a:xfrm>
            <a:off x="3104531" y="1827470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10EFEDF-27C0-4B3F-BC81-5AE62434B363}"/>
              </a:ext>
            </a:extLst>
          </p:cNvPr>
          <p:cNvSpPr txBox="1"/>
          <p:nvPr/>
        </p:nvSpPr>
        <p:spPr>
          <a:xfrm>
            <a:off x="-4918" y="2040850"/>
            <a:ext cx="55533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/>
              <a:t>Step 2: Assembly of transcriptional units for gRNA expression and nuclease expression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9CE509A-3023-486D-9530-5218B1784765}"/>
              </a:ext>
            </a:extLst>
          </p:cNvPr>
          <p:cNvSpPr/>
          <p:nvPr/>
        </p:nvSpPr>
        <p:spPr>
          <a:xfrm>
            <a:off x="218440" y="3773318"/>
            <a:ext cx="2254603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923257D-E14E-40AF-9489-BD546F659A89}"/>
              </a:ext>
            </a:extLst>
          </p:cNvPr>
          <p:cNvSpPr txBox="1"/>
          <p:nvPr/>
        </p:nvSpPr>
        <p:spPr>
          <a:xfrm>
            <a:off x="1274875" y="3934540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L1</a:t>
            </a: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69FB771-6457-4416-BAE8-BB6C4F97643F}"/>
              </a:ext>
            </a:extLst>
          </p:cNvPr>
          <p:cNvGrpSpPr/>
          <p:nvPr/>
        </p:nvGrpSpPr>
        <p:grpSpPr>
          <a:xfrm>
            <a:off x="2203488" y="736358"/>
            <a:ext cx="865392" cy="113315"/>
            <a:chOff x="5797346" y="5709900"/>
            <a:chExt cx="865392" cy="113315"/>
          </a:xfrm>
        </p:grpSpPr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14172443-0C87-450D-B8A0-5B69DB9ED448}"/>
                </a:ext>
              </a:extLst>
            </p:cNvPr>
            <p:cNvCxnSpPr>
              <a:cxnSpLocks/>
            </p:cNvCxnSpPr>
            <p:nvPr/>
          </p:nvCxnSpPr>
          <p:spPr>
            <a:xfrm>
              <a:off x="5797346" y="5709900"/>
              <a:ext cx="75919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8F357AB-07FC-413C-B078-0BF142DB2D16}"/>
                </a:ext>
              </a:extLst>
            </p:cNvPr>
            <p:cNvCxnSpPr>
              <a:cxnSpLocks/>
            </p:cNvCxnSpPr>
            <p:nvPr/>
          </p:nvCxnSpPr>
          <p:spPr>
            <a:xfrm>
              <a:off x="5894682" y="5819403"/>
              <a:ext cx="768056" cy="1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4E912CDC-770E-45D7-BE82-49D0FF3188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4682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B52822D-E75F-4A4E-A6EE-C835C5E327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27914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19284977-545E-4CB9-BEC8-0FE285F474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5953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F8F73C0-9428-417B-8E74-E23B1D153E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99185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CCCCA61-63F8-4660-B7D2-92519FB878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34382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495AA41-C197-4577-80B7-A471B57AD5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14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4228695C-0E11-4919-9396-C9748F3634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05653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B031550-D393-4974-B58E-8AE7276872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8885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11395F9F-B909-4F62-8261-B91D363191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3210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C5A764D-687F-4E2F-ACD7-83A577B210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06442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FCE92101-8B50-42A1-82D5-96046AB698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44481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D857CB2A-B6F0-4326-8F2D-B29F2573DD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7713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BE92D9C-89D6-48F5-87F7-C385CDF00C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2910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98DC0E2F-49EF-4D5A-92F5-DFA7D92DF8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46142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9C42A987-4135-496B-8E7D-CB11E50ADF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4181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2B8E6E74-8B22-4177-A8EF-A5E6606757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7413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D4B51F74-715D-476C-8FE9-11659ACE20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2037" y="5712866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8B54EEE6-372B-432C-B6C5-81E90B29D6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85269" y="5712866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267A5843-EF22-4399-B73C-58E76F9E36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23308" y="570990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4A66808B-36EE-4794-993E-6D96AC7366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56540" y="570990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2473BABF-7536-4101-9CC8-3C73580B7014}"/>
              </a:ext>
            </a:extLst>
          </p:cNvPr>
          <p:cNvSpPr txBox="1"/>
          <p:nvPr/>
        </p:nvSpPr>
        <p:spPr>
          <a:xfrm>
            <a:off x="1245450" y="589130"/>
            <a:ext cx="1008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Annealed oligo</a:t>
            </a:r>
          </a:p>
          <a:p>
            <a:r>
              <a:rPr lang="en-GB" sz="1000" dirty="0"/>
              <a:t>encoding target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4C32A57-FD76-4C83-BBA0-48917A19618C}"/>
              </a:ext>
            </a:extLst>
          </p:cNvPr>
          <p:cNvSpPr/>
          <p:nvPr/>
        </p:nvSpPr>
        <p:spPr>
          <a:xfrm rot="18969484" flipV="1">
            <a:off x="2750480" y="1566738"/>
            <a:ext cx="216000" cy="2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9AE05A54-E58F-4B3B-B5C4-D9661FE17B1A}"/>
              </a:ext>
            </a:extLst>
          </p:cNvPr>
          <p:cNvSpPr/>
          <p:nvPr/>
        </p:nvSpPr>
        <p:spPr>
          <a:xfrm>
            <a:off x="2535417" y="1316054"/>
            <a:ext cx="6652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dirty="0"/>
              <a:t>target</a:t>
            </a:r>
            <a:endParaRPr lang="en-GB" sz="1200" dirty="0"/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3FA0FA67-D307-482D-A5FF-DC0FC3364BB4}"/>
              </a:ext>
            </a:extLst>
          </p:cNvPr>
          <p:cNvSpPr/>
          <p:nvPr/>
        </p:nvSpPr>
        <p:spPr>
          <a:xfrm>
            <a:off x="1400283" y="2635441"/>
            <a:ext cx="1252950" cy="3475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D9C421F-E700-497A-B455-2B6B5A220693}"/>
              </a:ext>
            </a:extLst>
          </p:cNvPr>
          <p:cNvSpPr txBox="1"/>
          <p:nvPr/>
        </p:nvSpPr>
        <p:spPr>
          <a:xfrm>
            <a:off x="1872311" y="2795834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L0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80B4E68E-1066-400D-9AA0-D8BACDD2ABE2}"/>
              </a:ext>
            </a:extLst>
          </p:cNvPr>
          <p:cNvSpPr/>
          <p:nvPr/>
        </p:nvSpPr>
        <p:spPr>
          <a:xfrm rot="18969484" flipV="1">
            <a:off x="1518260" y="2535102"/>
            <a:ext cx="216000" cy="2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D5233264-9304-490F-AF86-69E6072E2800}"/>
              </a:ext>
            </a:extLst>
          </p:cNvPr>
          <p:cNvSpPr/>
          <p:nvPr/>
        </p:nvSpPr>
        <p:spPr>
          <a:xfrm>
            <a:off x="1303197" y="2284418"/>
            <a:ext cx="6652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dirty="0"/>
              <a:t>target</a:t>
            </a:r>
            <a:endParaRPr lang="en-GB" sz="1200" dirty="0"/>
          </a:p>
        </p:txBody>
      </p:sp>
      <p:sp>
        <p:nvSpPr>
          <p:cNvPr id="161" name="Arrow: Right 160">
            <a:extLst>
              <a:ext uri="{FF2B5EF4-FFF2-40B4-BE49-F238E27FC236}">
                <a16:creationId xmlns:a16="http://schemas.microsoft.com/office/drawing/2014/main" id="{8D7DBFDA-CE84-4683-91CC-C973A89BEE84}"/>
              </a:ext>
            </a:extLst>
          </p:cNvPr>
          <p:cNvSpPr/>
          <p:nvPr/>
        </p:nvSpPr>
        <p:spPr>
          <a:xfrm>
            <a:off x="352940" y="3497312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III Promoter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1A37938F-FE88-46C3-81DB-A6B25D831C25}"/>
              </a:ext>
            </a:extLst>
          </p:cNvPr>
          <p:cNvSpPr/>
          <p:nvPr/>
        </p:nvSpPr>
        <p:spPr>
          <a:xfrm rot="18969484" flipV="1">
            <a:off x="1351545" y="3668567"/>
            <a:ext cx="216000" cy="2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A696E7EC-6CCE-4E8D-A6BA-E2B428D905B8}"/>
              </a:ext>
            </a:extLst>
          </p:cNvPr>
          <p:cNvSpPr/>
          <p:nvPr/>
        </p:nvSpPr>
        <p:spPr>
          <a:xfrm>
            <a:off x="1122414" y="3417883"/>
            <a:ext cx="6652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dirty="0"/>
              <a:t>target</a:t>
            </a:r>
            <a:endParaRPr lang="en-GB" sz="1200" dirty="0"/>
          </a:p>
        </p:txBody>
      </p: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329CE9DC-F456-4179-B075-A29CB10B03E1}"/>
              </a:ext>
            </a:extLst>
          </p:cNvPr>
          <p:cNvCxnSpPr>
            <a:cxnSpLocks/>
          </p:cNvCxnSpPr>
          <p:nvPr/>
        </p:nvCxnSpPr>
        <p:spPr>
          <a:xfrm>
            <a:off x="3286026" y="1039454"/>
            <a:ext cx="0" cy="32796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3599D38-B5D1-490E-A513-83B2D40754CC}"/>
              </a:ext>
            </a:extLst>
          </p:cNvPr>
          <p:cNvSpPr/>
          <p:nvPr/>
        </p:nvSpPr>
        <p:spPr>
          <a:xfrm>
            <a:off x="2830306" y="1027449"/>
            <a:ext cx="15381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err="1"/>
              <a:t>BpiI</a:t>
            </a:r>
            <a:r>
              <a:rPr lang="en-GB" sz="1200" dirty="0"/>
              <a:t>   T4 DNA Ligase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89DF981F-44F9-4C93-B7BC-3602DC521088}"/>
              </a:ext>
            </a:extLst>
          </p:cNvPr>
          <p:cNvSpPr txBox="1"/>
          <p:nvPr/>
        </p:nvSpPr>
        <p:spPr>
          <a:xfrm>
            <a:off x="31598" y="4208199"/>
            <a:ext cx="270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/>
              <a:t>Step 3: Assembly of multigene construct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AFEFA137-B05D-4118-9258-E0B3DB6CD05C}"/>
              </a:ext>
            </a:extLst>
          </p:cNvPr>
          <p:cNvSpPr/>
          <p:nvPr/>
        </p:nvSpPr>
        <p:spPr>
          <a:xfrm>
            <a:off x="2369863" y="4771070"/>
            <a:ext cx="2136741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71" name="Arrow: Right 170">
            <a:extLst>
              <a:ext uri="{FF2B5EF4-FFF2-40B4-BE49-F238E27FC236}">
                <a16:creationId xmlns:a16="http://schemas.microsoft.com/office/drawing/2014/main" id="{409D3599-6B87-4CA3-83AB-DA08FBD00EE2}"/>
              </a:ext>
            </a:extLst>
          </p:cNvPr>
          <p:cNvSpPr/>
          <p:nvPr/>
        </p:nvSpPr>
        <p:spPr>
          <a:xfrm>
            <a:off x="2408917" y="4499476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62980AF3-CDCA-412C-8AEC-C51C22AD6621}"/>
              </a:ext>
            </a:extLst>
          </p:cNvPr>
          <p:cNvSpPr/>
          <p:nvPr/>
        </p:nvSpPr>
        <p:spPr>
          <a:xfrm>
            <a:off x="3364108" y="4624107"/>
            <a:ext cx="715367" cy="284333"/>
          </a:xfrm>
          <a:prstGeom prst="rect">
            <a:avLst/>
          </a:prstGeom>
          <a:solidFill>
            <a:srgbClr val="7EBE55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Nuclease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E3C5BF97-8486-4390-9D59-D3FAC148271E}"/>
              </a:ext>
            </a:extLst>
          </p:cNvPr>
          <p:cNvSpPr/>
          <p:nvPr/>
        </p:nvSpPr>
        <p:spPr>
          <a:xfrm>
            <a:off x="4086007" y="4624107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15768A6-03AE-4D45-98C6-D6C748110510}"/>
              </a:ext>
            </a:extLst>
          </p:cNvPr>
          <p:cNvSpPr txBox="1"/>
          <p:nvPr/>
        </p:nvSpPr>
        <p:spPr>
          <a:xfrm>
            <a:off x="3372152" y="4932292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L1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2991C41-6A2F-441B-9382-C3DAB1CCAC18}"/>
              </a:ext>
            </a:extLst>
          </p:cNvPr>
          <p:cNvSpPr/>
          <p:nvPr/>
        </p:nvSpPr>
        <p:spPr>
          <a:xfrm>
            <a:off x="4576677" y="4771070"/>
            <a:ext cx="2136742" cy="34548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B5315961-248C-4AFE-B398-964CD86D8984}"/>
              </a:ext>
            </a:extLst>
          </p:cNvPr>
          <p:cNvSpPr txBox="1"/>
          <p:nvPr/>
        </p:nvSpPr>
        <p:spPr>
          <a:xfrm>
            <a:off x="5566091" y="4934933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L1</a:t>
            </a:r>
          </a:p>
        </p:txBody>
      </p:sp>
      <p:sp>
        <p:nvSpPr>
          <p:cNvPr id="177" name="Arrow: Right 176">
            <a:extLst>
              <a:ext uri="{FF2B5EF4-FFF2-40B4-BE49-F238E27FC236}">
                <a16:creationId xmlns:a16="http://schemas.microsoft.com/office/drawing/2014/main" id="{41AF5314-7882-4953-A2DD-AFAAEA04ED13}"/>
              </a:ext>
            </a:extLst>
          </p:cNvPr>
          <p:cNvSpPr/>
          <p:nvPr/>
        </p:nvSpPr>
        <p:spPr>
          <a:xfrm>
            <a:off x="4621898" y="4497705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III Promoter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2812BCC1-97A3-47C9-97AF-5EE1639E9D15}"/>
              </a:ext>
            </a:extLst>
          </p:cNvPr>
          <p:cNvSpPr/>
          <p:nvPr/>
        </p:nvSpPr>
        <p:spPr>
          <a:xfrm rot="18969484" flipV="1">
            <a:off x="5620503" y="4668960"/>
            <a:ext cx="216000" cy="2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D7B61346-109E-428D-AA0E-3D211D939A53}"/>
              </a:ext>
            </a:extLst>
          </p:cNvPr>
          <p:cNvSpPr/>
          <p:nvPr/>
        </p:nvSpPr>
        <p:spPr>
          <a:xfrm>
            <a:off x="5388230" y="4418276"/>
            <a:ext cx="6652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dirty="0"/>
              <a:t>target</a:t>
            </a:r>
            <a:endParaRPr lang="en-GB" sz="1200" dirty="0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52516FB7-91C5-4838-9C35-5AFDFC1DDF12}"/>
              </a:ext>
            </a:extLst>
          </p:cNvPr>
          <p:cNvSpPr/>
          <p:nvPr/>
        </p:nvSpPr>
        <p:spPr>
          <a:xfrm>
            <a:off x="97654" y="4766471"/>
            <a:ext cx="2191422" cy="34874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82" name="Arrow: Right 181">
            <a:extLst>
              <a:ext uri="{FF2B5EF4-FFF2-40B4-BE49-F238E27FC236}">
                <a16:creationId xmlns:a16="http://schemas.microsoft.com/office/drawing/2014/main" id="{698EF221-2F66-4A79-952E-83BB825B53F9}"/>
              </a:ext>
            </a:extLst>
          </p:cNvPr>
          <p:cNvSpPr/>
          <p:nvPr/>
        </p:nvSpPr>
        <p:spPr>
          <a:xfrm>
            <a:off x="142606" y="4500779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7B102C39-33E6-47F5-A159-24CA24CB09A1}"/>
              </a:ext>
            </a:extLst>
          </p:cNvPr>
          <p:cNvSpPr/>
          <p:nvPr/>
        </p:nvSpPr>
        <p:spPr>
          <a:xfrm>
            <a:off x="1093594" y="4625410"/>
            <a:ext cx="778383" cy="284333"/>
          </a:xfrm>
          <a:prstGeom prst="rect">
            <a:avLst/>
          </a:prstGeom>
          <a:solidFill>
            <a:srgbClr val="00B0F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Selectable marker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843F593E-41EB-4792-9FAF-72B0FA359415}"/>
              </a:ext>
            </a:extLst>
          </p:cNvPr>
          <p:cNvSpPr/>
          <p:nvPr/>
        </p:nvSpPr>
        <p:spPr>
          <a:xfrm>
            <a:off x="1876455" y="4625410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84D1CE2-8813-4076-B86C-A6C8FD26AE8E}"/>
              </a:ext>
            </a:extLst>
          </p:cNvPr>
          <p:cNvSpPr txBox="1"/>
          <p:nvPr/>
        </p:nvSpPr>
        <p:spPr>
          <a:xfrm>
            <a:off x="1085436" y="4933595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L1</a:t>
            </a:r>
          </a:p>
        </p:txBody>
      </p: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CB30C063-D135-400D-9439-52A5050B36CB}"/>
              </a:ext>
            </a:extLst>
          </p:cNvPr>
          <p:cNvCxnSpPr>
            <a:cxnSpLocks/>
          </p:cNvCxnSpPr>
          <p:nvPr/>
        </p:nvCxnSpPr>
        <p:spPr>
          <a:xfrm>
            <a:off x="1349522" y="3075217"/>
            <a:ext cx="0" cy="32796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BD00D3F-17A6-4CDC-B45D-CB09230C1D09}"/>
              </a:ext>
            </a:extLst>
          </p:cNvPr>
          <p:cNvSpPr/>
          <p:nvPr/>
        </p:nvSpPr>
        <p:spPr>
          <a:xfrm>
            <a:off x="893802" y="3063212"/>
            <a:ext cx="15381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err="1"/>
              <a:t>BsaI</a:t>
            </a:r>
            <a:r>
              <a:rPr lang="en-GB" sz="1200" dirty="0"/>
              <a:t>   T4 DNA Ligase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909D6F90-60EF-403A-A8E3-C8B1A7EB4AA9}"/>
              </a:ext>
            </a:extLst>
          </p:cNvPr>
          <p:cNvCxnSpPr>
            <a:cxnSpLocks/>
          </p:cNvCxnSpPr>
          <p:nvPr/>
        </p:nvCxnSpPr>
        <p:spPr>
          <a:xfrm>
            <a:off x="5235051" y="3075217"/>
            <a:ext cx="0" cy="32796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Rectangle 188">
            <a:extLst>
              <a:ext uri="{FF2B5EF4-FFF2-40B4-BE49-F238E27FC236}">
                <a16:creationId xmlns:a16="http://schemas.microsoft.com/office/drawing/2014/main" id="{9224D675-732F-42AA-800B-F56760B1857F}"/>
              </a:ext>
            </a:extLst>
          </p:cNvPr>
          <p:cNvSpPr/>
          <p:nvPr/>
        </p:nvSpPr>
        <p:spPr>
          <a:xfrm>
            <a:off x="4779331" y="3063212"/>
            <a:ext cx="15381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err="1"/>
              <a:t>BsaI</a:t>
            </a:r>
            <a:r>
              <a:rPr lang="en-GB" sz="1200" dirty="0"/>
              <a:t>   T4 DNA Ligase</a:t>
            </a:r>
          </a:p>
        </p:txBody>
      </p:sp>
      <p:sp>
        <p:nvSpPr>
          <p:cNvPr id="190" name="Arrow: Right 189">
            <a:extLst>
              <a:ext uri="{FF2B5EF4-FFF2-40B4-BE49-F238E27FC236}">
                <a16:creationId xmlns:a16="http://schemas.microsoft.com/office/drawing/2014/main" id="{BCB459CB-4DD6-4DF8-A802-62E11560AD89}"/>
              </a:ext>
            </a:extLst>
          </p:cNvPr>
          <p:cNvSpPr/>
          <p:nvPr/>
        </p:nvSpPr>
        <p:spPr>
          <a:xfrm>
            <a:off x="2466899" y="5640106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8B037950-4660-47EB-A3C5-63D5C5A79B73}"/>
              </a:ext>
            </a:extLst>
          </p:cNvPr>
          <p:cNvSpPr/>
          <p:nvPr/>
        </p:nvSpPr>
        <p:spPr>
          <a:xfrm>
            <a:off x="3425427" y="5764737"/>
            <a:ext cx="715367" cy="284333"/>
          </a:xfrm>
          <a:prstGeom prst="rect">
            <a:avLst/>
          </a:prstGeom>
          <a:solidFill>
            <a:srgbClr val="7EBE55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Nuclease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F338A4EB-983B-433C-B81A-D9FC612DC3D2}"/>
              </a:ext>
            </a:extLst>
          </p:cNvPr>
          <p:cNvSpPr/>
          <p:nvPr/>
        </p:nvSpPr>
        <p:spPr>
          <a:xfrm>
            <a:off x="4147326" y="5764737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193" name="Arrow: Right 192">
            <a:extLst>
              <a:ext uri="{FF2B5EF4-FFF2-40B4-BE49-F238E27FC236}">
                <a16:creationId xmlns:a16="http://schemas.microsoft.com/office/drawing/2014/main" id="{4B2E4702-AF09-4ADB-ABF8-293DD5CCA3CB}"/>
              </a:ext>
            </a:extLst>
          </p:cNvPr>
          <p:cNvSpPr/>
          <p:nvPr/>
        </p:nvSpPr>
        <p:spPr>
          <a:xfrm>
            <a:off x="4606602" y="5632676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III Promoter</a:t>
            </a: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AC12CDAC-A390-4A72-8BD4-996D4B6DD0A3}"/>
              </a:ext>
            </a:extLst>
          </p:cNvPr>
          <p:cNvSpPr/>
          <p:nvPr/>
        </p:nvSpPr>
        <p:spPr>
          <a:xfrm rot="18969484" flipV="1">
            <a:off x="5605207" y="5803931"/>
            <a:ext cx="216000" cy="2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6" name="Arrow: Right 215">
            <a:extLst>
              <a:ext uri="{FF2B5EF4-FFF2-40B4-BE49-F238E27FC236}">
                <a16:creationId xmlns:a16="http://schemas.microsoft.com/office/drawing/2014/main" id="{05F232D0-6476-4069-8682-E36F60A28668}"/>
              </a:ext>
            </a:extLst>
          </p:cNvPr>
          <p:cNvSpPr/>
          <p:nvPr/>
        </p:nvSpPr>
        <p:spPr>
          <a:xfrm>
            <a:off x="263959" y="5641409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6F33AC3B-213E-42BE-89BB-DF9A2F8F71F8}"/>
              </a:ext>
            </a:extLst>
          </p:cNvPr>
          <p:cNvSpPr/>
          <p:nvPr/>
        </p:nvSpPr>
        <p:spPr>
          <a:xfrm>
            <a:off x="1218284" y="5766040"/>
            <a:ext cx="778383" cy="284333"/>
          </a:xfrm>
          <a:prstGeom prst="rect">
            <a:avLst/>
          </a:prstGeom>
          <a:solidFill>
            <a:srgbClr val="00B0F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Selectable marker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ADF2A310-0AFA-4BED-AC14-EE9F050F75B9}"/>
              </a:ext>
            </a:extLst>
          </p:cNvPr>
          <p:cNvSpPr/>
          <p:nvPr/>
        </p:nvSpPr>
        <p:spPr>
          <a:xfrm>
            <a:off x="2001145" y="5766040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35BB2C30-17E8-435D-B91E-11FCA89A6F9C}"/>
              </a:ext>
            </a:extLst>
          </p:cNvPr>
          <p:cNvSpPr txBox="1"/>
          <p:nvPr/>
        </p:nvSpPr>
        <p:spPr>
          <a:xfrm>
            <a:off x="3341012" y="6063952"/>
            <a:ext cx="879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L2</a:t>
            </a:r>
          </a:p>
        </p:txBody>
      </p: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8552D3E8-A919-4E8D-928B-2306F1DB5EA8}"/>
              </a:ext>
            </a:extLst>
          </p:cNvPr>
          <p:cNvCxnSpPr>
            <a:cxnSpLocks/>
          </p:cNvCxnSpPr>
          <p:nvPr/>
        </p:nvCxnSpPr>
        <p:spPr>
          <a:xfrm>
            <a:off x="3465679" y="5269844"/>
            <a:ext cx="0" cy="32796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Rectangle 222">
            <a:extLst>
              <a:ext uri="{FF2B5EF4-FFF2-40B4-BE49-F238E27FC236}">
                <a16:creationId xmlns:a16="http://schemas.microsoft.com/office/drawing/2014/main" id="{DE0932CD-CF5E-40A0-8464-BC2B8FB788DC}"/>
              </a:ext>
            </a:extLst>
          </p:cNvPr>
          <p:cNvSpPr/>
          <p:nvPr/>
        </p:nvSpPr>
        <p:spPr>
          <a:xfrm>
            <a:off x="3009959" y="5257839"/>
            <a:ext cx="15381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err="1"/>
              <a:t>BpiI</a:t>
            </a:r>
            <a:r>
              <a:rPr lang="en-GB" sz="1200" dirty="0"/>
              <a:t>   T4 DNA Ligase</a:t>
            </a: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70315272-2C68-4AC1-9C84-00127930A4BE}"/>
              </a:ext>
            </a:extLst>
          </p:cNvPr>
          <p:cNvSpPr/>
          <p:nvPr/>
        </p:nvSpPr>
        <p:spPr>
          <a:xfrm>
            <a:off x="5368102" y="5548703"/>
            <a:ext cx="6652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dirty="0"/>
              <a:t>target</a:t>
            </a:r>
            <a:endParaRPr lang="en-GB" sz="1200" dirty="0"/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B9AD6A8D-E658-4A24-903D-5ED28ABA4269}"/>
              </a:ext>
            </a:extLst>
          </p:cNvPr>
          <p:cNvSpPr/>
          <p:nvPr/>
        </p:nvSpPr>
        <p:spPr>
          <a:xfrm>
            <a:off x="3020755" y="1528847"/>
            <a:ext cx="789917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gRNA backbone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8D191381-8BA6-409C-90B9-902567B53751}"/>
              </a:ext>
            </a:extLst>
          </p:cNvPr>
          <p:cNvSpPr/>
          <p:nvPr/>
        </p:nvSpPr>
        <p:spPr>
          <a:xfrm>
            <a:off x="1787790" y="2495374"/>
            <a:ext cx="789917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gRNA backbone</a:t>
            </a: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9F79B43B-AF47-4E20-8B54-73407B582C08}"/>
              </a:ext>
            </a:extLst>
          </p:cNvPr>
          <p:cNvSpPr/>
          <p:nvPr/>
        </p:nvSpPr>
        <p:spPr>
          <a:xfrm>
            <a:off x="1614575" y="3639133"/>
            <a:ext cx="789917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gRNA backbone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509244E5-4AF0-4AF2-A460-77A6D994222A}"/>
              </a:ext>
            </a:extLst>
          </p:cNvPr>
          <p:cNvSpPr/>
          <p:nvPr/>
        </p:nvSpPr>
        <p:spPr>
          <a:xfrm>
            <a:off x="5889099" y="4638371"/>
            <a:ext cx="789917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gRNA backbone</a:t>
            </a: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4089CE18-840E-4C17-888D-6943FCF12598}"/>
              </a:ext>
            </a:extLst>
          </p:cNvPr>
          <p:cNvSpPr/>
          <p:nvPr/>
        </p:nvSpPr>
        <p:spPr>
          <a:xfrm>
            <a:off x="5873287" y="5764240"/>
            <a:ext cx="789917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gRNA backbone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3E366B5-9041-4576-9FFE-61BBC150515B}"/>
              </a:ext>
            </a:extLst>
          </p:cNvPr>
          <p:cNvSpPr txBox="1"/>
          <p:nvPr/>
        </p:nvSpPr>
        <p:spPr>
          <a:xfrm>
            <a:off x="94467" y="9316870"/>
            <a:ext cx="6312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Fig. S2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A flowchart diagram illustrating assembly of level 2 constructs with gRNAs expressed under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individual Pol III promoters.   </a:t>
            </a:r>
          </a:p>
        </p:txBody>
      </p:sp>
    </p:spTree>
    <p:extLst>
      <p:ext uri="{BB962C8B-B14F-4D97-AF65-F5344CB8AC3E}">
        <p14:creationId xmlns:p14="http://schemas.microsoft.com/office/powerpoint/2010/main" val="262750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65D9E0E7-2E3E-4FC2-9A85-5550086C582E}"/>
              </a:ext>
            </a:extLst>
          </p:cNvPr>
          <p:cNvCxnSpPr>
            <a:cxnSpLocks/>
          </p:cNvCxnSpPr>
          <p:nvPr/>
        </p:nvCxnSpPr>
        <p:spPr>
          <a:xfrm>
            <a:off x="1325400" y="6021570"/>
            <a:ext cx="4315867" cy="851434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4D9EAE4-EA0B-4221-809D-52DF133F1CA3}"/>
              </a:ext>
            </a:extLst>
          </p:cNvPr>
          <p:cNvCxnSpPr/>
          <p:nvPr/>
        </p:nvCxnSpPr>
        <p:spPr>
          <a:xfrm flipV="1">
            <a:off x="1308889" y="5978320"/>
            <a:ext cx="5450397" cy="41564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33D6EA5-6FD9-466F-A1A7-82D5CF67D435}"/>
              </a:ext>
            </a:extLst>
          </p:cNvPr>
          <p:cNvSpPr/>
          <p:nvPr/>
        </p:nvSpPr>
        <p:spPr>
          <a:xfrm>
            <a:off x="4852843" y="5922628"/>
            <a:ext cx="229753" cy="189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E9A922-88BB-4166-BB6C-336792936D28}"/>
              </a:ext>
            </a:extLst>
          </p:cNvPr>
          <p:cNvSpPr txBox="1"/>
          <p:nvPr/>
        </p:nvSpPr>
        <p:spPr>
          <a:xfrm>
            <a:off x="4741681" y="5827138"/>
            <a:ext cx="5477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/.../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6FAB1B2B-98BA-4365-9CAE-0DC59E0E5B62}"/>
              </a:ext>
            </a:extLst>
          </p:cNvPr>
          <p:cNvSpPr/>
          <p:nvPr/>
        </p:nvSpPr>
        <p:spPr>
          <a:xfrm>
            <a:off x="273925" y="7017205"/>
            <a:ext cx="6344058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A5A7DC2-199E-4516-84D8-5D4FA3AA0F9D}"/>
              </a:ext>
            </a:extLst>
          </p:cNvPr>
          <p:cNvSpPr/>
          <p:nvPr/>
        </p:nvSpPr>
        <p:spPr>
          <a:xfrm>
            <a:off x="3207978" y="611713"/>
            <a:ext cx="1349197" cy="33940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8CACDF4-5098-43D1-A380-EFEB136D227B}"/>
              </a:ext>
            </a:extLst>
          </p:cNvPr>
          <p:cNvSpPr/>
          <p:nvPr/>
        </p:nvSpPr>
        <p:spPr>
          <a:xfrm>
            <a:off x="3914720" y="3773318"/>
            <a:ext cx="2254603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07" name="Arrow: Right 106">
            <a:extLst>
              <a:ext uri="{FF2B5EF4-FFF2-40B4-BE49-F238E27FC236}">
                <a16:creationId xmlns:a16="http://schemas.microsoft.com/office/drawing/2014/main" id="{6B0E8C8E-7BFD-49C1-80CD-C033B669330C}"/>
              </a:ext>
            </a:extLst>
          </p:cNvPr>
          <p:cNvSpPr/>
          <p:nvPr/>
        </p:nvSpPr>
        <p:spPr>
          <a:xfrm>
            <a:off x="4030178" y="3501724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B442D70-BF58-4B61-89B1-B024BE28CE9B}"/>
              </a:ext>
            </a:extLst>
          </p:cNvPr>
          <p:cNvSpPr/>
          <p:nvPr/>
        </p:nvSpPr>
        <p:spPr>
          <a:xfrm>
            <a:off x="4985369" y="3626355"/>
            <a:ext cx="715367" cy="284333"/>
          </a:xfrm>
          <a:prstGeom prst="rect">
            <a:avLst/>
          </a:prstGeom>
          <a:solidFill>
            <a:srgbClr val="7EBE55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Nuclease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0E348282-0605-4137-A665-CB8CEB828844}"/>
              </a:ext>
            </a:extLst>
          </p:cNvPr>
          <p:cNvSpPr/>
          <p:nvPr/>
        </p:nvSpPr>
        <p:spPr>
          <a:xfrm>
            <a:off x="5707268" y="3626355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229C529-E524-4794-8EB1-5A02A79147E3}"/>
              </a:ext>
            </a:extLst>
          </p:cNvPr>
          <p:cNvSpPr/>
          <p:nvPr/>
        </p:nvSpPr>
        <p:spPr>
          <a:xfrm>
            <a:off x="120806" y="2635441"/>
            <a:ext cx="1140142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13" name="Arrow: Right 112">
            <a:extLst>
              <a:ext uri="{FF2B5EF4-FFF2-40B4-BE49-F238E27FC236}">
                <a16:creationId xmlns:a16="http://schemas.microsoft.com/office/drawing/2014/main" id="{285772FF-A5DD-4151-A925-0E2E51927636}"/>
              </a:ext>
            </a:extLst>
          </p:cNvPr>
          <p:cNvSpPr/>
          <p:nvPr/>
        </p:nvSpPr>
        <p:spPr>
          <a:xfrm>
            <a:off x="236264" y="2363847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III Promoter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98FD297-F780-483A-B42E-83AD1A7F4FF6}"/>
              </a:ext>
            </a:extLst>
          </p:cNvPr>
          <p:cNvSpPr txBox="1"/>
          <p:nvPr/>
        </p:nvSpPr>
        <p:spPr>
          <a:xfrm>
            <a:off x="0" y="157527"/>
            <a:ext cx="3911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/>
              <a:t>Step 1: Integration of target site into modular vector system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5167EA-3794-40DD-BFE1-596A87A969DE}"/>
              </a:ext>
            </a:extLst>
          </p:cNvPr>
          <p:cNvSpPr txBox="1"/>
          <p:nvPr/>
        </p:nvSpPr>
        <p:spPr>
          <a:xfrm>
            <a:off x="3597590" y="763944"/>
            <a:ext cx="5886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1-6 x L0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4F38B56-FF9E-40C8-A36D-E4CEF31F356E}"/>
              </a:ext>
            </a:extLst>
          </p:cNvPr>
          <p:cNvSpPr txBox="1"/>
          <p:nvPr/>
        </p:nvSpPr>
        <p:spPr>
          <a:xfrm>
            <a:off x="556822" y="2787934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L0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90D5AE8-A0D3-4429-BB8A-9C326F4CDAD6}"/>
              </a:ext>
            </a:extLst>
          </p:cNvPr>
          <p:cNvSpPr txBox="1"/>
          <p:nvPr/>
        </p:nvSpPr>
        <p:spPr>
          <a:xfrm>
            <a:off x="4971155" y="3934540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L1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A916ACC-7FB4-4111-BDF9-7317A4BDBD29}"/>
              </a:ext>
            </a:extLst>
          </p:cNvPr>
          <p:cNvSpPr/>
          <p:nvPr/>
        </p:nvSpPr>
        <p:spPr>
          <a:xfrm>
            <a:off x="2376624" y="1675239"/>
            <a:ext cx="1708250" cy="33940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81CD895-85C8-46D1-9FC2-3C2DB3C059B9}"/>
              </a:ext>
            </a:extLst>
          </p:cNvPr>
          <p:cNvSpPr txBox="1"/>
          <p:nvPr/>
        </p:nvSpPr>
        <p:spPr>
          <a:xfrm>
            <a:off x="2973211" y="1827470"/>
            <a:ext cx="588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1-6 x L0</a:t>
            </a:r>
          </a:p>
          <a:p>
            <a:endParaRPr lang="en-GB" sz="1000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10EFEDF-27C0-4B3F-BC81-5AE62434B363}"/>
              </a:ext>
            </a:extLst>
          </p:cNvPr>
          <p:cNvSpPr txBox="1"/>
          <p:nvPr/>
        </p:nvSpPr>
        <p:spPr>
          <a:xfrm>
            <a:off x="-4918" y="2040850"/>
            <a:ext cx="55533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/>
              <a:t>Step 2: Assembly of transcriptional units for gRNA expression and nuclease expression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E9CE509A-3023-486D-9530-5218B1784765}"/>
              </a:ext>
            </a:extLst>
          </p:cNvPr>
          <p:cNvSpPr/>
          <p:nvPr/>
        </p:nvSpPr>
        <p:spPr>
          <a:xfrm>
            <a:off x="299917" y="3773318"/>
            <a:ext cx="2151423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923257D-E14E-40AF-9489-BD546F659A89}"/>
              </a:ext>
            </a:extLst>
          </p:cNvPr>
          <p:cNvSpPr txBox="1"/>
          <p:nvPr/>
        </p:nvSpPr>
        <p:spPr>
          <a:xfrm>
            <a:off x="1216498" y="3934540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L1</a:t>
            </a:r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69FB771-6457-4416-BAE8-BB6C4F97643F}"/>
              </a:ext>
            </a:extLst>
          </p:cNvPr>
          <p:cNvGrpSpPr/>
          <p:nvPr/>
        </p:nvGrpSpPr>
        <p:grpSpPr>
          <a:xfrm>
            <a:off x="2203488" y="736358"/>
            <a:ext cx="865392" cy="113315"/>
            <a:chOff x="5797346" y="5709900"/>
            <a:chExt cx="865392" cy="113315"/>
          </a:xfrm>
        </p:grpSpPr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14172443-0C87-450D-B8A0-5B69DB9ED448}"/>
                </a:ext>
              </a:extLst>
            </p:cNvPr>
            <p:cNvCxnSpPr>
              <a:cxnSpLocks/>
            </p:cNvCxnSpPr>
            <p:nvPr/>
          </p:nvCxnSpPr>
          <p:spPr>
            <a:xfrm>
              <a:off x="5797346" y="5709900"/>
              <a:ext cx="759194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8F357AB-07FC-413C-B078-0BF142DB2D16}"/>
                </a:ext>
              </a:extLst>
            </p:cNvPr>
            <p:cNvCxnSpPr>
              <a:cxnSpLocks/>
            </p:cNvCxnSpPr>
            <p:nvPr/>
          </p:nvCxnSpPr>
          <p:spPr>
            <a:xfrm>
              <a:off x="5894682" y="5819403"/>
              <a:ext cx="768056" cy="1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4E912CDC-770E-45D7-BE82-49D0FF3188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94682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B52822D-E75F-4A4E-A6EE-C835C5E327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27914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19284977-545E-4CB9-BEC8-0FE285F474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5953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7F8F73C0-9428-417B-8E74-E23B1D153E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99185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CCCCA61-63F8-4660-B7D2-92519FB878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34382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495AA41-C197-4577-80B7-A471B57AD5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7614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4228695C-0E11-4919-9396-C9748F3634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05653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5B031550-D393-4974-B58E-8AE7276872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8885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11395F9F-B909-4F62-8261-B91D363191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73210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C5A764D-687F-4E2F-ACD7-83A577B210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06442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FCE92101-8B50-42A1-82D5-96046AB698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44481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D857CB2A-B6F0-4326-8F2D-B29F2573DD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7713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BE92D9C-89D6-48F5-87F7-C385CDF00C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12910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98DC0E2F-49EF-4D5A-92F5-DFA7D92DF8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46142" y="571335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9C42A987-4135-496B-8E7D-CB11E50ADF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4181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2B8E6E74-8B22-4177-A8EF-A5E6606757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7413" y="5710384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D4B51F74-715D-476C-8FE9-11659ACE20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2037" y="5712866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8B54EEE6-372B-432C-B6C5-81E90B29D6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85269" y="5712866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267A5843-EF22-4399-B73C-58E76F9E36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23308" y="570990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4A66808B-36EE-4794-993E-6D96AC7366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56540" y="5709900"/>
              <a:ext cx="0" cy="1098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" name="TextBox 152">
            <a:extLst>
              <a:ext uri="{FF2B5EF4-FFF2-40B4-BE49-F238E27FC236}">
                <a16:creationId xmlns:a16="http://schemas.microsoft.com/office/drawing/2014/main" id="{2473BABF-7536-4101-9CC8-3C73580B7014}"/>
              </a:ext>
            </a:extLst>
          </p:cNvPr>
          <p:cNvSpPr txBox="1"/>
          <p:nvPr/>
        </p:nvSpPr>
        <p:spPr>
          <a:xfrm>
            <a:off x="1118707" y="589130"/>
            <a:ext cx="11352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Annealed oligo</a:t>
            </a:r>
          </a:p>
          <a:p>
            <a:r>
              <a:rPr lang="en-GB" sz="1000" dirty="0"/>
              <a:t>encoding target(s)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4C32A57-FD76-4C83-BBA0-48917A19618C}"/>
              </a:ext>
            </a:extLst>
          </p:cNvPr>
          <p:cNvSpPr/>
          <p:nvPr/>
        </p:nvSpPr>
        <p:spPr>
          <a:xfrm rot="18969484" flipV="1">
            <a:off x="2998540" y="1566738"/>
            <a:ext cx="216000" cy="2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9AE05A54-E58F-4B3B-B5C4-D9661FE17B1A}"/>
              </a:ext>
            </a:extLst>
          </p:cNvPr>
          <p:cNvSpPr/>
          <p:nvPr/>
        </p:nvSpPr>
        <p:spPr>
          <a:xfrm>
            <a:off x="2734837" y="1316054"/>
            <a:ext cx="6652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dirty="0"/>
              <a:t>target</a:t>
            </a:r>
            <a:endParaRPr lang="en-GB" sz="1200" dirty="0"/>
          </a:p>
        </p:txBody>
      </p:sp>
      <p:sp>
        <p:nvSpPr>
          <p:cNvPr id="161" name="Arrow: Right 160">
            <a:extLst>
              <a:ext uri="{FF2B5EF4-FFF2-40B4-BE49-F238E27FC236}">
                <a16:creationId xmlns:a16="http://schemas.microsoft.com/office/drawing/2014/main" id="{8D7DBFDA-CE84-4683-91CC-C973A89BEE84}"/>
              </a:ext>
            </a:extLst>
          </p:cNvPr>
          <p:cNvSpPr/>
          <p:nvPr/>
        </p:nvSpPr>
        <p:spPr>
          <a:xfrm>
            <a:off x="434417" y="3497312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III Promoter</a:t>
            </a:r>
          </a:p>
        </p:txBody>
      </p: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329CE9DC-F456-4179-B075-A29CB10B03E1}"/>
              </a:ext>
            </a:extLst>
          </p:cNvPr>
          <p:cNvCxnSpPr>
            <a:cxnSpLocks/>
          </p:cNvCxnSpPr>
          <p:nvPr/>
        </p:nvCxnSpPr>
        <p:spPr>
          <a:xfrm>
            <a:off x="3286026" y="1039454"/>
            <a:ext cx="0" cy="32796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3599D38-B5D1-490E-A513-83B2D40754CC}"/>
              </a:ext>
            </a:extLst>
          </p:cNvPr>
          <p:cNvSpPr/>
          <p:nvPr/>
        </p:nvSpPr>
        <p:spPr>
          <a:xfrm>
            <a:off x="2830306" y="1027449"/>
            <a:ext cx="15381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err="1"/>
              <a:t>BpiI</a:t>
            </a:r>
            <a:r>
              <a:rPr lang="en-GB" sz="1200" dirty="0"/>
              <a:t>   T4 DNA Ligase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89DF981F-44F9-4C93-B7BC-3602DC521088}"/>
              </a:ext>
            </a:extLst>
          </p:cNvPr>
          <p:cNvSpPr txBox="1"/>
          <p:nvPr/>
        </p:nvSpPr>
        <p:spPr>
          <a:xfrm>
            <a:off x="31598" y="4208199"/>
            <a:ext cx="2700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u="sng" dirty="0"/>
              <a:t>Step 3: Assembly of multigene construct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AFEFA137-B05D-4118-9258-E0B3DB6CD05C}"/>
              </a:ext>
            </a:extLst>
          </p:cNvPr>
          <p:cNvSpPr/>
          <p:nvPr/>
        </p:nvSpPr>
        <p:spPr>
          <a:xfrm>
            <a:off x="2426385" y="4771070"/>
            <a:ext cx="2136741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71" name="Arrow: Right 170">
            <a:extLst>
              <a:ext uri="{FF2B5EF4-FFF2-40B4-BE49-F238E27FC236}">
                <a16:creationId xmlns:a16="http://schemas.microsoft.com/office/drawing/2014/main" id="{409D3599-6B87-4CA3-83AB-DA08FBD00EE2}"/>
              </a:ext>
            </a:extLst>
          </p:cNvPr>
          <p:cNvSpPr/>
          <p:nvPr/>
        </p:nvSpPr>
        <p:spPr>
          <a:xfrm>
            <a:off x="2465439" y="4499476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62980AF3-CDCA-412C-8AEC-C51C22AD6621}"/>
              </a:ext>
            </a:extLst>
          </p:cNvPr>
          <p:cNvSpPr/>
          <p:nvPr/>
        </p:nvSpPr>
        <p:spPr>
          <a:xfrm>
            <a:off x="3420630" y="4624107"/>
            <a:ext cx="715367" cy="284333"/>
          </a:xfrm>
          <a:prstGeom prst="rect">
            <a:avLst/>
          </a:prstGeom>
          <a:solidFill>
            <a:srgbClr val="7EBE55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Nuclease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E3C5BF97-8486-4390-9D59-D3FAC148271E}"/>
              </a:ext>
            </a:extLst>
          </p:cNvPr>
          <p:cNvSpPr/>
          <p:nvPr/>
        </p:nvSpPr>
        <p:spPr>
          <a:xfrm>
            <a:off x="4142529" y="4624107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815768A6-03AE-4D45-98C6-D6C748110510}"/>
              </a:ext>
            </a:extLst>
          </p:cNvPr>
          <p:cNvSpPr txBox="1"/>
          <p:nvPr/>
        </p:nvSpPr>
        <p:spPr>
          <a:xfrm>
            <a:off x="3428674" y="4932292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L1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62991C41-6A2F-441B-9382-C3DAB1CCAC18}"/>
              </a:ext>
            </a:extLst>
          </p:cNvPr>
          <p:cNvSpPr/>
          <p:nvPr/>
        </p:nvSpPr>
        <p:spPr>
          <a:xfrm>
            <a:off x="4633198" y="4771070"/>
            <a:ext cx="1984785" cy="34548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B5315961-248C-4AFE-B398-964CD86D8984}"/>
              </a:ext>
            </a:extLst>
          </p:cNvPr>
          <p:cNvSpPr txBox="1"/>
          <p:nvPr/>
        </p:nvSpPr>
        <p:spPr>
          <a:xfrm>
            <a:off x="5622613" y="4934933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L1</a:t>
            </a:r>
          </a:p>
        </p:txBody>
      </p:sp>
      <p:sp>
        <p:nvSpPr>
          <p:cNvPr id="177" name="Arrow: Right 176">
            <a:extLst>
              <a:ext uri="{FF2B5EF4-FFF2-40B4-BE49-F238E27FC236}">
                <a16:creationId xmlns:a16="http://schemas.microsoft.com/office/drawing/2014/main" id="{41AF5314-7882-4953-A2DD-AFAAEA04ED13}"/>
              </a:ext>
            </a:extLst>
          </p:cNvPr>
          <p:cNvSpPr/>
          <p:nvPr/>
        </p:nvSpPr>
        <p:spPr>
          <a:xfrm>
            <a:off x="4678420" y="4497705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III Promoter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52516FB7-91C5-4838-9C35-5AFDFC1DDF12}"/>
              </a:ext>
            </a:extLst>
          </p:cNvPr>
          <p:cNvSpPr/>
          <p:nvPr/>
        </p:nvSpPr>
        <p:spPr>
          <a:xfrm>
            <a:off x="165158" y="4766471"/>
            <a:ext cx="2180439" cy="34874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82" name="Arrow: Right 181">
            <a:extLst>
              <a:ext uri="{FF2B5EF4-FFF2-40B4-BE49-F238E27FC236}">
                <a16:creationId xmlns:a16="http://schemas.microsoft.com/office/drawing/2014/main" id="{698EF221-2F66-4A79-952E-83BB825B53F9}"/>
              </a:ext>
            </a:extLst>
          </p:cNvPr>
          <p:cNvSpPr/>
          <p:nvPr/>
        </p:nvSpPr>
        <p:spPr>
          <a:xfrm>
            <a:off x="199128" y="4500779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7B102C39-33E6-47F5-A159-24CA24CB09A1}"/>
              </a:ext>
            </a:extLst>
          </p:cNvPr>
          <p:cNvSpPr/>
          <p:nvPr/>
        </p:nvSpPr>
        <p:spPr>
          <a:xfrm>
            <a:off x="1150116" y="4625410"/>
            <a:ext cx="778383" cy="284333"/>
          </a:xfrm>
          <a:prstGeom prst="rect">
            <a:avLst/>
          </a:prstGeom>
          <a:solidFill>
            <a:srgbClr val="00B0F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Selectable marker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843F593E-41EB-4792-9FAF-72B0FA359415}"/>
              </a:ext>
            </a:extLst>
          </p:cNvPr>
          <p:cNvSpPr/>
          <p:nvPr/>
        </p:nvSpPr>
        <p:spPr>
          <a:xfrm>
            <a:off x="1932977" y="4625410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284D1CE2-8813-4076-B86C-A6C8FD26AE8E}"/>
              </a:ext>
            </a:extLst>
          </p:cNvPr>
          <p:cNvSpPr txBox="1"/>
          <p:nvPr/>
        </p:nvSpPr>
        <p:spPr>
          <a:xfrm>
            <a:off x="1120442" y="4933595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L1</a:t>
            </a:r>
          </a:p>
        </p:txBody>
      </p: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CB30C063-D135-400D-9439-52A5050B36CB}"/>
              </a:ext>
            </a:extLst>
          </p:cNvPr>
          <p:cNvCxnSpPr>
            <a:cxnSpLocks/>
          </p:cNvCxnSpPr>
          <p:nvPr/>
        </p:nvCxnSpPr>
        <p:spPr>
          <a:xfrm>
            <a:off x="1349522" y="3075217"/>
            <a:ext cx="0" cy="32796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BD00D3F-17A6-4CDC-B45D-CB09230C1D09}"/>
              </a:ext>
            </a:extLst>
          </p:cNvPr>
          <p:cNvSpPr/>
          <p:nvPr/>
        </p:nvSpPr>
        <p:spPr>
          <a:xfrm>
            <a:off x="893802" y="3063212"/>
            <a:ext cx="15381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err="1"/>
              <a:t>BsaI</a:t>
            </a:r>
            <a:r>
              <a:rPr lang="en-GB" sz="1200" dirty="0"/>
              <a:t>   T4 DNA Ligase</a:t>
            </a:r>
          </a:p>
        </p:txBody>
      </p: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909D6F90-60EF-403A-A8E3-C8B1A7EB4AA9}"/>
              </a:ext>
            </a:extLst>
          </p:cNvPr>
          <p:cNvCxnSpPr>
            <a:cxnSpLocks/>
          </p:cNvCxnSpPr>
          <p:nvPr/>
        </p:nvCxnSpPr>
        <p:spPr>
          <a:xfrm>
            <a:off x="5235051" y="3075217"/>
            <a:ext cx="0" cy="32796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Rectangle 188">
            <a:extLst>
              <a:ext uri="{FF2B5EF4-FFF2-40B4-BE49-F238E27FC236}">
                <a16:creationId xmlns:a16="http://schemas.microsoft.com/office/drawing/2014/main" id="{9224D675-732F-42AA-800B-F56760B1857F}"/>
              </a:ext>
            </a:extLst>
          </p:cNvPr>
          <p:cNvSpPr/>
          <p:nvPr/>
        </p:nvSpPr>
        <p:spPr>
          <a:xfrm>
            <a:off x="4779331" y="3063212"/>
            <a:ext cx="15381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err="1"/>
              <a:t>BsaI</a:t>
            </a:r>
            <a:r>
              <a:rPr lang="en-GB" sz="1200" dirty="0"/>
              <a:t>   T4 DNA Ligase</a:t>
            </a:r>
          </a:p>
        </p:txBody>
      </p:sp>
      <p:sp>
        <p:nvSpPr>
          <p:cNvPr id="190" name="Arrow: Right 189">
            <a:extLst>
              <a:ext uri="{FF2B5EF4-FFF2-40B4-BE49-F238E27FC236}">
                <a16:creationId xmlns:a16="http://schemas.microsoft.com/office/drawing/2014/main" id="{BCB459CB-4DD6-4DF8-A802-62E11560AD89}"/>
              </a:ext>
            </a:extLst>
          </p:cNvPr>
          <p:cNvSpPr/>
          <p:nvPr/>
        </p:nvSpPr>
        <p:spPr>
          <a:xfrm>
            <a:off x="2532474" y="6743362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8B037950-4660-47EB-A3C5-63D5C5A79B73}"/>
              </a:ext>
            </a:extLst>
          </p:cNvPr>
          <p:cNvSpPr/>
          <p:nvPr/>
        </p:nvSpPr>
        <p:spPr>
          <a:xfrm>
            <a:off x="3491002" y="6867993"/>
            <a:ext cx="715367" cy="284333"/>
          </a:xfrm>
          <a:prstGeom prst="rect">
            <a:avLst/>
          </a:prstGeom>
          <a:solidFill>
            <a:srgbClr val="7EBE55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Nuclease</a:t>
            </a: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F338A4EB-983B-433C-B81A-D9FC612DC3D2}"/>
              </a:ext>
            </a:extLst>
          </p:cNvPr>
          <p:cNvSpPr/>
          <p:nvPr/>
        </p:nvSpPr>
        <p:spPr>
          <a:xfrm>
            <a:off x="4212901" y="6867993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193" name="Arrow: Right 192">
            <a:extLst>
              <a:ext uri="{FF2B5EF4-FFF2-40B4-BE49-F238E27FC236}">
                <a16:creationId xmlns:a16="http://schemas.microsoft.com/office/drawing/2014/main" id="{4B2E4702-AF09-4ADB-ABF8-293DD5CCA3CB}"/>
              </a:ext>
            </a:extLst>
          </p:cNvPr>
          <p:cNvSpPr/>
          <p:nvPr/>
        </p:nvSpPr>
        <p:spPr>
          <a:xfrm>
            <a:off x="4672177" y="6735932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III Promoter</a:t>
            </a:r>
          </a:p>
        </p:txBody>
      </p:sp>
      <p:sp>
        <p:nvSpPr>
          <p:cNvPr id="216" name="Arrow: Right 215">
            <a:extLst>
              <a:ext uri="{FF2B5EF4-FFF2-40B4-BE49-F238E27FC236}">
                <a16:creationId xmlns:a16="http://schemas.microsoft.com/office/drawing/2014/main" id="{05F232D0-6476-4069-8682-E36F60A28668}"/>
              </a:ext>
            </a:extLst>
          </p:cNvPr>
          <p:cNvSpPr/>
          <p:nvPr/>
        </p:nvSpPr>
        <p:spPr>
          <a:xfrm>
            <a:off x="329534" y="6744665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6F33AC3B-213E-42BE-89BB-DF9A2F8F71F8}"/>
              </a:ext>
            </a:extLst>
          </p:cNvPr>
          <p:cNvSpPr/>
          <p:nvPr/>
        </p:nvSpPr>
        <p:spPr>
          <a:xfrm>
            <a:off x="1283859" y="6869296"/>
            <a:ext cx="778383" cy="284333"/>
          </a:xfrm>
          <a:prstGeom prst="rect">
            <a:avLst/>
          </a:prstGeom>
          <a:solidFill>
            <a:srgbClr val="00B0F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Selectable marker</a:t>
            </a:r>
          </a:p>
        </p:txBody>
      </p:sp>
      <p:sp>
        <p:nvSpPr>
          <p:cNvPr id="219" name="Rectangle 218">
            <a:extLst>
              <a:ext uri="{FF2B5EF4-FFF2-40B4-BE49-F238E27FC236}">
                <a16:creationId xmlns:a16="http://schemas.microsoft.com/office/drawing/2014/main" id="{ADF2A310-0AFA-4BED-AC14-EE9F050F75B9}"/>
              </a:ext>
            </a:extLst>
          </p:cNvPr>
          <p:cNvSpPr/>
          <p:nvPr/>
        </p:nvSpPr>
        <p:spPr>
          <a:xfrm>
            <a:off x="2066720" y="6869296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35BB2C30-17E8-435D-B91E-11FCA89A6F9C}"/>
              </a:ext>
            </a:extLst>
          </p:cNvPr>
          <p:cNvSpPr txBox="1"/>
          <p:nvPr/>
        </p:nvSpPr>
        <p:spPr>
          <a:xfrm>
            <a:off x="3406587" y="7167208"/>
            <a:ext cx="879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L2</a:t>
            </a:r>
          </a:p>
        </p:txBody>
      </p: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8552D3E8-A919-4E8D-928B-2306F1DB5EA8}"/>
              </a:ext>
            </a:extLst>
          </p:cNvPr>
          <p:cNvCxnSpPr>
            <a:cxnSpLocks/>
          </p:cNvCxnSpPr>
          <p:nvPr/>
        </p:nvCxnSpPr>
        <p:spPr>
          <a:xfrm>
            <a:off x="3576519" y="5269844"/>
            <a:ext cx="0" cy="32796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Rectangle 222">
            <a:extLst>
              <a:ext uri="{FF2B5EF4-FFF2-40B4-BE49-F238E27FC236}">
                <a16:creationId xmlns:a16="http://schemas.microsoft.com/office/drawing/2014/main" id="{DE0932CD-CF5E-40A0-8464-BC2B8FB788DC}"/>
              </a:ext>
            </a:extLst>
          </p:cNvPr>
          <p:cNvSpPr/>
          <p:nvPr/>
        </p:nvSpPr>
        <p:spPr>
          <a:xfrm>
            <a:off x="3120799" y="5257839"/>
            <a:ext cx="153813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200" dirty="0" err="1"/>
              <a:t>BpiI</a:t>
            </a:r>
            <a:r>
              <a:rPr lang="en-GB" sz="1200" dirty="0"/>
              <a:t>   T4 DNA Ligase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9E6C7EE9-1B42-479F-897C-9DC7910C413B}"/>
              </a:ext>
            </a:extLst>
          </p:cNvPr>
          <p:cNvSpPr/>
          <p:nvPr/>
        </p:nvSpPr>
        <p:spPr>
          <a:xfrm>
            <a:off x="3257819" y="466388"/>
            <a:ext cx="484953" cy="283194"/>
          </a:xfrm>
          <a:prstGeom prst="rect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5BF3D2E-DEAF-41BF-A867-2F9A1CD07A7B}"/>
              </a:ext>
            </a:extLst>
          </p:cNvPr>
          <p:cNvSpPr/>
          <p:nvPr/>
        </p:nvSpPr>
        <p:spPr>
          <a:xfrm>
            <a:off x="2451758" y="1532807"/>
            <a:ext cx="484953" cy="283194"/>
          </a:xfrm>
          <a:prstGeom prst="rect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DECFC18-1846-41BF-B0FA-50086D0318D8}"/>
              </a:ext>
            </a:extLst>
          </p:cNvPr>
          <p:cNvSpPr/>
          <p:nvPr/>
        </p:nvSpPr>
        <p:spPr>
          <a:xfrm>
            <a:off x="1308889" y="2635454"/>
            <a:ext cx="1708250" cy="33940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8A8B99E-231E-444F-8D45-1BF451721ED8}"/>
              </a:ext>
            </a:extLst>
          </p:cNvPr>
          <p:cNvSpPr txBox="1"/>
          <p:nvPr/>
        </p:nvSpPr>
        <p:spPr>
          <a:xfrm>
            <a:off x="1895749" y="2787685"/>
            <a:ext cx="5886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1-6 x L0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8C9DDDD-C4A9-41DB-8F7F-A939AACB4C45}"/>
              </a:ext>
            </a:extLst>
          </p:cNvPr>
          <p:cNvSpPr/>
          <p:nvPr/>
        </p:nvSpPr>
        <p:spPr>
          <a:xfrm rot="18969484" flipV="1">
            <a:off x="1930805" y="2526953"/>
            <a:ext cx="216000" cy="2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CE4466D-C470-47A4-B296-F615E9BDE104}"/>
              </a:ext>
            </a:extLst>
          </p:cNvPr>
          <p:cNvSpPr/>
          <p:nvPr/>
        </p:nvSpPr>
        <p:spPr>
          <a:xfrm>
            <a:off x="1667102" y="2276269"/>
            <a:ext cx="6652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dirty="0"/>
              <a:t>target</a:t>
            </a:r>
            <a:endParaRPr lang="en-GB" sz="1200" dirty="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E95F818-F517-4480-AE2A-AFB32C093BD4}"/>
              </a:ext>
            </a:extLst>
          </p:cNvPr>
          <p:cNvSpPr/>
          <p:nvPr/>
        </p:nvSpPr>
        <p:spPr>
          <a:xfrm>
            <a:off x="1384023" y="2493022"/>
            <a:ext cx="484953" cy="283194"/>
          </a:xfrm>
          <a:prstGeom prst="rect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D297F0F7-B40D-4B43-BAEB-69AAF996984E}"/>
              </a:ext>
            </a:extLst>
          </p:cNvPr>
          <p:cNvSpPr/>
          <p:nvPr/>
        </p:nvSpPr>
        <p:spPr>
          <a:xfrm>
            <a:off x="3606002" y="2636971"/>
            <a:ext cx="1140142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2A6EC26D-A9A6-4F08-9DCB-37AC500FD802}"/>
              </a:ext>
            </a:extLst>
          </p:cNvPr>
          <p:cNvSpPr/>
          <p:nvPr/>
        </p:nvSpPr>
        <p:spPr>
          <a:xfrm>
            <a:off x="4984095" y="2639337"/>
            <a:ext cx="854657" cy="3428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8D5504C2-EE4B-4758-B298-A54F7D2B0787}"/>
              </a:ext>
            </a:extLst>
          </p:cNvPr>
          <p:cNvSpPr/>
          <p:nvPr/>
        </p:nvSpPr>
        <p:spPr>
          <a:xfrm>
            <a:off x="6073601" y="2644132"/>
            <a:ext cx="496672" cy="33804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195" name="Arrow: Right 194">
            <a:extLst>
              <a:ext uri="{FF2B5EF4-FFF2-40B4-BE49-F238E27FC236}">
                <a16:creationId xmlns:a16="http://schemas.microsoft.com/office/drawing/2014/main" id="{FEC11AB3-A7B1-4F31-9DBF-EC354FD4CFE2}"/>
              </a:ext>
            </a:extLst>
          </p:cNvPr>
          <p:cNvSpPr/>
          <p:nvPr/>
        </p:nvSpPr>
        <p:spPr>
          <a:xfrm>
            <a:off x="3721460" y="2365377"/>
            <a:ext cx="946009" cy="547198"/>
          </a:xfrm>
          <a:prstGeom prst="rightArrow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 II Promoter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F894D0F5-653A-4A74-8020-F0963124EF66}"/>
              </a:ext>
            </a:extLst>
          </p:cNvPr>
          <p:cNvSpPr/>
          <p:nvPr/>
        </p:nvSpPr>
        <p:spPr>
          <a:xfrm>
            <a:off x="5054318" y="2497170"/>
            <a:ext cx="715367" cy="284333"/>
          </a:xfrm>
          <a:prstGeom prst="rect">
            <a:avLst/>
          </a:prstGeom>
          <a:solidFill>
            <a:srgbClr val="7EBE55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Nuclease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8CB39AAB-3DD6-4F71-B500-DFC5B5264673}"/>
              </a:ext>
            </a:extLst>
          </p:cNvPr>
          <p:cNvSpPr/>
          <p:nvPr/>
        </p:nvSpPr>
        <p:spPr>
          <a:xfrm>
            <a:off x="6136314" y="2497170"/>
            <a:ext cx="370829" cy="284334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Ter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D84E8614-0001-4878-933E-BB9BE7DE2FBE}"/>
              </a:ext>
            </a:extLst>
          </p:cNvPr>
          <p:cNvSpPr txBox="1"/>
          <p:nvPr/>
        </p:nvSpPr>
        <p:spPr>
          <a:xfrm>
            <a:off x="4044098" y="2789464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L0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E60ADF01-EF32-4325-80A3-1F3623FE9FFD}"/>
              </a:ext>
            </a:extLst>
          </p:cNvPr>
          <p:cNvSpPr txBox="1"/>
          <p:nvPr/>
        </p:nvSpPr>
        <p:spPr>
          <a:xfrm>
            <a:off x="5258977" y="2785721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L0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8FB52F0-7E20-43B1-98B2-5C60EFC4EA64}"/>
              </a:ext>
            </a:extLst>
          </p:cNvPr>
          <p:cNvSpPr txBox="1"/>
          <p:nvPr/>
        </p:nvSpPr>
        <p:spPr>
          <a:xfrm>
            <a:off x="6180217" y="2795428"/>
            <a:ext cx="304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L0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532EB9C5-8927-42B2-B9A1-56BA44E0290E}"/>
              </a:ext>
            </a:extLst>
          </p:cNvPr>
          <p:cNvSpPr/>
          <p:nvPr/>
        </p:nvSpPr>
        <p:spPr>
          <a:xfrm>
            <a:off x="1389295" y="3633299"/>
            <a:ext cx="939465" cy="28319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Polycistronic sgRNA/tRNA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1A5ECC9B-2BB4-48B1-A652-763BFC2F5DE8}"/>
              </a:ext>
            </a:extLst>
          </p:cNvPr>
          <p:cNvSpPr/>
          <p:nvPr/>
        </p:nvSpPr>
        <p:spPr>
          <a:xfrm>
            <a:off x="3784279" y="465321"/>
            <a:ext cx="742046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sgRNA backbone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3C4B8BCF-7F84-4D92-910B-E10587F3A7E5}"/>
              </a:ext>
            </a:extLst>
          </p:cNvPr>
          <p:cNvSpPr/>
          <p:nvPr/>
        </p:nvSpPr>
        <p:spPr>
          <a:xfrm>
            <a:off x="3268128" y="1528847"/>
            <a:ext cx="741792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sgRNA backbone</a:t>
            </a: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21248C64-0D58-4C26-B07C-5CA11E309FFC}"/>
              </a:ext>
            </a:extLst>
          </p:cNvPr>
          <p:cNvSpPr/>
          <p:nvPr/>
        </p:nvSpPr>
        <p:spPr>
          <a:xfrm>
            <a:off x="2201642" y="2495374"/>
            <a:ext cx="760329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sgRNA backbone</a:t>
            </a: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26008A11-861C-40D2-B559-03CE72023CE1}"/>
              </a:ext>
            </a:extLst>
          </p:cNvPr>
          <p:cNvSpPr/>
          <p:nvPr/>
        </p:nvSpPr>
        <p:spPr>
          <a:xfrm>
            <a:off x="5641267" y="4618987"/>
            <a:ext cx="939465" cy="28319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Polycistronic sgRNA/tRNA</a:t>
            </a: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BBAF6043-217D-47E9-B3A4-3703177E0F0E}"/>
              </a:ext>
            </a:extLst>
          </p:cNvPr>
          <p:cNvSpPr/>
          <p:nvPr/>
        </p:nvSpPr>
        <p:spPr>
          <a:xfrm>
            <a:off x="5643189" y="6869132"/>
            <a:ext cx="939465" cy="28319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Polycistronic sgRNA/tRNA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0A9912F2-815E-4BCD-826A-01048B67EA13}"/>
              </a:ext>
            </a:extLst>
          </p:cNvPr>
          <p:cNvSpPr/>
          <p:nvPr/>
        </p:nvSpPr>
        <p:spPr>
          <a:xfrm rot="18969484" flipV="1">
            <a:off x="2217695" y="5901237"/>
            <a:ext cx="216000" cy="216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A7671326-88E1-4786-A90D-F64BF3D722BD}"/>
              </a:ext>
            </a:extLst>
          </p:cNvPr>
          <p:cNvSpPr/>
          <p:nvPr/>
        </p:nvSpPr>
        <p:spPr>
          <a:xfrm>
            <a:off x="1670913" y="5867306"/>
            <a:ext cx="484953" cy="283194"/>
          </a:xfrm>
          <a:prstGeom prst="rect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6B72AF1B-C51F-439C-AFB6-89D138D30A2F}"/>
              </a:ext>
            </a:extLst>
          </p:cNvPr>
          <p:cNvSpPr/>
          <p:nvPr/>
        </p:nvSpPr>
        <p:spPr>
          <a:xfrm>
            <a:off x="2487283" y="5863346"/>
            <a:ext cx="741792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sgRNA backbone</a:t>
            </a: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D8DFD4F1-3AED-4864-B680-0F15E00F484D}"/>
              </a:ext>
            </a:extLst>
          </p:cNvPr>
          <p:cNvSpPr/>
          <p:nvPr/>
        </p:nvSpPr>
        <p:spPr>
          <a:xfrm rot="18969484" flipV="1">
            <a:off x="3781011" y="5896418"/>
            <a:ext cx="216000" cy="216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926307A6-24DC-452E-9DAA-B2F2F538E46B}"/>
              </a:ext>
            </a:extLst>
          </p:cNvPr>
          <p:cNvSpPr/>
          <p:nvPr/>
        </p:nvSpPr>
        <p:spPr>
          <a:xfrm>
            <a:off x="3234229" y="5862486"/>
            <a:ext cx="484953" cy="284053"/>
          </a:xfrm>
          <a:prstGeom prst="rect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9094C143-BEA9-4460-A1C4-F31ED1A25B97}"/>
              </a:ext>
            </a:extLst>
          </p:cNvPr>
          <p:cNvSpPr/>
          <p:nvPr/>
        </p:nvSpPr>
        <p:spPr>
          <a:xfrm>
            <a:off x="4050599" y="5858527"/>
            <a:ext cx="741792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sgRNA backbone</a:t>
            </a:r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38C3E2D7-75D2-4F29-88EB-C9A0C45817A8}"/>
              </a:ext>
            </a:extLst>
          </p:cNvPr>
          <p:cNvSpPr/>
          <p:nvPr/>
        </p:nvSpPr>
        <p:spPr>
          <a:xfrm rot="18969484" flipV="1">
            <a:off x="5671977" y="5886028"/>
            <a:ext cx="216000" cy="216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B42AE307-9FA4-445F-AD5E-31539D0F353A}"/>
              </a:ext>
            </a:extLst>
          </p:cNvPr>
          <p:cNvSpPr/>
          <p:nvPr/>
        </p:nvSpPr>
        <p:spPr>
          <a:xfrm>
            <a:off x="5135586" y="5857291"/>
            <a:ext cx="484953" cy="284053"/>
          </a:xfrm>
          <a:prstGeom prst="rect">
            <a:avLst/>
          </a:prstGeom>
          <a:solidFill>
            <a:srgbClr val="FF00FF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tRNA</a:t>
            </a: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B5638CFC-8C31-4D58-A2F8-455F0C944089}"/>
              </a:ext>
            </a:extLst>
          </p:cNvPr>
          <p:cNvSpPr/>
          <p:nvPr/>
        </p:nvSpPr>
        <p:spPr>
          <a:xfrm>
            <a:off x="5941565" y="5848137"/>
            <a:ext cx="741792" cy="283194"/>
          </a:xfrm>
          <a:prstGeom prst="rect">
            <a:avLst/>
          </a:prstGeom>
          <a:solidFill>
            <a:srgbClr val="00206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bg1"/>
                </a:solidFill>
              </a:rPr>
              <a:t>sgRNA backbone</a:t>
            </a:r>
          </a:p>
        </p:txBody>
      </p: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DF98BA4B-93DA-4EAD-BD1B-32D51977927B}"/>
              </a:ext>
            </a:extLst>
          </p:cNvPr>
          <p:cNvCxnSpPr>
            <a:cxnSpLocks/>
          </p:cNvCxnSpPr>
          <p:nvPr/>
        </p:nvCxnSpPr>
        <p:spPr>
          <a:xfrm flipH="1">
            <a:off x="6570273" y="5975572"/>
            <a:ext cx="189014" cy="892421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>
            <a:extLst>
              <a:ext uri="{FF2B5EF4-FFF2-40B4-BE49-F238E27FC236}">
                <a16:creationId xmlns:a16="http://schemas.microsoft.com/office/drawing/2014/main" id="{A28D156E-8771-4B56-B182-A9F729629D00}"/>
              </a:ext>
            </a:extLst>
          </p:cNvPr>
          <p:cNvSpPr txBox="1"/>
          <p:nvPr/>
        </p:nvSpPr>
        <p:spPr>
          <a:xfrm>
            <a:off x="62726" y="9316870"/>
            <a:ext cx="6112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Fig. S3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A flowchart diagram illustrating assembly of level 2 constructs with gRNAs expressed as </a:t>
            </a:r>
          </a:p>
          <a:p>
            <a:r>
              <a:rPr lang="en-GB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tRNA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-sgRNA polycistronic units.   </a:t>
            </a:r>
          </a:p>
        </p:txBody>
      </p:sp>
    </p:spTree>
    <p:extLst>
      <p:ext uri="{BB962C8B-B14F-4D97-AF65-F5344CB8AC3E}">
        <p14:creationId xmlns:p14="http://schemas.microsoft.com/office/powerpoint/2010/main" val="56167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0525774-E950-4D93-9FF3-B17363F1003F}"/>
              </a:ext>
            </a:extLst>
          </p:cNvPr>
          <p:cNvSpPr txBox="1"/>
          <p:nvPr/>
        </p:nvSpPr>
        <p:spPr>
          <a:xfrm>
            <a:off x="85725" y="454034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Identity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1E0FC0-6926-4707-A5D2-99E20EB66073}"/>
              </a:ext>
            </a:extLst>
          </p:cNvPr>
          <p:cNvSpPr txBox="1"/>
          <p:nvPr/>
        </p:nvSpPr>
        <p:spPr>
          <a:xfrm>
            <a:off x="85725" y="675882"/>
            <a:ext cx="3706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WT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F8CA89-2DA7-44E1-AB1C-255AFE961F55}"/>
              </a:ext>
            </a:extLst>
          </p:cNvPr>
          <p:cNvSpPr txBox="1"/>
          <p:nvPr/>
        </p:nvSpPr>
        <p:spPr>
          <a:xfrm>
            <a:off x="82358" y="1020841"/>
            <a:ext cx="9765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52 </a:t>
            </a:r>
            <a:r>
              <a:rPr lang="en-GB" sz="1050" dirty="0" err="1"/>
              <a:t>bp</a:t>
            </a:r>
            <a:r>
              <a:rPr lang="en-GB" sz="1050" dirty="0"/>
              <a:t> deletion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E7E726-F31B-4891-B885-F24211D247DC}"/>
              </a:ext>
            </a:extLst>
          </p:cNvPr>
          <p:cNvSpPr txBox="1"/>
          <p:nvPr/>
        </p:nvSpPr>
        <p:spPr>
          <a:xfrm>
            <a:off x="85725" y="1265194"/>
            <a:ext cx="7409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A genome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520384-DD7B-45FE-B196-E63478E13D75}"/>
              </a:ext>
            </a:extLst>
          </p:cNvPr>
          <p:cNvSpPr txBox="1"/>
          <p:nvPr/>
        </p:nvSpPr>
        <p:spPr>
          <a:xfrm>
            <a:off x="85725" y="1462215"/>
            <a:ext cx="73609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B genome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68FA06-FABB-4285-B782-04E2A71DD478}"/>
              </a:ext>
            </a:extLst>
          </p:cNvPr>
          <p:cNvSpPr txBox="1"/>
          <p:nvPr/>
        </p:nvSpPr>
        <p:spPr>
          <a:xfrm>
            <a:off x="82358" y="1659236"/>
            <a:ext cx="7457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D genome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C2253A-C186-4748-9B32-544E0BE59BF0}"/>
              </a:ext>
            </a:extLst>
          </p:cNvPr>
          <p:cNvSpPr txBox="1"/>
          <p:nvPr/>
        </p:nvSpPr>
        <p:spPr>
          <a:xfrm>
            <a:off x="85725" y="2528863"/>
            <a:ext cx="3706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WT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4CB1B0-D331-4953-A479-295BE78F3350}"/>
              </a:ext>
            </a:extLst>
          </p:cNvPr>
          <p:cNvSpPr txBox="1"/>
          <p:nvPr/>
        </p:nvSpPr>
        <p:spPr>
          <a:xfrm>
            <a:off x="78740" y="2813268"/>
            <a:ext cx="10454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178 </a:t>
            </a:r>
            <a:r>
              <a:rPr lang="en-GB" sz="1050" dirty="0" err="1"/>
              <a:t>bp</a:t>
            </a:r>
            <a:r>
              <a:rPr lang="en-GB" sz="1050" dirty="0"/>
              <a:t> deletion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80D23A-13D8-471C-B184-48DD5C5FDE78}"/>
              </a:ext>
            </a:extLst>
          </p:cNvPr>
          <p:cNvSpPr txBox="1"/>
          <p:nvPr/>
        </p:nvSpPr>
        <p:spPr>
          <a:xfrm>
            <a:off x="82107" y="3057621"/>
            <a:ext cx="7409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A genome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36FFCF-D7D1-4F06-AA11-3DF4B79020FD}"/>
              </a:ext>
            </a:extLst>
          </p:cNvPr>
          <p:cNvSpPr txBox="1"/>
          <p:nvPr/>
        </p:nvSpPr>
        <p:spPr>
          <a:xfrm>
            <a:off x="82107" y="3266144"/>
            <a:ext cx="73609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B genome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6491EB-3C73-449C-B800-8F0526173D11}"/>
              </a:ext>
            </a:extLst>
          </p:cNvPr>
          <p:cNvSpPr txBox="1"/>
          <p:nvPr/>
        </p:nvSpPr>
        <p:spPr>
          <a:xfrm>
            <a:off x="78740" y="3474667"/>
            <a:ext cx="7457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D genome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70064E-FD80-46D1-8D96-D982FFBCC08C}"/>
              </a:ext>
            </a:extLst>
          </p:cNvPr>
          <p:cNvSpPr txBox="1"/>
          <p:nvPr/>
        </p:nvSpPr>
        <p:spPr>
          <a:xfrm>
            <a:off x="85724" y="2337504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Identity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C0828F-FB74-4351-AEC5-EF47B715B293}"/>
              </a:ext>
            </a:extLst>
          </p:cNvPr>
          <p:cNvSpPr txBox="1"/>
          <p:nvPr/>
        </p:nvSpPr>
        <p:spPr>
          <a:xfrm>
            <a:off x="73230" y="252713"/>
            <a:ext cx="9364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u="sng" dirty="0"/>
              <a:t>Target gene 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2F88EE-D0BE-4B2C-84E0-5C4599BD2986}"/>
              </a:ext>
            </a:extLst>
          </p:cNvPr>
          <p:cNvSpPr txBox="1"/>
          <p:nvPr/>
        </p:nvSpPr>
        <p:spPr>
          <a:xfrm>
            <a:off x="82107" y="2140535"/>
            <a:ext cx="9364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u="sng" dirty="0"/>
              <a:t>Target gene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E4A5F1-9164-433D-AE46-6446D93F68F2}"/>
              </a:ext>
            </a:extLst>
          </p:cNvPr>
          <p:cNvSpPr txBox="1"/>
          <p:nvPr/>
        </p:nvSpPr>
        <p:spPr>
          <a:xfrm>
            <a:off x="73229" y="3981584"/>
            <a:ext cx="9364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u="sng" dirty="0"/>
              <a:t>Target gene 3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965E8E9-A45E-4086-8322-7699523CE1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6" t="26005" r="15557" b="23715"/>
          <a:stretch/>
        </p:blipFill>
        <p:spPr>
          <a:xfrm>
            <a:off x="1154078" y="591117"/>
            <a:ext cx="5467353" cy="134815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C1E45F9-D433-40FB-98AA-C32386ABD8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" t="21120" r="4397" b="21135"/>
          <a:stretch/>
        </p:blipFill>
        <p:spPr>
          <a:xfrm>
            <a:off x="1171573" y="2420975"/>
            <a:ext cx="5467353" cy="1255497"/>
          </a:xfrm>
          <a:prstGeom prst="rect">
            <a:avLst/>
          </a:prstGeom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53C3182-5BFD-48AA-BA77-507BA0FBAE6E}"/>
              </a:ext>
            </a:extLst>
          </p:cNvPr>
          <p:cNvSpPr txBox="1"/>
          <p:nvPr/>
        </p:nvSpPr>
        <p:spPr>
          <a:xfrm>
            <a:off x="89092" y="4348528"/>
            <a:ext cx="3706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WT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2E49AD-BEBE-4364-A3E5-8D5145B3EAB8}"/>
              </a:ext>
            </a:extLst>
          </p:cNvPr>
          <p:cNvSpPr txBox="1"/>
          <p:nvPr/>
        </p:nvSpPr>
        <p:spPr>
          <a:xfrm>
            <a:off x="89092" y="5081546"/>
            <a:ext cx="7409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A genome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6B99EB-5792-4589-AA11-21FA0967E13B}"/>
              </a:ext>
            </a:extLst>
          </p:cNvPr>
          <p:cNvSpPr txBox="1"/>
          <p:nvPr/>
        </p:nvSpPr>
        <p:spPr>
          <a:xfrm>
            <a:off x="89092" y="5273932"/>
            <a:ext cx="73609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B genome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349D875-6408-43D7-AA20-95CC7E0FFE31}"/>
              </a:ext>
            </a:extLst>
          </p:cNvPr>
          <p:cNvSpPr txBox="1"/>
          <p:nvPr/>
        </p:nvSpPr>
        <p:spPr>
          <a:xfrm>
            <a:off x="85725" y="5471697"/>
            <a:ext cx="7457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D genome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730B4D-DBEE-48B5-8220-CF085FC9B011}"/>
              </a:ext>
            </a:extLst>
          </p:cNvPr>
          <p:cNvSpPr txBox="1"/>
          <p:nvPr/>
        </p:nvSpPr>
        <p:spPr>
          <a:xfrm>
            <a:off x="92709" y="4183932"/>
            <a:ext cx="6270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Identity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484DE-D0C1-4DF8-8910-C8BFAC3C85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5" t="29899" r="1678" b="28398"/>
          <a:stretch/>
        </p:blipFill>
        <p:spPr>
          <a:xfrm>
            <a:off x="1172925" y="4291806"/>
            <a:ext cx="5466001" cy="1412735"/>
          </a:xfrm>
          <a:prstGeom prst="rect">
            <a:avLst/>
          </a:prstGeom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FD0528C-071D-4FAC-A574-437353B3B5BF}"/>
              </a:ext>
            </a:extLst>
          </p:cNvPr>
          <p:cNvSpPr txBox="1"/>
          <p:nvPr/>
        </p:nvSpPr>
        <p:spPr>
          <a:xfrm>
            <a:off x="85725" y="4616878"/>
            <a:ext cx="10454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220 </a:t>
            </a:r>
            <a:r>
              <a:rPr lang="en-GB" sz="1050" dirty="0" err="1"/>
              <a:t>bp</a:t>
            </a:r>
            <a:r>
              <a:rPr lang="en-GB" sz="1050" dirty="0"/>
              <a:t> deletion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02F5A4-040A-4859-9B52-758E01173085}"/>
              </a:ext>
            </a:extLst>
          </p:cNvPr>
          <p:cNvSpPr txBox="1"/>
          <p:nvPr/>
        </p:nvSpPr>
        <p:spPr>
          <a:xfrm>
            <a:off x="73229" y="4900767"/>
            <a:ext cx="10454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242 </a:t>
            </a:r>
            <a:r>
              <a:rPr lang="en-GB" sz="1050" dirty="0" err="1"/>
              <a:t>bp</a:t>
            </a:r>
            <a:r>
              <a:rPr lang="en-GB" sz="1050" dirty="0"/>
              <a:t> deletion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D3817-33AF-4F4D-BE7E-12E33FACB025}"/>
              </a:ext>
            </a:extLst>
          </p:cNvPr>
          <p:cNvSpPr txBox="1"/>
          <p:nvPr/>
        </p:nvSpPr>
        <p:spPr>
          <a:xfrm>
            <a:off x="116509" y="9451966"/>
            <a:ext cx="6714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Fig. S4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 Sanger sequencing reads illustrating gene deletions induced by CRISPR/Cas in wheat protoplasts.  </a:t>
            </a:r>
          </a:p>
          <a:p>
            <a:endParaRPr lang="en-GB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242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 shot of a computer&#10;&#10;Description automatically generated">
            <a:extLst>
              <a:ext uri="{FF2B5EF4-FFF2-40B4-BE49-F238E27FC236}">
                <a16:creationId xmlns:a16="http://schemas.microsoft.com/office/drawing/2014/main" id="{8E6C9070-0401-4BD7-A902-E7E92F49E5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75"/>
          <a:stretch/>
        </p:blipFill>
        <p:spPr>
          <a:xfrm>
            <a:off x="365514" y="1113806"/>
            <a:ext cx="6126971" cy="56276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AAE8B73-1828-4767-A76A-44A7B2510683}"/>
              </a:ext>
            </a:extLst>
          </p:cNvPr>
          <p:cNvSpPr txBox="1"/>
          <p:nvPr/>
        </p:nvSpPr>
        <p:spPr>
          <a:xfrm>
            <a:off x="789139" y="3915116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100 bp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E1F63A-DA24-42ED-A230-01436368337C}"/>
              </a:ext>
            </a:extLst>
          </p:cNvPr>
          <p:cNvSpPr txBox="1"/>
          <p:nvPr/>
        </p:nvSpPr>
        <p:spPr>
          <a:xfrm>
            <a:off x="789138" y="3495680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200 bp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EECA41-2FA8-485B-997E-7BC255F53E2C}"/>
              </a:ext>
            </a:extLst>
          </p:cNvPr>
          <p:cNvSpPr txBox="1"/>
          <p:nvPr/>
        </p:nvSpPr>
        <p:spPr>
          <a:xfrm>
            <a:off x="782171" y="3226178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300 bp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E9D400-E8C7-4650-9ED6-334322D76AE5}"/>
              </a:ext>
            </a:extLst>
          </p:cNvPr>
          <p:cNvSpPr txBox="1"/>
          <p:nvPr/>
        </p:nvSpPr>
        <p:spPr>
          <a:xfrm>
            <a:off x="789138" y="3018928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400 bp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644A80-0BD6-407E-B60B-0B053DA2BEC4}"/>
              </a:ext>
            </a:extLst>
          </p:cNvPr>
          <p:cNvSpPr txBox="1"/>
          <p:nvPr/>
        </p:nvSpPr>
        <p:spPr>
          <a:xfrm>
            <a:off x="804442" y="2797440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500 bp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8C61B2-E549-4E53-BEE8-8542A08E18E3}"/>
              </a:ext>
            </a:extLst>
          </p:cNvPr>
          <p:cNvSpPr txBox="1"/>
          <p:nvPr/>
        </p:nvSpPr>
        <p:spPr>
          <a:xfrm>
            <a:off x="804442" y="2617774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650 bp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F925D25-466E-4AA0-A4B2-6F7BE9B253AF}"/>
              </a:ext>
            </a:extLst>
          </p:cNvPr>
          <p:cNvSpPr txBox="1"/>
          <p:nvPr/>
        </p:nvSpPr>
        <p:spPr>
          <a:xfrm>
            <a:off x="1712902" y="859865"/>
            <a:ext cx="2436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1AF32CC-3D37-44A2-81DC-181E9BFEFEC1}"/>
              </a:ext>
            </a:extLst>
          </p:cNvPr>
          <p:cNvSpPr txBox="1"/>
          <p:nvPr/>
        </p:nvSpPr>
        <p:spPr>
          <a:xfrm rot="16200000">
            <a:off x="1646655" y="687629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pFH23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94FCB00-4A2A-4F3C-99A0-DA49A94577C3}"/>
              </a:ext>
            </a:extLst>
          </p:cNvPr>
          <p:cNvSpPr txBox="1"/>
          <p:nvPr/>
        </p:nvSpPr>
        <p:spPr>
          <a:xfrm rot="16200000">
            <a:off x="1807933" y="687629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pFH66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40D7A42-0D59-4C25-B96E-6B05ED2CBC3C}"/>
              </a:ext>
            </a:extLst>
          </p:cNvPr>
          <p:cNvSpPr txBox="1"/>
          <p:nvPr/>
        </p:nvSpPr>
        <p:spPr>
          <a:xfrm rot="16200000">
            <a:off x="1969210" y="684670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pFH67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A2FB62D-015C-41E6-A709-23F857BECE60}"/>
              </a:ext>
            </a:extLst>
          </p:cNvPr>
          <p:cNvSpPr txBox="1"/>
          <p:nvPr/>
        </p:nvSpPr>
        <p:spPr>
          <a:xfrm rot="16200000">
            <a:off x="2140489" y="684670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NTC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71A50D1-55B8-4D8D-BB84-750A7FF77881}"/>
              </a:ext>
            </a:extLst>
          </p:cNvPr>
          <p:cNvCxnSpPr>
            <a:cxnSpLocks/>
          </p:cNvCxnSpPr>
          <p:nvPr/>
        </p:nvCxnSpPr>
        <p:spPr>
          <a:xfrm>
            <a:off x="1859831" y="270632"/>
            <a:ext cx="787751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D539F27A-CF86-457A-8F34-84B121AE5504}"/>
              </a:ext>
            </a:extLst>
          </p:cNvPr>
          <p:cNvSpPr txBox="1"/>
          <p:nvPr/>
        </p:nvSpPr>
        <p:spPr>
          <a:xfrm>
            <a:off x="1775791" y="55949"/>
            <a:ext cx="9676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Target gene 1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C26F174-5D6A-4556-AAB3-F48CD68C688D}"/>
              </a:ext>
            </a:extLst>
          </p:cNvPr>
          <p:cNvCxnSpPr>
            <a:cxnSpLocks/>
          </p:cNvCxnSpPr>
          <p:nvPr/>
        </p:nvCxnSpPr>
        <p:spPr>
          <a:xfrm>
            <a:off x="2991590" y="270632"/>
            <a:ext cx="787751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F27C8A20-A572-4AC5-8C9F-003365E77A79}"/>
              </a:ext>
            </a:extLst>
          </p:cNvPr>
          <p:cNvSpPr txBox="1"/>
          <p:nvPr/>
        </p:nvSpPr>
        <p:spPr>
          <a:xfrm>
            <a:off x="2907550" y="55949"/>
            <a:ext cx="9676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Target gene 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6067958-078C-47CA-A8F3-FF4E8C40620D}"/>
              </a:ext>
            </a:extLst>
          </p:cNvPr>
          <p:cNvSpPr txBox="1"/>
          <p:nvPr/>
        </p:nvSpPr>
        <p:spPr>
          <a:xfrm>
            <a:off x="2885936" y="865888"/>
            <a:ext cx="2436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C4107CD-E740-4FD3-8CAE-38796C6D094F}"/>
              </a:ext>
            </a:extLst>
          </p:cNvPr>
          <p:cNvSpPr txBox="1"/>
          <p:nvPr/>
        </p:nvSpPr>
        <p:spPr>
          <a:xfrm rot="16200000">
            <a:off x="2808013" y="693652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pFH23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088221B-BE6D-4093-8F69-DF297F3D5525}"/>
              </a:ext>
            </a:extLst>
          </p:cNvPr>
          <p:cNvSpPr txBox="1"/>
          <p:nvPr/>
        </p:nvSpPr>
        <p:spPr>
          <a:xfrm rot="16200000">
            <a:off x="2994691" y="693652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pFH66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A79FCB9-94B6-4CDF-A19A-79F20A231528}"/>
              </a:ext>
            </a:extLst>
          </p:cNvPr>
          <p:cNvSpPr txBox="1"/>
          <p:nvPr/>
        </p:nvSpPr>
        <p:spPr>
          <a:xfrm rot="16200000">
            <a:off x="3155968" y="690693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pFH67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EACFBFF-F41F-4EC2-949D-CCAA70D030F9}"/>
              </a:ext>
            </a:extLst>
          </p:cNvPr>
          <p:cNvSpPr txBox="1"/>
          <p:nvPr/>
        </p:nvSpPr>
        <p:spPr>
          <a:xfrm rot="16200000">
            <a:off x="3332573" y="690693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NTC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6C44714-A79C-492A-8708-6B486517B7CA}"/>
              </a:ext>
            </a:extLst>
          </p:cNvPr>
          <p:cNvCxnSpPr>
            <a:cxnSpLocks/>
          </p:cNvCxnSpPr>
          <p:nvPr/>
        </p:nvCxnSpPr>
        <p:spPr>
          <a:xfrm>
            <a:off x="4097810" y="270632"/>
            <a:ext cx="787751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ABF6CF60-3D6E-4D9D-82AF-5B8121379D63}"/>
              </a:ext>
            </a:extLst>
          </p:cNvPr>
          <p:cNvSpPr txBox="1"/>
          <p:nvPr/>
        </p:nvSpPr>
        <p:spPr>
          <a:xfrm>
            <a:off x="4013770" y="55949"/>
            <a:ext cx="9676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Target gene 3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F452E4A-44D8-434E-9A14-FC2D325586ED}"/>
              </a:ext>
            </a:extLst>
          </p:cNvPr>
          <p:cNvSpPr txBox="1"/>
          <p:nvPr/>
        </p:nvSpPr>
        <p:spPr>
          <a:xfrm>
            <a:off x="4064627" y="882916"/>
            <a:ext cx="2436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-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AAA8E61-98D4-475B-B6A8-AC08A1401EA3}"/>
              </a:ext>
            </a:extLst>
          </p:cNvPr>
          <p:cNvSpPr txBox="1"/>
          <p:nvPr/>
        </p:nvSpPr>
        <p:spPr>
          <a:xfrm rot="16200000">
            <a:off x="3986704" y="710680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pFH23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08410AE-8742-4F4E-976F-B93B2176D3F5}"/>
              </a:ext>
            </a:extLst>
          </p:cNvPr>
          <p:cNvSpPr txBox="1"/>
          <p:nvPr/>
        </p:nvSpPr>
        <p:spPr>
          <a:xfrm rot="16200000">
            <a:off x="4147982" y="710680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pFH66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A179D33-4E21-4454-8C81-C586D7D699A0}"/>
              </a:ext>
            </a:extLst>
          </p:cNvPr>
          <p:cNvSpPr txBox="1"/>
          <p:nvPr/>
        </p:nvSpPr>
        <p:spPr>
          <a:xfrm rot="16200000">
            <a:off x="4309259" y="707721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pFH67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08CD432-158D-4463-85EF-506DF9C114BB}"/>
              </a:ext>
            </a:extLst>
          </p:cNvPr>
          <p:cNvSpPr txBox="1"/>
          <p:nvPr/>
        </p:nvSpPr>
        <p:spPr>
          <a:xfrm rot="16200000">
            <a:off x="4447764" y="707721"/>
            <a:ext cx="658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NTC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D6D4BD5-806F-4A77-BEEC-25583EBCEF4B}"/>
              </a:ext>
            </a:extLst>
          </p:cNvPr>
          <p:cNvSpPr txBox="1"/>
          <p:nvPr/>
        </p:nvSpPr>
        <p:spPr>
          <a:xfrm>
            <a:off x="1533626" y="880144"/>
            <a:ext cx="2436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DA24642-FA89-479F-906F-A85A936015AF}"/>
              </a:ext>
            </a:extLst>
          </p:cNvPr>
          <p:cNvSpPr txBox="1"/>
          <p:nvPr/>
        </p:nvSpPr>
        <p:spPr>
          <a:xfrm>
            <a:off x="2726578" y="880144"/>
            <a:ext cx="2436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17BFB27-CCBA-4D8C-96C7-B69D4D77EC93}"/>
              </a:ext>
            </a:extLst>
          </p:cNvPr>
          <p:cNvSpPr txBox="1"/>
          <p:nvPr/>
        </p:nvSpPr>
        <p:spPr>
          <a:xfrm>
            <a:off x="3921214" y="880144"/>
            <a:ext cx="2436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DF84D75-82EE-4E1A-A3E2-5B18EF4CC4CB}"/>
              </a:ext>
            </a:extLst>
          </p:cNvPr>
          <p:cNvSpPr txBox="1"/>
          <p:nvPr/>
        </p:nvSpPr>
        <p:spPr>
          <a:xfrm rot="16200000">
            <a:off x="2189567" y="600397"/>
            <a:ext cx="8274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empty lane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1FF340B-C570-4176-B730-BC2C85DB880E}"/>
              </a:ext>
            </a:extLst>
          </p:cNvPr>
          <p:cNvSpPr txBox="1"/>
          <p:nvPr/>
        </p:nvSpPr>
        <p:spPr>
          <a:xfrm rot="16200000">
            <a:off x="3407958" y="623449"/>
            <a:ext cx="8274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empty lane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295B60F-D04F-4E4D-BBC4-28897A85EAF8}"/>
              </a:ext>
            </a:extLst>
          </p:cNvPr>
          <p:cNvSpPr txBox="1"/>
          <p:nvPr/>
        </p:nvSpPr>
        <p:spPr>
          <a:xfrm rot="16200000">
            <a:off x="4481596" y="636106"/>
            <a:ext cx="8274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empty lane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AB888D-4E39-4EB7-9EBB-7FCFAC1058B0}"/>
              </a:ext>
            </a:extLst>
          </p:cNvPr>
          <p:cNvSpPr txBox="1"/>
          <p:nvPr/>
        </p:nvSpPr>
        <p:spPr>
          <a:xfrm>
            <a:off x="116509" y="9394816"/>
            <a:ext cx="6549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Fig. S5 </a:t>
            </a: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The unprocessed image of the DNA gel presented in Fig. 6b. ‘M’ is the DNA marker; ‘NTC’ is the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no template control.   </a:t>
            </a:r>
          </a:p>
        </p:txBody>
      </p:sp>
    </p:spTree>
    <p:extLst>
      <p:ext uri="{BB962C8B-B14F-4D97-AF65-F5344CB8AC3E}">
        <p14:creationId xmlns:p14="http://schemas.microsoft.com/office/powerpoint/2010/main" val="685424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5E1E4442179745B64DAC06607CAECC" ma:contentTypeVersion="10" ma:contentTypeDescription="Create a new document." ma:contentTypeScope="" ma:versionID="981cafade8aacc9cea4b8ea8df3007e1">
  <xsd:schema xmlns:xsd="http://www.w3.org/2001/XMLSchema" xmlns:xs="http://www.w3.org/2001/XMLSchema" xmlns:p="http://schemas.microsoft.com/office/2006/metadata/properties" xmlns:ns3="7667937d-5b7b-4f4d-a44d-776c57f88297" targetNamespace="http://schemas.microsoft.com/office/2006/metadata/properties" ma:root="true" ma:fieldsID="2c92d54bd0d29837475c7f344c1c8053" ns3:_="">
    <xsd:import namespace="7667937d-5b7b-4f4d-a44d-776c57f8829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67937d-5b7b-4f4d-a44d-776c57f882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6524278-339B-43AC-A8E0-23C04E4D94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8E8FE5-F289-45B5-8002-6C3694CAFD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67937d-5b7b-4f4d-a44d-776c57f882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AF8B739-5F65-45C5-969F-08A1F0A3FA9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667937d-5b7b-4f4d-a44d-776c57f8829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4681</TotalTime>
  <Words>457</Words>
  <Application>Microsoft Office PowerPoint</Application>
  <PresentationFormat>A4 Paper (210x297 mm)</PresentationFormat>
  <Paragraphs>176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Florian Hahn</dc:creator>
  <cp:lastModifiedBy>Vladimir Nekrasov</cp:lastModifiedBy>
  <cp:revision>26</cp:revision>
  <dcterms:created xsi:type="dcterms:W3CDTF">2020-01-10T11:27:54Z</dcterms:created>
  <dcterms:modified xsi:type="dcterms:W3CDTF">2020-03-12T17:26:47Z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0x010100E05E1E4442179745B64DAC06607CAECC</vt:lpwstr>
  </property>
</Properties>
</file>