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8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科研\黄瓜皮色测序\自己投稿\整理图表\Supplemental materials\Figure 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5106987" cy="465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19200" y="54102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Figure S1.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Single cell on average between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Lv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altLang="zh-CN" dirty="0" err="1">
                <a:latin typeface="Times New Roman" pitchFamily="18" charset="0"/>
                <a:cs typeface="Times New Roman" pitchFamily="18" charset="0"/>
              </a:rPr>
              <a:t>Bai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zh-CN" dirty="0">
              <a:latin typeface="Times New Roman" pitchFamily="18" charset="0"/>
              <a:cs typeface="Times New Roman" pitchFamily="18" charset="0"/>
            </a:endParaRPr>
          </a:p>
          <a:p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664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Theme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PC</cp:lastModifiedBy>
  <cp:revision>1</cp:revision>
  <dcterms:created xsi:type="dcterms:W3CDTF">2006-08-16T00:00:00Z</dcterms:created>
  <dcterms:modified xsi:type="dcterms:W3CDTF">2020-04-16T07:34:01Z</dcterms:modified>
</cp:coreProperties>
</file>