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899CC97-D1A3-4BE6-AF82-0BB380BD23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27FB84D-CAAA-44A2-9397-248D88C9023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A335789-701F-42EA-A474-22CF8BAB4D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594579C-ADB8-4D60-8665-E391A17B3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6FEDE98-991C-46B0-AF20-8505EE67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6025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6A291-068F-4C71-ADC4-EDAC18773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41D3F9D-C286-4210-AF0C-50C9FDC0E2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15F2944-820C-4D2B-8DE4-99CFE93179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4B0FA2-98F9-452B-BBFF-850D0988B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D4136BC-FE57-49E5-8506-384236DD1B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4933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B6B2E9-E0F0-4615-9D77-7AFBB8FE04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C3163E4-7201-48F9-8B4E-8F882C412B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614E23B-74A3-4732-B40D-7B9DC17C79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7A35666-C5F7-45AF-A5F0-47C69EEB92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7CE9C7-2A31-4339-B80D-4E2794AD5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84922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B4565AC-800D-4695-98D5-007B8E7BA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366BE63-63A2-4E87-9080-E3365FDD59B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3AB5032-944C-4B78-A208-17F4AAD6AD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69B0FA5-0578-4C3D-B23F-CA573EFFEE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61B8967-E40C-4448-A03B-2918FFCC5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BC463F0-7781-4B87-9540-18CD42DBD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23985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D48C441-96B5-4959-A63D-A833A252F4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4E6B7E22-7825-41EC-99FE-E861A54A6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DF7A3D-E1EF-47BF-9860-9224263BA35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B26E4C69-EFD1-4AE9-88F9-0B3B0A9065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A7FDD6D-AB97-4543-A4DC-3FDDE6E1FB5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F0731AA2-30A6-488A-9FFB-A0413824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35082C2-A5BD-4B4B-A691-7FB05EC456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184A71E-B088-46A6-9F8E-49FB5F177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2454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F76C6AB-3C96-4E23-BB69-8393F93B3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DC900D4C-6EF9-4A86-820F-723DF5556E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FDF0BEE2-A21D-4F9A-9AD7-3F34FBACC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0B54B33C-9212-43D2-9061-90D6BDD7D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0582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DC1C3C6-DE5C-40A1-BCDB-FE855585B9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80E071B-9371-4D4F-A245-0D92870388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00738D1-5755-46B2-B790-528FE2733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930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D10185-B72B-4FDC-A936-CEAF28FDFE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65396EB-1676-4CDA-8054-7D3626A79C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7255B4D-43C6-4080-A6A7-9D06BEDAC6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A216A36C-21A2-4EBD-B339-06C1FFD242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474536F-2893-432E-8070-10460EBED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D899CF4-20F9-4999-94DA-6DFECEEA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7978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B853228-F75D-419B-865E-33110CD1A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8F44DD5-6884-408B-959F-2819EC2BF4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FD2D6128-D622-46A8-96FB-819AF99818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4256402-5E06-4A45-B2D6-764F8FB3A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E7A5BEC-7A86-4822-8188-B619BDA6AA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1A4F96C8-282D-43ED-894E-4E459D73D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867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B135866-790E-4E18-ABB1-50A49B010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46D78C6-6CEC-4A1F-B593-8CDF03CBD6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B386E50-A504-4BE8-8622-5999852E9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36F62FD-45A2-40BE-8795-0F2E562FEF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36DD43E-3284-4E74-84B5-3936306CC0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268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7DBE4DBF-7592-4E29-904D-3FA22F804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840A75-8E77-4795-A6B3-0C29F47691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210F54A-FFE6-470D-A1CD-DEA2CA1C3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C52DD97-F9ED-43A5-8B05-B140F9409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2709FDF-130C-4E83-A562-6865E618CE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28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8716D24-89BA-4E4D-9760-E54080D9D1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AD5E828-B5FB-489F-B125-96537B8AB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68362A6E-9682-4AB4-B58A-7FF74FD2E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6F13F0-EC79-4227-8854-511EEB451F6B}" type="datetimeFigureOut">
              <a:rPr lang="zh-CN" altLang="en-US" smtClean="0"/>
              <a:t>2020/6/29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2BDD45A-6822-4A26-BDCF-D9CB35477C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5EB0859-4DB5-49FC-B63A-F0D142F7D2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266E5-69A6-46B6-9E21-DEEA748CB1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96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文本框 23">
            <a:extLst>
              <a:ext uri="{FF2B5EF4-FFF2-40B4-BE49-F238E27FC236}">
                <a16:creationId xmlns:a16="http://schemas.microsoft.com/office/drawing/2014/main" id="{A72A4E0E-E979-4C8D-BE36-AB473FE20B59}"/>
              </a:ext>
            </a:extLst>
          </p:cNvPr>
          <p:cNvSpPr txBox="1"/>
          <p:nvPr/>
        </p:nvSpPr>
        <p:spPr>
          <a:xfrm>
            <a:off x="640052" y="124862"/>
            <a:ext cx="618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/>
              <a:t>A</a:t>
            </a:r>
            <a:endParaRPr lang="zh-CN" altLang="en-US" sz="4400" b="1" dirty="0"/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5F141A49-2BD7-4155-91E1-76AD56E3BE6E}"/>
              </a:ext>
            </a:extLst>
          </p:cNvPr>
          <p:cNvSpPr txBox="1"/>
          <p:nvPr/>
        </p:nvSpPr>
        <p:spPr>
          <a:xfrm>
            <a:off x="5786648" y="0"/>
            <a:ext cx="6187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/>
              <a:t>B</a:t>
            </a:r>
            <a:endParaRPr lang="zh-CN" altLang="en-US" sz="4400" b="1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667A31DF-FBD1-4FF2-A510-C026A50ABDC2}"/>
              </a:ext>
            </a:extLst>
          </p:cNvPr>
          <p:cNvSpPr/>
          <p:nvPr/>
        </p:nvSpPr>
        <p:spPr>
          <a:xfrm>
            <a:off x="142875" y="5023846"/>
            <a:ext cx="11906250" cy="1687963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400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Additional files 2: Figure. S1</a:t>
            </a:r>
            <a:r>
              <a:rPr lang="en-US" altLang="zh-CN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Population structure of the soybean germplasm collection. </a:t>
            </a:r>
            <a:r>
              <a:rPr lang="en-US" altLang="zh-CN" sz="2400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Area1 </a:t>
            </a:r>
            <a:r>
              <a:rPr lang="en-US" altLang="zh-CN" sz="2400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represents the soybean lines from Jilin province, Area2 represents the soybean lines from Heilongjiang province, Area3 represents the soybean lines from Liaoning province.  </a:t>
            </a:r>
            <a:endParaRPr lang="zh-CN" altLang="zh-CN" sz="20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pic>
        <p:nvPicPr>
          <p:cNvPr id="3" name="图片 2" descr="图片包含 游戏机&#10;&#10;描述已自动生成">
            <a:extLst>
              <a:ext uri="{FF2B5EF4-FFF2-40B4-BE49-F238E27FC236}">
                <a16:creationId xmlns:a16="http://schemas.microsoft.com/office/drawing/2014/main" id="{F3A3570D-4C0D-498E-B198-C2CCE25F8C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52" y="738998"/>
            <a:ext cx="9758597" cy="4055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9561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464</TotalTime>
  <Words>45</Words>
  <Application>Microsoft Office PowerPoint</Application>
  <PresentationFormat>宽屏</PresentationFormat>
  <Paragraphs>3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Di</dc:creator>
  <cp:lastModifiedBy>Qin Di</cp:lastModifiedBy>
  <cp:revision>9</cp:revision>
  <dcterms:created xsi:type="dcterms:W3CDTF">2020-06-19T07:06:33Z</dcterms:created>
  <dcterms:modified xsi:type="dcterms:W3CDTF">2020-06-29T14:06:26Z</dcterms:modified>
</cp:coreProperties>
</file>