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4E923C-61BB-4F4E-9167-94421550D8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FFBF55C-606D-4C37-9CFD-083092CBA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B6A335-756B-474E-81A5-C646B14D1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8A9856-9E11-488B-A7EC-43E28E8C1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07FF58-728A-4221-8346-F41BBF289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178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E0839D-D4F4-4F34-89E2-4BCC69B2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1D76A8-A96C-4B9D-9FC6-1DF68F8E5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C97C0B-5172-487F-ABF2-C392D4FE5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6BBFF4-A9F3-46A0-A6FA-1E4BE82A4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1D9BEF-8745-4E64-ADAD-440C3D2D1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1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C91339-3B88-4A0C-A299-F4FC931C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E691E1-331F-410E-8165-F176AA4AE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558705-2360-4697-BE31-02E44FC18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AECF12-1B8D-41F6-86EB-77D7A952A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ED2E54-82C2-4A14-8194-1A4C3609B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269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A0336D-CA93-48CD-8796-5C94865CF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39C8B5-4E74-44A8-9C0D-7F26013C2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63B1E9C-EEE1-4B0C-8866-66FD127380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33ED769-6958-49F8-B3DA-075943C6E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027111-CA9F-47F7-8910-87C064FC8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EA5725-F137-4C13-852B-ACE076F7D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62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EDA5D2-F173-4C79-B105-B464D14E6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5BEE25-F0AB-46BE-8BC1-7830C5231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F7D7475-663B-4247-BECB-0E708B54C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35ED5AC-518C-4ABD-9514-B374D555C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0C98E08-E2FE-45C0-9469-44815F2922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355D01D-FF5D-4C0B-9AC3-33FB6AC9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5BED8BC-EAAE-4A74-A1B2-4B6523D30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08CE99B-0272-4CD4-87E9-6FB0DEFC9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472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2D4F12-AC45-48D7-9B14-3800635F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2FF17F0-2A07-4352-A8F5-1BE1FB00B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76AB22C-FA28-4B27-8230-55BEB4C92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500D4C2-D9FD-48CF-ACFC-5FCE85A8F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040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6BC9F31-BE63-410F-B7D5-D96377726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7267B0D-73E8-4D4E-977B-F1B3014E0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FCA0CD-7344-4C41-B50A-AF87C1B9E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46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AE64B9-CDAC-4E19-A05B-69FC10D28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B0C7DC-24E1-4EE5-891C-42DB273CC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13052FF-0D82-4295-8904-B733FA7B74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58CB1F-90E3-4C57-AA68-C8370531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6CDAA6-C2A5-4E5E-8869-0D30063F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6AFA03-61D9-413B-ABAB-180A18A6A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990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23FD1C-82A0-4651-B542-F1B8A71A7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CE6838A-E7B5-4C09-B783-EFB97C150B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132F1F1-D9D0-44F1-A5F3-8C1019C4DD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CAE82D-99F7-4B5B-BBEA-D964768C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4F9DF1-423F-4E86-AF6E-D314F44F6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943277-F5A3-4DA3-9A6C-24D7D7CC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85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0A7FE3-9962-4E0B-833B-5ABB0D931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EB74B17-54DE-4639-BC70-10F80DCA71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8BE9CF-8B51-4FEA-8463-8406E9544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9BD75D-8175-4AFC-8C02-C730E5379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A817E4-C1E9-4BE5-9906-23AC06252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219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499A617-52A2-4C6E-AB8E-E42B7F57EF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2ABB51D-2212-4CF7-B9B2-A14936EDF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4EFD7D-7673-43FD-A3AE-8F1D80827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73E3EC-34E4-4651-9882-B1B16BFDF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3D0781-946F-4A51-AB01-14805AA80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1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F187C92-8642-44EC-AC50-6E81D481C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24334F7-C9A2-47B5-8523-A4CEDCDA3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A5BC8E-E6AE-4EE9-9DCA-41C11EBCC1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77EBC-3D41-4FF5-AED6-681560CC7396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DA699A-5D61-4A61-8149-A268CFCA45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EC11B4-E5F7-4C4F-AFB1-6487130B0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A6DAF-FEF1-413F-B256-050E530232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625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手机屏幕截图&#10;&#10;描述已自动生成">
            <a:extLst>
              <a:ext uri="{FF2B5EF4-FFF2-40B4-BE49-F238E27FC236}">
                <a16:creationId xmlns:a16="http://schemas.microsoft.com/office/drawing/2014/main" id="{43301619-C8DF-4EB2-9723-7D889B04A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222" y="228954"/>
            <a:ext cx="7829561" cy="552652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2EE20395-3707-401A-853D-3A80362045C5}"/>
              </a:ext>
            </a:extLst>
          </p:cNvPr>
          <p:cNvSpPr/>
          <p:nvPr/>
        </p:nvSpPr>
        <p:spPr>
          <a:xfrm>
            <a:off x="142875" y="5984428"/>
            <a:ext cx="11906250" cy="8735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Additional files 4: Figure. S2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 Genome-wide linkage disequilibrium (LD) decay for all 260 accessions. R</a:t>
            </a:r>
            <a:r>
              <a:rPr lang="en-US" altLang="zh-CN" kern="1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indicates the squared allele frequency correlations between all pairs of SNP markers. The X-axis indicates the distance between marker pairs.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1926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43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Di</dc:creator>
  <cp:lastModifiedBy>Qin Di</cp:lastModifiedBy>
  <cp:revision>7</cp:revision>
  <dcterms:created xsi:type="dcterms:W3CDTF">2020-06-18T07:22:06Z</dcterms:created>
  <dcterms:modified xsi:type="dcterms:W3CDTF">2020-06-28T17:25:14Z</dcterms:modified>
</cp:coreProperties>
</file>