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551C8-FEFE-4212-8396-7DEB3F669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A9DB941-50A1-470C-AD60-C4F17D132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FE847E-7349-4520-A739-AE7D5FDB7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805078-089F-4AFC-8144-B775F90BF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3C077C-49C9-4BEE-BDBF-AAE382DB0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01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68FFE0-CB3A-4078-BF5B-4B23EBE3E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6B2F12-225E-45A1-974D-C34BA37A3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F974217-21DD-4753-AA16-A2F5703D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561839-EB94-47A3-A335-D0A2B6DB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0A0752-3CEF-47D9-9330-BD06F9B0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82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115D6-124D-4882-A761-94CADCF03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62564C-576B-4B5A-8F0E-56F6CFA14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28508B-7A50-4C03-BD67-347B7315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FAD6E-4BD1-4F20-BA90-2E97FF8E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D5BC06-99E6-4050-B718-D251FECF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64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2C49B9-082C-437B-8F21-619FBA06E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8EE4C2-1730-4BF6-B72C-D13731C66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0902A5-CB04-49A9-9C0B-99227B0E2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DCC1CF-D234-4EF1-9996-6A7AA0E9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370ED8-A2D3-421B-B8DE-D2467BD2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370CC8C-7328-43E7-96DE-1269E200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1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C0AC40-2DF8-40E7-BA18-8E3F3AC97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D4B774-A21B-4F05-8AD7-C6043F605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037F8F-EACC-4991-B40F-2933C6BD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719319C-35CC-49C9-9153-93AC2D6932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75716F7-81B7-40FC-B7C8-1186BE84B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9CB3004-632E-4493-928D-F8D188DC6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C75C532-47B8-4549-B800-028FE982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BCD3C8A-B677-434A-8776-B5D463BA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594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B36637-BFA5-4FAF-A4DD-68D3C716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86ECA1-0C76-4849-BE9C-B569CA02C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2D9F338-0844-4AE8-BFC2-854FBD92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43B97D-1F59-4E1C-AACF-03BEC595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89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ACA6D40-B962-44A5-B20C-038A75B1A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D43FD2C-E068-411B-9A73-AA0B539A7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E944D7-96B0-4399-9C4B-5E6B9B17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99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DC786-2430-42AA-86F9-DDAE02C6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A1C353-367C-40AC-B571-65BACCE7D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40564E-5A75-491F-9971-598F43CAC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B5A8A4-FE0A-4A73-95DE-423ED80F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914536-1180-4615-BAA3-88E3AE03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879D1AD-E2BB-4A4B-9702-E14AD959B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936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89CD8E-BCB5-4A57-8C86-26D7DEB12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9581C78-ED5D-4ABA-B845-A2FA1CF1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F7E542D-E1A9-46DF-AC72-BE8080299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8EBDFF-9145-4647-AFFB-BEEADCEF3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0DAC79B-7598-4C67-B2D0-7982713E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E855D4-E4FF-4D07-8754-61892EFA3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34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BFD77A-2C47-460C-AB3D-CAD9C956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F7B339-EE33-4C31-A9E5-577793734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31AF39-9BC4-4514-B95D-4D9BBC68F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671BE7-073D-44D4-BE1C-0D258F5C3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01F784-5559-4E58-838C-709CC0079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965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B16453E-B0F0-49B7-B91E-AC07FCCA6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F8F7BE0-F732-44F4-8995-DBD20F255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2E9983-F7F2-4B8F-B5F3-87D02C31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988936-1B1E-48E0-90A2-A99921E3F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D86441-826F-458D-A870-DB6BFD8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77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3AA461E-2E6E-4DB8-87C3-4FD27C727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BA554B-58D0-4689-9BAA-C88EF59BC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228B78-E039-4CE7-B30F-DADB3140A3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CAA3F-05E9-495E-9585-CFF5FCE859B9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B8063A-8985-4F82-8FF9-595CE4A6EE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31EB1D-5FE9-4058-BB67-90D0EDA90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D379E-4992-4243-BDC1-6EF142DCAF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6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3B3310F-7EAD-493C-B3AF-6EA50E7B3E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079" y="0"/>
            <a:ext cx="6456289" cy="464248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DC9573F-C4A4-4EFB-AE74-1076003ABCD8}"/>
              </a:ext>
            </a:extLst>
          </p:cNvPr>
          <p:cNvSpPr/>
          <p:nvPr/>
        </p:nvSpPr>
        <p:spPr>
          <a:xfrm>
            <a:off x="142875" y="4642485"/>
            <a:ext cx="11906250" cy="1701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Additional files 7: Figure. </a:t>
            </a:r>
            <a:r>
              <a:rPr lang="en-US" altLang="zh-CN" b="1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S4</a:t>
            </a:r>
            <a:r>
              <a:rPr lang="en-US" altLang="zh-CN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Expression of Glyma.04G102900.1 in different tissues of soybean lines.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leaf;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stems;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seed;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Glyma.04G102900.1 in root; Upper-case letters indicate significant differences at 1% (p &lt;0.01). 1-14 are q001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q024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q008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q035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T7287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q318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q176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q68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q353 respectively..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701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108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Di</dc:creator>
  <cp:lastModifiedBy>Qin Di</cp:lastModifiedBy>
  <cp:revision>4</cp:revision>
  <dcterms:created xsi:type="dcterms:W3CDTF">2020-02-27T17:45:57Z</dcterms:created>
  <dcterms:modified xsi:type="dcterms:W3CDTF">2020-06-27T18:37:35Z</dcterms:modified>
</cp:coreProperties>
</file>