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wdp" ContentType="image/vnd.ms-photo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277" r:id="rId3"/>
  </p:sldIdLst>
  <p:sldSz cx="9983470" cy="748792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81" d="100"/>
          <a:sy n="81" d="100"/>
        </p:scale>
        <p:origin x="173" y="-473"/>
      </p:cViewPr>
      <p:guideLst>
        <p:guide orient="horz" pos="2358"/>
        <p:guide pos="314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7" Type="http://schemas.openxmlformats.org/officeDocument/2006/relationships/tableStyles" Target="tableStyles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B3AE4D-D585-474E-ADE9-C8A9A7091F18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3188" y="1143000"/>
            <a:ext cx="41116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8CF7499-8023-45B5-BDB9-D34A36751684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1144588" y="685800"/>
            <a:ext cx="4568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2F5FA105-2919-4DFC-BF4B-011279FCC8C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8784" y="1225506"/>
            <a:ext cx="8486220" cy="2607016"/>
          </a:xfrm>
        </p:spPr>
        <p:txBody>
          <a:bodyPr anchor="b"/>
          <a:lstStyle>
            <a:lvl1pPr algn="ctr">
              <a:defRPr sz="65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7974" y="3933059"/>
            <a:ext cx="7487841" cy="1807924"/>
          </a:xfrm>
        </p:spPr>
        <p:txBody>
          <a:bodyPr/>
          <a:lstStyle>
            <a:lvl1pPr marL="0" indent="0" algn="ctr">
              <a:buNone/>
              <a:defRPr sz="2620"/>
            </a:lvl1pPr>
            <a:lvl2pPr marL="499110" indent="0" algn="ctr">
              <a:buNone/>
              <a:defRPr sz="2185"/>
            </a:lvl2pPr>
            <a:lvl3pPr marL="998220" indent="0" algn="ctr">
              <a:buNone/>
              <a:defRPr sz="1965"/>
            </a:lvl3pPr>
            <a:lvl4pPr marL="1497330" indent="0" algn="ctr">
              <a:buNone/>
              <a:defRPr sz="1745"/>
            </a:lvl4pPr>
            <a:lvl5pPr marL="1996440" indent="0" algn="ctr">
              <a:buNone/>
              <a:defRPr sz="1745"/>
            </a:lvl5pPr>
            <a:lvl6pPr marL="2495550" indent="0" algn="ctr">
              <a:buNone/>
              <a:defRPr sz="1745"/>
            </a:lvl6pPr>
            <a:lvl7pPr marL="2995295" indent="0" algn="ctr">
              <a:buNone/>
              <a:defRPr sz="1745"/>
            </a:lvl7pPr>
            <a:lvl8pPr marL="3494405" indent="0" algn="ctr">
              <a:buNone/>
              <a:defRPr sz="1745"/>
            </a:lvl8pPr>
            <a:lvl9pPr marL="3993515" indent="0" algn="ctr">
              <a:buNone/>
              <a:defRPr sz="1745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44649" y="398679"/>
            <a:ext cx="2152754" cy="6345936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6386" y="398679"/>
            <a:ext cx="6333466" cy="6345936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1186" y="1866862"/>
            <a:ext cx="8611017" cy="3114898"/>
          </a:xfrm>
        </p:spPr>
        <p:txBody>
          <a:bodyPr anchor="b"/>
          <a:lstStyle>
            <a:lvl1pPr>
              <a:defRPr sz="655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186" y="5011228"/>
            <a:ext cx="8611017" cy="1638052"/>
          </a:xfrm>
        </p:spPr>
        <p:txBody>
          <a:bodyPr/>
          <a:lstStyle>
            <a:lvl1pPr marL="0" indent="0">
              <a:buNone/>
              <a:defRPr sz="2620">
                <a:solidFill>
                  <a:schemeClr val="tx1"/>
                </a:solidFill>
              </a:defRPr>
            </a:lvl1pPr>
            <a:lvl2pPr marL="499110" indent="0">
              <a:buNone/>
              <a:defRPr sz="2185">
                <a:solidFill>
                  <a:schemeClr val="tx1">
                    <a:tint val="75000"/>
                  </a:schemeClr>
                </a:solidFill>
              </a:defRPr>
            </a:lvl2pPr>
            <a:lvl3pPr marL="998220" indent="0">
              <a:buNone/>
              <a:defRPr sz="1965">
                <a:solidFill>
                  <a:schemeClr val="tx1">
                    <a:tint val="75000"/>
                  </a:schemeClr>
                </a:solidFill>
              </a:defRPr>
            </a:lvl3pPr>
            <a:lvl4pPr marL="1497330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4pPr>
            <a:lvl5pPr marL="1996440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5pPr>
            <a:lvl6pPr marL="2495550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6pPr>
            <a:lvl7pPr marL="2995295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7pPr>
            <a:lvl8pPr marL="3494405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8pPr>
            <a:lvl9pPr marL="3993515" indent="0">
              <a:buNone/>
              <a:defRPr sz="174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6385" y="1993397"/>
            <a:ext cx="4243110" cy="475121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54293" y="1993397"/>
            <a:ext cx="4243110" cy="475121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686" y="398681"/>
            <a:ext cx="8611017" cy="144738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687" y="1835659"/>
            <a:ext cx="4223610" cy="899628"/>
          </a:xfrm>
        </p:spPr>
        <p:txBody>
          <a:bodyPr anchor="b"/>
          <a:lstStyle>
            <a:lvl1pPr marL="0" indent="0">
              <a:buNone/>
              <a:defRPr sz="2620" b="1"/>
            </a:lvl1pPr>
            <a:lvl2pPr marL="499110" indent="0">
              <a:buNone/>
              <a:defRPr sz="2185" b="1"/>
            </a:lvl2pPr>
            <a:lvl3pPr marL="998220" indent="0">
              <a:buNone/>
              <a:defRPr sz="1965" b="1"/>
            </a:lvl3pPr>
            <a:lvl4pPr marL="1497330" indent="0">
              <a:buNone/>
              <a:defRPr sz="1745" b="1"/>
            </a:lvl4pPr>
            <a:lvl5pPr marL="1996440" indent="0">
              <a:buNone/>
              <a:defRPr sz="1745" b="1"/>
            </a:lvl5pPr>
            <a:lvl6pPr marL="2495550" indent="0">
              <a:buNone/>
              <a:defRPr sz="1745" b="1"/>
            </a:lvl6pPr>
            <a:lvl7pPr marL="2995295" indent="0">
              <a:buNone/>
              <a:defRPr sz="1745" b="1"/>
            </a:lvl7pPr>
            <a:lvl8pPr marL="3494405" indent="0">
              <a:buNone/>
              <a:defRPr sz="1745" b="1"/>
            </a:lvl8pPr>
            <a:lvl9pPr marL="3993515" indent="0">
              <a:buNone/>
              <a:defRPr sz="174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7687" y="2735287"/>
            <a:ext cx="4223610" cy="402319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54293" y="1835659"/>
            <a:ext cx="4244410" cy="899628"/>
          </a:xfrm>
        </p:spPr>
        <p:txBody>
          <a:bodyPr anchor="b"/>
          <a:lstStyle>
            <a:lvl1pPr marL="0" indent="0">
              <a:buNone/>
              <a:defRPr sz="2620" b="1"/>
            </a:lvl1pPr>
            <a:lvl2pPr marL="499110" indent="0">
              <a:buNone/>
              <a:defRPr sz="2185" b="1"/>
            </a:lvl2pPr>
            <a:lvl3pPr marL="998220" indent="0">
              <a:buNone/>
              <a:defRPr sz="1965" b="1"/>
            </a:lvl3pPr>
            <a:lvl4pPr marL="1497330" indent="0">
              <a:buNone/>
              <a:defRPr sz="1745" b="1"/>
            </a:lvl4pPr>
            <a:lvl5pPr marL="1996440" indent="0">
              <a:buNone/>
              <a:defRPr sz="1745" b="1"/>
            </a:lvl5pPr>
            <a:lvl6pPr marL="2495550" indent="0">
              <a:buNone/>
              <a:defRPr sz="1745" b="1"/>
            </a:lvl6pPr>
            <a:lvl7pPr marL="2995295" indent="0">
              <a:buNone/>
              <a:defRPr sz="1745" b="1"/>
            </a:lvl7pPr>
            <a:lvl8pPr marL="3494405" indent="0">
              <a:buNone/>
              <a:defRPr sz="1745" b="1"/>
            </a:lvl8pPr>
            <a:lvl9pPr marL="3993515" indent="0">
              <a:buNone/>
              <a:defRPr sz="1745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54293" y="2735287"/>
            <a:ext cx="4244410" cy="4023195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686" y="499216"/>
            <a:ext cx="3220031" cy="1747256"/>
          </a:xfrm>
        </p:spPr>
        <p:txBody>
          <a:bodyPr anchor="b"/>
          <a:lstStyle>
            <a:lvl1pPr>
              <a:defRPr sz="34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44410" y="1078169"/>
            <a:ext cx="5054293" cy="5321502"/>
          </a:xfrm>
        </p:spPr>
        <p:txBody>
          <a:bodyPr/>
          <a:lstStyle>
            <a:lvl1pPr>
              <a:defRPr sz="3495"/>
            </a:lvl1pPr>
            <a:lvl2pPr>
              <a:defRPr sz="3055"/>
            </a:lvl2pPr>
            <a:lvl3pPr>
              <a:defRPr sz="2620"/>
            </a:lvl3pPr>
            <a:lvl4pPr>
              <a:defRPr sz="2185"/>
            </a:lvl4pPr>
            <a:lvl5pPr>
              <a:defRPr sz="2185"/>
            </a:lvl5pPr>
            <a:lvl6pPr>
              <a:defRPr sz="2185"/>
            </a:lvl6pPr>
            <a:lvl7pPr>
              <a:defRPr sz="2185"/>
            </a:lvl7pPr>
            <a:lvl8pPr>
              <a:defRPr sz="2185"/>
            </a:lvl8pPr>
            <a:lvl9pPr>
              <a:defRPr sz="2185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686" y="2246471"/>
            <a:ext cx="3220031" cy="4161866"/>
          </a:xfrm>
        </p:spPr>
        <p:txBody>
          <a:bodyPr/>
          <a:lstStyle>
            <a:lvl1pPr marL="0" indent="0">
              <a:buNone/>
              <a:defRPr sz="1745"/>
            </a:lvl1pPr>
            <a:lvl2pPr marL="499110" indent="0">
              <a:buNone/>
              <a:defRPr sz="1530"/>
            </a:lvl2pPr>
            <a:lvl3pPr marL="998220" indent="0">
              <a:buNone/>
              <a:defRPr sz="1310"/>
            </a:lvl3pPr>
            <a:lvl4pPr marL="1497330" indent="0">
              <a:buNone/>
              <a:defRPr sz="1090"/>
            </a:lvl4pPr>
            <a:lvl5pPr marL="1996440" indent="0">
              <a:buNone/>
              <a:defRPr sz="1090"/>
            </a:lvl5pPr>
            <a:lvl6pPr marL="2495550" indent="0">
              <a:buNone/>
              <a:defRPr sz="1090"/>
            </a:lvl6pPr>
            <a:lvl7pPr marL="2995295" indent="0">
              <a:buNone/>
              <a:defRPr sz="1090"/>
            </a:lvl7pPr>
            <a:lvl8pPr marL="3494405" indent="0">
              <a:buNone/>
              <a:defRPr sz="1090"/>
            </a:lvl8pPr>
            <a:lvl9pPr marL="3993515" indent="0">
              <a:buNone/>
              <a:defRPr sz="109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7686" y="499216"/>
            <a:ext cx="3220031" cy="1747256"/>
          </a:xfrm>
        </p:spPr>
        <p:txBody>
          <a:bodyPr anchor="b"/>
          <a:lstStyle>
            <a:lvl1pPr>
              <a:defRPr sz="3495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44410" y="1078169"/>
            <a:ext cx="5054293" cy="5321502"/>
          </a:xfrm>
        </p:spPr>
        <p:txBody>
          <a:bodyPr anchor="t"/>
          <a:lstStyle>
            <a:lvl1pPr marL="0" indent="0">
              <a:buNone/>
              <a:defRPr sz="3495"/>
            </a:lvl1pPr>
            <a:lvl2pPr marL="499110" indent="0">
              <a:buNone/>
              <a:defRPr sz="3055"/>
            </a:lvl2pPr>
            <a:lvl3pPr marL="998220" indent="0">
              <a:buNone/>
              <a:defRPr sz="2620"/>
            </a:lvl3pPr>
            <a:lvl4pPr marL="1497330" indent="0">
              <a:buNone/>
              <a:defRPr sz="2185"/>
            </a:lvl4pPr>
            <a:lvl5pPr marL="1996440" indent="0">
              <a:buNone/>
              <a:defRPr sz="2185"/>
            </a:lvl5pPr>
            <a:lvl6pPr marL="2495550" indent="0">
              <a:buNone/>
              <a:defRPr sz="2185"/>
            </a:lvl6pPr>
            <a:lvl7pPr marL="2995295" indent="0">
              <a:buNone/>
              <a:defRPr sz="2185"/>
            </a:lvl7pPr>
            <a:lvl8pPr marL="3494405" indent="0">
              <a:buNone/>
              <a:defRPr sz="2185"/>
            </a:lvl8pPr>
            <a:lvl9pPr marL="3993515" indent="0">
              <a:buNone/>
              <a:defRPr sz="2185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7686" y="2246471"/>
            <a:ext cx="3220031" cy="4161866"/>
          </a:xfrm>
        </p:spPr>
        <p:txBody>
          <a:bodyPr/>
          <a:lstStyle>
            <a:lvl1pPr marL="0" indent="0">
              <a:buNone/>
              <a:defRPr sz="1745"/>
            </a:lvl1pPr>
            <a:lvl2pPr marL="499110" indent="0">
              <a:buNone/>
              <a:defRPr sz="1530"/>
            </a:lvl2pPr>
            <a:lvl3pPr marL="998220" indent="0">
              <a:buNone/>
              <a:defRPr sz="1310"/>
            </a:lvl3pPr>
            <a:lvl4pPr marL="1497330" indent="0">
              <a:buNone/>
              <a:defRPr sz="1090"/>
            </a:lvl4pPr>
            <a:lvl5pPr marL="1996440" indent="0">
              <a:buNone/>
              <a:defRPr sz="1090"/>
            </a:lvl5pPr>
            <a:lvl6pPr marL="2495550" indent="0">
              <a:buNone/>
              <a:defRPr sz="1090"/>
            </a:lvl6pPr>
            <a:lvl7pPr marL="2995295" indent="0">
              <a:buNone/>
              <a:defRPr sz="1090"/>
            </a:lvl7pPr>
            <a:lvl8pPr marL="3494405" indent="0">
              <a:buNone/>
              <a:defRPr sz="1090"/>
            </a:lvl8pPr>
            <a:lvl9pPr marL="3993515" indent="0">
              <a:buNone/>
              <a:defRPr sz="109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6386" y="398681"/>
            <a:ext cx="8611017" cy="144738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6386" y="1993397"/>
            <a:ext cx="8611017" cy="47512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6386" y="6940489"/>
            <a:ext cx="2246352" cy="3986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07130" y="6940489"/>
            <a:ext cx="3369528" cy="3986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51050" y="6940489"/>
            <a:ext cx="2246352" cy="39867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1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black">
                    <a:tint val="75000"/>
                  </a:prstClr>
                </a:solidFill>
              </a:rPr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98220" rtl="0" eaLnBrk="1" latinLnBrk="0" hangingPunct="1">
        <a:lnSpc>
          <a:spcPct val="90000"/>
        </a:lnSpc>
        <a:spcBef>
          <a:spcPct val="0"/>
        </a:spcBef>
        <a:buNone/>
        <a:defRPr sz="480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9555" indent="-249555" algn="l" defTabSz="998220" rtl="0" eaLnBrk="1" latinLnBrk="0" hangingPunct="1">
        <a:lnSpc>
          <a:spcPct val="90000"/>
        </a:lnSpc>
        <a:spcBef>
          <a:spcPts val="1090"/>
        </a:spcBef>
        <a:buFont typeface="Arial" panose="020B0604020202020204" pitchFamily="34" charset="0"/>
        <a:buChar char="•"/>
        <a:defRPr sz="3055" kern="1200">
          <a:solidFill>
            <a:schemeClr val="tx1"/>
          </a:solidFill>
          <a:latin typeface="+mn-lt"/>
          <a:ea typeface="+mn-ea"/>
          <a:cs typeface="+mn-cs"/>
        </a:defRPr>
      </a:lvl1pPr>
      <a:lvl2pPr marL="748665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2620" kern="1200">
          <a:solidFill>
            <a:schemeClr val="tx1"/>
          </a:solidFill>
          <a:latin typeface="+mn-lt"/>
          <a:ea typeface="+mn-ea"/>
          <a:cs typeface="+mn-cs"/>
        </a:defRPr>
      </a:lvl2pPr>
      <a:lvl3pPr marL="1247775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2185" kern="1200">
          <a:solidFill>
            <a:schemeClr val="tx1"/>
          </a:solidFill>
          <a:latin typeface="+mn-lt"/>
          <a:ea typeface="+mn-ea"/>
          <a:cs typeface="+mn-cs"/>
        </a:defRPr>
      </a:lvl3pPr>
      <a:lvl4pPr marL="1746885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4pPr>
      <a:lvl5pPr marL="2245995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5pPr>
      <a:lvl6pPr marL="2745740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6pPr>
      <a:lvl7pPr marL="3244850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7pPr>
      <a:lvl8pPr marL="3743960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8pPr>
      <a:lvl9pPr marL="4243070" indent="-249555" algn="l" defTabSz="998220" rtl="0" eaLnBrk="1" latinLnBrk="0" hangingPunct="1">
        <a:lnSpc>
          <a:spcPct val="90000"/>
        </a:lnSpc>
        <a:spcBef>
          <a:spcPts val="545"/>
        </a:spcBef>
        <a:buFont typeface="Arial" panose="020B0604020202020204" pitchFamily="34" charset="0"/>
        <a:buChar char="•"/>
        <a:defRPr sz="196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1pPr>
      <a:lvl2pPr marL="49911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2pPr>
      <a:lvl3pPr marL="99822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3pPr>
      <a:lvl4pPr marL="149733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4pPr>
      <a:lvl5pPr marL="199644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5pPr>
      <a:lvl6pPr marL="2495550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6pPr>
      <a:lvl7pPr marL="2995295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7pPr>
      <a:lvl8pPr marL="3494405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8pPr>
      <a:lvl9pPr marL="3993515" algn="l" defTabSz="998220" rtl="0" eaLnBrk="1" latinLnBrk="0" hangingPunct="1">
        <a:defRPr sz="196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.xml"/><Relationship Id="rId3" Type="http://schemas.microsoft.com/office/2007/relationships/hdphoto" Target="../media/image3.wdp"/><Relationship Id="rId2" Type="http://schemas.openxmlformats.org/officeDocument/2006/relationships/image" Target="../media/image2.jpeg"/><Relationship Id="rId1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文本框 20"/>
          <p:cNvSpPr txBox="1"/>
          <p:nvPr/>
        </p:nvSpPr>
        <p:spPr>
          <a:xfrm>
            <a:off x="1580196" y="903557"/>
            <a:ext cx="2648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14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a</a:t>
            </a:r>
            <a:endParaRPr lang="en-US" altLang="zh-CN" sz="1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22" name="文本框 21"/>
          <p:cNvSpPr txBox="1"/>
          <p:nvPr/>
        </p:nvSpPr>
        <p:spPr>
          <a:xfrm>
            <a:off x="1583666" y="2522337"/>
            <a:ext cx="28725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altLang="zh-CN" sz="16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</a:t>
            </a:r>
            <a:endParaRPr lang="en-US" altLang="zh-CN" sz="16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436"/>
          <a:stretch>
            <a:fillRect/>
          </a:stretch>
        </p:blipFill>
        <p:spPr>
          <a:xfrm>
            <a:off x="1666454" y="1243304"/>
            <a:ext cx="6703060" cy="1222716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1580196" y="246093"/>
            <a:ext cx="23042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1400" kern="100" dirty="0">
                <a:solidFill>
                  <a:prstClr val="black"/>
                </a:solidFill>
                <a:latin typeface="Times New Roman" panose="02020603050405020304"/>
                <a:ea typeface="宋体" panose="02010600030101010101" pitchFamily="2" charset="-122"/>
              </a:rPr>
              <a:t>Additional file 2: Fig. S2</a:t>
            </a:r>
            <a:endParaRPr lang="zh-CN" altLang="en-US" sz="14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12604" y="5088401"/>
            <a:ext cx="6703058" cy="899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zh-CN" sz="105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Additional file 2: Fig. S2 The target fragment of </a:t>
            </a:r>
            <a:r>
              <a:rPr lang="en-US" altLang="zh-CN" sz="1050" b="1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TaWRKY42-B</a:t>
            </a:r>
            <a:r>
              <a:rPr lang="en-US" altLang="zh-CN" sz="1050" b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for BSMV-VIGS.</a:t>
            </a:r>
            <a:endParaRPr lang="zh-CN" altLang="zh-CN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/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(a) Sequence of the target fragment of </a:t>
            </a:r>
            <a:r>
              <a:rPr lang="en-US" altLang="zh-CN" sz="105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TaWRKY42-B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 BSMV-VIGS. (b) Detection of BSMV::TaWRKY42-B</a:t>
            </a:r>
            <a:r>
              <a:rPr lang="en-US" altLang="zh-CN" sz="1050" kern="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vector in</a:t>
            </a:r>
            <a:r>
              <a:rPr lang="en-US" altLang="zh-CN" sz="105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infiltrated  </a:t>
            </a:r>
            <a:r>
              <a:rPr lang="en-US" altLang="zh-CN" sz="1050" i="1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N. </a:t>
            </a:r>
            <a:r>
              <a:rPr lang="en-US" altLang="zh-CN" sz="1050" i="1" kern="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benthamiana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BSMV::00 was used as a negative control and BSMV::TaWRKY42-B</a:t>
            </a:r>
            <a:r>
              <a:rPr lang="en-US" altLang="zh-CN" sz="1050" kern="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plasmid served as a positive control (PC). Lane 1 and 2 showed the PCR produces of BSMV::TaWRKY42-B</a:t>
            </a:r>
            <a:r>
              <a:rPr lang="en-US" altLang="zh-CN" sz="1050" kern="1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198</a:t>
            </a:r>
            <a:r>
              <a:rPr lang="en-US" altLang="zh-CN" sz="1050" kern="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vector  in two infiltrated leaves, respectively.</a:t>
            </a:r>
            <a:endParaRPr lang="zh-CN" altLang="zh-CN" sz="1050" kern="100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9" name="图片 28" descr="bsmv-yaocaodna-5-3.jpg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8000" contrast="10000"/>
                    </a14:imgEffect>
                  </a14:imgLayer>
                </a14:imgProps>
              </a:ext>
            </a:extLst>
          </a:blip>
          <a:srcRect l="56891" t="29936" b="22961"/>
          <a:stretch>
            <a:fillRect/>
          </a:stretch>
        </p:blipFill>
        <p:spPr>
          <a:xfrm>
            <a:off x="3267230" y="2476346"/>
            <a:ext cx="2376264" cy="1678639"/>
          </a:xfrm>
          <a:prstGeom prst="rect">
            <a:avLst/>
          </a:prstGeom>
        </p:spPr>
      </p:pic>
      <p:sp>
        <p:nvSpPr>
          <p:cNvPr id="30" name="矩形 29"/>
          <p:cNvSpPr/>
          <p:nvPr/>
        </p:nvSpPr>
        <p:spPr>
          <a:xfrm>
            <a:off x="3942825" y="4249250"/>
            <a:ext cx="2177492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BSMV::00</a:t>
            </a:r>
            <a:r>
              <a:rPr lang="zh-CN" altLang="en-US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   </a:t>
            </a:r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PC</a:t>
            </a:r>
            <a:r>
              <a:rPr lang="zh-CN" altLang="en-US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  </a:t>
            </a:r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Mock</a:t>
            </a:r>
            <a:r>
              <a:rPr lang="zh-CN" altLang="en-US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Marker</a:t>
            </a:r>
            <a:endParaRPr lang="en-US" altLang="zh-CN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1" name="矩形 30"/>
          <p:cNvSpPr/>
          <p:nvPr/>
        </p:nvSpPr>
        <p:spPr>
          <a:xfrm>
            <a:off x="1959475" y="3315665"/>
            <a:ext cx="142539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altLang="zh-CN" sz="900" kern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BSMV::TaWRKY42-B</a:t>
            </a:r>
            <a:r>
              <a:rPr lang="en-US" altLang="zh-CN" sz="900" kern="0" baseline="-250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198</a:t>
            </a:r>
            <a:r>
              <a:rPr lang="en-US" altLang="zh-CN" sz="900" kern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 </a:t>
            </a:r>
            <a:endParaRPr lang="zh-CN" altLang="en-US" kern="0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4088367" y="4239501"/>
            <a:ext cx="504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3" name="直接连接符 32"/>
          <p:cNvCxnSpPr/>
          <p:nvPr/>
        </p:nvCxnSpPr>
        <p:spPr>
          <a:xfrm>
            <a:off x="3515698" y="4347683"/>
            <a:ext cx="281074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4" name="直接连接符 33"/>
          <p:cNvCxnSpPr/>
          <p:nvPr/>
        </p:nvCxnSpPr>
        <p:spPr>
          <a:xfrm>
            <a:off x="5016755" y="4231144"/>
            <a:ext cx="216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35" name="直接箭头连接符 34"/>
          <p:cNvCxnSpPr/>
          <p:nvPr/>
        </p:nvCxnSpPr>
        <p:spPr>
          <a:xfrm flipH="1">
            <a:off x="5690839" y="3424794"/>
            <a:ext cx="141446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cxnSp>
        <p:nvCxnSpPr>
          <p:cNvPr id="36" name="直接箭头连接符 35"/>
          <p:cNvCxnSpPr/>
          <p:nvPr/>
        </p:nvCxnSpPr>
        <p:spPr>
          <a:xfrm flipH="1">
            <a:off x="5688269" y="3493280"/>
            <a:ext cx="141446" cy="0"/>
          </a:xfrm>
          <a:prstGeom prst="straightConnector1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  <a:tailEnd type="triangle"/>
          </a:ln>
          <a:effectLst/>
        </p:spPr>
      </p:cxnSp>
      <p:sp>
        <p:nvSpPr>
          <p:cNvPr id="37" name="矩形 36"/>
          <p:cNvSpPr/>
          <p:nvPr/>
        </p:nvSpPr>
        <p:spPr>
          <a:xfrm>
            <a:off x="5771908" y="3309378"/>
            <a:ext cx="559769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altLang="zh-CN" sz="900" kern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1000 bp</a:t>
            </a:r>
            <a:endParaRPr lang="zh-CN" altLang="en-US" kern="0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sp>
        <p:nvSpPr>
          <p:cNvPr id="38" name="矩形 37"/>
          <p:cNvSpPr/>
          <p:nvPr/>
        </p:nvSpPr>
        <p:spPr>
          <a:xfrm>
            <a:off x="5835122" y="3413626"/>
            <a:ext cx="502061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altLang="zh-CN" sz="900" kern="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750 bp</a:t>
            </a:r>
            <a:endParaRPr lang="zh-CN" altLang="en-US" kern="0" dirty="0">
              <a:solidFill>
                <a:prstClr val="black"/>
              </a:solidFill>
              <a:ea typeface="宋体" panose="02010600030101010101" pitchFamily="2" charset="-122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278696" y="4385817"/>
            <a:ext cx="7550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Infiltrated </a:t>
            </a:r>
            <a:endParaRPr lang="en-US" altLang="zh-CN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  <a:p>
            <a:pPr algn="ctr" defTabSz="914400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leaves 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3419786" y="4154985"/>
            <a:ext cx="55876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zh-CN" sz="900" dirty="0">
                <a:solidFill>
                  <a:prstClr val="black"/>
                </a:solidFill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1       2</a:t>
            </a:r>
            <a:endParaRPr lang="zh-CN" altLang="en-US" sz="900" dirty="0">
              <a:solidFill>
                <a:prstClr val="black"/>
              </a:solidFill>
              <a:latin typeface="Times New Roman" panose="02020603050405020304" pitchFamily="18" charset="0"/>
              <a:ea typeface="宋体" panose="02010600030101010101" pitchFamily="2" charset="-122"/>
              <a:cs typeface="Times New Roman" panose="02020603050405020304" pitchFamily="18" charset="0"/>
            </a:endParaRPr>
          </a:p>
        </p:txBody>
      </p:sp>
      <p:cxnSp>
        <p:nvCxnSpPr>
          <p:cNvPr id="41" name="直接连接符 40"/>
          <p:cNvCxnSpPr/>
          <p:nvPr/>
        </p:nvCxnSpPr>
        <p:spPr>
          <a:xfrm>
            <a:off x="5319283" y="4226976"/>
            <a:ext cx="216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  <p:cxnSp>
        <p:nvCxnSpPr>
          <p:cNvPr id="42" name="直接连接符 41"/>
          <p:cNvCxnSpPr/>
          <p:nvPr/>
        </p:nvCxnSpPr>
        <p:spPr>
          <a:xfrm>
            <a:off x="4677827" y="4231834"/>
            <a:ext cx="216000" cy="0"/>
          </a:xfrm>
          <a:prstGeom prst="line">
            <a:avLst/>
          </a:prstGeom>
          <a:noFill/>
          <a:ln w="6350" cap="flat" cmpd="sng" algn="ctr">
            <a:solidFill>
              <a:sysClr val="windowText" lastClr="000000"/>
            </a:solidFill>
            <a:prstDash val="solid"/>
            <a:miter lim="800000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552</Words>
  <Application>WPS 演示</Application>
  <PresentationFormat>自定义</PresentationFormat>
  <Paragraphs>22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4" baseType="lpstr">
      <vt:lpstr>Arial</vt:lpstr>
      <vt:lpstr>宋体</vt:lpstr>
      <vt:lpstr>Wingdings</vt:lpstr>
      <vt:lpstr>Times New Roman</vt:lpstr>
      <vt:lpstr>Times New Roman</vt:lpstr>
      <vt:lpstr>Calibri</vt:lpstr>
      <vt:lpstr>Calibri</vt:lpstr>
      <vt:lpstr>微软雅黑</vt:lpstr>
      <vt:lpstr>Arial Unicode MS</vt:lpstr>
      <vt:lpstr>等线 Light</vt:lpstr>
      <vt:lpstr>Calibri Light</vt:lpstr>
      <vt:lpstr>等线</vt:lpstr>
      <vt:lpstr>2_Office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王 耕</dc:creator>
  <cp:lastModifiedBy>sampson</cp:lastModifiedBy>
  <cp:revision>23</cp:revision>
  <dcterms:created xsi:type="dcterms:W3CDTF">2019-11-25T09:49:00Z</dcterms:created>
  <dcterms:modified xsi:type="dcterms:W3CDTF">2020-09-02T14:01:58Z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2052-11.1.0.9912</vt:lpwstr>
  </property>
</Properties>
</file>