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6"/>
    <p:restoredTop sz="94648"/>
  </p:normalViewPr>
  <p:slideViewPr>
    <p:cSldViewPr snapToGrid="0" snapToObjects="1">
      <p:cViewPr>
        <p:scale>
          <a:sx n="200" d="100"/>
          <a:sy n="200" d="100"/>
        </p:scale>
        <p:origin x="-352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22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379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53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199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01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66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05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77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259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79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92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6391-D931-6F43-AB35-F3D38860AE37}" type="datetimeFigureOut">
              <a:t>2020/7/20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7E29A-F229-654B-8F42-962CD809CE1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94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CF60E46-5A0F-B841-AFFF-84A86181B51A}"/>
              </a:ext>
            </a:extLst>
          </p:cNvPr>
          <p:cNvSpPr txBox="1"/>
          <p:nvPr/>
        </p:nvSpPr>
        <p:spPr>
          <a:xfrm rot="16200000">
            <a:off x="1158232" y="609763"/>
            <a:ext cx="1007011" cy="276999"/>
          </a:xfrm>
          <a:prstGeom prst="rect">
            <a:avLst/>
          </a:prstGeom>
          <a:solidFill>
            <a:srgbClr val="FF6C67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NK-198-4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38A0113-D4D8-1C44-8E5A-D3C2AF632C5E}"/>
              </a:ext>
            </a:extLst>
          </p:cNvPr>
          <p:cNvSpPr txBox="1"/>
          <p:nvPr/>
        </p:nvSpPr>
        <p:spPr>
          <a:xfrm rot="16200000">
            <a:off x="1467578" y="609763"/>
            <a:ext cx="1007011" cy="276999"/>
          </a:xfrm>
          <a:prstGeom prst="rect">
            <a:avLst/>
          </a:prstGeom>
          <a:solidFill>
            <a:srgbClr val="FF6C67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NK-198-3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BB8677B-BC6A-1548-96C0-6DD4D5479549}"/>
              </a:ext>
            </a:extLst>
          </p:cNvPr>
          <p:cNvSpPr txBox="1"/>
          <p:nvPr/>
        </p:nvSpPr>
        <p:spPr>
          <a:xfrm rot="16200000">
            <a:off x="1776925" y="609764"/>
            <a:ext cx="1007009" cy="276999"/>
          </a:xfrm>
          <a:prstGeom prst="rect">
            <a:avLst/>
          </a:prstGeom>
          <a:solidFill>
            <a:srgbClr val="FF6C67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NK-198-2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108028C-3781-3349-83CE-8EDAB24E4564}"/>
              </a:ext>
            </a:extLst>
          </p:cNvPr>
          <p:cNvSpPr txBox="1"/>
          <p:nvPr/>
        </p:nvSpPr>
        <p:spPr>
          <a:xfrm rot="16200000">
            <a:off x="2086270" y="609763"/>
            <a:ext cx="1007011" cy="276999"/>
          </a:xfrm>
          <a:prstGeom prst="rect">
            <a:avLst/>
          </a:prstGeom>
          <a:solidFill>
            <a:srgbClr val="FF6C67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NK-198-4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52DE76A-0680-1E4F-92A4-5FD808E4CD03}"/>
              </a:ext>
            </a:extLst>
          </p:cNvPr>
          <p:cNvSpPr txBox="1"/>
          <p:nvPr/>
        </p:nvSpPr>
        <p:spPr>
          <a:xfrm rot="16200000">
            <a:off x="2414666" y="609763"/>
            <a:ext cx="1007011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TK-81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6780BF8-2299-744E-93E1-A85F03A279FD}"/>
              </a:ext>
            </a:extLst>
          </p:cNvPr>
          <p:cNvSpPr txBox="1"/>
          <p:nvPr/>
        </p:nvSpPr>
        <p:spPr>
          <a:xfrm rot="16200000">
            <a:off x="2743061" y="609763"/>
            <a:ext cx="1007013" cy="276999"/>
          </a:xfrm>
          <a:prstGeom prst="rect">
            <a:avLst/>
          </a:prstGeom>
          <a:solidFill>
            <a:srgbClr val="FF6C67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NK-305-1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6E9CEEF-0306-4041-988E-29F02578EB1F}"/>
              </a:ext>
            </a:extLst>
          </p:cNvPr>
          <p:cNvSpPr txBox="1"/>
          <p:nvPr/>
        </p:nvSpPr>
        <p:spPr>
          <a:xfrm rot="16200000">
            <a:off x="4359641" y="609762"/>
            <a:ext cx="1007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No template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CEA629F-F600-864F-9738-F97DD2751E00}"/>
              </a:ext>
            </a:extLst>
          </p:cNvPr>
          <p:cNvSpPr txBox="1"/>
          <p:nvPr/>
        </p:nvSpPr>
        <p:spPr>
          <a:xfrm rot="16200000">
            <a:off x="3071457" y="609763"/>
            <a:ext cx="100701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NK-305-2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ED488F-B5A0-F843-B312-B16CDA400A42}"/>
              </a:ext>
            </a:extLst>
          </p:cNvPr>
          <p:cNvSpPr txBox="1"/>
          <p:nvPr/>
        </p:nvSpPr>
        <p:spPr>
          <a:xfrm rot="16200000">
            <a:off x="3393503" y="609763"/>
            <a:ext cx="100701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NK-219-2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E02AB37-0DE7-2A4D-9573-1A1EAFBD2127}"/>
              </a:ext>
            </a:extLst>
          </p:cNvPr>
          <p:cNvSpPr txBox="1"/>
          <p:nvPr/>
        </p:nvSpPr>
        <p:spPr>
          <a:xfrm rot="16200000">
            <a:off x="3715549" y="609763"/>
            <a:ext cx="100701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kumimoji="1"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NK-219-3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DD7B59F-EA69-8D45-8F71-FE1484A58143}"/>
              </a:ext>
            </a:extLst>
          </p:cNvPr>
          <p:cNvSpPr txBox="1"/>
          <p:nvPr/>
        </p:nvSpPr>
        <p:spPr>
          <a:xfrm rot="16200000">
            <a:off x="4031245" y="609763"/>
            <a:ext cx="100701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orf20</a:t>
            </a:r>
            <a:r>
              <a:rPr lang="en-US" altLang="ja-JP" sz="12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PI 615522</a:t>
            </a:r>
            <a:endParaRPr kumimoji="1" lang="ja-JP" altLang="en-US" sz="12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26D7951-0A2C-C44F-A28D-77B6B4ED861B}"/>
              </a:ext>
            </a:extLst>
          </p:cNvPr>
          <p:cNvSpPr txBox="1"/>
          <p:nvPr/>
        </p:nvSpPr>
        <p:spPr>
          <a:xfrm>
            <a:off x="604895" y="3008647"/>
            <a:ext cx="897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#19-#20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01A3946-51FA-154F-90D1-CC3DEA253D8C}"/>
              </a:ext>
            </a:extLst>
          </p:cNvPr>
          <p:cNvSpPr txBox="1"/>
          <p:nvPr/>
        </p:nvSpPr>
        <p:spPr>
          <a:xfrm>
            <a:off x="847247" y="5415977"/>
            <a:ext cx="67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Hyg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DD9D6B2-2311-5248-BE10-380BF0B2CE00}"/>
              </a:ext>
            </a:extLst>
          </p:cNvPr>
          <p:cNvSpPr txBox="1"/>
          <p:nvPr/>
        </p:nvSpPr>
        <p:spPr>
          <a:xfrm>
            <a:off x="5347853" y="5415977"/>
            <a:ext cx="555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8678D96-FE25-D64E-8228-A8413B42FA76}"/>
              </a:ext>
            </a:extLst>
          </p:cNvPr>
          <p:cNvSpPr txBox="1"/>
          <p:nvPr/>
        </p:nvSpPr>
        <p:spPr>
          <a:xfrm>
            <a:off x="5347853" y="3008648"/>
            <a:ext cx="555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2F71F29-AEF7-D343-9BF9-5F2B50567AA5}"/>
              </a:ext>
            </a:extLst>
          </p:cNvPr>
          <p:cNvSpPr txBox="1"/>
          <p:nvPr/>
        </p:nvSpPr>
        <p:spPr>
          <a:xfrm>
            <a:off x="152018" y="7823306"/>
            <a:ext cx="6594764" cy="1623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200" b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Fig. </a:t>
            </a:r>
            <a:r>
              <a:rPr lang="en-US" altLang="ja-JP" sz="1200" b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S3.  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Agarose gel (2%) electrophoresis of PCR products with a primer set specific to </a:t>
            </a:r>
            <a:r>
              <a:rPr lang="en-US" altLang="ja-JP" sz="1200" i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RF-Oma1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copies that has potential to generate 200 kDa protein complex containing preSATP6 and a primer set targeting hygromycin resistance gene (</a:t>
            </a:r>
            <a:r>
              <a:rPr lang="en-US" altLang="ja-JP" sz="12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Hyg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).</a:t>
            </a:r>
            <a:r>
              <a:rPr lang="ja-JP" altLang="en-US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Marker sizes of DNA fragments were shown at the right (</a:t>
            </a:r>
            <a:r>
              <a:rPr lang="en-US" altLang="ja-JP" sz="12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kbp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). Binary vectors including each of </a:t>
            </a:r>
            <a:r>
              <a:rPr lang="en-US" altLang="ja-JP" sz="1200" i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RF-Oma1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copies were used as template. Those </a:t>
            </a:r>
            <a:r>
              <a:rPr lang="en-US" altLang="ja-JP" sz="1200" i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RF-Oma1</a:t>
            </a:r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encoding 200-kDa generative protein and non-generative protein are colored with red or blue, respectively. Hygromycin resistance gene is a constituent of binary-vector backbone, thus amplification of its DNA fragment is considered as positive control.</a:t>
            </a:r>
            <a:endParaRPr lang="ja-JP" altLang="en-US" sz="105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455351-1A49-B547-BA1D-A8E887E760D0}"/>
              </a:ext>
            </a:extLst>
          </p:cNvPr>
          <p:cNvGrpSpPr>
            <a:grpSpLocks noChangeAspect="1"/>
          </p:cNvGrpSpPr>
          <p:nvPr/>
        </p:nvGrpSpPr>
        <p:grpSpPr>
          <a:xfrm>
            <a:off x="1523238" y="1251769"/>
            <a:ext cx="3824615" cy="6336000"/>
            <a:chOff x="1530777" y="1756767"/>
            <a:chExt cx="2649638" cy="4389497"/>
          </a:xfrm>
        </p:grpSpPr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33672209-94EC-D248-BDA2-D612217763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214" r="18959"/>
            <a:stretch/>
          </p:blipFill>
          <p:spPr>
            <a:xfrm>
              <a:off x="1530777" y="1756767"/>
              <a:ext cx="2649638" cy="2196000"/>
            </a:xfrm>
            <a:prstGeom prst="rect">
              <a:avLst/>
            </a:prstGeom>
          </p:spPr>
        </p:pic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F03FFD7E-C434-E24E-AD7F-0115CC5F6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250" r="18736"/>
            <a:stretch/>
          </p:blipFill>
          <p:spPr>
            <a:xfrm>
              <a:off x="1530777" y="4046620"/>
              <a:ext cx="2649638" cy="2099644"/>
            </a:xfrm>
            <a:prstGeom prst="rect">
              <a:avLst/>
            </a:prstGeom>
          </p:spPr>
        </p:pic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2821D04-B5D2-CF40-BE3D-D3C484C234E7}"/>
              </a:ext>
            </a:extLst>
          </p:cNvPr>
          <p:cNvSpPr txBox="1"/>
          <p:nvPr/>
        </p:nvSpPr>
        <p:spPr>
          <a:xfrm rot="16200000">
            <a:off x="4634167" y="609762"/>
            <a:ext cx="1007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3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129</Words>
  <Application>Microsoft Macintosh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Tomohiko Kubo</dc:creator>
  <cp:lastModifiedBy>Tomohiko Kubo</cp:lastModifiedBy>
  <cp:revision>27</cp:revision>
  <dcterms:created xsi:type="dcterms:W3CDTF">2019-11-06T08:58:21Z</dcterms:created>
  <dcterms:modified xsi:type="dcterms:W3CDTF">2020-07-20T06:42:17Z</dcterms:modified>
</cp:coreProperties>
</file>