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61" r:id="rId2"/>
    <p:sldId id="269" r:id="rId3"/>
    <p:sldId id="256" r:id="rId4"/>
    <p:sldId id="281" r:id="rId5"/>
    <p:sldId id="283"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10067F9-BED6-49DD-A664-5C7F17A316F7}">
          <p14:sldIdLst>
            <p14:sldId id="261"/>
            <p14:sldId id="269"/>
            <p14:sldId id="256"/>
            <p14:sldId id="281"/>
            <p14:sldId id="283"/>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ang, Shengming - ARS" initials="YS-A" lastIdx="3" clrIdx="0">
    <p:extLst>
      <p:ext uri="{19B8F6BF-5375-455C-9EA6-DF929625EA0E}">
        <p15:presenceInfo xmlns:p15="http://schemas.microsoft.com/office/powerpoint/2012/main" userId="S::Shengming.Yang@usda.gov::37bd5b25-7571-49cb-bfc8-588a18706c3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989" autoAdjust="0"/>
    <p:restoredTop sz="93758" autoAdjust="0"/>
  </p:normalViewPr>
  <p:slideViewPr>
    <p:cSldViewPr snapToGrid="0">
      <p:cViewPr varScale="1">
        <p:scale>
          <a:sx n="58" d="100"/>
          <a:sy n="58" d="100"/>
        </p:scale>
        <p:origin x="68" y="1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ang, Shengming - ARS" userId="37bd5b25-7571-49cb-bfc8-588a18706c35" providerId="ADAL" clId="{7053CFC1-1788-41C8-93D5-52C369D9B0D7}"/>
    <pc:docChg chg="custSel addSld delSld modSld sldOrd modSection">
      <pc:chgData name="Yang, Shengming - ARS" userId="37bd5b25-7571-49cb-bfc8-588a18706c35" providerId="ADAL" clId="{7053CFC1-1788-41C8-93D5-52C369D9B0D7}" dt="2021-01-12T17:06:29.066" v="101" actId="20577"/>
      <pc:docMkLst>
        <pc:docMk/>
      </pc:docMkLst>
      <pc:sldChg chg="addSp delSp modSp add del mod">
        <pc:chgData name="Yang, Shengming - ARS" userId="37bd5b25-7571-49cb-bfc8-588a18706c35" providerId="ADAL" clId="{7053CFC1-1788-41C8-93D5-52C369D9B0D7}" dt="2021-01-12T17:05:32.309" v="99" actId="2696"/>
        <pc:sldMkLst>
          <pc:docMk/>
          <pc:sldMk cId="844807724" sldId="282"/>
        </pc:sldMkLst>
        <pc:spChg chg="del">
          <ac:chgData name="Yang, Shengming - ARS" userId="37bd5b25-7571-49cb-bfc8-588a18706c35" providerId="ADAL" clId="{7053CFC1-1788-41C8-93D5-52C369D9B0D7}" dt="2021-01-12T16:40:27.928" v="1" actId="478"/>
          <ac:spMkLst>
            <pc:docMk/>
            <pc:sldMk cId="844807724" sldId="282"/>
            <ac:spMk id="2" creationId="{B69C36B8-C8B6-4527-A1E2-989D61EC4C76}"/>
          </ac:spMkLst>
        </pc:spChg>
        <pc:spChg chg="del">
          <ac:chgData name="Yang, Shengming - ARS" userId="37bd5b25-7571-49cb-bfc8-588a18706c35" providerId="ADAL" clId="{7053CFC1-1788-41C8-93D5-52C369D9B0D7}" dt="2021-01-12T16:40:29.257" v="2" actId="478"/>
          <ac:spMkLst>
            <pc:docMk/>
            <pc:sldMk cId="844807724" sldId="282"/>
            <ac:spMk id="3" creationId="{5E582161-ED64-4174-8F5F-E02EB6C9139B}"/>
          </ac:spMkLst>
        </pc:spChg>
        <pc:spChg chg="add mod">
          <ac:chgData name="Yang, Shengming - ARS" userId="37bd5b25-7571-49cb-bfc8-588a18706c35" providerId="ADAL" clId="{7053CFC1-1788-41C8-93D5-52C369D9B0D7}" dt="2021-01-12T17:03:03.518" v="85" actId="20577"/>
          <ac:spMkLst>
            <pc:docMk/>
            <pc:sldMk cId="844807724" sldId="282"/>
            <ac:spMk id="4" creationId="{8B5A258E-84DD-4AA1-B2D6-DEF5492D4D8E}"/>
          </ac:spMkLst>
        </pc:spChg>
        <pc:spChg chg="add del">
          <ac:chgData name="Yang, Shengming - ARS" userId="37bd5b25-7571-49cb-bfc8-588a18706c35" providerId="ADAL" clId="{7053CFC1-1788-41C8-93D5-52C369D9B0D7}" dt="2021-01-12T16:56:31.066" v="57" actId="478"/>
          <ac:spMkLst>
            <pc:docMk/>
            <pc:sldMk cId="844807724" sldId="282"/>
            <ac:spMk id="7" creationId="{8167E07A-064E-4005-BDD0-6D5227EA538D}"/>
          </ac:spMkLst>
        </pc:spChg>
        <pc:graphicFrameChg chg="add del mod">
          <ac:chgData name="Yang, Shengming - ARS" userId="37bd5b25-7571-49cb-bfc8-588a18706c35" providerId="ADAL" clId="{7053CFC1-1788-41C8-93D5-52C369D9B0D7}" dt="2021-01-12T16:55:05.927" v="42" actId="478"/>
          <ac:graphicFrameMkLst>
            <pc:docMk/>
            <pc:sldMk cId="844807724" sldId="282"/>
            <ac:graphicFrameMk id="5" creationId="{F8C902D1-0307-4061-8339-27FE3A13DCCF}"/>
          </ac:graphicFrameMkLst>
        </pc:graphicFrameChg>
        <pc:graphicFrameChg chg="add del mod">
          <ac:chgData name="Yang, Shengming - ARS" userId="37bd5b25-7571-49cb-bfc8-588a18706c35" providerId="ADAL" clId="{7053CFC1-1788-41C8-93D5-52C369D9B0D7}" dt="2021-01-12T16:56:31.066" v="57" actId="478"/>
          <ac:graphicFrameMkLst>
            <pc:docMk/>
            <pc:sldMk cId="844807724" sldId="282"/>
            <ac:graphicFrameMk id="6" creationId="{F8C902D1-0307-4061-8339-27FE3A13DCCF}"/>
          </ac:graphicFrameMkLst>
        </pc:graphicFrameChg>
        <pc:graphicFrameChg chg="add mod">
          <ac:chgData name="Yang, Shengming - ARS" userId="37bd5b25-7571-49cb-bfc8-588a18706c35" providerId="ADAL" clId="{7053CFC1-1788-41C8-93D5-52C369D9B0D7}" dt="2021-01-12T17:04:53.626" v="89" actId="1076"/>
          <ac:graphicFrameMkLst>
            <pc:docMk/>
            <pc:sldMk cId="844807724" sldId="282"/>
            <ac:graphicFrameMk id="8" creationId="{F8C902D1-0307-4061-8339-27FE3A13DCCF}"/>
          </ac:graphicFrameMkLst>
        </pc:graphicFrameChg>
        <pc:picChg chg="add del mod">
          <ac:chgData name="Yang, Shengming - ARS" userId="37bd5b25-7571-49cb-bfc8-588a18706c35" providerId="ADAL" clId="{7053CFC1-1788-41C8-93D5-52C369D9B0D7}" dt="2021-01-12T17:04:48.842" v="88" actId="478"/>
          <ac:picMkLst>
            <pc:docMk/>
            <pc:sldMk cId="844807724" sldId="282"/>
            <ac:picMk id="9" creationId="{4097A2D5-AB2C-40FD-AC5F-0DCA1A2559F6}"/>
          </ac:picMkLst>
        </pc:picChg>
        <pc:picChg chg="add del mod">
          <ac:chgData name="Yang, Shengming - ARS" userId="37bd5b25-7571-49cb-bfc8-588a18706c35" providerId="ADAL" clId="{7053CFC1-1788-41C8-93D5-52C369D9B0D7}" dt="2021-01-12T17:05:28.890" v="98" actId="478"/>
          <ac:picMkLst>
            <pc:docMk/>
            <pc:sldMk cId="844807724" sldId="282"/>
            <ac:picMk id="10" creationId="{01121FA9-3FE1-4BCE-B170-BADACE78B797}"/>
          </ac:picMkLst>
        </pc:picChg>
      </pc:sldChg>
      <pc:sldChg chg="delSp modSp add ord">
        <pc:chgData name="Yang, Shengming - ARS" userId="37bd5b25-7571-49cb-bfc8-588a18706c35" providerId="ADAL" clId="{7053CFC1-1788-41C8-93D5-52C369D9B0D7}" dt="2021-01-12T17:06:29.066" v="101" actId="20577"/>
        <pc:sldMkLst>
          <pc:docMk/>
          <pc:sldMk cId="4166378127" sldId="283"/>
        </pc:sldMkLst>
        <pc:spChg chg="mod">
          <ac:chgData name="Yang, Shengming - ARS" userId="37bd5b25-7571-49cb-bfc8-588a18706c35" providerId="ADAL" clId="{7053CFC1-1788-41C8-93D5-52C369D9B0D7}" dt="2021-01-12T17:06:29.066" v="101" actId="20577"/>
          <ac:spMkLst>
            <pc:docMk/>
            <pc:sldMk cId="4166378127" sldId="283"/>
            <ac:spMk id="4" creationId="{8B5A258E-84DD-4AA1-B2D6-DEF5492D4D8E}"/>
          </ac:spMkLst>
        </pc:spChg>
        <pc:graphicFrameChg chg="del">
          <ac:chgData name="Yang, Shengming - ARS" userId="37bd5b25-7571-49cb-bfc8-588a18706c35" providerId="ADAL" clId="{7053CFC1-1788-41C8-93D5-52C369D9B0D7}" dt="2021-01-12T17:05:11.512" v="93" actId="478"/>
          <ac:graphicFrameMkLst>
            <pc:docMk/>
            <pc:sldMk cId="4166378127" sldId="283"/>
            <ac:graphicFrameMk id="8" creationId="{F8C902D1-0307-4061-8339-27FE3A13DCCF}"/>
          </ac:graphicFrameMkLst>
        </pc:graphicFrameChg>
        <pc:picChg chg="mod">
          <ac:chgData name="Yang, Shengming - ARS" userId="37bd5b25-7571-49cb-bfc8-588a18706c35" providerId="ADAL" clId="{7053CFC1-1788-41C8-93D5-52C369D9B0D7}" dt="2021-01-12T17:05:13.774" v="94" actId="1076"/>
          <ac:picMkLst>
            <pc:docMk/>
            <pc:sldMk cId="4166378127" sldId="283"/>
            <ac:picMk id="10" creationId="{01121FA9-3FE1-4BCE-B170-BADACE78B797}"/>
          </ac:picMkLst>
        </pc:picChg>
      </pc:sldChg>
    </pc:docChg>
  </pc:docChgLst>
  <pc:docChgLst>
    <pc:chgData name="Yang, Shengming - ARS" userId="37bd5b25-7571-49cb-bfc8-588a18706c35" providerId="ADAL" clId="{D7DC32EE-FC3F-4332-A6C1-2D630691B626}"/>
    <pc:docChg chg="undo custSel addSld delSld modSld modSection">
      <pc:chgData name="Yang, Shengming - ARS" userId="37bd5b25-7571-49cb-bfc8-588a18706c35" providerId="ADAL" clId="{D7DC32EE-FC3F-4332-A6C1-2D630691B626}" dt="2020-05-26T21:48:32.806" v="629" actId="1076"/>
      <pc:docMkLst>
        <pc:docMk/>
      </pc:docMkLst>
      <pc:sldChg chg="delSp">
        <pc:chgData name="Yang, Shengming - ARS" userId="37bd5b25-7571-49cb-bfc8-588a18706c35" providerId="ADAL" clId="{D7DC32EE-FC3F-4332-A6C1-2D630691B626}" dt="2020-05-26T21:21:18.400" v="429" actId="478"/>
        <pc:sldMkLst>
          <pc:docMk/>
          <pc:sldMk cId="59797898" sldId="258"/>
        </pc:sldMkLst>
        <pc:cxnChg chg="del">
          <ac:chgData name="Yang, Shengming - ARS" userId="37bd5b25-7571-49cb-bfc8-588a18706c35" providerId="ADAL" clId="{D7DC32EE-FC3F-4332-A6C1-2D630691B626}" dt="2020-05-26T21:21:15.248" v="428" actId="478"/>
          <ac:cxnSpMkLst>
            <pc:docMk/>
            <pc:sldMk cId="59797898" sldId="258"/>
            <ac:cxnSpMk id="59" creationId="{98524F88-AFFF-453F-BD15-83A19D580D43}"/>
          </ac:cxnSpMkLst>
        </pc:cxnChg>
        <pc:cxnChg chg="del">
          <ac:chgData name="Yang, Shengming - ARS" userId="37bd5b25-7571-49cb-bfc8-588a18706c35" providerId="ADAL" clId="{D7DC32EE-FC3F-4332-A6C1-2D630691B626}" dt="2020-05-26T21:21:18.400" v="429" actId="478"/>
          <ac:cxnSpMkLst>
            <pc:docMk/>
            <pc:sldMk cId="59797898" sldId="258"/>
            <ac:cxnSpMk id="60" creationId="{768F688C-D60D-4547-9A8C-0268BA97A0AE}"/>
          </ac:cxnSpMkLst>
        </pc:cxnChg>
      </pc:sldChg>
      <pc:sldChg chg="addSp delSp modSp">
        <pc:chgData name="Yang, Shengming - ARS" userId="37bd5b25-7571-49cb-bfc8-588a18706c35" providerId="ADAL" clId="{D7DC32EE-FC3F-4332-A6C1-2D630691B626}" dt="2020-05-26T21:42:00.573" v="589" actId="1076"/>
        <pc:sldMkLst>
          <pc:docMk/>
          <pc:sldMk cId="848224285" sldId="259"/>
        </pc:sldMkLst>
        <pc:graphicFrameChg chg="add del">
          <ac:chgData name="Yang, Shengming - ARS" userId="37bd5b25-7571-49cb-bfc8-588a18706c35" providerId="ADAL" clId="{D7DC32EE-FC3F-4332-A6C1-2D630691B626}" dt="2020-05-26T20:58:08.580" v="5" actId="478"/>
          <ac:graphicFrameMkLst>
            <pc:docMk/>
            <pc:sldMk cId="848224285" sldId="259"/>
            <ac:graphicFrameMk id="3" creationId="{D1339319-EBB3-4C36-A7C3-8AF375272836}"/>
          </ac:graphicFrameMkLst>
        </pc:graphicFrameChg>
        <pc:graphicFrameChg chg="del">
          <ac:chgData name="Yang, Shengming - ARS" userId="37bd5b25-7571-49cb-bfc8-588a18706c35" providerId="ADAL" clId="{D7DC32EE-FC3F-4332-A6C1-2D630691B626}" dt="2020-05-26T20:56:20.020" v="3" actId="478"/>
          <ac:graphicFrameMkLst>
            <pc:docMk/>
            <pc:sldMk cId="848224285" sldId="259"/>
            <ac:graphicFrameMk id="4" creationId="{386E02D1-BAB1-4556-A745-7A21973087C6}"/>
          </ac:graphicFrameMkLst>
        </pc:graphicFrameChg>
        <pc:graphicFrameChg chg="add mod modGraphic">
          <ac:chgData name="Yang, Shengming - ARS" userId="37bd5b25-7571-49cb-bfc8-588a18706c35" providerId="ADAL" clId="{D7DC32EE-FC3F-4332-A6C1-2D630691B626}" dt="2020-05-26T21:42:00.573" v="589" actId="1076"/>
          <ac:graphicFrameMkLst>
            <pc:docMk/>
            <pc:sldMk cId="848224285" sldId="259"/>
            <ac:graphicFrameMk id="5" creationId="{13BCD5CB-AC6B-4CEE-ABD6-F7964BFE6158}"/>
          </ac:graphicFrameMkLst>
        </pc:graphicFrameChg>
      </pc:sldChg>
      <pc:sldChg chg="addSp delSp modSp add">
        <pc:chgData name="Yang, Shengming - ARS" userId="37bd5b25-7571-49cb-bfc8-588a18706c35" providerId="ADAL" clId="{D7DC32EE-FC3F-4332-A6C1-2D630691B626}" dt="2020-05-26T21:48:32.806" v="629" actId="1076"/>
        <pc:sldMkLst>
          <pc:docMk/>
          <pc:sldMk cId="33112514" sldId="260"/>
        </pc:sldMkLst>
        <pc:spChg chg="mod topLvl">
          <ac:chgData name="Yang, Shengming - ARS" userId="37bd5b25-7571-49cb-bfc8-588a18706c35" providerId="ADAL" clId="{D7DC32EE-FC3F-4332-A6C1-2D630691B626}" dt="2020-05-26T21:05:52.838" v="40" actId="165"/>
          <ac:spMkLst>
            <pc:docMk/>
            <pc:sldMk cId="33112514" sldId="260"/>
            <ac:spMk id="38" creationId="{E8D85F3D-4DEE-4C64-B550-2DF61C63C55B}"/>
          </ac:spMkLst>
        </pc:spChg>
        <pc:spChg chg="mod topLvl">
          <ac:chgData name="Yang, Shengming - ARS" userId="37bd5b25-7571-49cb-bfc8-588a18706c35" providerId="ADAL" clId="{D7DC32EE-FC3F-4332-A6C1-2D630691B626}" dt="2020-05-26T21:46:30.355" v="628" actId="20577"/>
          <ac:spMkLst>
            <pc:docMk/>
            <pc:sldMk cId="33112514" sldId="260"/>
            <ac:spMk id="62" creationId="{30977774-4CA7-4857-B9D5-C3E81F879A6F}"/>
          </ac:spMkLst>
        </pc:spChg>
        <pc:spChg chg="mod topLvl">
          <ac:chgData name="Yang, Shengming - ARS" userId="37bd5b25-7571-49cb-bfc8-588a18706c35" providerId="ADAL" clId="{D7DC32EE-FC3F-4332-A6C1-2D630691B626}" dt="2020-05-26T21:18:14.506" v="413" actId="20577"/>
          <ac:spMkLst>
            <pc:docMk/>
            <pc:sldMk cId="33112514" sldId="260"/>
            <ac:spMk id="76" creationId="{D7E3E513-B7ED-424D-AF85-9F98376FDFA3}"/>
          </ac:spMkLst>
        </pc:spChg>
        <pc:spChg chg="mod topLvl">
          <ac:chgData name="Yang, Shengming - ARS" userId="37bd5b25-7571-49cb-bfc8-588a18706c35" providerId="ADAL" clId="{D7DC32EE-FC3F-4332-A6C1-2D630691B626}" dt="2020-05-26T21:06:51.248" v="74" actId="1076"/>
          <ac:spMkLst>
            <pc:docMk/>
            <pc:sldMk cId="33112514" sldId="260"/>
            <ac:spMk id="78" creationId="{787BF2D7-3345-44A0-A860-A7A45ABD2348}"/>
          </ac:spMkLst>
        </pc:spChg>
        <pc:spChg chg="del mod topLvl">
          <ac:chgData name="Yang, Shengming - ARS" userId="37bd5b25-7571-49cb-bfc8-588a18706c35" providerId="ADAL" clId="{D7DC32EE-FC3F-4332-A6C1-2D630691B626}" dt="2020-05-26T21:12:39.160" v="119" actId="478"/>
          <ac:spMkLst>
            <pc:docMk/>
            <pc:sldMk cId="33112514" sldId="260"/>
            <ac:spMk id="79" creationId="{1BF56C5A-9FE9-4851-8A46-1DA416CBF1FA}"/>
          </ac:spMkLst>
        </pc:spChg>
        <pc:spChg chg="mod topLvl">
          <ac:chgData name="Yang, Shengming - ARS" userId="37bd5b25-7571-49cb-bfc8-588a18706c35" providerId="ADAL" clId="{D7DC32EE-FC3F-4332-A6C1-2D630691B626}" dt="2020-05-26T21:06:40.639" v="73" actId="14100"/>
          <ac:spMkLst>
            <pc:docMk/>
            <pc:sldMk cId="33112514" sldId="260"/>
            <ac:spMk id="80" creationId="{9A4A0BA3-9601-4E6D-BA3B-B7DF9B420E52}"/>
          </ac:spMkLst>
        </pc:spChg>
        <pc:spChg chg="mod topLvl">
          <ac:chgData name="Yang, Shengming - ARS" userId="37bd5b25-7571-49cb-bfc8-588a18706c35" providerId="ADAL" clId="{D7DC32EE-FC3F-4332-A6C1-2D630691B626}" dt="2020-05-26T21:08:34.737" v="84" actId="1038"/>
          <ac:spMkLst>
            <pc:docMk/>
            <pc:sldMk cId="33112514" sldId="260"/>
            <ac:spMk id="81" creationId="{260AE9B6-34E7-4D79-BD01-E23443F91CD8}"/>
          </ac:spMkLst>
        </pc:spChg>
        <pc:spChg chg="add del mod topLvl">
          <ac:chgData name="Yang, Shengming - ARS" userId="37bd5b25-7571-49cb-bfc8-588a18706c35" providerId="ADAL" clId="{D7DC32EE-FC3F-4332-A6C1-2D630691B626}" dt="2020-05-26T21:14:34.417" v="234" actId="478"/>
          <ac:spMkLst>
            <pc:docMk/>
            <pc:sldMk cId="33112514" sldId="260"/>
            <ac:spMk id="82" creationId="{7E3F9C24-A764-4687-BEFA-97E75E13B29F}"/>
          </ac:spMkLst>
        </pc:spChg>
        <pc:spChg chg="mod topLvl">
          <ac:chgData name="Yang, Shengming - ARS" userId="37bd5b25-7571-49cb-bfc8-588a18706c35" providerId="ADAL" clId="{D7DC32EE-FC3F-4332-A6C1-2D630691B626}" dt="2020-05-26T21:48:32.806" v="629" actId="1076"/>
          <ac:spMkLst>
            <pc:docMk/>
            <pc:sldMk cId="33112514" sldId="260"/>
            <ac:spMk id="84" creationId="{CC742B6B-85E0-46AD-AB9D-3C9B6F50481B}"/>
          </ac:spMkLst>
        </pc:spChg>
        <pc:spChg chg="mod topLvl">
          <ac:chgData name="Yang, Shengming - ARS" userId="37bd5b25-7571-49cb-bfc8-588a18706c35" providerId="ADAL" clId="{D7DC32EE-FC3F-4332-A6C1-2D630691B626}" dt="2020-05-26T21:19:17.195" v="426" actId="1035"/>
          <ac:spMkLst>
            <pc:docMk/>
            <pc:sldMk cId="33112514" sldId="260"/>
            <ac:spMk id="85" creationId="{19DFC01C-A7B3-414E-A15E-F097B3CE4B8C}"/>
          </ac:spMkLst>
        </pc:spChg>
        <pc:spChg chg="mod topLvl">
          <ac:chgData name="Yang, Shengming - ARS" userId="37bd5b25-7571-49cb-bfc8-588a18706c35" providerId="ADAL" clId="{D7DC32EE-FC3F-4332-A6C1-2D630691B626}" dt="2020-05-26T21:19:12.561" v="423" actId="20577"/>
          <ac:spMkLst>
            <pc:docMk/>
            <pc:sldMk cId="33112514" sldId="260"/>
            <ac:spMk id="86" creationId="{2AA5A93B-9B98-4E5D-8D3E-CBB25F34A250}"/>
          </ac:spMkLst>
        </pc:spChg>
        <pc:spChg chg="del mod topLvl">
          <ac:chgData name="Yang, Shengming - ARS" userId="37bd5b25-7571-49cb-bfc8-588a18706c35" providerId="ADAL" clId="{D7DC32EE-FC3F-4332-A6C1-2D630691B626}" dt="2020-05-26T21:12:39.160" v="119" actId="478"/>
          <ac:spMkLst>
            <pc:docMk/>
            <pc:sldMk cId="33112514" sldId="260"/>
            <ac:spMk id="89" creationId="{7DCC368E-ED4E-4B93-BE7E-A5A92F9C5F36}"/>
          </ac:spMkLst>
        </pc:spChg>
        <pc:spChg chg="mod topLvl">
          <ac:chgData name="Yang, Shengming - ARS" userId="37bd5b25-7571-49cb-bfc8-588a18706c35" providerId="ADAL" clId="{D7DC32EE-FC3F-4332-A6C1-2D630691B626}" dt="2020-05-26T21:07:07.774" v="76" actId="1076"/>
          <ac:spMkLst>
            <pc:docMk/>
            <pc:sldMk cId="33112514" sldId="260"/>
            <ac:spMk id="90" creationId="{89A83FAB-BD74-4FE4-8D83-85AD9D8F198D}"/>
          </ac:spMkLst>
        </pc:spChg>
        <pc:spChg chg="del mod topLvl">
          <ac:chgData name="Yang, Shengming - ARS" userId="37bd5b25-7571-49cb-bfc8-588a18706c35" providerId="ADAL" clId="{D7DC32EE-FC3F-4332-A6C1-2D630691B626}" dt="2020-05-26T21:12:39.160" v="119" actId="478"/>
          <ac:spMkLst>
            <pc:docMk/>
            <pc:sldMk cId="33112514" sldId="260"/>
            <ac:spMk id="91" creationId="{0925BDD8-787B-469E-ACBE-74EF174A72FF}"/>
          </ac:spMkLst>
        </pc:spChg>
        <pc:spChg chg="add del mod topLvl">
          <ac:chgData name="Yang, Shengming - ARS" userId="37bd5b25-7571-49cb-bfc8-588a18706c35" providerId="ADAL" clId="{D7DC32EE-FC3F-4332-A6C1-2D630691B626}" dt="2020-05-26T21:14:34.417" v="234" actId="478"/>
          <ac:spMkLst>
            <pc:docMk/>
            <pc:sldMk cId="33112514" sldId="260"/>
            <ac:spMk id="92" creationId="{EC2AF70C-2155-44DF-AE40-3783B4821784}"/>
          </ac:spMkLst>
        </pc:spChg>
        <pc:spChg chg="add del mod topLvl">
          <ac:chgData name="Yang, Shengming - ARS" userId="37bd5b25-7571-49cb-bfc8-588a18706c35" providerId="ADAL" clId="{D7DC32EE-FC3F-4332-A6C1-2D630691B626}" dt="2020-05-26T21:14:34.417" v="234" actId="478"/>
          <ac:spMkLst>
            <pc:docMk/>
            <pc:sldMk cId="33112514" sldId="260"/>
            <ac:spMk id="93" creationId="{DFD162F3-87D3-4CFA-ABA6-D7515509E809}"/>
          </ac:spMkLst>
        </pc:spChg>
        <pc:spChg chg="add del mod topLvl">
          <ac:chgData name="Yang, Shengming - ARS" userId="37bd5b25-7571-49cb-bfc8-588a18706c35" providerId="ADAL" clId="{D7DC32EE-FC3F-4332-A6C1-2D630691B626}" dt="2020-05-26T21:14:34.417" v="234" actId="478"/>
          <ac:spMkLst>
            <pc:docMk/>
            <pc:sldMk cId="33112514" sldId="260"/>
            <ac:spMk id="94" creationId="{6923DF42-4A68-4E1B-B86B-C6CAB4623887}"/>
          </ac:spMkLst>
        </pc:spChg>
        <pc:spChg chg="add del mod topLvl">
          <ac:chgData name="Yang, Shengming - ARS" userId="37bd5b25-7571-49cb-bfc8-588a18706c35" providerId="ADAL" clId="{D7DC32EE-FC3F-4332-A6C1-2D630691B626}" dt="2020-05-26T21:14:34.417" v="234" actId="478"/>
          <ac:spMkLst>
            <pc:docMk/>
            <pc:sldMk cId="33112514" sldId="260"/>
            <ac:spMk id="95" creationId="{64DBBEEC-4F1E-41C3-9488-E3D836E63BC1}"/>
          </ac:spMkLst>
        </pc:spChg>
        <pc:spChg chg="del mod topLvl">
          <ac:chgData name="Yang, Shengming - ARS" userId="37bd5b25-7571-49cb-bfc8-588a18706c35" providerId="ADAL" clId="{D7DC32EE-FC3F-4332-A6C1-2D630691B626}" dt="2020-05-26T21:12:39.160" v="119" actId="478"/>
          <ac:spMkLst>
            <pc:docMk/>
            <pc:sldMk cId="33112514" sldId="260"/>
            <ac:spMk id="96" creationId="{92E2FF48-1D14-4BBE-ABC5-9AD6A94C1892}"/>
          </ac:spMkLst>
        </pc:spChg>
        <pc:spChg chg="del mod topLvl">
          <ac:chgData name="Yang, Shengming - ARS" userId="37bd5b25-7571-49cb-bfc8-588a18706c35" providerId="ADAL" clId="{D7DC32EE-FC3F-4332-A6C1-2D630691B626}" dt="2020-05-26T21:12:39.160" v="119" actId="478"/>
          <ac:spMkLst>
            <pc:docMk/>
            <pc:sldMk cId="33112514" sldId="260"/>
            <ac:spMk id="97" creationId="{C0A673E6-C05B-4E8A-8104-F1385202A76C}"/>
          </ac:spMkLst>
        </pc:spChg>
        <pc:spChg chg="mod topLvl">
          <ac:chgData name="Yang, Shengming - ARS" userId="37bd5b25-7571-49cb-bfc8-588a18706c35" providerId="ADAL" clId="{D7DC32EE-FC3F-4332-A6C1-2D630691B626}" dt="2020-05-26T21:12:28.925" v="118" actId="1076"/>
          <ac:spMkLst>
            <pc:docMk/>
            <pc:sldMk cId="33112514" sldId="260"/>
            <ac:spMk id="98" creationId="{34E2ED1C-ED79-4E7F-9F85-A32765313E1F}"/>
          </ac:spMkLst>
        </pc:spChg>
        <pc:spChg chg="mod topLvl">
          <ac:chgData name="Yang, Shengming - ARS" userId="37bd5b25-7571-49cb-bfc8-588a18706c35" providerId="ADAL" clId="{D7DC32EE-FC3F-4332-A6C1-2D630691B626}" dt="2020-05-26T21:17:25.752" v="400" actId="20577"/>
          <ac:spMkLst>
            <pc:docMk/>
            <pc:sldMk cId="33112514" sldId="260"/>
            <ac:spMk id="101" creationId="{F2704F83-6506-494C-AA7F-A04F4CDEFD10}"/>
          </ac:spMkLst>
        </pc:spChg>
        <pc:spChg chg="add mod">
          <ac:chgData name="Yang, Shengming - ARS" userId="37bd5b25-7571-49cb-bfc8-588a18706c35" providerId="ADAL" clId="{D7DC32EE-FC3F-4332-A6C1-2D630691B626}" dt="2020-05-26T21:10:51.802" v="92" actId="1076"/>
          <ac:spMkLst>
            <pc:docMk/>
            <pc:sldMk cId="33112514" sldId="260"/>
            <ac:spMk id="102" creationId="{3DF85D09-C524-4564-88B8-6577C137DE02}"/>
          </ac:spMkLst>
        </pc:spChg>
        <pc:spChg chg="add mod">
          <ac:chgData name="Yang, Shengming - ARS" userId="37bd5b25-7571-49cb-bfc8-588a18706c35" providerId="ADAL" clId="{D7DC32EE-FC3F-4332-A6C1-2D630691B626}" dt="2020-05-26T21:12:14.898" v="117" actId="1037"/>
          <ac:spMkLst>
            <pc:docMk/>
            <pc:sldMk cId="33112514" sldId="260"/>
            <ac:spMk id="103" creationId="{76A97009-67E9-4122-AA2E-6E9CB3CFE47C}"/>
          </ac:spMkLst>
        </pc:spChg>
        <pc:spChg chg="add del mod">
          <ac:chgData name="Yang, Shengming - ARS" userId="37bd5b25-7571-49cb-bfc8-588a18706c35" providerId="ADAL" clId="{D7DC32EE-FC3F-4332-A6C1-2D630691B626}" dt="2020-05-26T21:17:12.134" v="377" actId="1038"/>
          <ac:spMkLst>
            <pc:docMk/>
            <pc:sldMk cId="33112514" sldId="260"/>
            <ac:spMk id="104" creationId="{16B91282-B43F-4D5C-AA10-C61A5124D416}"/>
          </ac:spMkLst>
        </pc:spChg>
        <pc:spChg chg="add del mod topLvl">
          <ac:chgData name="Yang, Shengming - ARS" userId="37bd5b25-7571-49cb-bfc8-588a18706c35" providerId="ADAL" clId="{D7DC32EE-FC3F-4332-A6C1-2D630691B626}" dt="2020-05-26T21:14:44.039" v="236" actId="478"/>
          <ac:spMkLst>
            <pc:docMk/>
            <pc:sldMk cId="33112514" sldId="260"/>
            <ac:spMk id="105" creationId="{4C86C9D7-EC00-45EE-B8BD-9FF42E1F4B4F}"/>
          </ac:spMkLst>
        </pc:spChg>
        <pc:spChg chg="add del mod">
          <ac:chgData name="Yang, Shengming - ARS" userId="37bd5b25-7571-49cb-bfc8-588a18706c35" providerId="ADAL" clId="{D7DC32EE-FC3F-4332-A6C1-2D630691B626}" dt="2020-05-26T21:16:11.161" v="344" actId="1038"/>
          <ac:spMkLst>
            <pc:docMk/>
            <pc:sldMk cId="33112514" sldId="260"/>
            <ac:spMk id="106" creationId="{0176005C-86F5-4F8F-A9D3-C442EE7BB76B}"/>
          </ac:spMkLst>
        </pc:spChg>
        <pc:spChg chg="add del mod">
          <ac:chgData name="Yang, Shengming - ARS" userId="37bd5b25-7571-49cb-bfc8-588a18706c35" providerId="ADAL" clId="{D7DC32EE-FC3F-4332-A6C1-2D630691B626}" dt="2020-05-26T21:17:08.537" v="375" actId="1038"/>
          <ac:spMkLst>
            <pc:docMk/>
            <pc:sldMk cId="33112514" sldId="260"/>
            <ac:spMk id="107" creationId="{B5FB5F17-2A80-401A-B875-E153A939BEF0}"/>
          </ac:spMkLst>
        </pc:spChg>
        <pc:spChg chg="add del mod topLvl">
          <ac:chgData name="Yang, Shengming - ARS" userId="37bd5b25-7571-49cb-bfc8-588a18706c35" providerId="ADAL" clId="{D7DC32EE-FC3F-4332-A6C1-2D630691B626}" dt="2020-05-26T21:14:41.349" v="235" actId="478"/>
          <ac:spMkLst>
            <pc:docMk/>
            <pc:sldMk cId="33112514" sldId="260"/>
            <ac:spMk id="108" creationId="{08063AB3-EB60-4727-A249-BD00A2B0D076}"/>
          </ac:spMkLst>
        </pc:spChg>
        <pc:spChg chg="add del mod topLvl">
          <ac:chgData name="Yang, Shengming - ARS" userId="37bd5b25-7571-49cb-bfc8-588a18706c35" providerId="ADAL" clId="{D7DC32EE-FC3F-4332-A6C1-2D630691B626}" dt="2020-05-26T21:14:41.349" v="235" actId="478"/>
          <ac:spMkLst>
            <pc:docMk/>
            <pc:sldMk cId="33112514" sldId="260"/>
            <ac:spMk id="109" creationId="{73037412-69C2-4EBE-B6CF-D63E27031757}"/>
          </ac:spMkLst>
        </pc:spChg>
        <pc:spChg chg="add del mod topLvl">
          <ac:chgData name="Yang, Shengming - ARS" userId="37bd5b25-7571-49cb-bfc8-588a18706c35" providerId="ADAL" clId="{D7DC32EE-FC3F-4332-A6C1-2D630691B626}" dt="2020-05-26T21:14:41.349" v="235" actId="478"/>
          <ac:spMkLst>
            <pc:docMk/>
            <pc:sldMk cId="33112514" sldId="260"/>
            <ac:spMk id="110" creationId="{EE50AC0E-EF14-4E0A-9927-7CED5CA711B5}"/>
          </ac:spMkLst>
        </pc:spChg>
        <pc:spChg chg="add del mod topLvl">
          <ac:chgData name="Yang, Shengming - ARS" userId="37bd5b25-7571-49cb-bfc8-588a18706c35" providerId="ADAL" clId="{D7DC32EE-FC3F-4332-A6C1-2D630691B626}" dt="2020-05-26T21:14:41.349" v="235" actId="478"/>
          <ac:spMkLst>
            <pc:docMk/>
            <pc:sldMk cId="33112514" sldId="260"/>
            <ac:spMk id="111" creationId="{E51EA9E7-4F6D-4309-B298-195ED515AF40}"/>
          </ac:spMkLst>
        </pc:spChg>
        <pc:spChg chg="add del mod topLvl">
          <ac:chgData name="Yang, Shengming - ARS" userId="37bd5b25-7571-49cb-bfc8-588a18706c35" providerId="ADAL" clId="{D7DC32EE-FC3F-4332-A6C1-2D630691B626}" dt="2020-05-26T21:14:41.349" v="235" actId="478"/>
          <ac:spMkLst>
            <pc:docMk/>
            <pc:sldMk cId="33112514" sldId="260"/>
            <ac:spMk id="112" creationId="{E7777DA1-6B51-436A-8980-AB9030E39BC4}"/>
          </ac:spMkLst>
        </pc:spChg>
        <pc:spChg chg="add del mod topLvl">
          <ac:chgData name="Yang, Shengming - ARS" userId="37bd5b25-7571-49cb-bfc8-588a18706c35" providerId="ADAL" clId="{D7DC32EE-FC3F-4332-A6C1-2D630691B626}" dt="2020-05-26T21:14:41.349" v="235" actId="478"/>
          <ac:spMkLst>
            <pc:docMk/>
            <pc:sldMk cId="33112514" sldId="260"/>
            <ac:spMk id="113" creationId="{0C4569A0-5AA7-4ADD-9933-BEB6E01A66A4}"/>
          </ac:spMkLst>
        </pc:spChg>
        <pc:spChg chg="add del mod topLvl">
          <ac:chgData name="Yang, Shengming - ARS" userId="37bd5b25-7571-49cb-bfc8-588a18706c35" providerId="ADAL" clId="{D7DC32EE-FC3F-4332-A6C1-2D630691B626}" dt="2020-05-26T21:14:41.349" v="235" actId="478"/>
          <ac:spMkLst>
            <pc:docMk/>
            <pc:sldMk cId="33112514" sldId="260"/>
            <ac:spMk id="114" creationId="{FA575A41-7E60-44F7-96BF-EE1D4D372F9E}"/>
          </ac:spMkLst>
        </pc:spChg>
        <pc:spChg chg="add del mod topLvl">
          <ac:chgData name="Yang, Shengming - ARS" userId="37bd5b25-7571-49cb-bfc8-588a18706c35" providerId="ADAL" clId="{D7DC32EE-FC3F-4332-A6C1-2D630691B626}" dt="2020-05-26T21:14:41.349" v="235" actId="478"/>
          <ac:spMkLst>
            <pc:docMk/>
            <pc:sldMk cId="33112514" sldId="260"/>
            <ac:spMk id="115" creationId="{397D916A-F13F-4263-874C-96A0181983E2}"/>
          </ac:spMkLst>
        </pc:spChg>
        <pc:spChg chg="add del mod topLvl">
          <ac:chgData name="Yang, Shengming - ARS" userId="37bd5b25-7571-49cb-bfc8-588a18706c35" providerId="ADAL" clId="{D7DC32EE-FC3F-4332-A6C1-2D630691B626}" dt="2020-05-26T21:14:41.349" v="235" actId="478"/>
          <ac:spMkLst>
            <pc:docMk/>
            <pc:sldMk cId="33112514" sldId="260"/>
            <ac:spMk id="129" creationId="{B5F628FA-4FA1-41D4-8F4D-F0EA3F3CA8B1}"/>
          </ac:spMkLst>
        </pc:spChg>
        <pc:spChg chg="add del mod topLvl">
          <ac:chgData name="Yang, Shengming - ARS" userId="37bd5b25-7571-49cb-bfc8-588a18706c35" providerId="ADAL" clId="{D7DC32EE-FC3F-4332-A6C1-2D630691B626}" dt="2020-05-26T21:14:41.349" v="235" actId="478"/>
          <ac:spMkLst>
            <pc:docMk/>
            <pc:sldMk cId="33112514" sldId="260"/>
            <ac:spMk id="130" creationId="{B39C4F09-3BF1-4185-A5E7-F8DF912201C0}"/>
          </ac:spMkLst>
        </pc:spChg>
        <pc:spChg chg="add del mod topLvl">
          <ac:chgData name="Yang, Shengming - ARS" userId="37bd5b25-7571-49cb-bfc8-588a18706c35" providerId="ADAL" clId="{D7DC32EE-FC3F-4332-A6C1-2D630691B626}" dt="2020-05-26T21:14:41.349" v="235" actId="478"/>
          <ac:spMkLst>
            <pc:docMk/>
            <pc:sldMk cId="33112514" sldId="260"/>
            <ac:spMk id="131" creationId="{DAE17EF6-8DFC-405B-9865-C60CAEF8F504}"/>
          </ac:spMkLst>
        </pc:spChg>
        <pc:spChg chg="add del mod topLvl">
          <ac:chgData name="Yang, Shengming - ARS" userId="37bd5b25-7571-49cb-bfc8-588a18706c35" providerId="ADAL" clId="{D7DC32EE-FC3F-4332-A6C1-2D630691B626}" dt="2020-05-26T21:14:41.349" v="235" actId="478"/>
          <ac:spMkLst>
            <pc:docMk/>
            <pc:sldMk cId="33112514" sldId="260"/>
            <ac:spMk id="132" creationId="{A25FF3AB-AB0C-4DC6-98A1-DA071BA8A5B2}"/>
          </ac:spMkLst>
        </pc:spChg>
        <pc:spChg chg="add del mod topLvl">
          <ac:chgData name="Yang, Shengming - ARS" userId="37bd5b25-7571-49cb-bfc8-588a18706c35" providerId="ADAL" clId="{D7DC32EE-FC3F-4332-A6C1-2D630691B626}" dt="2020-05-26T21:14:41.349" v="235" actId="478"/>
          <ac:spMkLst>
            <pc:docMk/>
            <pc:sldMk cId="33112514" sldId="260"/>
            <ac:spMk id="133" creationId="{FA3AEC39-3B2D-424F-89F4-504E6D3B97F7}"/>
          </ac:spMkLst>
        </pc:spChg>
        <pc:spChg chg="mod topLvl">
          <ac:chgData name="Yang, Shengming - ARS" userId="37bd5b25-7571-49cb-bfc8-588a18706c35" providerId="ADAL" clId="{D7DC32EE-FC3F-4332-A6C1-2D630691B626}" dt="2020-05-26T21:08:15.590" v="79" actId="1076"/>
          <ac:spMkLst>
            <pc:docMk/>
            <pc:sldMk cId="33112514" sldId="260"/>
            <ac:spMk id="134" creationId="{1B1EB0D5-4D72-4F29-8446-8895FD5A20A4}"/>
          </ac:spMkLst>
        </pc:spChg>
        <pc:grpChg chg="del mod topLvl">
          <ac:chgData name="Yang, Shengming - ARS" userId="37bd5b25-7571-49cb-bfc8-588a18706c35" providerId="ADAL" clId="{D7DC32EE-FC3F-4332-A6C1-2D630691B626}" dt="2020-05-26T21:03:07.512" v="11" actId="478"/>
          <ac:grpSpMkLst>
            <pc:docMk/>
            <pc:sldMk cId="33112514" sldId="260"/>
            <ac:grpSpMk id="3" creationId="{EA87F22E-57F2-48C5-A8D5-45A231937A6C}"/>
          </ac:grpSpMkLst>
        </pc:grpChg>
        <pc:grpChg chg="add del mod topLvl">
          <ac:chgData name="Yang, Shengming - ARS" userId="37bd5b25-7571-49cb-bfc8-588a18706c35" providerId="ADAL" clId="{D7DC32EE-FC3F-4332-A6C1-2D630691B626}" dt="2020-05-26T21:05:52.838" v="40" actId="165"/>
          <ac:grpSpMkLst>
            <pc:docMk/>
            <pc:sldMk cId="33112514" sldId="260"/>
            <ac:grpSpMk id="5" creationId="{41E86D9C-7237-459A-8E20-16AA3B560148}"/>
          </ac:grpSpMkLst>
        </pc:grpChg>
        <pc:grpChg chg="del">
          <ac:chgData name="Yang, Shengming - ARS" userId="37bd5b25-7571-49cb-bfc8-588a18706c35" providerId="ADAL" clId="{D7DC32EE-FC3F-4332-A6C1-2D630691B626}" dt="2020-05-26T21:03:01.524" v="10" actId="165"/>
          <ac:grpSpMkLst>
            <pc:docMk/>
            <pc:sldMk cId="33112514" sldId="260"/>
            <ac:grpSpMk id="7" creationId="{08053AFB-52C9-424D-A481-755DE8E10790}"/>
          </ac:grpSpMkLst>
        </pc:grpChg>
        <pc:graphicFrameChg chg="add del mod">
          <ac:chgData name="Yang, Shengming - ARS" userId="37bd5b25-7571-49cb-bfc8-588a18706c35" providerId="ADAL" clId="{D7DC32EE-FC3F-4332-A6C1-2D630691B626}" dt="2020-05-26T21:19:05.727" v="420" actId="478"/>
          <ac:graphicFrameMkLst>
            <pc:docMk/>
            <pc:sldMk cId="33112514" sldId="260"/>
            <ac:graphicFrameMk id="100" creationId="{A28C6227-B09F-4FCD-81CF-82C31CC9FA12}"/>
          </ac:graphicFrameMkLst>
        </pc:graphicFrameChg>
        <pc:cxnChg chg="mod topLvl">
          <ac:chgData name="Yang, Shengming - ARS" userId="37bd5b25-7571-49cb-bfc8-588a18706c35" providerId="ADAL" clId="{D7DC32EE-FC3F-4332-A6C1-2D630691B626}" dt="2020-05-26T21:05:52.838" v="40" actId="165"/>
          <ac:cxnSpMkLst>
            <pc:docMk/>
            <pc:sldMk cId="33112514" sldId="260"/>
            <ac:cxnSpMk id="24" creationId="{7161A5BC-D6B6-45C3-B48A-8088E3263E76}"/>
          </ac:cxnSpMkLst>
        </pc:cxnChg>
        <pc:cxnChg chg="mod topLvl">
          <ac:chgData name="Yang, Shengming - ARS" userId="37bd5b25-7571-49cb-bfc8-588a18706c35" providerId="ADAL" clId="{D7DC32EE-FC3F-4332-A6C1-2D630691B626}" dt="2020-05-26T21:05:52.838" v="40" actId="165"/>
          <ac:cxnSpMkLst>
            <pc:docMk/>
            <pc:sldMk cId="33112514" sldId="260"/>
            <ac:cxnSpMk id="25" creationId="{E3989E3B-EB21-4CF7-B0E6-CA8344CDD0D9}"/>
          </ac:cxnSpMkLst>
        </pc:cxnChg>
        <pc:cxnChg chg="del mod topLvl">
          <ac:chgData name="Yang, Shengming - ARS" userId="37bd5b25-7571-49cb-bfc8-588a18706c35" providerId="ADAL" clId="{D7DC32EE-FC3F-4332-A6C1-2D630691B626}" dt="2020-05-26T21:46:22.472" v="623" actId="478"/>
          <ac:cxnSpMkLst>
            <pc:docMk/>
            <pc:sldMk cId="33112514" sldId="260"/>
            <ac:cxnSpMk id="27" creationId="{CB426E54-E802-44F6-89F3-263D84862162}"/>
          </ac:cxnSpMkLst>
        </pc:cxnChg>
        <pc:cxnChg chg="mod topLvl">
          <ac:chgData name="Yang, Shengming - ARS" userId="37bd5b25-7571-49cb-bfc8-588a18706c35" providerId="ADAL" clId="{D7DC32EE-FC3F-4332-A6C1-2D630691B626}" dt="2020-05-26T21:05:52.838" v="40" actId="165"/>
          <ac:cxnSpMkLst>
            <pc:docMk/>
            <pc:sldMk cId="33112514" sldId="260"/>
            <ac:cxnSpMk id="29" creationId="{41AF96A6-9448-4DE8-99FF-9E15DC9CE217}"/>
          </ac:cxnSpMkLst>
        </pc:cxnChg>
        <pc:cxnChg chg="mod topLvl">
          <ac:chgData name="Yang, Shengming - ARS" userId="37bd5b25-7571-49cb-bfc8-588a18706c35" providerId="ADAL" clId="{D7DC32EE-FC3F-4332-A6C1-2D630691B626}" dt="2020-05-26T21:39:15.976" v="557" actId="1038"/>
          <ac:cxnSpMkLst>
            <pc:docMk/>
            <pc:sldMk cId="33112514" sldId="260"/>
            <ac:cxnSpMk id="31" creationId="{3906C33B-69E0-4EC8-A520-D88C698BE3C1}"/>
          </ac:cxnSpMkLst>
        </pc:cxnChg>
        <pc:cxnChg chg="del">
          <ac:chgData name="Yang, Shengming - ARS" userId="37bd5b25-7571-49cb-bfc8-588a18706c35" providerId="ADAL" clId="{D7DC32EE-FC3F-4332-A6C1-2D630691B626}" dt="2020-05-26T21:03:16.151" v="15" actId="478"/>
          <ac:cxnSpMkLst>
            <pc:docMk/>
            <pc:sldMk cId="33112514" sldId="260"/>
            <ac:cxnSpMk id="59" creationId="{98524F88-AFFF-453F-BD15-83A19D580D43}"/>
          </ac:cxnSpMkLst>
        </pc:cxnChg>
        <pc:cxnChg chg="del">
          <ac:chgData name="Yang, Shengming - ARS" userId="37bd5b25-7571-49cb-bfc8-588a18706c35" providerId="ADAL" clId="{D7DC32EE-FC3F-4332-A6C1-2D630691B626}" dt="2020-05-26T21:03:20.713" v="18" actId="478"/>
          <ac:cxnSpMkLst>
            <pc:docMk/>
            <pc:sldMk cId="33112514" sldId="260"/>
            <ac:cxnSpMk id="60" creationId="{768F688C-D60D-4547-9A8C-0268BA97A0AE}"/>
          </ac:cxnSpMkLst>
        </pc:cxnChg>
        <pc:cxnChg chg="mod topLvl">
          <ac:chgData name="Yang, Shengming - ARS" userId="37bd5b25-7571-49cb-bfc8-588a18706c35" providerId="ADAL" clId="{D7DC32EE-FC3F-4332-A6C1-2D630691B626}" dt="2020-05-26T21:39:05.393" v="532" actId="1037"/>
          <ac:cxnSpMkLst>
            <pc:docMk/>
            <pc:sldMk cId="33112514" sldId="260"/>
            <ac:cxnSpMk id="83" creationId="{122A5E4F-BF3F-4041-921A-653F84E27F70}"/>
          </ac:cxnSpMkLst>
        </pc:cxnChg>
        <pc:cxnChg chg="add mod">
          <ac:chgData name="Yang, Shengming - ARS" userId="37bd5b25-7571-49cb-bfc8-588a18706c35" providerId="ADAL" clId="{D7DC32EE-FC3F-4332-A6C1-2D630691B626}" dt="2020-05-26T21:39:38.847" v="559" actId="1076"/>
          <ac:cxnSpMkLst>
            <pc:docMk/>
            <pc:sldMk cId="33112514" sldId="260"/>
            <ac:cxnSpMk id="116" creationId="{E2B8ED9B-E52B-42E4-9FA2-398456AEBF02}"/>
          </ac:cxnSpMkLst>
        </pc:cxnChg>
        <pc:cxnChg chg="add mod">
          <ac:chgData name="Yang, Shengming - ARS" userId="37bd5b25-7571-49cb-bfc8-588a18706c35" providerId="ADAL" clId="{D7DC32EE-FC3F-4332-A6C1-2D630691B626}" dt="2020-05-26T21:45:37.372" v="591" actId="1076"/>
          <ac:cxnSpMkLst>
            <pc:docMk/>
            <pc:sldMk cId="33112514" sldId="260"/>
            <ac:cxnSpMk id="117" creationId="{EA166FD4-0021-4597-AD2A-5ED74213CC4C}"/>
          </ac:cxnSpMkLst>
        </pc:cxnChg>
      </pc:sldChg>
      <pc:sldChg chg="del">
        <pc:chgData name="Yang, Shengming - ARS" userId="37bd5b25-7571-49cb-bfc8-588a18706c35" providerId="ADAL" clId="{D7DC32EE-FC3F-4332-A6C1-2D630691B626}" dt="2020-05-26T20:14:54.247" v="0" actId="2696"/>
        <pc:sldMkLst>
          <pc:docMk/>
          <pc:sldMk cId="2373792886" sldId="269"/>
        </pc:sldMkLst>
      </pc:sldChg>
      <pc:sldChg chg="del">
        <pc:chgData name="Yang, Shengming - ARS" userId="37bd5b25-7571-49cb-bfc8-588a18706c35" providerId="ADAL" clId="{D7DC32EE-FC3F-4332-A6C1-2D630691B626}" dt="2020-05-26T20:14:56.278" v="1" actId="2696"/>
        <pc:sldMkLst>
          <pc:docMk/>
          <pc:sldMk cId="2474627661" sldId="270"/>
        </pc:sldMkLst>
      </pc:sldChg>
      <pc:sldChg chg="del">
        <pc:chgData name="Yang, Shengming - ARS" userId="37bd5b25-7571-49cb-bfc8-588a18706c35" providerId="ADAL" clId="{D7DC32EE-FC3F-4332-A6C1-2D630691B626}" dt="2020-05-26T20:14:57.058" v="2" actId="2696"/>
        <pc:sldMkLst>
          <pc:docMk/>
          <pc:sldMk cId="4276695002" sldId="271"/>
        </pc:sldMkLst>
      </pc:sldChg>
    </pc:docChg>
  </pc:docChgLst>
  <pc:docChgLst>
    <pc:chgData name="Yang, Shengming - ARS" userId="37bd5b25-7571-49cb-bfc8-588a18706c35" providerId="ADAL" clId="{69C60802-DD60-475F-9450-122DC4B13D38}"/>
    <pc:docChg chg="delSld modSld modSection">
      <pc:chgData name="Yang, Shengming - ARS" userId="37bd5b25-7571-49cb-bfc8-588a18706c35" providerId="ADAL" clId="{69C60802-DD60-475F-9450-122DC4B13D38}" dt="2021-02-10T16:39:35.340" v="3" actId="20577"/>
      <pc:docMkLst>
        <pc:docMk/>
      </pc:docMkLst>
      <pc:sldChg chg="modSp mod">
        <pc:chgData name="Yang, Shengming - ARS" userId="37bd5b25-7571-49cb-bfc8-588a18706c35" providerId="ADAL" clId="{69C60802-DD60-475F-9450-122DC4B13D38}" dt="2021-02-10T16:39:26.706" v="1" actId="20577"/>
        <pc:sldMkLst>
          <pc:docMk/>
          <pc:sldMk cId="3472795872" sldId="256"/>
        </pc:sldMkLst>
        <pc:spChg chg="mod">
          <ac:chgData name="Yang, Shengming - ARS" userId="37bd5b25-7571-49cb-bfc8-588a18706c35" providerId="ADAL" clId="{69C60802-DD60-475F-9450-122DC4B13D38}" dt="2021-02-10T16:39:26.706" v="1" actId="20577"/>
          <ac:spMkLst>
            <pc:docMk/>
            <pc:sldMk cId="3472795872" sldId="256"/>
            <ac:spMk id="47" creationId="{F64A5558-DD01-4C42-9732-51E96B3A8A5B}"/>
          </ac:spMkLst>
        </pc:spChg>
      </pc:sldChg>
      <pc:sldChg chg="del">
        <pc:chgData name="Yang, Shengming - ARS" userId="37bd5b25-7571-49cb-bfc8-588a18706c35" providerId="ADAL" clId="{69C60802-DD60-475F-9450-122DC4B13D38}" dt="2021-02-10T16:39:22.270" v="0" actId="47"/>
        <pc:sldMkLst>
          <pc:docMk/>
          <pc:sldMk cId="4139606727" sldId="263"/>
        </pc:sldMkLst>
      </pc:sldChg>
      <pc:sldChg chg="modSp mod">
        <pc:chgData name="Yang, Shengming - ARS" userId="37bd5b25-7571-49cb-bfc8-588a18706c35" providerId="ADAL" clId="{69C60802-DD60-475F-9450-122DC4B13D38}" dt="2021-02-10T16:39:31.003" v="2" actId="20577"/>
        <pc:sldMkLst>
          <pc:docMk/>
          <pc:sldMk cId="324543320" sldId="281"/>
        </pc:sldMkLst>
        <pc:spChg chg="mod">
          <ac:chgData name="Yang, Shengming - ARS" userId="37bd5b25-7571-49cb-bfc8-588a18706c35" providerId="ADAL" clId="{69C60802-DD60-475F-9450-122DC4B13D38}" dt="2021-02-10T16:39:31.003" v="2" actId="20577"/>
          <ac:spMkLst>
            <pc:docMk/>
            <pc:sldMk cId="324543320" sldId="281"/>
            <ac:spMk id="3" creationId="{01767E60-D300-49C5-A880-19FF050F3693}"/>
          </ac:spMkLst>
        </pc:spChg>
      </pc:sldChg>
      <pc:sldChg chg="modSp mod">
        <pc:chgData name="Yang, Shengming - ARS" userId="37bd5b25-7571-49cb-bfc8-588a18706c35" providerId="ADAL" clId="{69C60802-DD60-475F-9450-122DC4B13D38}" dt="2021-02-10T16:39:35.340" v="3" actId="20577"/>
        <pc:sldMkLst>
          <pc:docMk/>
          <pc:sldMk cId="4166378127" sldId="283"/>
        </pc:sldMkLst>
        <pc:spChg chg="mod">
          <ac:chgData name="Yang, Shengming - ARS" userId="37bd5b25-7571-49cb-bfc8-588a18706c35" providerId="ADAL" clId="{69C60802-DD60-475F-9450-122DC4B13D38}" dt="2021-02-10T16:39:35.340" v="3" actId="20577"/>
          <ac:spMkLst>
            <pc:docMk/>
            <pc:sldMk cId="4166378127" sldId="283"/>
            <ac:spMk id="4" creationId="{8B5A258E-84DD-4AA1-B2D6-DEF5492D4D8E}"/>
          </ac:spMkLst>
        </pc:spChg>
      </pc:sldChg>
    </pc:docChg>
  </pc:docChgLst>
  <pc:docChgLst>
    <pc:chgData name="Yang, Shengming - ARS" userId="37bd5b25-7571-49cb-bfc8-588a18706c35" providerId="ADAL" clId="{FBA03366-F808-452C-80CB-111DAB9492F4}"/>
    <pc:docChg chg="undo custSel addSld delSld modSld sldOrd">
      <pc:chgData name="Yang, Shengming - ARS" userId="37bd5b25-7571-49cb-bfc8-588a18706c35" providerId="ADAL" clId="{FBA03366-F808-452C-80CB-111DAB9492F4}" dt="2020-10-21T17:54:22.821" v="5107" actId="6549"/>
      <pc:docMkLst>
        <pc:docMk/>
      </pc:docMkLst>
      <pc:sldChg chg="modSp">
        <pc:chgData name="Yang, Shengming - ARS" userId="37bd5b25-7571-49cb-bfc8-588a18706c35" providerId="ADAL" clId="{FBA03366-F808-452C-80CB-111DAB9492F4}" dt="2020-10-16T22:10:43.232" v="5026" actId="1076"/>
        <pc:sldMkLst>
          <pc:docMk/>
          <pc:sldMk cId="848224285" sldId="259"/>
        </pc:sldMkLst>
        <pc:spChg chg="mod">
          <ac:chgData name="Yang, Shengming - ARS" userId="37bd5b25-7571-49cb-bfc8-588a18706c35" providerId="ADAL" clId="{FBA03366-F808-452C-80CB-111DAB9492F4}" dt="2020-10-14T22:21:11.013" v="1643" actId="255"/>
          <ac:spMkLst>
            <pc:docMk/>
            <pc:sldMk cId="848224285" sldId="259"/>
            <ac:spMk id="2" creationId="{FDA5C28D-7D4A-4715-84E7-754ED6B9545E}"/>
          </ac:spMkLst>
        </pc:spChg>
        <pc:graphicFrameChg chg="mod">
          <ac:chgData name="Yang, Shengming - ARS" userId="37bd5b25-7571-49cb-bfc8-588a18706c35" providerId="ADAL" clId="{FBA03366-F808-452C-80CB-111DAB9492F4}" dt="2020-10-16T22:10:43.232" v="5026" actId="1076"/>
          <ac:graphicFrameMkLst>
            <pc:docMk/>
            <pc:sldMk cId="848224285" sldId="259"/>
            <ac:graphicFrameMk id="5" creationId="{13BCD5CB-AC6B-4CEE-ABD6-F7964BFE6158}"/>
          </ac:graphicFrameMkLst>
        </pc:graphicFrameChg>
      </pc:sldChg>
      <pc:sldChg chg="modSp">
        <pc:chgData name="Yang, Shengming - ARS" userId="37bd5b25-7571-49cb-bfc8-588a18706c35" providerId="ADAL" clId="{FBA03366-F808-452C-80CB-111DAB9492F4}" dt="2020-10-16T22:11:22.357" v="5027" actId="6549"/>
        <pc:sldMkLst>
          <pc:docMk/>
          <pc:sldMk cId="2740942422" sldId="261"/>
        </pc:sldMkLst>
        <pc:spChg chg="mod">
          <ac:chgData name="Yang, Shengming - ARS" userId="37bd5b25-7571-49cb-bfc8-588a18706c35" providerId="ADAL" clId="{FBA03366-F808-452C-80CB-111DAB9492F4}" dt="2020-10-16T22:11:22.357" v="5027" actId="6549"/>
          <ac:spMkLst>
            <pc:docMk/>
            <pc:sldMk cId="2740942422" sldId="261"/>
            <ac:spMk id="4" creationId="{57386490-3C8C-4BB8-A26E-ECC3AF2E8D32}"/>
          </ac:spMkLst>
        </pc:spChg>
      </pc:sldChg>
      <pc:sldChg chg="del">
        <pc:chgData name="Yang, Shengming - ARS" userId="37bd5b25-7571-49cb-bfc8-588a18706c35" providerId="ADAL" clId="{FBA03366-F808-452C-80CB-111DAB9492F4}" dt="2020-10-19T16:38:15.571" v="5078" actId="2696"/>
        <pc:sldMkLst>
          <pc:docMk/>
          <pc:sldMk cId="2120339239" sldId="262"/>
        </pc:sldMkLst>
      </pc:sldChg>
      <pc:sldChg chg="addSp delSp modSp ord">
        <pc:chgData name="Yang, Shengming - ARS" userId="37bd5b25-7571-49cb-bfc8-588a18706c35" providerId="ADAL" clId="{FBA03366-F808-452C-80CB-111DAB9492F4}" dt="2020-10-21T17:37:40.899" v="5096" actId="20577"/>
        <pc:sldMkLst>
          <pc:docMk/>
          <pc:sldMk cId="4139606727" sldId="263"/>
        </pc:sldMkLst>
        <pc:spChg chg="add mod">
          <ac:chgData name="Yang, Shengming - ARS" userId="37bd5b25-7571-49cb-bfc8-588a18706c35" providerId="ADAL" clId="{FBA03366-F808-452C-80CB-111DAB9492F4}" dt="2020-10-16T22:12:38.430" v="5034" actId="403"/>
          <ac:spMkLst>
            <pc:docMk/>
            <pc:sldMk cId="4139606727" sldId="263"/>
            <ac:spMk id="2" creationId="{61089AEA-A970-491D-8306-3A1CCE36A3DD}"/>
          </ac:spMkLst>
        </pc:spChg>
        <pc:spChg chg="add mod">
          <ac:chgData name="Yang, Shengming - ARS" userId="37bd5b25-7571-49cb-bfc8-588a18706c35" providerId="ADAL" clId="{FBA03366-F808-452C-80CB-111DAB9492F4}" dt="2020-10-21T17:37:40.899" v="5096" actId="20577"/>
          <ac:spMkLst>
            <pc:docMk/>
            <pc:sldMk cId="4139606727" sldId="263"/>
            <ac:spMk id="3" creationId="{4FE65457-F91A-4514-917E-1F35ABD364B7}"/>
          </ac:spMkLst>
        </pc:spChg>
        <pc:grpChg chg="del">
          <ac:chgData name="Yang, Shengming - ARS" userId="37bd5b25-7571-49cb-bfc8-588a18706c35" providerId="ADAL" clId="{FBA03366-F808-452C-80CB-111DAB9492F4}" dt="2020-10-06T19:38:31.767" v="3" actId="478"/>
          <ac:grpSpMkLst>
            <pc:docMk/>
            <pc:sldMk cId="4139606727" sldId="263"/>
            <ac:grpSpMk id="4" creationId="{4CD912D0-6AD1-4174-A1B7-1C2DB67B70A1}"/>
          </ac:grpSpMkLst>
        </pc:grpChg>
        <pc:grpChg chg="del">
          <ac:chgData name="Yang, Shengming - ARS" userId="37bd5b25-7571-49cb-bfc8-588a18706c35" providerId="ADAL" clId="{FBA03366-F808-452C-80CB-111DAB9492F4}" dt="2020-10-06T19:38:31.767" v="3" actId="478"/>
          <ac:grpSpMkLst>
            <pc:docMk/>
            <pc:sldMk cId="4139606727" sldId="263"/>
            <ac:grpSpMk id="19" creationId="{CDEEEB0C-C1F6-493F-816A-59D7889E9CC1}"/>
          </ac:grpSpMkLst>
        </pc:grpChg>
      </pc:sldChg>
      <pc:sldChg chg="delSp modSp">
        <pc:chgData name="Yang, Shengming - ARS" userId="37bd5b25-7571-49cb-bfc8-588a18706c35" providerId="ADAL" clId="{FBA03366-F808-452C-80CB-111DAB9492F4}" dt="2020-10-21T17:43:48.257" v="5103" actId="20577"/>
        <pc:sldMkLst>
          <pc:docMk/>
          <pc:sldMk cId="2734235971" sldId="264"/>
        </pc:sldMkLst>
        <pc:spChg chg="mod">
          <ac:chgData name="Yang, Shengming - ARS" userId="37bd5b25-7571-49cb-bfc8-588a18706c35" providerId="ADAL" clId="{FBA03366-F808-452C-80CB-111DAB9492F4}" dt="2020-10-21T17:36:48.213" v="5092" actId="20577"/>
          <ac:spMkLst>
            <pc:docMk/>
            <pc:sldMk cId="2734235971" sldId="264"/>
            <ac:spMk id="16" creationId="{8B0744FB-9977-456A-9A23-315B92BB8B82}"/>
          </ac:spMkLst>
        </pc:spChg>
        <pc:spChg chg="mod">
          <ac:chgData name="Yang, Shengming - ARS" userId="37bd5b25-7571-49cb-bfc8-588a18706c35" providerId="ADAL" clId="{FBA03366-F808-452C-80CB-111DAB9492F4}" dt="2020-10-21T17:43:48.257" v="5103" actId="20577"/>
          <ac:spMkLst>
            <pc:docMk/>
            <pc:sldMk cId="2734235971" sldId="264"/>
            <ac:spMk id="33" creationId="{2830C2BF-AECC-4648-9128-92428FCAF415}"/>
          </ac:spMkLst>
        </pc:spChg>
        <pc:spChg chg="mod">
          <ac:chgData name="Yang, Shengming - ARS" userId="37bd5b25-7571-49cb-bfc8-588a18706c35" providerId="ADAL" clId="{FBA03366-F808-452C-80CB-111DAB9492F4}" dt="2020-10-21T17:36:43.884" v="5091" actId="20577"/>
          <ac:spMkLst>
            <pc:docMk/>
            <pc:sldMk cId="2734235971" sldId="264"/>
            <ac:spMk id="212" creationId="{B9630460-1AF4-4B17-8433-AB940629308D}"/>
          </ac:spMkLst>
        </pc:spChg>
        <pc:cxnChg chg="del">
          <ac:chgData name="Yang, Shengming - ARS" userId="37bd5b25-7571-49cb-bfc8-588a18706c35" providerId="ADAL" clId="{FBA03366-F808-452C-80CB-111DAB9492F4}" dt="2020-10-21T17:43:33.231" v="5097" actId="478"/>
          <ac:cxnSpMkLst>
            <pc:docMk/>
            <pc:sldMk cId="2734235971" sldId="264"/>
            <ac:cxnSpMk id="14" creationId="{FB126CCD-E583-4922-AC29-955B4371AD9A}"/>
          </ac:cxnSpMkLst>
        </pc:cxnChg>
      </pc:sldChg>
      <pc:sldChg chg="addSp modSp">
        <pc:chgData name="Yang, Shengming - ARS" userId="37bd5b25-7571-49cb-bfc8-588a18706c35" providerId="ADAL" clId="{FBA03366-F808-452C-80CB-111DAB9492F4}" dt="2020-10-21T17:48:07.175" v="5105" actId="571"/>
        <pc:sldMkLst>
          <pc:docMk/>
          <pc:sldMk cId="2005710039" sldId="265"/>
        </pc:sldMkLst>
        <pc:spChg chg="add mod">
          <ac:chgData name="Yang, Shengming - ARS" userId="37bd5b25-7571-49cb-bfc8-588a18706c35" providerId="ADAL" clId="{FBA03366-F808-452C-80CB-111DAB9492F4}" dt="2020-10-21T17:48:07.175" v="5105" actId="571"/>
          <ac:spMkLst>
            <pc:docMk/>
            <pc:sldMk cId="2005710039" sldId="265"/>
            <ac:spMk id="12" creationId="{81392B28-A723-4646-B41E-1370CCAAD757}"/>
          </ac:spMkLst>
        </pc:spChg>
        <pc:spChg chg="mod">
          <ac:chgData name="Yang, Shengming - ARS" userId="37bd5b25-7571-49cb-bfc8-588a18706c35" providerId="ADAL" clId="{FBA03366-F808-452C-80CB-111DAB9492F4}" dt="2020-10-21T17:36:07.503" v="5090" actId="20577"/>
          <ac:spMkLst>
            <pc:docMk/>
            <pc:sldMk cId="2005710039" sldId="265"/>
            <ac:spMk id="30" creationId="{30DE9D0D-CF1B-4586-ABB1-EB83841F8F29}"/>
          </ac:spMkLst>
        </pc:spChg>
        <pc:picChg chg="add mod">
          <ac:chgData name="Yang, Shengming - ARS" userId="37bd5b25-7571-49cb-bfc8-588a18706c35" providerId="ADAL" clId="{FBA03366-F808-452C-80CB-111DAB9492F4}" dt="2020-10-21T17:48:07.175" v="5105" actId="571"/>
          <ac:picMkLst>
            <pc:docMk/>
            <pc:sldMk cId="2005710039" sldId="265"/>
            <ac:picMk id="13" creationId="{AA978C28-7199-41C7-A98B-616E4D5587D5}"/>
          </ac:picMkLst>
        </pc:picChg>
      </pc:sldChg>
      <pc:sldChg chg="modSp">
        <pc:chgData name="Yang, Shengming - ARS" userId="37bd5b25-7571-49cb-bfc8-588a18706c35" providerId="ADAL" clId="{FBA03366-F808-452C-80CB-111DAB9492F4}" dt="2020-10-16T22:10:15.414" v="5025" actId="1037"/>
        <pc:sldMkLst>
          <pc:docMk/>
          <pc:sldMk cId="4254968895" sldId="266"/>
        </pc:sldMkLst>
        <pc:spChg chg="mod">
          <ac:chgData name="Yang, Shengming - ARS" userId="37bd5b25-7571-49cb-bfc8-588a18706c35" providerId="ADAL" clId="{FBA03366-F808-452C-80CB-111DAB9492F4}" dt="2020-10-14T22:16:05.952" v="1550" actId="20577"/>
          <ac:spMkLst>
            <pc:docMk/>
            <pc:sldMk cId="4254968895" sldId="266"/>
            <ac:spMk id="6" creationId="{24CB6A25-4AA5-4F68-8E87-C6F449319C42}"/>
          </ac:spMkLst>
        </pc:spChg>
        <pc:spChg chg="mod">
          <ac:chgData name="Yang, Shengming - ARS" userId="37bd5b25-7571-49cb-bfc8-588a18706c35" providerId="ADAL" clId="{FBA03366-F808-452C-80CB-111DAB9492F4}" dt="2020-10-16T22:10:15.414" v="5025" actId="1037"/>
          <ac:spMkLst>
            <pc:docMk/>
            <pc:sldMk cId="4254968895" sldId="266"/>
            <ac:spMk id="7" creationId="{A4C72299-F21C-4CC3-98A9-035D7592B4EB}"/>
          </ac:spMkLst>
        </pc:spChg>
        <pc:spChg chg="mod">
          <ac:chgData name="Yang, Shengming - ARS" userId="37bd5b25-7571-49cb-bfc8-588a18706c35" providerId="ADAL" clId="{FBA03366-F808-452C-80CB-111DAB9492F4}" dt="2020-10-16T22:10:07.222" v="5022" actId="1076"/>
          <ac:spMkLst>
            <pc:docMk/>
            <pc:sldMk cId="4254968895" sldId="266"/>
            <ac:spMk id="8" creationId="{4D597128-3DF5-45E8-BD5E-FEFB297C0BFC}"/>
          </ac:spMkLst>
        </pc:spChg>
        <pc:picChg chg="mod">
          <ac:chgData name="Yang, Shengming - ARS" userId="37bd5b25-7571-49cb-bfc8-588a18706c35" providerId="ADAL" clId="{FBA03366-F808-452C-80CB-111DAB9492F4}" dt="2020-10-16T22:08:54.279" v="5018" actId="1076"/>
          <ac:picMkLst>
            <pc:docMk/>
            <pc:sldMk cId="4254968895" sldId="266"/>
            <ac:picMk id="5" creationId="{5258DDA7-7345-4902-A662-E176FAA42B0B}"/>
          </ac:picMkLst>
        </pc:picChg>
      </pc:sldChg>
      <pc:sldChg chg="modSp">
        <pc:chgData name="Yang, Shengming - ARS" userId="37bd5b25-7571-49cb-bfc8-588a18706c35" providerId="ADAL" clId="{FBA03366-F808-452C-80CB-111DAB9492F4}" dt="2020-10-14T22:21:00.754" v="1642" actId="255"/>
        <pc:sldMkLst>
          <pc:docMk/>
          <pc:sldMk cId="1907849865" sldId="267"/>
        </pc:sldMkLst>
        <pc:spChg chg="mod">
          <ac:chgData name="Yang, Shengming - ARS" userId="37bd5b25-7571-49cb-bfc8-588a18706c35" providerId="ADAL" clId="{FBA03366-F808-452C-80CB-111DAB9492F4}" dt="2020-10-14T22:21:00.754" v="1642" actId="255"/>
          <ac:spMkLst>
            <pc:docMk/>
            <pc:sldMk cId="1907849865" sldId="267"/>
            <ac:spMk id="6" creationId="{1F738725-AA05-4767-BEE6-7DBAFD0F7BC9}"/>
          </ac:spMkLst>
        </pc:spChg>
      </pc:sldChg>
      <pc:sldChg chg="del">
        <pc:chgData name="Yang, Shengming - ARS" userId="37bd5b25-7571-49cb-bfc8-588a18706c35" providerId="ADAL" clId="{FBA03366-F808-452C-80CB-111DAB9492F4}" dt="2020-10-19T16:38:10.103" v="5076" actId="2696"/>
        <pc:sldMkLst>
          <pc:docMk/>
          <pc:sldMk cId="3305056143" sldId="268"/>
        </pc:sldMkLst>
      </pc:sldChg>
      <pc:sldChg chg="addSp delSp modSp">
        <pc:chgData name="Yang, Shengming - ARS" userId="37bd5b25-7571-49cb-bfc8-588a18706c35" providerId="ADAL" clId="{FBA03366-F808-452C-80CB-111DAB9492F4}" dt="2020-10-14T23:22:13.576" v="2275" actId="313"/>
        <pc:sldMkLst>
          <pc:docMk/>
          <pc:sldMk cId="756760252" sldId="269"/>
        </pc:sldMkLst>
        <pc:spChg chg="mod">
          <ac:chgData name="Yang, Shengming - ARS" userId="37bd5b25-7571-49cb-bfc8-588a18706c35" providerId="ADAL" clId="{FBA03366-F808-452C-80CB-111DAB9492F4}" dt="2020-10-14T22:46:07.503" v="1870" actId="164"/>
          <ac:spMkLst>
            <pc:docMk/>
            <pc:sldMk cId="756760252" sldId="269"/>
            <ac:spMk id="4" creationId="{00C25066-AB1F-408A-BFAC-5E4E507966F0}"/>
          </ac:spMkLst>
        </pc:spChg>
        <pc:spChg chg="mod">
          <ac:chgData name="Yang, Shengming - ARS" userId="37bd5b25-7571-49cb-bfc8-588a18706c35" providerId="ADAL" clId="{FBA03366-F808-452C-80CB-111DAB9492F4}" dt="2020-10-14T22:46:07.503" v="1870" actId="164"/>
          <ac:spMkLst>
            <pc:docMk/>
            <pc:sldMk cId="756760252" sldId="269"/>
            <ac:spMk id="8" creationId="{99D1659A-FCA4-4FCB-BC37-409A4EAEFBA1}"/>
          </ac:spMkLst>
        </pc:spChg>
        <pc:spChg chg="add mod">
          <ac:chgData name="Yang, Shengming - ARS" userId="37bd5b25-7571-49cb-bfc8-588a18706c35" providerId="ADAL" clId="{FBA03366-F808-452C-80CB-111DAB9492F4}" dt="2020-10-14T23:20:24.727" v="2163" actId="1076"/>
          <ac:spMkLst>
            <pc:docMk/>
            <pc:sldMk cId="756760252" sldId="269"/>
            <ac:spMk id="10" creationId="{0AD2D2A6-089D-4FBA-99E7-93DB329FFC83}"/>
          </ac:spMkLst>
        </pc:spChg>
        <pc:spChg chg="mod">
          <ac:chgData name="Yang, Shengming - ARS" userId="37bd5b25-7571-49cb-bfc8-588a18706c35" providerId="ADAL" clId="{FBA03366-F808-452C-80CB-111DAB9492F4}" dt="2020-10-14T22:46:07.503" v="1870" actId="164"/>
          <ac:spMkLst>
            <pc:docMk/>
            <pc:sldMk cId="756760252" sldId="269"/>
            <ac:spMk id="13" creationId="{59473705-E051-4EE8-AABD-93EC002E510F}"/>
          </ac:spMkLst>
        </pc:spChg>
        <pc:spChg chg="mod">
          <ac:chgData name="Yang, Shengming - ARS" userId="37bd5b25-7571-49cb-bfc8-588a18706c35" providerId="ADAL" clId="{FBA03366-F808-452C-80CB-111DAB9492F4}" dt="2020-10-14T22:46:07.503" v="1870" actId="164"/>
          <ac:spMkLst>
            <pc:docMk/>
            <pc:sldMk cId="756760252" sldId="269"/>
            <ac:spMk id="17" creationId="{DDA9195D-CBFB-4E19-8515-64B0272FA1A8}"/>
          </ac:spMkLst>
        </pc:spChg>
        <pc:spChg chg="mod">
          <ac:chgData name="Yang, Shengming - ARS" userId="37bd5b25-7571-49cb-bfc8-588a18706c35" providerId="ADAL" clId="{FBA03366-F808-452C-80CB-111DAB9492F4}" dt="2020-10-14T22:46:57.623" v="1888" actId="164"/>
          <ac:spMkLst>
            <pc:docMk/>
            <pc:sldMk cId="756760252" sldId="269"/>
            <ac:spMk id="24" creationId="{B8B2628A-A6E5-4BBB-A666-45E21DF15E2F}"/>
          </ac:spMkLst>
        </pc:spChg>
        <pc:spChg chg="mod">
          <ac:chgData name="Yang, Shengming - ARS" userId="37bd5b25-7571-49cb-bfc8-588a18706c35" providerId="ADAL" clId="{FBA03366-F808-452C-80CB-111DAB9492F4}" dt="2020-10-14T22:46:57.623" v="1888" actId="164"/>
          <ac:spMkLst>
            <pc:docMk/>
            <pc:sldMk cId="756760252" sldId="269"/>
            <ac:spMk id="26" creationId="{953867B5-0063-412C-AB57-85555BE8722D}"/>
          </ac:spMkLst>
        </pc:spChg>
        <pc:spChg chg="mod">
          <ac:chgData name="Yang, Shengming - ARS" userId="37bd5b25-7571-49cb-bfc8-588a18706c35" providerId="ADAL" clId="{FBA03366-F808-452C-80CB-111DAB9492F4}" dt="2020-10-14T22:46:57.623" v="1888" actId="164"/>
          <ac:spMkLst>
            <pc:docMk/>
            <pc:sldMk cId="756760252" sldId="269"/>
            <ac:spMk id="28" creationId="{54941573-D7D8-4BA9-89E4-0A16EC849433}"/>
          </ac:spMkLst>
        </pc:spChg>
        <pc:spChg chg="mod">
          <ac:chgData name="Yang, Shengming - ARS" userId="37bd5b25-7571-49cb-bfc8-588a18706c35" providerId="ADAL" clId="{FBA03366-F808-452C-80CB-111DAB9492F4}" dt="2020-10-14T22:46:57.623" v="1888" actId="164"/>
          <ac:spMkLst>
            <pc:docMk/>
            <pc:sldMk cId="756760252" sldId="269"/>
            <ac:spMk id="30" creationId="{8CD5A2C9-9F67-4657-8A2C-DBE0C68E0379}"/>
          </ac:spMkLst>
        </pc:spChg>
        <pc:spChg chg="mod">
          <ac:chgData name="Yang, Shengming - ARS" userId="37bd5b25-7571-49cb-bfc8-588a18706c35" providerId="ADAL" clId="{FBA03366-F808-452C-80CB-111DAB9492F4}" dt="2020-10-14T22:46:57.623" v="1888" actId="164"/>
          <ac:spMkLst>
            <pc:docMk/>
            <pc:sldMk cId="756760252" sldId="269"/>
            <ac:spMk id="34" creationId="{E9BEF492-16D1-40E8-929C-5B25FD50917E}"/>
          </ac:spMkLst>
        </pc:spChg>
        <pc:spChg chg="mod">
          <ac:chgData name="Yang, Shengming - ARS" userId="37bd5b25-7571-49cb-bfc8-588a18706c35" providerId="ADAL" clId="{FBA03366-F808-452C-80CB-111DAB9492F4}" dt="2020-10-14T22:25:54.857" v="1693" actId="1076"/>
          <ac:spMkLst>
            <pc:docMk/>
            <pc:sldMk cId="756760252" sldId="269"/>
            <ac:spMk id="35" creationId="{85555F22-F01D-4632-A9C3-FCD8FFFF2131}"/>
          </ac:spMkLst>
        </pc:spChg>
        <pc:spChg chg="mod">
          <ac:chgData name="Yang, Shengming - ARS" userId="37bd5b25-7571-49cb-bfc8-588a18706c35" providerId="ADAL" clId="{FBA03366-F808-452C-80CB-111DAB9492F4}" dt="2020-10-14T22:34:11.079" v="1794" actId="1076"/>
          <ac:spMkLst>
            <pc:docMk/>
            <pc:sldMk cId="756760252" sldId="269"/>
            <ac:spMk id="36" creationId="{C41C8717-B777-429B-AB5C-D333D3EFF624}"/>
          </ac:spMkLst>
        </pc:spChg>
        <pc:spChg chg="mod">
          <ac:chgData name="Yang, Shengming - ARS" userId="37bd5b25-7571-49cb-bfc8-588a18706c35" providerId="ADAL" clId="{FBA03366-F808-452C-80CB-111DAB9492F4}" dt="2020-10-14T22:26:17.272" v="1725" actId="1037"/>
          <ac:spMkLst>
            <pc:docMk/>
            <pc:sldMk cId="756760252" sldId="269"/>
            <ac:spMk id="40" creationId="{194B4D82-F999-4386-A482-E712159FC733}"/>
          </ac:spMkLst>
        </pc:spChg>
        <pc:spChg chg="mod">
          <ac:chgData name="Yang, Shengming - ARS" userId="37bd5b25-7571-49cb-bfc8-588a18706c35" providerId="ADAL" clId="{FBA03366-F808-452C-80CB-111DAB9492F4}" dt="2020-10-06T19:27:45.362" v="1" actId="20577"/>
          <ac:spMkLst>
            <pc:docMk/>
            <pc:sldMk cId="756760252" sldId="269"/>
            <ac:spMk id="47" creationId="{951777B3-E538-4004-82ED-5F87373E52BA}"/>
          </ac:spMkLst>
        </pc:spChg>
        <pc:spChg chg="add mod">
          <ac:chgData name="Yang, Shengming - ARS" userId="37bd5b25-7571-49cb-bfc8-588a18706c35" providerId="ADAL" clId="{FBA03366-F808-452C-80CB-111DAB9492F4}" dt="2020-10-14T23:20:24.727" v="2163" actId="1076"/>
          <ac:spMkLst>
            <pc:docMk/>
            <pc:sldMk cId="756760252" sldId="269"/>
            <ac:spMk id="48" creationId="{DDB058CB-626A-4DBE-B057-E02C4BFEADF0}"/>
          </ac:spMkLst>
        </pc:spChg>
        <pc:spChg chg="mod">
          <ac:chgData name="Yang, Shengming - ARS" userId="37bd5b25-7571-49cb-bfc8-588a18706c35" providerId="ADAL" clId="{FBA03366-F808-452C-80CB-111DAB9492F4}" dt="2020-10-14T23:22:13.576" v="2275" actId="313"/>
          <ac:spMkLst>
            <pc:docMk/>
            <pc:sldMk cId="756760252" sldId="269"/>
            <ac:spMk id="63" creationId="{B0FB3D15-B671-41B0-9FD3-5D46464B4440}"/>
          </ac:spMkLst>
        </pc:spChg>
        <pc:spChg chg="add del">
          <ac:chgData name="Yang, Shengming - ARS" userId="37bd5b25-7571-49cb-bfc8-588a18706c35" providerId="ADAL" clId="{FBA03366-F808-452C-80CB-111DAB9492F4}" dt="2020-10-14T23:00:22.865" v="1905" actId="478"/>
          <ac:spMkLst>
            <pc:docMk/>
            <pc:sldMk cId="756760252" sldId="269"/>
            <ac:spMk id="73" creationId="{EB659636-CB24-422D-B29A-9668F0DDBFD4}"/>
          </ac:spMkLst>
        </pc:spChg>
        <pc:grpChg chg="add del mod">
          <ac:chgData name="Yang, Shengming - ARS" userId="37bd5b25-7571-49cb-bfc8-588a18706c35" providerId="ADAL" clId="{FBA03366-F808-452C-80CB-111DAB9492F4}" dt="2020-10-14T22:46:25.850" v="1874" actId="478"/>
          <ac:grpSpMkLst>
            <pc:docMk/>
            <pc:sldMk cId="756760252" sldId="269"/>
            <ac:grpSpMk id="2" creationId="{333946D1-E895-4029-902F-488765A395FD}"/>
          </ac:grpSpMkLst>
        </pc:grpChg>
        <pc:grpChg chg="add del mod">
          <ac:chgData name="Yang, Shengming - ARS" userId="37bd5b25-7571-49cb-bfc8-588a18706c35" providerId="ADAL" clId="{FBA03366-F808-452C-80CB-111DAB9492F4}" dt="2020-10-14T22:47:09.677" v="1894" actId="478"/>
          <ac:grpSpMkLst>
            <pc:docMk/>
            <pc:sldMk cId="756760252" sldId="269"/>
            <ac:grpSpMk id="5" creationId="{2F33E475-6288-4653-A75C-05996775FD83}"/>
          </ac:grpSpMkLst>
        </pc:grpChg>
        <pc:grpChg chg="add del mod">
          <ac:chgData name="Yang, Shengming - ARS" userId="37bd5b25-7571-49cb-bfc8-588a18706c35" providerId="ADAL" clId="{FBA03366-F808-452C-80CB-111DAB9492F4}" dt="2020-10-14T22:47:02.478" v="1891" actId="478"/>
          <ac:grpSpMkLst>
            <pc:docMk/>
            <pc:sldMk cId="756760252" sldId="269"/>
            <ac:grpSpMk id="54" creationId="{F96BD518-E5AB-4F26-83DC-136895E1B39E}"/>
          </ac:grpSpMkLst>
        </pc:grpChg>
        <pc:picChg chg="add mod">
          <ac:chgData name="Yang, Shengming - ARS" userId="37bd5b25-7571-49cb-bfc8-588a18706c35" providerId="ADAL" clId="{FBA03366-F808-452C-80CB-111DAB9492F4}" dt="2020-10-14T22:46:36.936" v="1887" actId="1038"/>
          <ac:picMkLst>
            <pc:docMk/>
            <pc:sldMk cId="756760252" sldId="269"/>
            <ac:picMk id="3" creationId="{F12BCB71-2946-426F-A3C1-1CF0C5D8E93D}"/>
          </ac:picMkLst>
        </pc:picChg>
        <pc:picChg chg="add mod">
          <ac:chgData name="Yang, Shengming - ARS" userId="37bd5b25-7571-49cb-bfc8-588a18706c35" providerId="ADAL" clId="{FBA03366-F808-452C-80CB-111DAB9492F4}" dt="2020-10-14T22:47:20.495" v="1900" actId="1035"/>
          <ac:picMkLst>
            <pc:docMk/>
            <pc:sldMk cId="756760252" sldId="269"/>
            <ac:picMk id="7" creationId="{14736D93-82A7-468B-A2FE-D8119F6B1061}"/>
          </ac:picMkLst>
        </pc:picChg>
        <pc:picChg chg="add del mod">
          <ac:chgData name="Yang, Shengming - ARS" userId="37bd5b25-7571-49cb-bfc8-588a18706c35" providerId="ADAL" clId="{FBA03366-F808-452C-80CB-111DAB9492F4}" dt="2020-10-14T23:00:11.855" v="1904" actId="478"/>
          <ac:picMkLst>
            <pc:docMk/>
            <pc:sldMk cId="756760252" sldId="269"/>
            <ac:picMk id="9" creationId="{58B2696B-71F4-48A9-8B56-A1A83B1AD9D9}"/>
          </ac:picMkLst>
        </pc:picChg>
        <pc:cxnChg chg="mod">
          <ac:chgData name="Yang, Shengming - ARS" userId="37bd5b25-7571-49cb-bfc8-588a18706c35" providerId="ADAL" clId="{FBA03366-F808-452C-80CB-111DAB9492F4}" dt="2020-10-14T22:46:07.503" v="1870" actId="164"/>
          <ac:cxnSpMkLst>
            <pc:docMk/>
            <pc:sldMk cId="756760252" sldId="269"/>
            <ac:cxnSpMk id="6" creationId="{BB397DE8-AC5F-46FB-A368-38D37B772D23}"/>
          </ac:cxnSpMkLst>
        </pc:cxnChg>
        <pc:cxnChg chg="mod">
          <ac:chgData name="Yang, Shengming - ARS" userId="37bd5b25-7571-49cb-bfc8-588a18706c35" providerId="ADAL" clId="{FBA03366-F808-452C-80CB-111DAB9492F4}" dt="2020-10-14T22:46:07.503" v="1870" actId="164"/>
          <ac:cxnSpMkLst>
            <pc:docMk/>
            <pc:sldMk cId="756760252" sldId="269"/>
            <ac:cxnSpMk id="11" creationId="{C3074BDD-B5CE-422F-A0E8-C12C3B08190D}"/>
          </ac:cxnSpMkLst>
        </pc:cxnChg>
        <pc:cxnChg chg="mod">
          <ac:chgData name="Yang, Shengming - ARS" userId="37bd5b25-7571-49cb-bfc8-588a18706c35" providerId="ADAL" clId="{FBA03366-F808-452C-80CB-111DAB9492F4}" dt="2020-10-14T22:46:07.503" v="1870" actId="164"/>
          <ac:cxnSpMkLst>
            <pc:docMk/>
            <pc:sldMk cId="756760252" sldId="269"/>
            <ac:cxnSpMk id="14" creationId="{2AE9E22F-45CC-42CF-B106-78C0C52B3567}"/>
          </ac:cxnSpMkLst>
        </pc:cxnChg>
        <pc:cxnChg chg="mod">
          <ac:chgData name="Yang, Shengming - ARS" userId="37bd5b25-7571-49cb-bfc8-588a18706c35" providerId="ADAL" clId="{FBA03366-F808-452C-80CB-111DAB9492F4}" dt="2020-10-14T22:46:57.623" v="1888" actId="164"/>
          <ac:cxnSpMkLst>
            <pc:docMk/>
            <pc:sldMk cId="756760252" sldId="269"/>
            <ac:cxnSpMk id="25" creationId="{3404FF75-9FC3-4EE4-991E-EAAD6B7FD8B4}"/>
          </ac:cxnSpMkLst>
        </pc:cxnChg>
        <pc:cxnChg chg="mod">
          <ac:chgData name="Yang, Shengming - ARS" userId="37bd5b25-7571-49cb-bfc8-588a18706c35" providerId="ADAL" clId="{FBA03366-F808-452C-80CB-111DAB9492F4}" dt="2020-10-14T22:46:57.623" v="1888" actId="164"/>
          <ac:cxnSpMkLst>
            <pc:docMk/>
            <pc:sldMk cId="756760252" sldId="269"/>
            <ac:cxnSpMk id="27" creationId="{A0CCB32B-A7C8-45B7-ADA4-60A49503F81E}"/>
          </ac:cxnSpMkLst>
        </pc:cxnChg>
        <pc:cxnChg chg="mod">
          <ac:chgData name="Yang, Shengming - ARS" userId="37bd5b25-7571-49cb-bfc8-588a18706c35" providerId="ADAL" clId="{FBA03366-F808-452C-80CB-111DAB9492F4}" dt="2020-10-14T22:46:57.623" v="1888" actId="164"/>
          <ac:cxnSpMkLst>
            <pc:docMk/>
            <pc:sldMk cId="756760252" sldId="269"/>
            <ac:cxnSpMk id="29" creationId="{8A64DFCE-8820-47A4-A8DC-7A1A834210C4}"/>
          </ac:cxnSpMkLst>
        </pc:cxnChg>
        <pc:cxnChg chg="mod">
          <ac:chgData name="Yang, Shengming - ARS" userId="37bd5b25-7571-49cb-bfc8-588a18706c35" providerId="ADAL" clId="{FBA03366-F808-452C-80CB-111DAB9492F4}" dt="2020-10-14T22:46:57.623" v="1888" actId="164"/>
          <ac:cxnSpMkLst>
            <pc:docMk/>
            <pc:sldMk cId="756760252" sldId="269"/>
            <ac:cxnSpMk id="31" creationId="{5AC12A68-80A6-4706-82EF-136AE906FF84}"/>
          </ac:cxnSpMkLst>
        </pc:cxnChg>
      </pc:sldChg>
      <pc:sldChg chg="del">
        <pc:chgData name="Yang, Shengming - ARS" userId="37bd5b25-7571-49cb-bfc8-588a18706c35" providerId="ADAL" clId="{FBA03366-F808-452C-80CB-111DAB9492F4}" dt="2020-10-19T16:38:09.245" v="5075" actId="2696"/>
        <pc:sldMkLst>
          <pc:docMk/>
          <pc:sldMk cId="271007347" sldId="270"/>
        </pc:sldMkLst>
      </pc:sldChg>
      <pc:sldChg chg="del">
        <pc:chgData name="Yang, Shengming - ARS" userId="37bd5b25-7571-49cb-bfc8-588a18706c35" providerId="ADAL" clId="{FBA03366-F808-452C-80CB-111DAB9492F4}" dt="2020-10-19T16:38:11.306" v="5077" actId="2696"/>
        <pc:sldMkLst>
          <pc:docMk/>
          <pc:sldMk cId="950368545" sldId="271"/>
        </pc:sldMkLst>
      </pc:sldChg>
      <pc:sldChg chg="addSp delSp modSp add mod setBg modNotesTx">
        <pc:chgData name="Yang, Shengming - ARS" userId="37bd5b25-7571-49cb-bfc8-588a18706c35" providerId="ADAL" clId="{FBA03366-F808-452C-80CB-111DAB9492F4}" dt="2020-10-21T17:54:22.821" v="5107" actId="6549"/>
        <pc:sldMkLst>
          <pc:docMk/>
          <pc:sldMk cId="459985785" sldId="272"/>
        </pc:sldMkLst>
        <pc:spChg chg="del">
          <ac:chgData name="Yang, Shengming - ARS" userId="37bd5b25-7571-49cb-bfc8-588a18706c35" providerId="ADAL" clId="{FBA03366-F808-452C-80CB-111DAB9492F4}" dt="2020-10-13T21:47:18.892" v="105" actId="478"/>
          <ac:spMkLst>
            <pc:docMk/>
            <pc:sldMk cId="459985785" sldId="272"/>
            <ac:spMk id="2" creationId="{5537C162-977A-4B00-B148-7D8ADA6961E3}"/>
          </ac:spMkLst>
        </pc:spChg>
        <pc:spChg chg="mod">
          <ac:chgData name="Yang, Shengming - ARS" userId="37bd5b25-7571-49cb-bfc8-588a18706c35" providerId="ADAL" clId="{FBA03366-F808-452C-80CB-111DAB9492F4}" dt="2020-10-16T21:53:31.078" v="4668" actId="20577"/>
          <ac:spMkLst>
            <pc:docMk/>
            <pc:sldMk cId="459985785" sldId="272"/>
            <ac:spMk id="2" creationId="{7FEB04F4-BBE6-45C4-B2B0-72ABB9AC08A9}"/>
          </ac:spMkLst>
        </pc:spChg>
        <pc:spChg chg="del">
          <ac:chgData name="Yang, Shengming - ARS" userId="37bd5b25-7571-49cb-bfc8-588a18706c35" providerId="ADAL" clId="{FBA03366-F808-452C-80CB-111DAB9492F4}" dt="2020-10-13T21:47:18.892" v="105" actId="478"/>
          <ac:spMkLst>
            <pc:docMk/>
            <pc:sldMk cId="459985785" sldId="272"/>
            <ac:spMk id="3" creationId="{9E765377-5058-4275-89A9-5B8347227B8C}"/>
          </ac:spMkLst>
        </pc:spChg>
        <pc:spChg chg="add mod">
          <ac:chgData name="Yang, Shengming - ARS" userId="37bd5b25-7571-49cb-bfc8-588a18706c35" providerId="ADAL" clId="{FBA03366-F808-452C-80CB-111DAB9492F4}" dt="2020-10-16T21:56:32.764" v="4684" actId="164"/>
          <ac:spMkLst>
            <pc:docMk/>
            <pc:sldMk cId="459985785" sldId="272"/>
            <ac:spMk id="4" creationId="{5BC8A951-E63A-4F1C-A741-16A998E09971}"/>
          </ac:spMkLst>
        </pc:spChg>
        <pc:spChg chg="add mod">
          <ac:chgData name="Yang, Shengming - ARS" userId="37bd5b25-7571-49cb-bfc8-588a18706c35" providerId="ADAL" clId="{FBA03366-F808-452C-80CB-111DAB9492F4}" dt="2020-10-21T17:54:22.821" v="5107" actId="6549"/>
          <ac:spMkLst>
            <pc:docMk/>
            <pc:sldMk cId="459985785" sldId="272"/>
            <ac:spMk id="9" creationId="{1B0498E4-2F9F-446E-990F-58DB41D60067}"/>
          </ac:spMkLst>
        </pc:spChg>
        <pc:spChg chg="add mod">
          <ac:chgData name="Yang, Shengming - ARS" userId="37bd5b25-7571-49cb-bfc8-588a18706c35" providerId="ADAL" clId="{FBA03366-F808-452C-80CB-111DAB9492F4}" dt="2020-10-16T21:59:05.047" v="4756" actId="1035"/>
          <ac:spMkLst>
            <pc:docMk/>
            <pc:sldMk cId="459985785" sldId="272"/>
            <ac:spMk id="12" creationId="{7BFFF522-DDF7-4173-BE11-BDCCDFF3B7E1}"/>
          </ac:spMkLst>
        </pc:spChg>
        <pc:spChg chg="add mod">
          <ac:chgData name="Yang, Shengming - ARS" userId="37bd5b25-7571-49cb-bfc8-588a18706c35" providerId="ADAL" clId="{FBA03366-F808-452C-80CB-111DAB9492F4}" dt="2020-10-16T21:45:16.897" v="4470" actId="1076"/>
          <ac:spMkLst>
            <pc:docMk/>
            <pc:sldMk cId="459985785" sldId="272"/>
            <ac:spMk id="18" creationId="{BD6ECA05-83DF-4BDA-A858-14BE21223D4A}"/>
          </ac:spMkLst>
        </pc:spChg>
        <pc:spChg chg="add del mod">
          <ac:chgData name="Yang, Shengming - ARS" userId="37bd5b25-7571-49cb-bfc8-588a18706c35" providerId="ADAL" clId="{FBA03366-F808-452C-80CB-111DAB9492F4}" dt="2020-10-14T20:29:06.459" v="1137" actId="164"/>
          <ac:spMkLst>
            <pc:docMk/>
            <pc:sldMk cId="459985785" sldId="272"/>
            <ac:spMk id="20" creationId="{F1655908-6DAC-4C2B-ACCA-1769CEA21B75}"/>
          </ac:spMkLst>
        </pc:spChg>
        <pc:spChg chg="add del mod">
          <ac:chgData name="Yang, Shengming - ARS" userId="37bd5b25-7571-49cb-bfc8-588a18706c35" providerId="ADAL" clId="{FBA03366-F808-452C-80CB-111DAB9492F4}" dt="2020-10-14T20:29:06.459" v="1137" actId="164"/>
          <ac:spMkLst>
            <pc:docMk/>
            <pc:sldMk cId="459985785" sldId="272"/>
            <ac:spMk id="21" creationId="{F2249F52-57C2-40E6-A5F7-2B1C17D5EBCC}"/>
          </ac:spMkLst>
        </pc:spChg>
        <pc:spChg chg="add del mod">
          <ac:chgData name="Yang, Shengming - ARS" userId="37bd5b25-7571-49cb-bfc8-588a18706c35" providerId="ADAL" clId="{FBA03366-F808-452C-80CB-111DAB9492F4}" dt="2020-10-14T20:29:06.459" v="1137" actId="164"/>
          <ac:spMkLst>
            <pc:docMk/>
            <pc:sldMk cId="459985785" sldId="272"/>
            <ac:spMk id="22" creationId="{F4896871-5A79-4CC5-BFBD-DDD78148C299}"/>
          </ac:spMkLst>
        </pc:spChg>
        <pc:spChg chg="add del mod">
          <ac:chgData name="Yang, Shengming - ARS" userId="37bd5b25-7571-49cb-bfc8-588a18706c35" providerId="ADAL" clId="{FBA03366-F808-452C-80CB-111DAB9492F4}" dt="2020-10-14T20:29:06.459" v="1137" actId="164"/>
          <ac:spMkLst>
            <pc:docMk/>
            <pc:sldMk cId="459985785" sldId="272"/>
            <ac:spMk id="23" creationId="{551F4D65-67C9-4E60-AEFE-E2A681E7D49C}"/>
          </ac:spMkLst>
        </pc:spChg>
        <pc:spChg chg="add del mod">
          <ac:chgData name="Yang, Shengming - ARS" userId="37bd5b25-7571-49cb-bfc8-588a18706c35" providerId="ADAL" clId="{FBA03366-F808-452C-80CB-111DAB9492F4}" dt="2020-10-14T20:29:06.459" v="1137" actId="164"/>
          <ac:spMkLst>
            <pc:docMk/>
            <pc:sldMk cId="459985785" sldId="272"/>
            <ac:spMk id="24" creationId="{9C232E4C-CDC8-4D22-84E8-8274DCB68F80}"/>
          </ac:spMkLst>
        </pc:spChg>
        <pc:spChg chg="add del mod">
          <ac:chgData name="Yang, Shengming - ARS" userId="37bd5b25-7571-49cb-bfc8-588a18706c35" providerId="ADAL" clId="{FBA03366-F808-452C-80CB-111DAB9492F4}" dt="2020-10-14T20:29:06.459" v="1137" actId="164"/>
          <ac:spMkLst>
            <pc:docMk/>
            <pc:sldMk cId="459985785" sldId="272"/>
            <ac:spMk id="25" creationId="{2F2FCD14-5BF7-490B-BBBA-C9788CB1EBDE}"/>
          </ac:spMkLst>
        </pc:spChg>
        <pc:spChg chg="add del mod">
          <ac:chgData name="Yang, Shengming - ARS" userId="37bd5b25-7571-49cb-bfc8-588a18706c35" providerId="ADAL" clId="{FBA03366-F808-452C-80CB-111DAB9492F4}" dt="2020-10-14T20:29:06.459" v="1137" actId="164"/>
          <ac:spMkLst>
            <pc:docMk/>
            <pc:sldMk cId="459985785" sldId="272"/>
            <ac:spMk id="26" creationId="{82C9BB56-048E-461E-91B3-5B15E7DDE786}"/>
          </ac:spMkLst>
        </pc:spChg>
        <pc:spChg chg="add del mod">
          <ac:chgData name="Yang, Shengming - ARS" userId="37bd5b25-7571-49cb-bfc8-588a18706c35" providerId="ADAL" clId="{FBA03366-F808-452C-80CB-111DAB9492F4}" dt="2020-10-14T20:29:06.459" v="1137" actId="164"/>
          <ac:spMkLst>
            <pc:docMk/>
            <pc:sldMk cId="459985785" sldId="272"/>
            <ac:spMk id="27" creationId="{D80866C6-1B61-45E1-A2E2-A6A56DD48C2F}"/>
          </ac:spMkLst>
        </pc:spChg>
        <pc:spChg chg="add del mod">
          <ac:chgData name="Yang, Shengming - ARS" userId="37bd5b25-7571-49cb-bfc8-588a18706c35" providerId="ADAL" clId="{FBA03366-F808-452C-80CB-111DAB9492F4}" dt="2020-10-14T20:29:06.459" v="1137" actId="164"/>
          <ac:spMkLst>
            <pc:docMk/>
            <pc:sldMk cId="459985785" sldId="272"/>
            <ac:spMk id="28" creationId="{EE25F47A-3C65-45E0-9110-DE8F7A8F043D}"/>
          </ac:spMkLst>
        </pc:spChg>
        <pc:spChg chg="mod">
          <ac:chgData name="Yang, Shengming - ARS" userId="37bd5b25-7571-49cb-bfc8-588a18706c35" providerId="ADAL" clId="{FBA03366-F808-452C-80CB-111DAB9492F4}" dt="2020-10-16T21:53:20.814" v="4662" actId="1035"/>
          <ac:spMkLst>
            <pc:docMk/>
            <pc:sldMk cId="459985785" sldId="272"/>
            <ac:spMk id="29" creationId="{F6E6164E-EA38-49F5-83A4-C620EB8DE257}"/>
          </ac:spMkLst>
        </pc:spChg>
        <pc:spChg chg="mod">
          <ac:chgData name="Yang, Shengming - ARS" userId="37bd5b25-7571-49cb-bfc8-588a18706c35" providerId="ADAL" clId="{FBA03366-F808-452C-80CB-111DAB9492F4}" dt="2020-10-16T21:50:34.423" v="4616" actId="1038"/>
          <ac:spMkLst>
            <pc:docMk/>
            <pc:sldMk cId="459985785" sldId="272"/>
            <ac:spMk id="30" creationId="{7E809184-BCFD-451C-ACED-06BD33AC180A}"/>
          </ac:spMkLst>
        </pc:spChg>
        <pc:spChg chg="mod">
          <ac:chgData name="Yang, Shengming - ARS" userId="37bd5b25-7571-49cb-bfc8-588a18706c35" providerId="ADAL" clId="{FBA03366-F808-452C-80CB-111DAB9492F4}" dt="2020-10-16T21:50:28.746" v="4615" actId="1038"/>
          <ac:spMkLst>
            <pc:docMk/>
            <pc:sldMk cId="459985785" sldId="272"/>
            <ac:spMk id="31" creationId="{6E2B99F7-2360-46E0-805D-25F8ED6C0617}"/>
          </ac:spMkLst>
        </pc:spChg>
        <pc:spChg chg="add del mod">
          <ac:chgData name="Yang, Shengming - ARS" userId="37bd5b25-7571-49cb-bfc8-588a18706c35" providerId="ADAL" clId="{FBA03366-F808-452C-80CB-111DAB9492F4}" dt="2020-10-14T20:29:06.459" v="1137" actId="164"/>
          <ac:spMkLst>
            <pc:docMk/>
            <pc:sldMk cId="459985785" sldId="272"/>
            <ac:spMk id="32" creationId="{7F0E0911-A682-46B6-B00A-0AFD18ABD0EB}"/>
          </ac:spMkLst>
        </pc:spChg>
        <pc:spChg chg="add mod">
          <ac:chgData name="Yang, Shengming - ARS" userId="37bd5b25-7571-49cb-bfc8-588a18706c35" providerId="ADAL" clId="{FBA03366-F808-452C-80CB-111DAB9492F4}" dt="2020-10-16T21:56:32.764" v="4684" actId="164"/>
          <ac:spMkLst>
            <pc:docMk/>
            <pc:sldMk cId="459985785" sldId="272"/>
            <ac:spMk id="33" creationId="{FF21DC21-6D60-4BEB-A010-E199C5765FAD}"/>
          </ac:spMkLst>
        </pc:spChg>
        <pc:spChg chg="add mod">
          <ac:chgData name="Yang, Shengming - ARS" userId="37bd5b25-7571-49cb-bfc8-588a18706c35" providerId="ADAL" clId="{FBA03366-F808-452C-80CB-111DAB9492F4}" dt="2020-10-16T21:59:33.667" v="4774" actId="1076"/>
          <ac:spMkLst>
            <pc:docMk/>
            <pc:sldMk cId="459985785" sldId="272"/>
            <ac:spMk id="34" creationId="{798F59EE-D414-4915-AD4E-8CFBFB6C98B1}"/>
          </ac:spMkLst>
        </pc:spChg>
        <pc:spChg chg="add mod">
          <ac:chgData name="Yang, Shengming - ARS" userId="37bd5b25-7571-49cb-bfc8-588a18706c35" providerId="ADAL" clId="{FBA03366-F808-452C-80CB-111DAB9492F4}" dt="2020-10-16T21:59:37.878" v="4775" actId="1076"/>
          <ac:spMkLst>
            <pc:docMk/>
            <pc:sldMk cId="459985785" sldId="272"/>
            <ac:spMk id="35" creationId="{EFB17C03-A021-4DD8-9002-81793DB405DF}"/>
          </ac:spMkLst>
        </pc:spChg>
        <pc:spChg chg="add mod">
          <ac:chgData name="Yang, Shengming - ARS" userId="37bd5b25-7571-49cb-bfc8-588a18706c35" providerId="ADAL" clId="{FBA03366-F808-452C-80CB-111DAB9492F4}" dt="2020-10-16T21:59:23.426" v="4773" actId="1035"/>
          <ac:spMkLst>
            <pc:docMk/>
            <pc:sldMk cId="459985785" sldId="272"/>
            <ac:spMk id="36" creationId="{6BF3B55D-6200-44C0-98B5-BFFD40223AEC}"/>
          </ac:spMkLst>
        </pc:spChg>
        <pc:spChg chg="mod">
          <ac:chgData name="Yang, Shengming - ARS" userId="37bd5b25-7571-49cb-bfc8-588a18706c35" providerId="ADAL" clId="{FBA03366-F808-452C-80CB-111DAB9492F4}" dt="2020-10-16T21:50:40.720" v="4617" actId="1038"/>
          <ac:spMkLst>
            <pc:docMk/>
            <pc:sldMk cId="459985785" sldId="272"/>
            <ac:spMk id="37" creationId="{5BDB72A8-9A8A-4FA6-BA9F-A79E92D56474}"/>
          </ac:spMkLst>
        </pc:spChg>
        <pc:spChg chg="del mod">
          <ac:chgData name="Yang, Shengming - ARS" userId="37bd5b25-7571-49cb-bfc8-588a18706c35" providerId="ADAL" clId="{FBA03366-F808-452C-80CB-111DAB9492F4}" dt="2020-10-16T19:40:01.268" v="2708" actId="478"/>
          <ac:spMkLst>
            <pc:docMk/>
            <pc:sldMk cId="459985785" sldId="272"/>
            <ac:spMk id="38" creationId="{4737DE33-181A-4C3F-8520-DAAE0D0D8240}"/>
          </ac:spMkLst>
        </pc:spChg>
        <pc:spChg chg="del mod">
          <ac:chgData name="Yang, Shengming - ARS" userId="37bd5b25-7571-49cb-bfc8-588a18706c35" providerId="ADAL" clId="{FBA03366-F808-452C-80CB-111DAB9492F4}" dt="2020-10-16T19:40:01.268" v="2708" actId="478"/>
          <ac:spMkLst>
            <pc:docMk/>
            <pc:sldMk cId="459985785" sldId="272"/>
            <ac:spMk id="39" creationId="{1018ED73-7381-49C5-8ED0-4FBBE703AC26}"/>
          </ac:spMkLst>
        </pc:spChg>
        <pc:spChg chg="del mod">
          <ac:chgData name="Yang, Shengming - ARS" userId="37bd5b25-7571-49cb-bfc8-588a18706c35" providerId="ADAL" clId="{FBA03366-F808-452C-80CB-111DAB9492F4}" dt="2020-10-16T19:40:01.268" v="2708" actId="478"/>
          <ac:spMkLst>
            <pc:docMk/>
            <pc:sldMk cId="459985785" sldId="272"/>
            <ac:spMk id="40" creationId="{5EB5D804-AE0C-4154-9658-71BF00F2D13A}"/>
          </ac:spMkLst>
        </pc:spChg>
        <pc:spChg chg="del mod">
          <ac:chgData name="Yang, Shengming - ARS" userId="37bd5b25-7571-49cb-bfc8-588a18706c35" providerId="ADAL" clId="{FBA03366-F808-452C-80CB-111DAB9492F4}" dt="2020-10-16T19:40:01.268" v="2708" actId="478"/>
          <ac:spMkLst>
            <pc:docMk/>
            <pc:sldMk cId="459985785" sldId="272"/>
            <ac:spMk id="41" creationId="{9248F0C9-B050-46FA-BB92-88B437C1F6DA}"/>
          </ac:spMkLst>
        </pc:spChg>
        <pc:spChg chg="add del mod">
          <ac:chgData name="Yang, Shengming - ARS" userId="37bd5b25-7571-49cb-bfc8-588a18706c35" providerId="ADAL" clId="{FBA03366-F808-452C-80CB-111DAB9492F4}" dt="2020-10-16T19:33:18.896" v="2601"/>
          <ac:spMkLst>
            <pc:docMk/>
            <pc:sldMk cId="459985785" sldId="272"/>
            <ac:spMk id="43" creationId="{D59B25DD-40E2-433E-A549-819B0D9F447B}"/>
          </ac:spMkLst>
        </pc:spChg>
        <pc:spChg chg="add del mod">
          <ac:chgData name="Yang, Shengming - ARS" userId="37bd5b25-7571-49cb-bfc8-588a18706c35" providerId="ADAL" clId="{FBA03366-F808-452C-80CB-111DAB9492F4}" dt="2020-10-16T19:30:29.929" v="2572"/>
          <ac:spMkLst>
            <pc:docMk/>
            <pc:sldMk cId="459985785" sldId="272"/>
            <ac:spMk id="44" creationId="{202A5D84-E656-49E7-BAF4-9EEF69B869D0}"/>
          </ac:spMkLst>
        </pc:spChg>
        <pc:spChg chg="add mod">
          <ac:chgData name="Yang, Shengming - ARS" userId="37bd5b25-7571-49cb-bfc8-588a18706c35" providerId="ADAL" clId="{FBA03366-F808-452C-80CB-111DAB9492F4}" dt="2020-10-16T21:45:16.897" v="4470" actId="1076"/>
          <ac:spMkLst>
            <pc:docMk/>
            <pc:sldMk cId="459985785" sldId="272"/>
            <ac:spMk id="45" creationId="{3D50F8A6-CB1D-4870-A8DC-2530C32C1E81}"/>
          </ac:spMkLst>
        </pc:spChg>
        <pc:spChg chg="add mod">
          <ac:chgData name="Yang, Shengming - ARS" userId="37bd5b25-7571-49cb-bfc8-588a18706c35" providerId="ADAL" clId="{FBA03366-F808-452C-80CB-111DAB9492F4}" dt="2020-10-16T21:45:16.897" v="4470" actId="1076"/>
          <ac:spMkLst>
            <pc:docMk/>
            <pc:sldMk cId="459985785" sldId="272"/>
            <ac:spMk id="46" creationId="{4A51E502-5F84-4459-9F97-69E9DE447A5A}"/>
          </ac:spMkLst>
        </pc:spChg>
        <pc:spChg chg="add mod">
          <ac:chgData name="Yang, Shengming - ARS" userId="37bd5b25-7571-49cb-bfc8-588a18706c35" providerId="ADAL" clId="{FBA03366-F808-452C-80CB-111DAB9492F4}" dt="2020-10-16T21:45:16.897" v="4470" actId="1076"/>
          <ac:spMkLst>
            <pc:docMk/>
            <pc:sldMk cId="459985785" sldId="272"/>
            <ac:spMk id="47" creationId="{AEEEC6DE-B4AC-4E7C-865B-AA4A43A19DAF}"/>
          </ac:spMkLst>
        </pc:spChg>
        <pc:spChg chg="add mod">
          <ac:chgData name="Yang, Shengming - ARS" userId="37bd5b25-7571-49cb-bfc8-588a18706c35" providerId="ADAL" clId="{FBA03366-F808-452C-80CB-111DAB9492F4}" dt="2020-10-16T21:48:35.388" v="4508" actId="1076"/>
          <ac:spMkLst>
            <pc:docMk/>
            <pc:sldMk cId="459985785" sldId="272"/>
            <ac:spMk id="48" creationId="{B1B21CFC-7A39-4F94-B7FB-672FB9F833A8}"/>
          </ac:spMkLst>
        </pc:spChg>
        <pc:spChg chg="add mod">
          <ac:chgData name="Yang, Shengming - ARS" userId="37bd5b25-7571-49cb-bfc8-588a18706c35" providerId="ADAL" clId="{FBA03366-F808-452C-80CB-111DAB9492F4}" dt="2020-10-16T21:48:35.388" v="4508" actId="1076"/>
          <ac:spMkLst>
            <pc:docMk/>
            <pc:sldMk cId="459985785" sldId="272"/>
            <ac:spMk id="49" creationId="{D107BCAA-2DD9-48CF-998F-FDE9D50CC8C6}"/>
          </ac:spMkLst>
        </pc:spChg>
        <pc:spChg chg="add mod">
          <ac:chgData name="Yang, Shengming - ARS" userId="37bd5b25-7571-49cb-bfc8-588a18706c35" providerId="ADAL" clId="{FBA03366-F808-452C-80CB-111DAB9492F4}" dt="2020-10-16T21:48:35.388" v="4508" actId="1076"/>
          <ac:spMkLst>
            <pc:docMk/>
            <pc:sldMk cId="459985785" sldId="272"/>
            <ac:spMk id="50" creationId="{28135CEC-C174-4645-B4C0-BAB1EA3479E9}"/>
          </ac:spMkLst>
        </pc:spChg>
        <pc:spChg chg="add mod">
          <ac:chgData name="Yang, Shengming - ARS" userId="37bd5b25-7571-49cb-bfc8-588a18706c35" providerId="ADAL" clId="{FBA03366-F808-452C-80CB-111DAB9492F4}" dt="2020-10-16T21:48:35.388" v="4508" actId="1076"/>
          <ac:spMkLst>
            <pc:docMk/>
            <pc:sldMk cId="459985785" sldId="272"/>
            <ac:spMk id="51" creationId="{2D78577F-E62A-4864-9ABA-F3553CE076EF}"/>
          </ac:spMkLst>
        </pc:spChg>
        <pc:spChg chg="add mod">
          <ac:chgData name="Yang, Shengming - ARS" userId="37bd5b25-7571-49cb-bfc8-588a18706c35" providerId="ADAL" clId="{FBA03366-F808-452C-80CB-111DAB9492F4}" dt="2020-10-16T21:51:05" v="4638" actId="1038"/>
          <ac:spMkLst>
            <pc:docMk/>
            <pc:sldMk cId="459985785" sldId="272"/>
            <ac:spMk id="52" creationId="{5B423FDC-D8EA-44F2-BCEF-34EAC15D3190}"/>
          </ac:spMkLst>
        </pc:spChg>
        <pc:spChg chg="add mod">
          <ac:chgData name="Yang, Shengming - ARS" userId="37bd5b25-7571-49cb-bfc8-588a18706c35" providerId="ADAL" clId="{FBA03366-F808-452C-80CB-111DAB9492F4}" dt="2020-10-16T21:51:05" v="4638" actId="1038"/>
          <ac:spMkLst>
            <pc:docMk/>
            <pc:sldMk cId="459985785" sldId="272"/>
            <ac:spMk id="53" creationId="{BD5050E0-EF46-4EC4-AF29-63C9CB5C1591}"/>
          </ac:spMkLst>
        </pc:spChg>
        <pc:spChg chg="add mod">
          <ac:chgData name="Yang, Shengming - ARS" userId="37bd5b25-7571-49cb-bfc8-588a18706c35" providerId="ADAL" clId="{FBA03366-F808-452C-80CB-111DAB9492F4}" dt="2020-10-16T21:51:05" v="4638" actId="1038"/>
          <ac:spMkLst>
            <pc:docMk/>
            <pc:sldMk cId="459985785" sldId="272"/>
            <ac:spMk id="54" creationId="{562A6C97-C605-4459-A585-6011D3115391}"/>
          </ac:spMkLst>
        </pc:spChg>
        <pc:spChg chg="add mod">
          <ac:chgData name="Yang, Shengming - ARS" userId="37bd5b25-7571-49cb-bfc8-588a18706c35" providerId="ADAL" clId="{FBA03366-F808-452C-80CB-111DAB9492F4}" dt="2020-10-16T21:51:05" v="4638" actId="1038"/>
          <ac:spMkLst>
            <pc:docMk/>
            <pc:sldMk cId="459985785" sldId="272"/>
            <ac:spMk id="55" creationId="{E6656EB2-1788-4035-BD84-79E55A5DD079}"/>
          </ac:spMkLst>
        </pc:spChg>
        <pc:spChg chg="add mod">
          <ac:chgData name="Yang, Shengming - ARS" userId="37bd5b25-7571-49cb-bfc8-588a18706c35" providerId="ADAL" clId="{FBA03366-F808-452C-80CB-111DAB9492F4}" dt="2020-10-16T21:51:05" v="4638" actId="1038"/>
          <ac:spMkLst>
            <pc:docMk/>
            <pc:sldMk cId="459985785" sldId="272"/>
            <ac:spMk id="56" creationId="{9F806FED-1E5B-4003-AC0F-1DD086101499}"/>
          </ac:spMkLst>
        </pc:spChg>
        <pc:spChg chg="add mod">
          <ac:chgData name="Yang, Shengming - ARS" userId="37bd5b25-7571-49cb-bfc8-588a18706c35" providerId="ADAL" clId="{FBA03366-F808-452C-80CB-111DAB9492F4}" dt="2020-10-16T21:51:05" v="4638" actId="1038"/>
          <ac:spMkLst>
            <pc:docMk/>
            <pc:sldMk cId="459985785" sldId="272"/>
            <ac:spMk id="57" creationId="{A95715D1-B1D1-450D-A4ED-CBA62D95C594}"/>
          </ac:spMkLst>
        </pc:spChg>
        <pc:spChg chg="add mod">
          <ac:chgData name="Yang, Shengming - ARS" userId="37bd5b25-7571-49cb-bfc8-588a18706c35" providerId="ADAL" clId="{FBA03366-F808-452C-80CB-111DAB9492F4}" dt="2020-10-16T21:51:05" v="4638" actId="1038"/>
          <ac:spMkLst>
            <pc:docMk/>
            <pc:sldMk cId="459985785" sldId="272"/>
            <ac:spMk id="58" creationId="{794CD886-2B40-44B4-A236-9AA8ED15446E}"/>
          </ac:spMkLst>
        </pc:spChg>
        <pc:spChg chg="add mod">
          <ac:chgData name="Yang, Shengming - ARS" userId="37bd5b25-7571-49cb-bfc8-588a18706c35" providerId="ADAL" clId="{FBA03366-F808-452C-80CB-111DAB9492F4}" dt="2020-10-16T21:51:05" v="4638" actId="1038"/>
          <ac:spMkLst>
            <pc:docMk/>
            <pc:sldMk cId="459985785" sldId="272"/>
            <ac:spMk id="59" creationId="{17F2F412-2316-4D2D-92A5-71361699D232}"/>
          </ac:spMkLst>
        </pc:spChg>
        <pc:spChg chg="add del mod">
          <ac:chgData name="Yang, Shengming - ARS" userId="37bd5b25-7571-49cb-bfc8-588a18706c35" providerId="ADAL" clId="{FBA03366-F808-452C-80CB-111DAB9492F4}" dt="2020-10-16T21:15:48.777" v="3663" actId="478"/>
          <ac:spMkLst>
            <pc:docMk/>
            <pc:sldMk cId="459985785" sldId="272"/>
            <ac:spMk id="64" creationId="{8DCD63B7-933F-4E55-8470-4E82531179BE}"/>
          </ac:spMkLst>
        </pc:spChg>
        <pc:spChg chg="add mod">
          <ac:chgData name="Yang, Shengming - ARS" userId="37bd5b25-7571-49cb-bfc8-588a18706c35" providerId="ADAL" clId="{FBA03366-F808-452C-80CB-111DAB9492F4}" dt="2020-10-16T21:56:32.764" v="4684" actId="164"/>
          <ac:spMkLst>
            <pc:docMk/>
            <pc:sldMk cId="459985785" sldId="272"/>
            <ac:spMk id="65" creationId="{E31A860C-1E43-4839-BCD9-BABE2741D27D}"/>
          </ac:spMkLst>
        </pc:spChg>
        <pc:spChg chg="add mod">
          <ac:chgData name="Yang, Shengming - ARS" userId="37bd5b25-7571-49cb-bfc8-588a18706c35" providerId="ADAL" clId="{FBA03366-F808-452C-80CB-111DAB9492F4}" dt="2020-10-16T21:56:32.764" v="4684" actId="164"/>
          <ac:spMkLst>
            <pc:docMk/>
            <pc:sldMk cId="459985785" sldId="272"/>
            <ac:spMk id="66" creationId="{00CCCBB3-CFCA-4957-B6D3-F5D4E76261EC}"/>
          </ac:spMkLst>
        </pc:spChg>
        <pc:spChg chg="add del mod">
          <ac:chgData name="Yang, Shengming - ARS" userId="37bd5b25-7571-49cb-bfc8-588a18706c35" providerId="ADAL" clId="{FBA03366-F808-452C-80CB-111DAB9492F4}" dt="2020-10-16T21:42:04.669" v="4431" actId="478"/>
          <ac:spMkLst>
            <pc:docMk/>
            <pc:sldMk cId="459985785" sldId="272"/>
            <ac:spMk id="67" creationId="{7B016572-4C96-428B-9826-DCA7CFCF0788}"/>
          </ac:spMkLst>
        </pc:spChg>
        <pc:spChg chg="add del mod">
          <ac:chgData name="Yang, Shengming - ARS" userId="37bd5b25-7571-49cb-bfc8-588a18706c35" providerId="ADAL" clId="{FBA03366-F808-452C-80CB-111DAB9492F4}" dt="2020-10-16T21:41:57.868" v="4429" actId="478"/>
          <ac:spMkLst>
            <pc:docMk/>
            <pc:sldMk cId="459985785" sldId="272"/>
            <ac:spMk id="68" creationId="{B5391B06-761C-4A64-8C7E-C74BC7008746}"/>
          </ac:spMkLst>
        </pc:spChg>
        <pc:spChg chg="add del mod">
          <ac:chgData name="Yang, Shengming - ARS" userId="37bd5b25-7571-49cb-bfc8-588a18706c35" providerId="ADAL" clId="{FBA03366-F808-452C-80CB-111DAB9492F4}" dt="2020-10-16T21:41:52.035" v="4427" actId="478"/>
          <ac:spMkLst>
            <pc:docMk/>
            <pc:sldMk cId="459985785" sldId="272"/>
            <ac:spMk id="69" creationId="{1B0274EE-F9E9-4B2B-869A-942414BDD944}"/>
          </ac:spMkLst>
        </pc:spChg>
        <pc:spChg chg="add mod">
          <ac:chgData name="Yang, Shengming - ARS" userId="37bd5b25-7571-49cb-bfc8-588a18706c35" providerId="ADAL" clId="{FBA03366-F808-452C-80CB-111DAB9492F4}" dt="2020-10-16T21:56:32.764" v="4684" actId="164"/>
          <ac:spMkLst>
            <pc:docMk/>
            <pc:sldMk cId="459985785" sldId="272"/>
            <ac:spMk id="70" creationId="{A687DDA3-9FAF-4A72-B9B2-14D9E044F408}"/>
          </ac:spMkLst>
        </pc:spChg>
        <pc:spChg chg="add del mod">
          <ac:chgData name="Yang, Shengming - ARS" userId="37bd5b25-7571-49cb-bfc8-588a18706c35" providerId="ADAL" clId="{FBA03366-F808-452C-80CB-111DAB9492F4}" dt="2020-10-16T21:41:55.447" v="4428" actId="478"/>
          <ac:spMkLst>
            <pc:docMk/>
            <pc:sldMk cId="459985785" sldId="272"/>
            <ac:spMk id="71" creationId="{85D499F5-D22E-42D2-B791-99FCC4EB1A7B}"/>
          </ac:spMkLst>
        </pc:spChg>
        <pc:spChg chg="add del mod">
          <ac:chgData name="Yang, Shengming - ARS" userId="37bd5b25-7571-49cb-bfc8-588a18706c35" providerId="ADAL" clId="{FBA03366-F808-452C-80CB-111DAB9492F4}" dt="2020-10-16T21:14:36.826" v="3651" actId="478"/>
          <ac:spMkLst>
            <pc:docMk/>
            <pc:sldMk cId="459985785" sldId="272"/>
            <ac:spMk id="72" creationId="{B9264157-93D1-4B25-ADB7-240D5D10327E}"/>
          </ac:spMkLst>
        </pc:spChg>
        <pc:spChg chg="add mod">
          <ac:chgData name="Yang, Shengming - ARS" userId="37bd5b25-7571-49cb-bfc8-588a18706c35" providerId="ADAL" clId="{FBA03366-F808-452C-80CB-111DAB9492F4}" dt="2020-10-16T21:56:32.764" v="4684" actId="164"/>
          <ac:spMkLst>
            <pc:docMk/>
            <pc:sldMk cId="459985785" sldId="272"/>
            <ac:spMk id="73" creationId="{926EA456-9666-4099-9677-652C4AB70090}"/>
          </ac:spMkLst>
        </pc:spChg>
        <pc:spChg chg="add mod">
          <ac:chgData name="Yang, Shengming - ARS" userId="37bd5b25-7571-49cb-bfc8-588a18706c35" providerId="ADAL" clId="{FBA03366-F808-452C-80CB-111DAB9492F4}" dt="2020-10-16T21:56:32.764" v="4684" actId="164"/>
          <ac:spMkLst>
            <pc:docMk/>
            <pc:sldMk cId="459985785" sldId="272"/>
            <ac:spMk id="74" creationId="{213FD6E0-9C4C-4FA5-AB80-02E8A5EE817F}"/>
          </ac:spMkLst>
        </pc:spChg>
        <pc:spChg chg="add mod">
          <ac:chgData name="Yang, Shengming - ARS" userId="37bd5b25-7571-49cb-bfc8-588a18706c35" providerId="ADAL" clId="{FBA03366-F808-452C-80CB-111DAB9492F4}" dt="2020-10-16T21:56:32.764" v="4684" actId="164"/>
          <ac:spMkLst>
            <pc:docMk/>
            <pc:sldMk cId="459985785" sldId="272"/>
            <ac:spMk id="75" creationId="{F8EB8CB6-AB00-45F6-B554-DAB66C157166}"/>
          </ac:spMkLst>
        </pc:spChg>
        <pc:spChg chg="add mod">
          <ac:chgData name="Yang, Shengming - ARS" userId="37bd5b25-7571-49cb-bfc8-588a18706c35" providerId="ADAL" clId="{FBA03366-F808-452C-80CB-111DAB9492F4}" dt="2020-10-16T21:51:24.038" v="4645" actId="1038"/>
          <ac:spMkLst>
            <pc:docMk/>
            <pc:sldMk cId="459985785" sldId="272"/>
            <ac:spMk id="76" creationId="{BFD09F75-E656-4296-9C73-B4E9D0CAA1F8}"/>
          </ac:spMkLst>
        </pc:spChg>
        <pc:spChg chg="add mod">
          <ac:chgData name="Yang, Shengming - ARS" userId="37bd5b25-7571-49cb-bfc8-588a18706c35" providerId="ADAL" clId="{FBA03366-F808-452C-80CB-111DAB9492F4}" dt="2020-10-16T21:51:24.038" v="4645" actId="1038"/>
          <ac:spMkLst>
            <pc:docMk/>
            <pc:sldMk cId="459985785" sldId="272"/>
            <ac:spMk id="77" creationId="{F4655369-9469-4F7F-BC49-60F23DE51D6C}"/>
          </ac:spMkLst>
        </pc:spChg>
        <pc:spChg chg="add mod">
          <ac:chgData name="Yang, Shengming - ARS" userId="37bd5b25-7571-49cb-bfc8-588a18706c35" providerId="ADAL" clId="{FBA03366-F808-452C-80CB-111DAB9492F4}" dt="2020-10-16T21:56:32.764" v="4684" actId="164"/>
          <ac:spMkLst>
            <pc:docMk/>
            <pc:sldMk cId="459985785" sldId="272"/>
            <ac:spMk id="78" creationId="{89E2F0F8-36FF-479F-ACE9-E538CA239071}"/>
          </ac:spMkLst>
        </pc:spChg>
        <pc:spChg chg="add mod">
          <ac:chgData name="Yang, Shengming - ARS" userId="37bd5b25-7571-49cb-bfc8-588a18706c35" providerId="ADAL" clId="{FBA03366-F808-452C-80CB-111DAB9492F4}" dt="2020-10-16T21:56:32.764" v="4684" actId="164"/>
          <ac:spMkLst>
            <pc:docMk/>
            <pc:sldMk cId="459985785" sldId="272"/>
            <ac:spMk id="79" creationId="{0EF06F18-AC7B-4FF3-95BB-51890B900D06}"/>
          </ac:spMkLst>
        </pc:spChg>
        <pc:spChg chg="add del mod">
          <ac:chgData name="Yang, Shengming - ARS" userId="37bd5b25-7571-49cb-bfc8-588a18706c35" providerId="ADAL" clId="{FBA03366-F808-452C-80CB-111DAB9492F4}" dt="2020-10-16T21:15:46.911" v="3662" actId="478"/>
          <ac:spMkLst>
            <pc:docMk/>
            <pc:sldMk cId="459985785" sldId="272"/>
            <ac:spMk id="80" creationId="{3712A57B-A04C-4529-9667-2966FCAB906E}"/>
          </ac:spMkLst>
        </pc:spChg>
        <pc:spChg chg="add mod">
          <ac:chgData name="Yang, Shengming - ARS" userId="37bd5b25-7571-49cb-bfc8-588a18706c35" providerId="ADAL" clId="{FBA03366-F808-452C-80CB-111DAB9492F4}" dt="2020-10-16T21:56:32.764" v="4684" actId="164"/>
          <ac:spMkLst>
            <pc:docMk/>
            <pc:sldMk cId="459985785" sldId="272"/>
            <ac:spMk id="81" creationId="{7513422F-21F2-442A-AADD-69AB058B6EE3}"/>
          </ac:spMkLst>
        </pc:spChg>
        <pc:spChg chg="add mod">
          <ac:chgData name="Yang, Shengming - ARS" userId="37bd5b25-7571-49cb-bfc8-588a18706c35" providerId="ADAL" clId="{FBA03366-F808-452C-80CB-111DAB9492F4}" dt="2020-10-16T21:56:32.764" v="4684" actId="164"/>
          <ac:spMkLst>
            <pc:docMk/>
            <pc:sldMk cId="459985785" sldId="272"/>
            <ac:spMk id="82" creationId="{FCF54F9F-F4DF-4F10-B83B-96B2A49D6E1F}"/>
          </ac:spMkLst>
        </pc:spChg>
        <pc:spChg chg="add mod">
          <ac:chgData name="Yang, Shengming - ARS" userId="37bd5b25-7571-49cb-bfc8-588a18706c35" providerId="ADAL" clId="{FBA03366-F808-452C-80CB-111DAB9492F4}" dt="2020-10-16T21:56:32.764" v="4684" actId="164"/>
          <ac:spMkLst>
            <pc:docMk/>
            <pc:sldMk cId="459985785" sldId="272"/>
            <ac:spMk id="83" creationId="{8CBF67E4-E611-4758-8745-7484B0DDB8F7}"/>
          </ac:spMkLst>
        </pc:spChg>
        <pc:spChg chg="add mod">
          <ac:chgData name="Yang, Shengming - ARS" userId="37bd5b25-7571-49cb-bfc8-588a18706c35" providerId="ADAL" clId="{FBA03366-F808-452C-80CB-111DAB9492F4}" dt="2020-10-16T21:56:32.764" v="4684" actId="164"/>
          <ac:spMkLst>
            <pc:docMk/>
            <pc:sldMk cId="459985785" sldId="272"/>
            <ac:spMk id="84" creationId="{4D69A381-A6B9-4BF1-9F2C-31FBC7E6712D}"/>
          </ac:spMkLst>
        </pc:spChg>
        <pc:spChg chg="add mod">
          <ac:chgData name="Yang, Shengming - ARS" userId="37bd5b25-7571-49cb-bfc8-588a18706c35" providerId="ADAL" clId="{FBA03366-F808-452C-80CB-111DAB9492F4}" dt="2020-10-16T21:56:32.764" v="4684" actId="164"/>
          <ac:spMkLst>
            <pc:docMk/>
            <pc:sldMk cId="459985785" sldId="272"/>
            <ac:spMk id="85" creationId="{9F737164-EF25-427E-B2D1-5E16A98A3962}"/>
          </ac:spMkLst>
        </pc:spChg>
        <pc:spChg chg="add mod">
          <ac:chgData name="Yang, Shengming - ARS" userId="37bd5b25-7571-49cb-bfc8-588a18706c35" providerId="ADAL" clId="{FBA03366-F808-452C-80CB-111DAB9492F4}" dt="2020-10-16T21:56:32.764" v="4684" actId="164"/>
          <ac:spMkLst>
            <pc:docMk/>
            <pc:sldMk cId="459985785" sldId="272"/>
            <ac:spMk id="86" creationId="{1C08396C-E139-44C0-9517-8AE34F0EF4E0}"/>
          </ac:spMkLst>
        </pc:spChg>
        <pc:spChg chg="add mod">
          <ac:chgData name="Yang, Shengming - ARS" userId="37bd5b25-7571-49cb-bfc8-588a18706c35" providerId="ADAL" clId="{FBA03366-F808-452C-80CB-111DAB9492F4}" dt="2020-10-16T21:51:46.323" v="4651" actId="1038"/>
          <ac:spMkLst>
            <pc:docMk/>
            <pc:sldMk cId="459985785" sldId="272"/>
            <ac:spMk id="87" creationId="{66B9A743-2291-4F15-8746-E64A10236565}"/>
          </ac:spMkLst>
        </pc:spChg>
        <pc:spChg chg="add mod">
          <ac:chgData name="Yang, Shengming - ARS" userId="37bd5b25-7571-49cb-bfc8-588a18706c35" providerId="ADAL" clId="{FBA03366-F808-452C-80CB-111DAB9492F4}" dt="2020-10-16T21:51:46.323" v="4651" actId="1038"/>
          <ac:spMkLst>
            <pc:docMk/>
            <pc:sldMk cId="459985785" sldId="272"/>
            <ac:spMk id="88" creationId="{354C5861-3927-4A6A-BBFC-E81D703DF760}"/>
          </ac:spMkLst>
        </pc:spChg>
        <pc:spChg chg="add mod">
          <ac:chgData name="Yang, Shengming - ARS" userId="37bd5b25-7571-49cb-bfc8-588a18706c35" providerId="ADAL" clId="{FBA03366-F808-452C-80CB-111DAB9492F4}" dt="2020-10-16T21:51:38.859" v="4648" actId="1038"/>
          <ac:spMkLst>
            <pc:docMk/>
            <pc:sldMk cId="459985785" sldId="272"/>
            <ac:spMk id="89" creationId="{DFFD8012-2A2F-495C-A2BD-D8DD53548725}"/>
          </ac:spMkLst>
        </pc:spChg>
        <pc:spChg chg="add mod">
          <ac:chgData name="Yang, Shengming - ARS" userId="37bd5b25-7571-49cb-bfc8-588a18706c35" providerId="ADAL" clId="{FBA03366-F808-452C-80CB-111DAB9492F4}" dt="2020-10-16T21:51:38.859" v="4648" actId="1038"/>
          <ac:spMkLst>
            <pc:docMk/>
            <pc:sldMk cId="459985785" sldId="272"/>
            <ac:spMk id="90" creationId="{84C4B0BD-104F-4AD6-8477-43111D4E90BC}"/>
          </ac:spMkLst>
        </pc:spChg>
        <pc:spChg chg="add mod">
          <ac:chgData name="Yang, Shengming - ARS" userId="37bd5b25-7571-49cb-bfc8-588a18706c35" providerId="ADAL" clId="{FBA03366-F808-452C-80CB-111DAB9492F4}" dt="2020-10-16T21:51:38.859" v="4648" actId="1038"/>
          <ac:spMkLst>
            <pc:docMk/>
            <pc:sldMk cId="459985785" sldId="272"/>
            <ac:spMk id="91" creationId="{57D5E11E-8686-433F-8DC5-D6DB0BD0D34F}"/>
          </ac:spMkLst>
        </pc:spChg>
        <pc:spChg chg="add del mod">
          <ac:chgData name="Yang, Shengming - ARS" userId="37bd5b25-7571-49cb-bfc8-588a18706c35" providerId="ADAL" clId="{FBA03366-F808-452C-80CB-111DAB9492F4}" dt="2020-10-16T21:56:26.238" v="4683"/>
          <ac:spMkLst>
            <pc:docMk/>
            <pc:sldMk cId="459985785" sldId="272"/>
            <ac:spMk id="92" creationId="{F7DA0EBE-DA0A-4654-BDFB-95064B0D05A1}"/>
          </ac:spMkLst>
        </pc:spChg>
        <pc:spChg chg="add mod">
          <ac:chgData name="Yang, Shengming - ARS" userId="37bd5b25-7571-49cb-bfc8-588a18706c35" providerId="ADAL" clId="{FBA03366-F808-452C-80CB-111DAB9492F4}" dt="2020-10-21T17:53:30.117" v="5106" actId="1076"/>
          <ac:spMkLst>
            <pc:docMk/>
            <pc:sldMk cId="459985785" sldId="272"/>
            <ac:spMk id="95" creationId="{3B5D6D54-8B2D-417E-9F05-793F3E16366E}"/>
          </ac:spMkLst>
        </pc:spChg>
        <pc:grpChg chg="add del mod">
          <ac:chgData name="Yang, Shengming - ARS" userId="37bd5b25-7571-49cb-bfc8-588a18706c35" providerId="ADAL" clId="{FBA03366-F808-452C-80CB-111DAB9492F4}" dt="2020-10-16T20:04:14.462" v="3074" actId="478"/>
          <ac:grpSpMkLst>
            <pc:docMk/>
            <pc:sldMk cId="459985785" sldId="272"/>
            <ac:grpSpMk id="7" creationId="{31269203-4D37-486B-8CB8-47AA197BF38F}"/>
          </ac:grpSpMkLst>
        </pc:grpChg>
        <pc:grpChg chg="add mod">
          <ac:chgData name="Yang, Shengming - ARS" userId="37bd5b25-7571-49cb-bfc8-588a18706c35" providerId="ADAL" clId="{FBA03366-F808-452C-80CB-111DAB9492F4}" dt="2020-10-16T21:49:25.327" v="4570" actId="1037"/>
          <ac:grpSpMkLst>
            <pc:docMk/>
            <pc:sldMk cId="459985785" sldId="272"/>
            <ac:grpSpMk id="15" creationId="{77690D32-5ACB-4406-93AF-700DE898EC3C}"/>
          </ac:grpSpMkLst>
        </pc:grpChg>
        <pc:grpChg chg="add mod">
          <ac:chgData name="Yang, Shengming - ARS" userId="37bd5b25-7571-49cb-bfc8-588a18706c35" providerId="ADAL" clId="{FBA03366-F808-452C-80CB-111DAB9492F4}" dt="2020-10-16T21:56:32.764" v="4684" actId="164"/>
          <ac:grpSpMkLst>
            <pc:docMk/>
            <pc:sldMk cId="459985785" sldId="272"/>
            <ac:grpSpMk id="63" creationId="{0D86D589-07D5-4ACA-A7D3-078ABEBB485A}"/>
          </ac:grpSpMkLst>
        </pc:grpChg>
        <pc:grpChg chg="add mod">
          <ac:chgData name="Yang, Shengming - ARS" userId="37bd5b25-7571-49cb-bfc8-588a18706c35" providerId="ADAL" clId="{FBA03366-F808-452C-80CB-111DAB9492F4}" dt="2020-10-16T21:59:01.386" v="4753" actId="1035"/>
          <ac:grpSpMkLst>
            <pc:docMk/>
            <pc:sldMk cId="459985785" sldId="272"/>
            <ac:grpSpMk id="96" creationId="{FCA0A690-EE26-4DDE-9191-44D63777024B}"/>
          </ac:grpSpMkLst>
        </pc:grpChg>
        <pc:graphicFrameChg chg="add del mod">
          <ac:chgData name="Yang, Shengming - ARS" userId="37bd5b25-7571-49cb-bfc8-588a18706c35" providerId="ADAL" clId="{FBA03366-F808-452C-80CB-111DAB9492F4}" dt="2020-10-14T20:05:38.599" v="1073" actId="478"/>
          <ac:graphicFrameMkLst>
            <pc:docMk/>
            <pc:sldMk cId="459985785" sldId="272"/>
            <ac:graphicFrameMk id="29" creationId="{078FCA21-F5D6-4757-AFA8-1938508DF6C2}"/>
          </ac:graphicFrameMkLst>
        </pc:graphicFrameChg>
        <pc:graphicFrameChg chg="add del mod">
          <ac:chgData name="Yang, Shengming - ARS" userId="37bd5b25-7571-49cb-bfc8-588a18706c35" providerId="ADAL" clId="{FBA03366-F808-452C-80CB-111DAB9492F4}" dt="2020-10-14T20:03:45.260" v="1049" actId="478"/>
          <ac:graphicFrameMkLst>
            <pc:docMk/>
            <pc:sldMk cId="459985785" sldId="272"/>
            <ac:graphicFrameMk id="30" creationId="{DDB13EAE-8378-4EA2-9C79-B317B476A0F3}"/>
          </ac:graphicFrameMkLst>
        </pc:graphicFrameChg>
        <pc:graphicFrameChg chg="add del">
          <ac:chgData name="Yang, Shengming - ARS" userId="37bd5b25-7571-49cb-bfc8-588a18706c35" providerId="ADAL" clId="{FBA03366-F808-452C-80CB-111DAB9492F4}" dt="2020-10-14T20:05:35.873" v="1072" actId="478"/>
          <ac:graphicFrameMkLst>
            <pc:docMk/>
            <pc:sldMk cId="459985785" sldId="272"/>
            <ac:graphicFrameMk id="31" creationId="{FBD9C41C-3C47-441B-BC78-01C8F6F9D583}"/>
          </ac:graphicFrameMkLst>
        </pc:graphicFrameChg>
        <pc:picChg chg="add del mod">
          <ac:chgData name="Yang, Shengming - ARS" userId="37bd5b25-7571-49cb-bfc8-588a18706c35" providerId="ADAL" clId="{FBA03366-F808-452C-80CB-111DAB9492F4}" dt="2020-10-14T20:05:00.945" v="1066" actId="478"/>
          <ac:picMkLst>
            <pc:docMk/>
            <pc:sldMk cId="459985785" sldId="272"/>
            <ac:picMk id="2" creationId="{A19B790B-EB73-4B35-9A23-02E7090F1660}"/>
          </ac:picMkLst>
        </pc:picChg>
        <pc:picChg chg="add del mod">
          <ac:chgData name="Yang, Shengming - ARS" userId="37bd5b25-7571-49cb-bfc8-588a18706c35" providerId="ADAL" clId="{FBA03366-F808-452C-80CB-111DAB9492F4}" dt="2020-10-14T20:28:15.008" v="1133" actId="478"/>
          <ac:picMkLst>
            <pc:docMk/>
            <pc:sldMk cId="459985785" sldId="272"/>
            <ac:picMk id="3" creationId="{3959602B-8DCB-4F2F-B53A-E2AC5A2E538D}"/>
          </ac:picMkLst>
        </pc:picChg>
        <pc:picChg chg="add del mod modCrop">
          <ac:chgData name="Yang, Shengming - ARS" userId="37bd5b25-7571-49cb-bfc8-588a18706c35" providerId="ADAL" clId="{FBA03366-F808-452C-80CB-111DAB9492F4}" dt="2020-10-16T19:15:17.719" v="2363"/>
          <ac:picMkLst>
            <pc:docMk/>
            <pc:sldMk cId="459985785" sldId="272"/>
            <ac:picMk id="3" creationId="{B588CE68-0137-4DF7-AAE5-FD741BCEA439}"/>
          </ac:picMkLst>
        </pc:picChg>
        <pc:picChg chg="add del mod modCrop">
          <ac:chgData name="Yang, Shengming - ARS" userId="37bd5b25-7571-49cb-bfc8-588a18706c35" providerId="ADAL" clId="{FBA03366-F808-452C-80CB-111DAB9492F4}" dt="2020-10-13T21:47:57.781" v="113"/>
          <ac:picMkLst>
            <pc:docMk/>
            <pc:sldMk cId="459985785" sldId="272"/>
            <ac:picMk id="4" creationId="{14243EFA-CC2D-4405-A8BA-F29B06EA77F8}"/>
          </ac:picMkLst>
        </pc:picChg>
        <pc:picChg chg="add mod modCrop">
          <ac:chgData name="Yang, Shengming - ARS" userId="37bd5b25-7571-49cb-bfc8-588a18706c35" providerId="ADAL" clId="{FBA03366-F808-452C-80CB-111DAB9492F4}" dt="2020-10-16T21:45:16.897" v="4470" actId="1076"/>
          <ac:picMkLst>
            <pc:docMk/>
            <pc:sldMk cId="459985785" sldId="272"/>
            <ac:picMk id="5" creationId="{44BCE53F-2532-46B2-AF7D-BB925606913C}"/>
          </ac:picMkLst>
        </pc:picChg>
        <pc:picChg chg="add del mod modCrop">
          <ac:chgData name="Yang, Shengming - ARS" userId="37bd5b25-7571-49cb-bfc8-588a18706c35" providerId="ADAL" clId="{FBA03366-F808-452C-80CB-111DAB9492F4}" dt="2020-10-13T21:54:52.525" v="127"/>
          <ac:picMkLst>
            <pc:docMk/>
            <pc:sldMk cId="459985785" sldId="272"/>
            <ac:picMk id="6" creationId="{350D14C7-C74D-44A6-ABD2-6C9CAB60509F}"/>
          </ac:picMkLst>
        </pc:picChg>
        <pc:picChg chg="add del mod">
          <ac:chgData name="Yang, Shengming - ARS" userId="37bd5b25-7571-49cb-bfc8-588a18706c35" providerId="ADAL" clId="{FBA03366-F808-452C-80CB-111DAB9492F4}" dt="2020-10-14T20:28:55.470" v="1136" actId="478"/>
          <ac:picMkLst>
            <pc:docMk/>
            <pc:sldMk cId="459985785" sldId="272"/>
            <ac:picMk id="6" creationId="{445F643C-7FFD-4A1D-B974-A0840675B9E1}"/>
          </ac:picMkLst>
        </pc:picChg>
        <pc:picChg chg="add del">
          <ac:chgData name="Yang, Shengming - ARS" userId="37bd5b25-7571-49cb-bfc8-588a18706c35" providerId="ADAL" clId="{FBA03366-F808-452C-80CB-111DAB9492F4}" dt="2020-10-16T19:14:21.059" v="2355" actId="478"/>
          <ac:picMkLst>
            <pc:docMk/>
            <pc:sldMk cId="459985785" sldId="272"/>
            <ac:picMk id="6" creationId="{732C69C0-8695-4A41-B6C6-15BB1A7AE8D6}"/>
          </ac:picMkLst>
        </pc:picChg>
        <pc:picChg chg="add del mod">
          <ac:chgData name="Yang, Shengming - ARS" userId="37bd5b25-7571-49cb-bfc8-588a18706c35" providerId="ADAL" clId="{FBA03366-F808-452C-80CB-111DAB9492F4}" dt="2020-10-13T21:55:41.776" v="139" actId="478"/>
          <ac:picMkLst>
            <pc:docMk/>
            <pc:sldMk cId="459985785" sldId="272"/>
            <ac:picMk id="7" creationId="{9510B453-DD74-43E3-99C4-F00BDB8E3DED}"/>
          </ac:picMkLst>
        </pc:picChg>
        <pc:picChg chg="add mod">
          <ac:chgData name="Yang, Shengming - ARS" userId="37bd5b25-7571-49cb-bfc8-588a18706c35" providerId="ADAL" clId="{FBA03366-F808-452C-80CB-111DAB9492F4}" dt="2020-10-13T22:31:47.713" v="795" actId="1035"/>
          <ac:picMkLst>
            <pc:docMk/>
            <pc:sldMk cId="459985785" sldId="272"/>
            <ac:picMk id="8" creationId="{C9E0B0C2-0511-4AC6-9CEA-9A75280CA1E3}"/>
          </ac:picMkLst>
        </pc:picChg>
        <pc:picChg chg="add del mod modCrop">
          <ac:chgData name="Yang, Shengming - ARS" userId="37bd5b25-7571-49cb-bfc8-588a18706c35" providerId="ADAL" clId="{FBA03366-F808-452C-80CB-111DAB9492F4}" dt="2020-10-13T21:55:34.800" v="134"/>
          <ac:picMkLst>
            <pc:docMk/>
            <pc:sldMk cId="459985785" sldId="272"/>
            <ac:picMk id="9" creationId="{A47C545B-F702-476A-914B-6D94F5CBFE76}"/>
          </ac:picMkLst>
        </pc:picChg>
        <pc:picChg chg="add mod">
          <ac:chgData name="Yang, Shengming - ARS" userId="37bd5b25-7571-49cb-bfc8-588a18706c35" providerId="ADAL" clId="{FBA03366-F808-452C-80CB-111DAB9492F4}" dt="2020-10-13T22:31:38.356" v="794" actId="1035"/>
          <ac:picMkLst>
            <pc:docMk/>
            <pc:sldMk cId="459985785" sldId="272"/>
            <ac:picMk id="10" creationId="{EE7B9975-98F2-41A7-A8E4-F97B91531B64}"/>
          </ac:picMkLst>
        </pc:picChg>
        <pc:picChg chg="add mod modCrop">
          <ac:chgData name="Yang, Shengming - ARS" userId="37bd5b25-7571-49cb-bfc8-588a18706c35" providerId="ADAL" clId="{FBA03366-F808-452C-80CB-111DAB9492F4}" dt="2020-10-16T19:18:14.394" v="2395" actId="1036"/>
          <ac:picMkLst>
            <pc:docMk/>
            <pc:sldMk cId="459985785" sldId="272"/>
            <ac:picMk id="11" creationId="{F0E5B3A8-18D3-4366-AD04-A61D799CF2C5}"/>
          </ac:picMkLst>
        </pc:picChg>
        <pc:picChg chg="add del mod modCrop">
          <ac:chgData name="Yang, Shengming - ARS" userId="37bd5b25-7571-49cb-bfc8-588a18706c35" providerId="ADAL" clId="{FBA03366-F808-452C-80CB-111DAB9492F4}" dt="2020-10-13T22:35:11.702" v="826" actId="478"/>
          <ac:picMkLst>
            <pc:docMk/>
            <pc:sldMk cId="459985785" sldId="272"/>
            <ac:picMk id="12" creationId="{02AE9BAC-9AAE-4C5C-85EC-6CF85C34533C}"/>
          </ac:picMkLst>
        </pc:picChg>
        <pc:picChg chg="add mod">
          <ac:chgData name="Yang, Shengming - ARS" userId="37bd5b25-7571-49cb-bfc8-588a18706c35" providerId="ADAL" clId="{FBA03366-F808-452C-80CB-111DAB9492F4}" dt="2020-10-16T21:48:35.388" v="4508" actId="1076"/>
          <ac:picMkLst>
            <pc:docMk/>
            <pc:sldMk cId="459985785" sldId="272"/>
            <ac:picMk id="13" creationId="{BFF3D547-D319-4288-ACEF-8373F2BAA433}"/>
          </ac:picMkLst>
        </pc:picChg>
        <pc:picChg chg="add mod modCrop">
          <ac:chgData name="Yang, Shengming - ARS" userId="37bd5b25-7571-49cb-bfc8-588a18706c35" providerId="ADAL" clId="{FBA03366-F808-452C-80CB-111DAB9492F4}" dt="2020-10-16T21:48:35.388" v="4508" actId="1076"/>
          <ac:picMkLst>
            <pc:docMk/>
            <pc:sldMk cId="459985785" sldId="272"/>
            <ac:picMk id="16" creationId="{479D2717-DA82-479D-AA6C-56F23FB04833}"/>
          </ac:picMkLst>
        </pc:picChg>
        <pc:picChg chg="add del mod modCrop">
          <ac:chgData name="Yang, Shengming - ARS" userId="37bd5b25-7571-49cb-bfc8-588a18706c35" providerId="ADAL" clId="{FBA03366-F808-452C-80CB-111DAB9492F4}" dt="2020-10-13T22:35:49.875" v="830" actId="478"/>
          <ac:picMkLst>
            <pc:docMk/>
            <pc:sldMk cId="459985785" sldId="272"/>
            <ac:picMk id="16" creationId="{A17D94B7-614C-4E5C-97F4-3EB212BCF933}"/>
          </ac:picMkLst>
        </pc:picChg>
        <pc:picChg chg="add mod">
          <ac:chgData name="Yang, Shengming - ARS" userId="37bd5b25-7571-49cb-bfc8-588a18706c35" providerId="ADAL" clId="{FBA03366-F808-452C-80CB-111DAB9492F4}" dt="2020-10-16T21:45:16.897" v="4470" actId="1076"/>
          <ac:picMkLst>
            <pc:docMk/>
            <pc:sldMk cId="459985785" sldId="272"/>
            <ac:picMk id="17" creationId="{7BB25B4D-02CB-47B2-A8B2-E9131E905DF1}"/>
          </ac:picMkLst>
        </pc:picChg>
        <pc:picChg chg="add del mod modCrop">
          <ac:chgData name="Yang, Shengming - ARS" userId="37bd5b25-7571-49cb-bfc8-588a18706c35" providerId="ADAL" clId="{FBA03366-F808-452C-80CB-111DAB9492F4}" dt="2020-10-16T19:15:17.719" v="2363"/>
          <ac:picMkLst>
            <pc:docMk/>
            <pc:sldMk cId="459985785" sldId="272"/>
            <ac:picMk id="42" creationId="{8200671A-A23C-456D-827C-B030DFF7590E}"/>
          </ac:picMkLst>
        </pc:picChg>
        <pc:picChg chg="add mod">
          <ac:chgData name="Yang, Shengming - ARS" userId="37bd5b25-7571-49cb-bfc8-588a18706c35" providerId="ADAL" clId="{FBA03366-F808-452C-80CB-111DAB9492F4}" dt="2020-10-16T20:01:41.706" v="2994" actId="164"/>
          <ac:picMkLst>
            <pc:docMk/>
            <pc:sldMk cId="459985785" sldId="272"/>
            <ac:picMk id="60" creationId="{AA5705E1-B663-4814-96BB-B2163F5C2CD7}"/>
          </ac:picMkLst>
        </pc:picChg>
        <pc:picChg chg="add del mod">
          <ac:chgData name="Yang, Shengming - ARS" userId="37bd5b25-7571-49cb-bfc8-588a18706c35" providerId="ADAL" clId="{FBA03366-F808-452C-80CB-111DAB9492F4}" dt="2020-10-16T20:04:14.462" v="3074" actId="478"/>
          <ac:picMkLst>
            <pc:docMk/>
            <pc:sldMk cId="459985785" sldId="272"/>
            <ac:picMk id="62" creationId="{2B13D242-002E-4121-91C7-02583A834530}"/>
          </ac:picMkLst>
        </pc:picChg>
        <pc:cxnChg chg="add mod">
          <ac:chgData name="Yang, Shengming - ARS" userId="37bd5b25-7571-49cb-bfc8-588a18706c35" providerId="ADAL" clId="{FBA03366-F808-452C-80CB-111DAB9492F4}" dt="2020-10-16T19:19:26.254" v="2412" actId="1036"/>
          <ac:cxnSpMkLst>
            <pc:docMk/>
            <pc:sldMk cId="459985785" sldId="272"/>
            <ac:cxnSpMk id="14" creationId="{7622A77B-EDF2-4D6F-B814-7C53A4F8E519}"/>
          </ac:cxnSpMkLst>
        </pc:cxnChg>
        <pc:cxnChg chg="add del mod">
          <ac:chgData name="Yang, Shengming - ARS" userId="37bd5b25-7571-49cb-bfc8-588a18706c35" providerId="ADAL" clId="{FBA03366-F808-452C-80CB-111DAB9492F4}" dt="2020-10-16T19:13:03.960" v="2314" actId="1037"/>
          <ac:cxnSpMkLst>
            <pc:docMk/>
            <pc:sldMk cId="459985785" sldId="272"/>
            <ac:cxnSpMk id="19" creationId="{AC8C5199-6E06-41A7-B01E-C41222A78542}"/>
          </ac:cxnSpMkLst>
        </pc:cxnChg>
        <pc:cxnChg chg="add mod ord">
          <ac:chgData name="Yang, Shengming - ARS" userId="37bd5b25-7571-49cb-bfc8-588a18706c35" providerId="ADAL" clId="{FBA03366-F808-452C-80CB-111DAB9492F4}" dt="2020-10-16T21:54:39.322" v="4674" actId="167"/>
          <ac:cxnSpMkLst>
            <pc:docMk/>
            <pc:sldMk cId="459985785" sldId="272"/>
            <ac:cxnSpMk id="61" creationId="{415347AE-F260-40F1-941F-5E7062FAADD0}"/>
          </ac:cxnSpMkLst>
        </pc:cxnChg>
        <pc:cxnChg chg="add mod">
          <ac:chgData name="Yang, Shengming - ARS" userId="37bd5b25-7571-49cb-bfc8-588a18706c35" providerId="ADAL" clId="{FBA03366-F808-452C-80CB-111DAB9492F4}" dt="2020-10-16T21:58:06.780" v="4742" actId="692"/>
          <ac:cxnSpMkLst>
            <pc:docMk/>
            <pc:sldMk cId="459985785" sldId="272"/>
            <ac:cxnSpMk id="98" creationId="{88D5E114-08EF-4460-AFED-63C294492AE0}"/>
          </ac:cxnSpMkLst>
        </pc:cxnChg>
        <pc:cxnChg chg="add mod">
          <ac:chgData name="Yang, Shengming - ARS" userId="37bd5b25-7571-49cb-bfc8-588a18706c35" providerId="ADAL" clId="{FBA03366-F808-452C-80CB-111DAB9492F4}" dt="2020-10-16T21:58:31.323" v="4746" actId="692"/>
          <ac:cxnSpMkLst>
            <pc:docMk/>
            <pc:sldMk cId="459985785" sldId="272"/>
            <ac:cxnSpMk id="101" creationId="{9EEE7020-9D27-496F-8B74-8BB32F8093EB}"/>
          </ac:cxnSpMkLst>
        </pc:cxnChg>
        <pc:cxnChg chg="add mod">
          <ac:chgData name="Yang, Shengming - ARS" userId="37bd5b25-7571-49cb-bfc8-588a18706c35" providerId="ADAL" clId="{FBA03366-F808-452C-80CB-111DAB9492F4}" dt="2020-10-16T21:58:43.281" v="4748" actId="1076"/>
          <ac:cxnSpMkLst>
            <pc:docMk/>
            <pc:sldMk cId="459985785" sldId="272"/>
            <ac:cxnSpMk id="102" creationId="{14020118-2771-472D-BFFC-6D1580F31EE6}"/>
          </ac:cxnSpMkLst>
        </pc:cxnChg>
      </pc:sldChg>
      <pc:sldChg chg="addSp delSp modSp add del">
        <pc:chgData name="Yang, Shengming - ARS" userId="37bd5b25-7571-49cb-bfc8-588a18706c35" providerId="ADAL" clId="{FBA03366-F808-452C-80CB-111DAB9492F4}" dt="2020-10-19T16:38:07.404" v="5074" actId="2696"/>
        <pc:sldMkLst>
          <pc:docMk/>
          <pc:sldMk cId="1947096390" sldId="273"/>
        </pc:sldMkLst>
        <pc:spChg chg="del">
          <ac:chgData name="Yang, Shengming - ARS" userId="37bd5b25-7571-49cb-bfc8-588a18706c35" providerId="ADAL" clId="{FBA03366-F808-452C-80CB-111DAB9492F4}" dt="2020-10-13T22:36:54.488" v="832" actId="478"/>
          <ac:spMkLst>
            <pc:docMk/>
            <pc:sldMk cId="1947096390" sldId="273"/>
            <ac:spMk id="2" creationId="{42132B5D-82EB-469C-82A1-69AA6347531D}"/>
          </ac:spMkLst>
        </pc:spChg>
        <pc:spChg chg="del">
          <ac:chgData name="Yang, Shengming - ARS" userId="37bd5b25-7571-49cb-bfc8-588a18706c35" providerId="ADAL" clId="{FBA03366-F808-452C-80CB-111DAB9492F4}" dt="2020-10-13T22:36:54.488" v="832" actId="478"/>
          <ac:spMkLst>
            <pc:docMk/>
            <pc:sldMk cId="1947096390" sldId="273"/>
            <ac:spMk id="3" creationId="{0295EE35-28B0-4A2B-9024-9C061C41E209}"/>
          </ac:spMkLst>
        </pc:spChg>
        <pc:picChg chg="add mod">
          <ac:chgData name="Yang, Shengming - ARS" userId="37bd5b25-7571-49cb-bfc8-588a18706c35" providerId="ADAL" clId="{FBA03366-F808-452C-80CB-111DAB9492F4}" dt="2020-10-16T19:15:28.497" v="2365" actId="1076"/>
          <ac:picMkLst>
            <pc:docMk/>
            <pc:sldMk cId="1947096390" sldId="273"/>
            <ac:picMk id="3" creationId="{51E501C6-54F5-4ADE-85D0-8B46075B495F}"/>
          </ac:picMkLst>
        </pc:picChg>
        <pc:picChg chg="add">
          <ac:chgData name="Yang, Shengming - ARS" userId="37bd5b25-7571-49cb-bfc8-588a18706c35" providerId="ADAL" clId="{FBA03366-F808-452C-80CB-111DAB9492F4}" dt="2020-10-13T22:36:56.491" v="833"/>
          <ac:picMkLst>
            <pc:docMk/>
            <pc:sldMk cId="1947096390" sldId="273"/>
            <ac:picMk id="4" creationId="{194319FB-D0AA-432D-956C-A9C7DB56BF4B}"/>
          </ac:picMkLst>
        </pc:picChg>
        <pc:picChg chg="add mod">
          <ac:chgData name="Yang, Shengming - ARS" userId="37bd5b25-7571-49cb-bfc8-588a18706c35" providerId="ADAL" clId="{FBA03366-F808-452C-80CB-111DAB9492F4}" dt="2020-10-16T19:15:28.497" v="2365" actId="1076"/>
          <ac:picMkLst>
            <pc:docMk/>
            <pc:sldMk cId="1947096390" sldId="273"/>
            <ac:picMk id="5" creationId="{075AE8D2-F4FC-4118-A31B-3F41B7E3AB8A}"/>
          </ac:picMkLst>
        </pc:picChg>
      </pc:sldChg>
      <pc:sldChg chg="add del">
        <pc:chgData name="Yang, Shengming - ARS" userId="37bd5b25-7571-49cb-bfc8-588a18706c35" providerId="ADAL" clId="{FBA03366-F808-452C-80CB-111DAB9492F4}" dt="2020-10-19T16:38:16.566" v="5079" actId="2696"/>
        <pc:sldMkLst>
          <pc:docMk/>
          <pc:sldMk cId="773879972" sldId="274"/>
        </pc:sldMkLst>
      </pc:sldChg>
      <pc:sldChg chg="modSp del">
        <pc:chgData name="Yang, Shengming - ARS" userId="37bd5b25-7571-49cb-bfc8-588a18706c35" providerId="ADAL" clId="{FBA03366-F808-452C-80CB-111DAB9492F4}" dt="2020-10-19T16:38:21.061" v="5080" actId="2696"/>
        <pc:sldMkLst>
          <pc:docMk/>
          <pc:sldMk cId="2837097641" sldId="276"/>
        </pc:sldMkLst>
        <pc:spChg chg="mod">
          <ac:chgData name="Yang, Shengming - ARS" userId="37bd5b25-7571-49cb-bfc8-588a18706c35" providerId="ADAL" clId="{FBA03366-F808-452C-80CB-111DAB9492F4}" dt="2020-10-16T22:12:50.366" v="5035" actId="113"/>
          <ac:spMkLst>
            <pc:docMk/>
            <pc:sldMk cId="2837097641" sldId="276"/>
            <ac:spMk id="4" creationId="{FBBB6148-704A-4AB4-869F-6A797DE62C99}"/>
          </ac:spMkLst>
        </pc:spChg>
      </pc:sldChg>
      <pc:sldChg chg="addSp delSp modSp add">
        <pc:chgData name="Yang, Shengming - ARS" userId="37bd5b25-7571-49cb-bfc8-588a18706c35" providerId="ADAL" clId="{FBA03366-F808-452C-80CB-111DAB9492F4}" dt="2020-10-16T22:15:01.091" v="5036" actId="1076"/>
        <pc:sldMkLst>
          <pc:docMk/>
          <pc:sldMk cId="1995582161" sldId="277"/>
        </pc:sldMkLst>
        <pc:spChg chg="del">
          <ac:chgData name="Yang, Shengming - ARS" userId="37bd5b25-7571-49cb-bfc8-588a18706c35" providerId="ADAL" clId="{FBA03366-F808-452C-80CB-111DAB9492F4}" dt="2020-10-16T22:05:06.061" v="4919" actId="478"/>
          <ac:spMkLst>
            <pc:docMk/>
            <pc:sldMk cId="1995582161" sldId="277"/>
            <ac:spMk id="2" creationId="{CDC67E45-E2F5-4EF8-9178-D42366FC239E}"/>
          </ac:spMkLst>
        </pc:spChg>
        <pc:spChg chg="del">
          <ac:chgData name="Yang, Shengming - ARS" userId="37bd5b25-7571-49cb-bfc8-588a18706c35" providerId="ADAL" clId="{FBA03366-F808-452C-80CB-111DAB9492F4}" dt="2020-10-16T22:05:06.061" v="4919" actId="478"/>
          <ac:spMkLst>
            <pc:docMk/>
            <pc:sldMk cId="1995582161" sldId="277"/>
            <ac:spMk id="3" creationId="{EB492979-C462-4DCC-8A69-3C4941CEF14A}"/>
          </ac:spMkLst>
        </pc:spChg>
        <pc:spChg chg="add mod">
          <ac:chgData name="Yang, Shengming - ARS" userId="37bd5b25-7571-49cb-bfc8-588a18706c35" providerId="ADAL" clId="{FBA03366-F808-452C-80CB-111DAB9492F4}" dt="2020-10-16T22:06:51.706" v="4993" actId="20577"/>
          <ac:spMkLst>
            <pc:docMk/>
            <pc:sldMk cId="1995582161" sldId="277"/>
            <ac:spMk id="5" creationId="{E36B3B49-E56D-4EE8-8629-DBC66A87E8A1}"/>
          </ac:spMkLst>
        </pc:spChg>
        <pc:graphicFrameChg chg="add mod modGraphic">
          <ac:chgData name="Yang, Shengming - ARS" userId="37bd5b25-7571-49cb-bfc8-588a18706c35" providerId="ADAL" clId="{FBA03366-F808-452C-80CB-111DAB9492F4}" dt="2020-10-16T22:15:01.091" v="5036" actId="1076"/>
          <ac:graphicFrameMkLst>
            <pc:docMk/>
            <pc:sldMk cId="1995582161" sldId="277"/>
            <ac:graphicFrameMk id="4" creationId="{7BF1F566-E591-4CE4-BD08-1E520972CC4C}"/>
          </ac:graphicFrameMkLst>
        </pc:graphicFrameChg>
      </pc:sldChg>
    </pc:docChg>
  </pc:docChgLst>
  <pc:docChgLst>
    <pc:chgData name="Yang, Shengming - ARS" userId="37bd5b25-7571-49cb-bfc8-588a18706c35" providerId="ADAL" clId="{B5D363EB-839F-47B9-8600-25543E252AEA}"/>
    <pc:docChg chg="custSel addSld modSld sldOrd">
      <pc:chgData name="Yang, Shengming - ARS" userId="37bd5b25-7571-49cb-bfc8-588a18706c35" providerId="ADAL" clId="{B5D363EB-839F-47B9-8600-25543E252AEA}" dt="2020-10-15T17:35:59.108" v="1123" actId="1076"/>
      <pc:docMkLst>
        <pc:docMk/>
      </pc:docMkLst>
      <pc:sldChg chg="modSp">
        <pc:chgData name="Yang, Shengming - ARS" userId="37bd5b25-7571-49cb-bfc8-588a18706c35" providerId="ADAL" clId="{B5D363EB-839F-47B9-8600-25543E252AEA}" dt="2020-10-15T16:25:29.198" v="865" actId="1076"/>
        <pc:sldMkLst>
          <pc:docMk/>
          <pc:sldMk cId="4139606727" sldId="263"/>
        </pc:sldMkLst>
        <pc:spChg chg="mod">
          <ac:chgData name="Yang, Shengming - ARS" userId="37bd5b25-7571-49cb-bfc8-588a18706c35" providerId="ADAL" clId="{B5D363EB-839F-47B9-8600-25543E252AEA}" dt="2020-10-15T16:25:29.198" v="865" actId="1076"/>
          <ac:spMkLst>
            <pc:docMk/>
            <pc:sldMk cId="4139606727" sldId="263"/>
            <ac:spMk id="2" creationId="{61089AEA-A970-491D-8306-3A1CCE36A3DD}"/>
          </ac:spMkLst>
        </pc:spChg>
        <pc:spChg chg="mod">
          <ac:chgData name="Yang, Shengming - ARS" userId="37bd5b25-7571-49cb-bfc8-588a18706c35" providerId="ADAL" clId="{B5D363EB-839F-47B9-8600-25543E252AEA}" dt="2020-10-15T16:24:30.497" v="862" actId="20577"/>
          <ac:spMkLst>
            <pc:docMk/>
            <pc:sldMk cId="4139606727" sldId="263"/>
            <ac:spMk id="3" creationId="{4FE65457-F91A-4514-917E-1F35ABD364B7}"/>
          </ac:spMkLst>
        </pc:spChg>
      </pc:sldChg>
      <pc:sldChg chg="delSp modSp">
        <pc:chgData name="Yang, Shengming - ARS" userId="37bd5b25-7571-49cb-bfc8-588a18706c35" providerId="ADAL" clId="{B5D363EB-839F-47B9-8600-25543E252AEA}" dt="2020-10-15T16:14:18.597" v="407"/>
        <pc:sldMkLst>
          <pc:docMk/>
          <pc:sldMk cId="2734235971" sldId="264"/>
        </pc:sldMkLst>
        <pc:spChg chg="del mod">
          <ac:chgData name="Yang, Shengming - ARS" userId="37bd5b25-7571-49cb-bfc8-588a18706c35" providerId="ADAL" clId="{B5D363EB-839F-47B9-8600-25543E252AEA}" dt="2020-10-15T16:14:18.597" v="407"/>
          <ac:spMkLst>
            <pc:docMk/>
            <pc:sldMk cId="2734235971" sldId="264"/>
            <ac:spMk id="19" creationId="{9D337EC4-0952-4E9D-92E1-1AA62AADED73}"/>
          </ac:spMkLst>
        </pc:spChg>
        <pc:spChg chg="del mod">
          <ac:chgData name="Yang, Shengming - ARS" userId="37bd5b25-7571-49cb-bfc8-588a18706c35" providerId="ADAL" clId="{B5D363EB-839F-47B9-8600-25543E252AEA}" dt="2020-10-15T16:14:18.597" v="407"/>
          <ac:spMkLst>
            <pc:docMk/>
            <pc:sldMk cId="2734235971" sldId="264"/>
            <ac:spMk id="25" creationId="{71344F3E-A462-47D2-912B-4D6B3BFE004A}"/>
          </ac:spMkLst>
        </pc:spChg>
      </pc:sldChg>
      <pc:sldChg chg="ord">
        <pc:chgData name="Yang, Shengming - ARS" userId="37bd5b25-7571-49cb-bfc8-588a18706c35" providerId="ADAL" clId="{B5D363EB-839F-47B9-8600-25543E252AEA}" dt="2020-10-15T16:26:48.468" v="870"/>
        <pc:sldMkLst>
          <pc:docMk/>
          <pc:sldMk cId="3305056143" sldId="268"/>
        </pc:sldMkLst>
      </pc:sldChg>
      <pc:sldChg chg="modSp">
        <pc:chgData name="Yang, Shengming - ARS" userId="37bd5b25-7571-49cb-bfc8-588a18706c35" providerId="ADAL" clId="{B5D363EB-839F-47B9-8600-25543E252AEA}" dt="2020-10-15T16:16:17.344" v="422" actId="113"/>
        <pc:sldMkLst>
          <pc:docMk/>
          <pc:sldMk cId="756760252" sldId="269"/>
        </pc:sldMkLst>
        <pc:spChg chg="mod">
          <ac:chgData name="Yang, Shengming - ARS" userId="37bd5b25-7571-49cb-bfc8-588a18706c35" providerId="ADAL" clId="{B5D363EB-839F-47B9-8600-25543E252AEA}" dt="2020-10-15T16:16:17.344" v="422" actId="113"/>
          <ac:spMkLst>
            <pc:docMk/>
            <pc:sldMk cId="756760252" sldId="269"/>
            <ac:spMk id="35" creationId="{85555F22-F01D-4632-A9C3-FCD8FFFF2131}"/>
          </ac:spMkLst>
        </pc:spChg>
        <pc:spChg chg="mod">
          <ac:chgData name="Yang, Shengming - ARS" userId="37bd5b25-7571-49cb-bfc8-588a18706c35" providerId="ADAL" clId="{B5D363EB-839F-47B9-8600-25543E252AEA}" dt="2020-10-15T16:16:07.601" v="419" actId="1076"/>
          <ac:spMkLst>
            <pc:docMk/>
            <pc:sldMk cId="756760252" sldId="269"/>
            <ac:spMk id="36" creationId="{C41C8717-B777-429B-AB5C-D333D3EFF624}"/>
          </ac:spMkLst>
        </pc:spChg>
        <pc:spChg chg="mod">
          <ac:chgData name="Yang, Shengming - ARS" userId="37bd5b25-7571-49cb-bfc8-588a18706c35" providerId="ADAL" clId="{B5D363EB-839F-47B9-8600-25543E252AEA}" dt="2020-10-15T16:16:17.344" v="422" actId="113"/>
          <ac:spMkLst>
            <pc:docMk/>
            <pc:sldMk cId="756760252" sldId="269"/>
            <ac:spMk id="40" creationId="{194B4D82-F999-4386-A482-E712159FC733}"/>
          </ac:spMkLst>
        </pc:spChg>
      </pc:sldChg>
      <pc:sldChg chg="ord">
        <pc:chgData name="Yang, Shengming - ARS" userId="37bd5b25-7571-49cb-bfc8-588a18706c35" providerId="ADAL" clId="{B5D363EB-839F-47B9-8600-25543E252AEA}" dt="2020-10-15T16:26:48.468" v="870"/>
        <pc:sldMkLst>
          <pc:docMk/>
          <pc:sldMk cId="271007347" sldId="270"/>
        </pc:sldMkLst>
      </pc:sldChg>
      <pc:sldChg chg="ord">
        <pc:chgData name="Yang, Shengming - ARS" userId="37bd5b25-7571-49cb-bfc8-588a18706c35" providerId="ADAL" clId="{B5D363EB-839F-47B9-8600-25543E252AEA}" dt="2020-10-15T16:26:23.469" v="868"/>
        <pc:sldMkLst>
          <pc:docMk/>
          <pc:sldMk cId="950368545" sldId="271"/>
        </pc:sldMkLst>
      </pc:sldChg>
      <pc:sldChg chg="addSp modSp">
        <pc:chgData name="Yang, Shengming - ARS" userId="37bd5b25-7571-49cb-bfc8-588a18706c35" providerId="ADAL" clId="{B5D363EB-839F-47B9-8600-25543E252AEA}" dt="2020-10-15T16:14:26.635" v="409" actId="1076"/>
        <pc:sldMkLst>
          <pc:docMk/>
          <pc:sldMk cId="459985785" sldId="272"/>
        </pc:sldMkLst>
        <pc:spChg chg="add mod">
          <ac:chgData name="Yang, Shengming - ARS" userId="37bd5b25-7571-49cb-bfc8-588a18706c35" providerId="ADAL" clId="{B5D363EB-839F-47B9-8600-25543E252AEA}" dt="2020-10-15T16:01:51.449" v="212" actId="255"/>
          <ac:spMkLst>
            <pc:docMk/>
            <pc:sldMk cId="459985785" sldId="272"/>
            <ac:spMk id="2" creationId="{7FEB04F4-BBE6-45C4-B2B0-72ABB9AC08A9}"/>
          </ac:spMkLst>
        </pc:spChg>
        <pc:spChg chg="mod">
          <ac:chgData name="Yang, Shengming - ARS" userId="37bd5b25-7571-49cb-bfc8-588a18706c35" providerId="ADAL" clId="{B5D363EB-839F-47B9-8600-25543E252AEA}" dt="2020-10-15T16:05:59.315" v="375" actId="1037"/>
          <ac:spMkLst>
            <pc:docMk/>
            <pc:sldMk cId="459985785" sldId="272"/>
            <ac:spMk id="4" creationId="{5BC8A951-E63A-4F1C-A741-16A998E09971}"/>
          </ac:spMkLst>
        </pc:spChg>
        <pc:spChg chg="mod">
          <ac:chgData name="Yang, Shengming - ARS" userId="37bd5b25-7571-49cb-bfc8-588a18706c35" providerId="ADAL" clId="{B5D363EB-839F-47B9-8600-25543E252AEA}" dt="2020-10-15T16:06:44.780" v="405" actId="20577"/>
          <ac:spMkLst>
            <pc:docMk/>
            <pc:sldMk cId="459985785" sldId="272"/>
            <ac:spMk id="9" creationId="{1B0498E4-2F9F-446E-990F-58DB41D60067}"/>
          </ac:spMkLst>
        </pc:spChg>
        <pc:spChg chg="mod">
          <ac:chgData name="Yang, Shengming - ARS" userId="37bd5b25-7571-49cb-bfc8-588a18706c35" providerId="ADAL" clId="{B5D363EB-839F-47B9-8600-25543E252AEA}" dt="2020-10-15T15:39:23.067" v="125" actId="1076"/>
          <ac:spMkLst>
            <pc:docMk/>
            <pc:sldMk cId="459985785" sldId="272"/>
            <ac:spMk id="12" creationId="{7BFFF522-DDF7-4173-BE11-BDCCDFF3B7E1}"/>
          </ac:spMkLst>
        </pc:spChg>
        <pc:spChg chg="add mod">
          <ac:chgData name="Yang, Shengming - ARS" userId="37bd5b25-7571-49cb-bfc8-588a18706c35" providerId="ADAL" clId="{B5D363EB-839F-47B9-8600-25543E252AEA}" dt="2020-10-15T16:01:51.449" v="212" actId="255"/>
          <ac:spMkLst>
            <pc:docMk/>
            <pc:sldMk cId="459985785" sldId="272"/>
            <ac:spMk id="29" creationId="{F6E6164E-EA38-49F5-83A4-C620EB8DE257}"/>
          </ac:spMkLst>
        </pc:spChg>
        <pc:spChg chg="add mod">
          <ac:chgData name="Yang, Shengming - ARS" userId="37bd5b25-7571-49cb-bfc8-588a18706c35" providerId="ADAL" clId="{B5D363EB-839F-47B9-8600-25543E252AEA}" dt="2020-10-15T16:02:07.861" v="214" actId="1076"/>
          <ac:spMkLst>
            <pc:docMk/>
            <pc:sldMk cId="459985785" sldId="272"/>
            <ac:spMk id="30" creationId="{7E809184-BCFD-451C-ACED-06BD33AC180A}"/>
          </ac:spMkLst>
        </pc:spChg>
        <pc:spChg chg="add mod">
          <ac:chgData name="Yang, Shengming - ARS" userId="37bd5b25-7571-49cb-bfc8-588a18706c35" providerId="ADAL" clId="{B5D363EB-839F-47B9-8600-25543E252AEA}" dt="2020-10-15T16:01:51.449" v="212" actId="255"/>
          <ac:spMkLst>
            <pc:docMk/>
            <pc:sldMk cId="459985785" sldId="272"/>
            <ac:spMk id="31" creationId="{6E2B99F7-2360-46E0-805D-25F8ED6C0617}"/>
          </ac:spMkLst>
        </pc:spChg>
        <pc:spChg chg="mod">
          <ac:chgData name="Yang, Shengming - ARS" userId="37bd5b25-7571-49cb-bfc8-588a18706c35" providerId="ADAL" clId="{B5D363EB-839F-47B9-8600-25543E252AEA}" dt="2020-10-15T16:05:59.315" v="375" actId="1037"/>
          <ac:spMkLst>
            <pc:docMk/>
            <pc:sldMk cId="459985785" sldId="272"/>
            <ac:spMk id="33" creationId="{FF21DC21-6D60-4BEB-A010-E199C5765FAD}"/>
          </ac:spMkLst>
        </pc:spChg>
        <pc:spChg chg="mod">
          <ac:chgData name="Yang, Shengming - ARS" userId="37bd5b25-7571-49cb-bfc8-588a18706c35" providerId="ADAL" clId="{B5D363EB-839F-47B9-8600-25543E252AEA}" dt="2020-10-15T15:39:36.006" v="127" actId="1076"/>
          <ac:spMkLst>
            <pc:docMk/>
            <pc:sldMk cId="459985785" sldId="272"/>
            <ac:spMk id="34" creationId="{798F59EE-D414-4915-AD4E-8CFBFB6C98B1}"/>
          </ac:spMkLst>
        </pc:spChg>
        <pc:spChg chg="mod">
          <ac:chgData name="Yang, Shengming - ARS" userId="37bd5b25-7571-49cb-bfc8-588a18706c35" providerId="ADAL" clId="{B5D363EB-839F-47B9-8600-25543E252AEA}" dt="2020-10-15T15:39:28.445" v="126" actId="1076"/>
          <ac:spMkLst>
            <pc:docMk/>
            <pc:sldMk cId="459985785" sldId="272"/>
            <ac:spMk id="35" creationId="{EFB17C03-A021-4DD8-9002-81793DB405DF}"/>
          </ac:spMkLst>
        </pc:spChg>
        <pc:spChg chg="add mod">
          <ac:chgData name="Yang, Shengming - ARS" userId="37bd5b25-7571-49cb-bfc8-588a18706c35" providerId="ADAL" clId="{B5D363EB-839F-47B9-8600-25543E252AEA}" dt="2020-10-15T16:01:51.449" v="212" actId="255"/>
          <ac:spMkLst>
            <pc:docMk/>
            <pc:sldMk cId="459985785" sldId="272"/>
            <ac:spMk id="37" creationId="{5BDB72A8-9A8A-4FA6-BA9F-A79E92D56474}"/>
          </ac:spMkLst>
        </pc:spChg>
        <pc:spChg chg="add mod">
          <ac:chgData name="Yang, Shengming - ARS" userId="37bd5b25-7571-49cb-bfc8-588a18706c35" providerId="ADAL" clId="{B5D363EB-839F-47B9-8600-25543E252AEA}" dt="2020-10-15T16:02:18.608" v="218" actId="1037"/>
          <ac:spMkLst>
            <pc:docMk/>
            <pc:sldMk cId="459985785" sldId="272"/>
            <ac:spMk id="38" creationId="{4737DE33-181A-4C3F-8520-DAAE0D0D8240}"/>
          </ac:spMkLst>
        </pc:spChg>
        <pc:spChg chg="add mod">
          <ac:chgData name="Yang, Shengming - ARS" userId="37bd5b25-7571-49cb-bfc8-588a18706c35" providerId="ADAL" clId="{B5D363EB-839F-47B9-8600-25543E252AEA}" dt="2020-10-15T16:02:18.608" v="218" actId="1037"/>
          <ac:spMkLst>
            <pc:docMk/>
            <pc:sldMk cId="459985785" sldId="272"/>
            <ac:spMk id="39" creationId="{1018ED73-7381-49C5-8ED0-4FBBE703AC26}"/>
          </ac:spMkLst>
        </pc:spChg>
        <pc:spChg chg="add mod">
          <ac:chgData name="Yang, Shengming - ARS" userId="37bd5b25-7571-49cb-bfc8-588a18706c35" providerId="ADAL" clId="{B5D363EB-839F-47B9-8600-25543E252AEA}" dt="2020-10-15T16:14:26.635" v="409" actId="1076"/>
          <ac:spMkLst>
            <pc:docMk/>
            <pc:sldMk cId="459985785" sldId="272"/>
            <ac:spMk id="40" creationId="{5EB5D804-AE0C-4154-9658-71BF00F2D13A}"/>
          </ac:spMkLst>
        </pc:spChg>
        <pc:spChg chg="add mod">
          <ac:chgData name="Yang, Shengming - ARS" userId="37bd5b25-7571-49cb-bfc8-588a18706c35" providerId="ADAL" clId="{B5D363EB-839F-47B9-8600-25543E252AEA}" dt="2020-10-15T16:14:26.635" v="409" actId="1076"/>
          <ac:spMkLst>
            <pc:docMk/>
            <pc:sldMk cId="459985785" sldId="272"/>
            <ac:spMk id="41" creationId="{9248F0C9-B050-46FA-BB92-88B437C1F6DA}"/>
          </ac:spMkLst>
        </pc:spChg>
        <pc:grpChg chg="mod">
          <ac:chgData name="Yang, Shengming - ARS" userId="37bd5b25-7571-49cb-bfc8-588a18706c35" providerId="ADAL" clId="{B5D363EB-839F-47B9-8600-25543E252AEA}" dt="2020-10-15T16:05:59.315" v="375" actId="1037"/>
          <ac:grpSpMkLst>
            <pc:docMk/>
            <pc:sldMk cId="459985785" sldId="272"/>
            <ac:grpSpMk id="7" creationId="{31269203-4D37-486B-8CB8-47AA197BF38F}"/>
          </ac:grpSpMkLst>
        </pc:grpChg>
        <pc:picChg chg="mod">
          <ac:chgData name="Yang, Shengming - ARS" userId="37bd5b25-7571-49cb-bfc8-588a18706c35" providerId="ADAL" clId="{B5D363EB-839F-47B9-8600-25543E252AEA}" dt="2020-10-15T16:02:18.608" v="218" actId="1037"/>
          <ac:picMkLst>
            <pc:docMk/>
            <pc:sldMk cId="459985785" sldId="272"/>
            <ac:picMk id="5" creationId="{44BCE53F-2532-46B2-AF7D-BB925606913C}"/>
          </ac:picMkLst>
        </pc:picChg>
        <pc:picChg chg="mod">
          <ac:chgData name="Yang, Shengming - ARS" userId="37bd5b25-7571-49cb-bfc8-588a18706c35" providerId="ADAL" clId="{B5D363EB-839F-47B9-8600-25543E252AEA}" dt="2020-10-15T16:02:18.608" v="218" actId="1037"/>
          <ac:picMkLst>
            <pc:docMk/>
            <pc:sldMk cId="459985785" sldId="272"/>
            <ac:picMk id="17" creationId="{7BB25B4D-02CB-47B2-A8B2-E9131E905DF1}"/>
          </ac:picMkLst>
        </pc:picChg>
        <pc:cxnChg chg="mod">
          <ac:chgData name="Yang, Shengming - ARS" userId="37bd5b25-7571-49cb-bfc8-588a18706c35" providerId="ADAL" clId="{B5D363EB-839F-47B9-8600-25543E252AEA}" dt="2020-10-15T16:03:57.013" v="310" actId="1037"/>
          <ac:cxnSpMkLst>
            <pc:docMk/>
            <pc:sldMk cId="459985785" sldId="272"/>
            <ac:cxnSpMk id="19" creationId="{AC8C5199-6E06-41A7-B01E-C41222A78542}"/>
          </ac:cxnSpMkLst>
        </pc:cxnChg>
      </pc:sldChg>
      <pc:sldChg chg="ord">
        <pc:chgData name="Yang, Shengming - ARS" userId="37bd5b25-7571-49cb-bfc8-588a18706c35" providerId="ADAL" clId="{B5D363EB-839F-47B9-8600-25543E252AEA}" dt="2020-10-15T16:26:39.315" v="869"/>
        <pc:sldMkLst>
          <pc:docMk/>
          <pc:sldMk cId="1947096390" sldId="273"/>
        </pc:sldMkLst>
      </pc:sldChg>
      <pc:sldChg chg="delSp ord">
        <pc:chgData name="Yang, Shengming - ARS" userId="37bd5b25-7571-49cb-bfc8-588a18706c35" providerId="ADAL" clId="{B5D363EB-839F-47B9-8600-25543E252AEA}" dt="2020-10-15T16:26:11.793" v="867"/>
        <pc:sldMkLst>
          <pc:docMk/>
          <pc:sldMk cId="773879972" sldId="274"/>
        </pc:sldMkLst>
        <pc:picChg chg="del">
          <ac:chgData name="Yang, Shengming - ARS" userId="37bd5b25-7571-49cb-bfc8-588a18706c35" providerId="ADAL" clId="{B5D363EB-839F-47B9-8600-25543E252AEA}" dt="2020-10-15T16:25:46.538" v="866" actId="478"/>
          <ac:picMkLst>
            <pc:docMk/>
            <pc:sldMk cId="773879972" sldId="274"/>
            <ac:picMk id="3" creationId="{F12BCB71-2946-426F-A3C1-1CF0C5D8E93D}"/>
          </ac:picMkLst>
        </pc:picChg>
      </pc:sldChg>
      <pc:sldChg chg="addSp delSp modSp add">
        <pc:chgData name="Yang, Shengming - ARS" userId="37bd5b25-7571-49cb-bfc8-588a18706c35" providerId="ADAL" clId="{B5D363EB-839F-47B9-8600-25543E252AEA}" dt="2020-10-15T17:35:59.108" v="1123" actId="1076"/>
        <pc:sldMkLst>
          <pc:docMk/>
          <pc:sldMk cId="3533096808" sldId="275"/>
        </pc:sldMkLst>
        <pc:spChg chg="del">
          <ac:chgData name="Yang, Shengming - ARS" userId="37bd5b25-7571-49cb-bfc8-588a18706c35" providerId="ADAL" clId="{B5D363EB-839F-47B9-8600-25543E252AEA}" dt="2020-10-15T16:40:21.823" v="872" actId="478"/>
          <ac:spMkLst>
            <pc:docMk/>
            <pc:sldMk cId="3533096808" sldId="275"/>
            <ac:spMk id="2" creationId="{D7C27FF8-BD95-4A94-A3D8-759F3195581E}"/>
          </ac:spMkLst>
        </pc:spChg>
        <pc:spChg chg="del">
          <ac:chgData name="Yang, Shengming - ARS" userId="37bd5b25-7571-49cb-bfc8-588a18706c35" providerId="ADAL" clId="{B5D363EB-839F-47B9-8600-25543E252AEA}" dt="2020-10-15T16:40:21.823" v="872" actId="478"/>
          <ac:spMkLst>
            <pc:docMk/>
            <pc:sldMk cId="3533096808" sldId="275"/>
            <ac:spMk id="3" creationId="{8809B72C-7926-4978-B188-FE2AC44E65BF}"/>
          </ac:spMkLst>
        </pc:spChg>
        <pc:spChg chg="add mod">
          <ac:chgData name="Yang, Shengming - ARS" userId="37bd5b25-7571-49cb-bfc8-588a18706c35" providerId="ADAL" clId="{B5D363EB-839F-47B9-8600-25543E252AEA}" dt="2020-10-15T17:35:52.800" v="1122" actId="14100"/>
          <ac:spMkLst>
            <pc:docMk/>
            <pc:sldMk cId="3533096808" sldId="275"/>
            <ac:spMk id="4" creationId="{FBBB6148-704A-4AB4-869F-6A797DE62C99}"/>
          </ac:spMkLst>
        </pc:spChg>
        <pc:spChg chg="add del mod">
          <ac:chgData name="Yang, Shengming - ARS" userId="37bd5b25-7571-49cb-bfc8-588a18706c35" providerId="ADAL" clId="{B5D363EB-839F-47B9-8600-25543E252AEA}" dt="2020-10-15T17:29:32.561" v="940" actId="478"/>
          <ac:spMkLst>
            <pc:docMk/>
            <pc:sldMk cId="3533096808" sldId="275"/>
            <ac:spMk id="5" creationId="{65DEEAC6-B23A-4A36-9CBA-8A313D09177D}"/>
          </ac:spMkLst>
        </pc:spChg>
        <pc:graphicFrameChg chg="add del">
          <ac:chgData name="Yang, Shengming - ARS" userId="37bd5b25-7571-49cb-bfc8-588a18706c35" providerId="ADAL" clId="{B5D363EB-839F-47B9-8600-25543E252AEA}" dt="2020-10-15T17:29:51.465" v="942"/>
          <ac:graphicFrameMkLst>
            <pc:docMk/>
            <pc:sldMk cId="3533096808" sldId="275"/>
            <ac:graphicFrameMk id="6" creationId="{13614871-B979-4DC6-A19A-4965901C6328}"/>
          </ac:graphicFrameMkLst>
        </pc:graphicFrameChg>
        <pc:graphicFrameChg chg="add del mod modGraphic">
          <ac:chgData name="Yang, Shengming - ARS" userId="37bd5b25-7571-49cb-bfc8-588a18706c35" providerId="ADAL" clId="{B5D363EB-839F-47B9-8600-25543E252AEA}" dt="2020-10-15T17:33:08.995" v="950" actId="478"/>
          <ac:graphicFrameMkLst>
            <pc:docMk/>
            <pc:sldMk cId="3533096808" sldId="275"/>
            <ac:graphicFrameMk id="7" creationId="{9781B1FD-0563-4C94-8084-672E338CA51E}"/>
          </ac:graphicFrameMkLst>
        </pc:graphicFrameChg>
        <pc:graphicFrameChg chg="add mod modGraphic">
          <ac:chgData name="Yang, Shengming - ARS" userId="37bd5b25-7571-49cb-bfc8-588a18706c35" providerId="ADAL" clId="{B5D363EB-839F-47B9-8600-25543E252AEA}" dt="2020-10-15T17:35:59.108" v="1123" actId="1076"/>
          <ac:graphicFrameMkLst>
            <pc:docMk/>
            <pc:sldMk cId="3533096808" sldId="275"/>
            <ac:graphicFrameMk id="8" creationId="{591B3E76-9744-4FD4-BFE7-E6A3C5342E63}"/>
          </ac:graphicFrameMkLst>
        </pc:graphicFrameChg>
      </pc:sldChg>
      <pc:sldChg chg="modSp add ord">
        <pc:chgData name="Yang, Shengming - ARS" userId="37bd5b25-7571-49cb-bfc8-588a18706c35" providerId="ADAL" clId="{B5D363EB-839F-47B9-8600-25543E252AEA}" dt="2020-10-15T16:41:09.139" v="885" actId="20577"/>
        <pc:sldMkLst>
          <pc:docMk/>
          <pc:sldMk cId="2837097641" sldId="276"/>
        </pc:sldMkLst>
        <pc:spChg chg="mod">
          <ac:chgData name="Yang, Shengming - ARS" userId="37bd5b25-7571-49cb-bfc8-588a18706c35" providerId="ADAL" clId="{B5D363EB-839F-47B9-8600-25543E252AEA}" dt="2020-10-15T16:41:09.139" v="885" actId="20577"/>
          <ac:spMkLst>
            <pc:docMk/>
            <pc:sldMk cId="2837097641" sldId="276"/>
            <ac:spMk id="4" creationId="{FBBB6148-704A-4AB4-869F-6A797DE62C99}"/>
          </ac:spMkLst>
        </pc:spChg>
      </pc:sldChg>
    </pc:docChg>
  </pc:docChgLst>
  <pc:docChgLst>
    <pc:chgData name="Yang, Shengming - ARS" userId="37bd5b25-7571-49cb-bfc8-588a18706c35" providerId="ADAL" clId="{5A57E1F5-5970-4B04-89AA-441B71B783E8}"/>
    <pc:docChg chg="modSld">
      <pc:chgData name="Yang, Shengming - ARS" userId="37bd5b25-7571-49cb-bfc8-588a18706c35" providerId="ADAL" clId="{5A57E1F5-5970-4B04-89AA-441B71B783E8}" dt="2020-11-23T19:58:39.589" v="0" actId="20577"/>
      <pc:docMkLst>
        <pc:docMk/>
      </pc:docMkLst>
      <pc:sldChg chg="modSp">
        <pc:chgData name="Yang, Shengming - ARS" userId="37bd5b25-7571-49cb-bfc8-588a18706c35" providerId="ADAL" clId="{5A57E1F5-5970-4B04-89AA-441B71B783E8}" dt="2020-11-23T19:58:39.589" v="0" actId="20577"/>
        <pc:sldMkLst>
          <pc:docMk/>
          <pc:sldMk cId="397117098" sldId="278"/>
        </pc:sldMkLst>
        <pc:spChg chg="mod">
          <ac:chgData name="Yang, Shengming - ARS" userId="37bd5b25-7571-49cb-bfc8-588a18706c35" providerId="ADAL" clId="{5A57E1F5-5970-4B04-89AA-441B71B783E8}" dt="2020-11-23T19:58:39.589" v="0" actId="20577"/>
          <ac:spMkLst>
            <pc:docMk/>
            <pc:sldMk cId="397117098" sldId="278"/>
            <ac:spMk id="11" creationId="{151086C5-2219-4E9E-B4CE-D64E8CB945A2}"/>
          </ac:spMkLst>
        </pc:spChg>
      </pc:sldChg>
    </pc:docChg>
  </pc:docChgLst>
  <pc:docChgLst>
    <pc:chgData name="Yang, Shengming - ARS" userId="37bd5b25-7571-49cb-bfc8-588a18706c35" providerId="ADAL" clId="{848520BF-5587-4377-B74A-6E31DF6B5862}"/>
    <pc:docChg chg="undo custSel addSld delSld modSld modSection">
      <pc:chgData name="Yang, Shengming - ARS" userId="37bd5b25-7571-49cb-bfc8-588a18706c35" providerId="ADAL" clId="{848520BF-5587-4377-B74A-6E31DF6B5862}" dt="2020-11-26T05:16:30.815" v="70" actId="1076"/>
      <pc:docMkLst>
        <pc:docMk/>
      </pc:docMkLst>
      <pc:sldChg chg="modSp">
        <pc:chgData name="Yang, Shengming - ARS" userId="37bd5b25-7571-49cb-bfc8-588a18706c35" providerId="ADAL" clId="{848520BF-5587-4377-B74A-6E31DF6B5862}" dt="2020-11-26T04:47:02.807" v="12" actId="1076"/>
        <pc:sldMkLst>
          <pc:docMk/>
          <pc:sldMk cId="3472795872" sldId="256"/>
        </pc:sldMkLst>
        <pc:spChg chg="mod">
          <ac:chgData name="Yang, Shengming - ARS" userId="37bd5b25-7571-49cb-bfc8-588a18706c35" providerId="ADAL" clId="{848520BF-5587-4377-B74A-6E31DF6B5862}" dt="2020-11-26T04:46:33.618" v="1" actId="14100"/>
          <ac:spMkLst>
            <pc:docMk/>
            <pc:sldMk cId="3472795872" sldId="256"/>
            <ac:spMk id="47" creationId="{F64A5558-DD01-4C42-9732-51E96B3A8A5B}"/>
          </ac:spMkLst>
        </pc:spChg>
        <pc:grpChg chg="mod">
          <ac:chgData name="Yang, Shengming - ARS" userId="37bd5b25-7571-49cb-bfc8-588a18706c35" providerId="ADAL" clId="{848520BF-5587-4377-B74A-6E31DF6B5862}" dt="2020-11-26T04:47:02.807" v="12" actId="1076"/>
          <ac:grpSpMkLst>
            <pc:docMk/>
            <pc:sldMk cId="3472795872" sldId="256"/>
            <ac:grpSpMk id="9" creationId="{99BF5F7C-73F4-47CA-8C59-2D72B798BA28}"/>
          </ac:grpSpMkLst>
        </pc:grpChg>
      </pc:sldChg>
      <pc:sldChg chg="addSp delSp modSp del">
        <pc:chgData name="Yang, Shengming - ARS" userId="37bd5b25-7571-49cb-bfc8-588a18706c35" providerId="ADAL" clId="{848520BF-5587-4377-B74A-6E31DF6B5862}" dt="2020-11-26T04:54:04.713" v="35" actId="2696"/>
        <pc:sldMkLst>
          <pc:docMk/>
          <pc:sldMk cId="1679814745" sldId="280"/>
        </pc:sldMkLst>
        <pc:spChg chg="mod">
          <ac:chgData name="Yang, Shengming - ARS" userId="37bd5b25-7571-49cb-bfc8-588a18706c35" providerId="ADAL" clId="{848520BF-5587-4377-B74A-6E31DF6B5862}" dt="2020-11-26T04:47:55.590" v="13" actId="164"/>
          <ac:spMkLst>
            <pc:docMk/>
            <pc:sldMk cId="1679814745" sldId="280"/>
            <ac:spMk id="5" creationId="{9D545AF4-441E-46D5-912B-47A1C0DD7FF5}"/>
          </ac:spMkLst>
        </pc:spChg>
        <pc:spChg chg="mod">
          <ac:chgData name="Yang, Shengming - ARS" userId="37bd5b25-7571-49cb-bfc8-588a18706c35" providerId="ADAL" clId="{848520BF-5587-4377-B74A-6E31DF6B5862}" dt="2020-11-26T04:47:55.590" v="13" actId="164"/>
          <ac:spMkLst>
            <pc:docMk/>
            <pc:sldMk cId="1679814745" sldId="280"/>
            <ac:spMk id="6" creationId="{D6CA4CD4-07CB-43C7-8843-F14CC778B755}"/>
          </ac:spMkLst>
        </pc:spChg>
        <pc:spChg chg="mod">
          <ac:chgData name="Yang, Shengming - ARS" userId="37bd5b25-7571-49cb-bfc8-588a18706c35" providerId="ADAL" clId="{848520BF-5587-4377-B74A-6E31DF6B5862}" dt="2020-11-26T04:47:55.590" v="13" actId="164"/>
          <ac:spMkLst>
            <pc:docMk/>
            <pc:sldMk cId="1679814745" sldId="280"/>
            <ac:spMk id="7" creationId="{B8FB06CD-5BC8-46B8-AD91-7333EBB07679}"/>
          </ac:spMkLst>
        </pc:spChg>
        <pc:spChg chg="mod">
          <ac:chgData name="Yang, Shengming - ARS" userId="37bd5b25-7571-49cb-bfc8-588a18706c35" providerId="ADAL" clId="{848520BF-5587-4377-B74A-6E31DF6B5862}" dt="2020-11-26T04:47:55.590" v="13" actId="164"/>
          <ac:spMkLst>
            <pc:docMk/>
            <pc:sldMk cId="1679814745" sldId="280"/>
            <ac:spMk id="8" creationId="{8011E860-540A-4E2D-B176-10116D16C214}"/>
          </ac:spMkLst>
        </pc:spChg>
        <pc:spChg chg="mod">
          <ac:chgData name="Yang, Shengming - ARS" userId="37bd5b25-7571-49cb-bfc8-588a18706c35" providerId="ADAL" clId="{848520BF-5587-4377-B74A-6E31DF6B5862}" dt="2020-11-26T04:47:55.590" v="13" actId="164"/>
          <ac:spMkLst>
            <pc:docMk/>
            <pc:sldMk cId="1679814745" sldId="280"/>
            <ac:spMk id="9" creationId="{FA9C67D2-E3E5-4680-B9E1-611D2E70FB89}"/>
          </ac:spMkLst>
        </pc:spChg>
        <pc:spChg chg="mod">
          <ac:chgData name="Yang, Shengming - ARS" userId="37bd5b25-7571-49cb-bfc8-588a18706c35" providerId="ADAL" clId="{848520BF-5587-4377-B74A-6E31DF6B5862}" dt="2020-11-26T04:47:55.590" v="13" actId="164"/>
          <ac:spMkLst>
            <pc:docMk/>
            <pc:sldMk cId="1679814745" sldId="280"/>
            <ac:spMk id="10" creationId="{9F820F2F-35FC-4F25-B66D-CE4272B0876E}"/>
          </ac:spMkLst>
        </pc:spChg>
        <pc:spChg chg="mod">
          <ac:chgData name="Yang, Shengming - ARS" userId="37bd5b25-7571-49cb-bfc8-588a18706c35" providerId="ADAL" clId="{848520BF-5587-4377-B74A-6E31DF6B5862}" dt="2020-11-26T04:52:11.983" v="24" actId="1076"/>
          <ac:spMkLst>
            <pc:docMk/>
            <pc:sldMk cId="1679814745" sldId="280"/>
            <ac:spMk id="11" creationId="{151086C5-2219-4E9E-B4CE-D64E8CB945A2}"/>
          </ac:spMkLst>
        </pc:spChg>
        <pc:spChg chg="mod">
          <ac:chgData name="Yang, Shengming - ARS" userId="37bd5b25-7571-49cb-bfc8-588a18706c35" providerId="ADAL" clId="{848520BF-5587-4377-B74A-6E31DF6B5862}" dt="2020-11-26T04:47:55.590" v="13" actId="164"/>
          <ac:spMkLst>
            <pc:docMk/>
            <pc:sldMk cId="1679814745" sldId="280"/>
            <ac:spMk id="17" creationId="{54F01D90-7BA8-4290-A383-538A8AD0F271}"/>
          </ac:spMkLst>
        </pc:spChg>
        <pc:spChg chg="mod">
          <ac:chgData name="Yang, Shengming - ARS" userId="37bd5b25-7571-49cb-bfc8-588a18706c35" providerId="ADAL" clId="{848520BF-5587-4377-B74A-6E31DF6B5862}" dt="2020-11-26T04:47:55.590" v="13" actId="164"/>
          <ac:spMkLst>
            <pc:docMk/>
            <pc:sldMk cId="1679814745" sldId="280"/>
            <ac:spMk id="18" creationId="{50E26A3C-12E5-4D9B-8232-21547F46A2AD}"/>
          </ac:spMkLst>
        </pc:spChg>
        <pc:spChg chg="mod">
          <ac:chgData name="Yang, Shengming - ARS" userId="37bd5b25-7571-49cb-bfc8-588a18706c35" providerId="ADAL" clId="{848520BF-5587-4377-B74A-6E31DF6B5862}" dt="2020-11-26T04:47:55.590" v="13" actId="164"/>
          <ac:spMkLst>
            <pc:docMk/>
            <pc:sldMk cId="1679814745" sldId="280"/>
            <ac:spMk id="19" creationId="{F89DB3B0-84CA-44AA-8D02-6D5775C9ADD7}"/>
          </ac:spMkLst>
        </pc:spChg>
        <pc:spChg chg="mod">
          <ac:chgData name="Yang, Shengming - ARS" userId="37bd5b25-7571-49cb-bfc8-588a18706c35" providerId="ADAL" clId="{848520BF-5587-4377-B74A-6E31DF6B5862}" dt="2020-11-26T04:47:55.590" v="13" actId="164"/>
          <ac:spMkLst>
            <pc:docMk/>
            <pc:sldMk cId="1679814745" sldId="280"/>
            <ac:spMk id="20" creationId="{9A5A3F9B-9E19-4D53-B72B-1694D0DFF750}"/>
          </ac:spMkLst>
        </pc:spChg>
        <pc:spChg chg="mod">
          <ac:chgData name="Yang, Shengming - ARS" userId="37bd5b25-7571-49cb-bfc8-588a18706c35" providerId="ADAL" clId="{848520BF-5587-4377-B74A-6E31DF6B5862}" dt="2020-11-26T04:47:55.590" v="13" actId="164"/>
          <ac:spMkLst>
            <pc:docMk/>
            <pc:sldMk cId="1679814745" sldId="280"/>
            <ac:spMk id="21" creationId="{7D896E3D-E9D8-4301-9C59-5A87D304FB71}"/>
          </ac:spMkLst>
        </pc:spChg>
        <pc:spChg chg="mod">
          <ac:chgData name="Yang, Shengming - ARS" userId="37bd5b25-7571-49cb-bfc8-588a18706c35" providerId="ADAL" clId="{848520BF-5587-4377-B74A-6E31DF6B5862}" dt="2020-11-26T04:47:55.590" v="13" actId="164"/>
          <ac:spMkLst>
            <pc:docMk/>
            <pc:sldMk cId="1679814745" sldId="280"/>
            <ac:spMk id="37" creationId="{7C95D058-85EA-4860-BEE3-1D0EB9E617BC}"/>
          </ac:spMkLst>
        </pc:spChg>
        <pc:grpChg chg="add del mod">
          <ac:chgData name="Yang, Shengming - ARS" userId="37bd5b25-7571-49cb-bfc8-588a18706c35" providerId="ADAL" clId="{848520BF-5587-4377-B74A-6E31DF6B5862}" dt="2020-11-26T04:52:03.251" v="22" actId="478"/>
          <ac:grpSpMkLst>
            <pc:docMk/>
            <pc:sldMk cId="1679814745" sldId="280"/>
            <ac:grpSpMk id="2" creationId="{F562BDEF-A2B7-4AFE-AEA0-F18B53C8AA19}"/>
          </ac:grpSpMkLst>
        </pc:grpChg>
        <pc:picChg chg="mod">
          <ac:chgData name="Yang, Shengming - ARS" userId="37bd5b25-7571-49cb-bfc8-588a18706c35" providerId="ADAL" clId="{848520BF-5587-4377-B74A-6E31DF6B5862}" dt="2020-11-26T04:47:55.590" v="13" actId="164"/>
          <ac:picMkLst>
            <pc:docMk/>
            <pc:sldMk cId="1679814745" sldId="280"/>
            <ac:picMk id="36" creationId="{90BFFE2A-32FE-40F3-87AC-528E88811476}"/>
          </ac:picMkLst>
        </pc:picChg>
      </pc:sldChg>
      <pc:sldChg chg="addSp delSp modSp add">
        <pc:chgData name="Yang, Shengming - ARS" userId="37bd5b25-7571-49cb-bfc8-588a18706c35" providerId="ADAL" clId="{848520BF-5587-4377-B74A-6E31DF6B5862}" dt="2020-11-26T05:16:30.815" v="70" actId="1076"/>
        <pc:sldMkLst>
          <pc:docMk/>
          <pc:sldMk cId="324543320" sldId="281"/>
        </pc:sldMkLst>
        <pc:spChg chg="add mod">
          <ac:chgData name="Yang, Shengming - ARS" userId="37bd5b25-7571-49cb-bfc8-588a18706c35" providerId="ADAL" clId="{848520BF-5587-4377-B74A-6E31DF6B5862}" dt="2020-11-26T05:16:20.061" v="69" actId="1076"/>
          <ac:spMkLst>
            <pc:docMk/>
            <pc:sldMk cId="324543320" sldId="281"/>
            <ac:spMk id="3" creationId="{01767E60-D300-49C5-A880-19FF050F3693}"/>
          </ac:spMkLst>
        </pc:spChg>
        <pc:spChg chg="mod topLvl">
          <ac:chgData name="Yang, Shengming - ARS" userId="37bd5b25-7571-49cb-bfc8-588a18706c35" providerId="ADAL" clId="{848520BF-5587-4377-B74A-6E31DF6B5862}" dt="2020-11-26T05:16:30.815" v="70" actId="1076"/>
          <ac:spMkLst>
            <pc:docMk/>
            <pc:sldMk cId="324543320" sldId="281"/>
            <ac:spMk id="5" creationId="{9D545AF4-441E-46D5-912B-47A1C0DD7FF5}"/>
          </ac:spMkLst>
        </pc:spChg>
        <pc:spChg chg="mod topLvl">
          <ac:chgData name="Yang, Shengming - ARS" userId="37bd5b25-7571-49cb-bfc8-588a18706c35" providerId="ADAL" clId="{848520BF-5587-4377-B74A-6E31DF6B5862}" dt="2020-11-26T05:16:30.815" v="70" actId="1076"/>
          <ac:spMkLst>
            <pc:docMk/>
            <pc:sldMk cId="324543320" sldId="281"/>
            <ac:spMk id="6" creationId="{D6CA4CD4-07CB-43C7-8843-F14CC778B755}"/>
          </ac:spMkLst>
        </pc:spChg>
        <pc:spChg chg="mod topLvl">
          <ac:chgData name="Yang, Shengming - ARS" userId="37bd5b25-7571-49cb-bfc8-588a18706c35" providerId="ADAL" clId="{848520BF-5587-4377-B74A-6E31DF6B5862}" dt="2020-11-26T05:16:30.815" v="70" actId="1076"/>
          <ac:spMkLst>
            <pc:docMk/>
            <pc:sldMk cId="324543320" sldId="281"/>
            <ac:spMk id="7" creationId="{B8FB06CD-5BC8-46B8-AD91-7333EBB07679}"/>
          </ac:spMkLst>
        </pc:spChg>
        <pc:spChg chg="mod topLvl">
          <ac:chgData name="Yang, Shengming - ARS" userId="37bd5b25-7571-49cb-bfc8-588a18706c35" providerId="ADAL" clId="{848520BF-5587-4377-B74A-6E31DF6B5862}" dt="2020-11-26T05:16:30.815" v="70" actId="1076"/>
          <ac:spMkLst>
            <pc:docMk/>
            <pc:sldMk cId="324543320" sldId="281"/>
            <ac:spMk id="8" creationId="{8011E860-540A-4E2D-B176-10116D16C214}"/>
          </ac:spMkLst>
        </pc:spChg>
        <pc:spChg chg="mod topLvl">
          <ac:chgData name="Yang, Shengming - ARS" userId="37bd5b25-7571-49cb-bfc8-588a18706c35" providerId="ADAL" clId="{848520BF-5587-4377-B74A-6E31DF6B5862}" dt="2020-11-26T05:16:30.815" v="70" actId="1076"/>
          <ac:spMkLst>
            <pc:docMk/>
            <pc:sldMk cId="324543320" sldId="281"/>
            <ac:spMk id="9" creationId="{FA9C67D2-E3E5-4680-B9E1-611D2E70FB89}"/>
          </ac:spMkLst>
        </pc:spChg>
        <pc:spChg chg="mod topLvl">
          <ac:chgData name="Yang, Shengming - ARS" userId="37bd5b25-7571-49cb-bfc8-588a18706c35" providerId="ADAL" clId="{848520BF-5587-4377-B74A-6E31DF6B5862}" dt="2020-11-26T05:16:30.815" v="70" actId="1076"/>
          <ac:spMkLst>
            <pc:docMk/>
            <pc:sldMk cId="324543320" sldId="281"/>
            <ac:spMk id="10" creationId="{9F820F2F-35FC-4F25-B66D-CE4272B0876E}"/>
          </ac:spMkLst>
        </pc:spChg>
        <pc:spChg chg="del">
          <ac:chgData name="Yang, Shengming - ARS" userId="37bd5b25-7571-49cb-bfc8-588a18706c35" providerId="ADAL" clId="{848520BF-5587-4377-B74A-6E31DF6B5862}" dt="2020-11-26T04:52:18.762" v="25" actId="478"/>
          <ac:spMkLst>
            <pc:docMk/>
            <pc:sldMk cId="324543320" sldId="281"/>
            <ac:spMk id="11" creationId="{151086C5-2219-4E9E-B4CE-D64E8CB945A2}"/>
          </ac:spMkLst>
        </pc:spChg>
        <pc:spChg chg="mod topLvl">
          <ac:chgData name="Yang, Shengming - ARS" userId="37bd5b25-7571-49cb-bfc8-588a18706c35" providerId="ADAL" clId="{848520BF-5587-4377-B74A-6E31DF6B5862}" dt="2020-11-26T05:16:30.815" v="70" actId="1076"/>
          <ac:spMkLst>
            <pc:docMk/>
            <pc:sldMk cId="324543320" sldId="281"/>
            <ac:spMk id="17" creationId="{54F01D90-7BA8-4290-A383-538A8AD0F271}"/>
          </ac:spMkLst>
        </pc:spChg>
        <pc:spChg chg="mod topLvl">
          <ac:chgData name="Yang, Shengming - ARS" userId="37bd5b25-7571-49cb-bfc8-588a18706c35" providerId="ADAL" clId="{848520BF-5587-4377-B74A-6E31DF6B5862}" dt="2020-11-26T05:16:30.815" v="70" actId="1076"/>
          <ac:spMkLst>
            <pc:docMk/>
            <pc:sldMk cId="324543320" sldId="281"/>
            <ac:spMk id="18" creationId="{50E26A3C-12E5-4D9B-8232-21547F46A2AD}"/>
          </ac:spMkLst>
        </pc:spChg>
        <pc:spChg chg="mod topLvl">
          <ac:chgData name="Yang, Shengming - ARS" userId="37bd5b25-7571-49cb-bfc8-588a18706c35" providerId="ADAL" clId="{848520BF-5587-4377-B74A-6E31DF6B5862}" dt="2020-11-26T05:16:30.815" v="70" actId="1076"/>
          <ac:spMkLst>
            <pc:docMk/>
            <pc:sldMk cId="324543320" sldId="281"/>
            <ac:spMk id="19" creationId="{F89DB3B0-84CA-44AA-8D02-6D5775C9ADD7}"/>
          </ac:spMkLst>
        </pc:spChg>
        <pc:spChg chg="mod topLvl">
          <ac:chgData name="Yang, Shengming - ARS" userId="37bd5b25-7571-49cb-bfc8-588a18706c35" providerId="ADAL" clId="{848520BF-5587-4377-B74A-6E31DF6B5862}" dt="2020-11-26T05:16:30.815" v="70" actId="1076"/>
          <ac:spMkLst>
            <pc:docMk/>
            <pc:sldMk cId="324543320" sldId="281"/>
            <ac:spMk id="20" creationId="{9A5A3F9B-9E19-4D53-B72B-1694D0DFF750}"/>
          </ac:spMkLst>
        </pc:spChg>
        <pc:spChg chg="mod topLvl">
          <ac:chgData name="Yang, Shengming - ARS" userId="37bd5b25-7571-49cb-bfc8-588a18706c35" providerId="ADAL" clId="{848520BF-5587-4377-B74A-6E31DF6B5862}" dt="2020-11-26T05:16:30.815" v="70" actId="1076"/>
          <ac:spMkLst>
            <pc:docMk/>
            <pc:sldMk cId="324543320" sldId="281"/>
            <ac:spMk id="21" creationId="{7D896E3D-E9D8-4301-9C59-5A87D304FB71}"/>
          </ac:spMkLst>
        </pc:spChg>
        <pc:spChg chg="mod topLvl">
          <ac:chgData name="Yang, Shengming - ARS" userId="37bd5b25-7571-49cb-bfc8-588a18706c35" providerId="ADAL" clId="{848520BF-5587-4377-B74A-6E31DF6B5862}" dt="2020-11-26T05:16:30.815" v="70" actId="1076"/>
          <ac:spMkLst>
            <pc:docMk/>
            <pc:sldMk cId="324543320" sldId="281"/>
            <ac:spMk id="37" creationId="{7C95D058-85EA-4860-BEE3-1D0EB9E617BC}"/>
          </ac:spMkLst>
        </pc:spChg>
        <pc:grpChg chg="del mod">
          <ac:chgData name="Yang, Shengming - ARS" userId="37bd5b25-7571-49cb-bfc8-588a18706c35" providerId="ADAL" clId="{848520BF-5587-4377-B74A-6E31DF6B5862}" dt="2020-11-26T05:15:40.915" v="66" actId="165"/>
          <ac:grpSpMkLst>
            <pc:docMk/>
            <pc:sldMk cId="324543320" sldId="281"/>
            <ac:grpSpMk id="2" creationId="{F562BDEF-A2B7-4AFE-AEA0-F18B53C8AA19}"/>
          </ac:grpSpMkLst>
        </pc:grpChg>
        <pc:picChg chg="mod topLvl">
          <ac:chgData name="Yang, Shengming - ARS" userId="37bd5b25-7571-49cb-bfc8-588a18706c35" providerId="ADAL" clId="{848520BF-5587-4377-B74A-6E31DF6B5862}" dt="2020-11-26T05:16:30.815" v="70" actId="1076"/>
          <ac:picMkLst>
            <pc:docMk/>
            <pc:sldMk cId="324543320" sldId="281"/>
            <ac:picMk id="36" creationId="{90BFFE2A-32FE-40F3-87AC-528E88811476}"/>
          </ac:picMkLst>
        </pc:picChg>
      </pc:sldChg>
    </pc:docChg>
  </pc:docChgLst>
  <pc:docChgLst>
    <pc:chgData name="Yang, Shengming - ARS" userId="37bd5b25-7571-49cb-bfc8-588a18706c35" providerId="ADAL" clId="{85BC0CF0-7E1D-4348-8889-087AF0C70A0D}"/>
    <pc:docChg chg="undo redo custSel addSld delSld modSld sldOrd delSection modSection">
      <pc:chgData name="Yang, Shengming - ARS" userId="37bd5b25-7571-49cb-bfc8-588a18706c35" providerId="ADAL" clId="{85BC0CF0-7E1D-4348-8889-087AF0C70A0D}" dt="2020-08-05T13:43:50.027" v="6645" actId="1036"/>
      <pc:docMkLst>
        <pc:docMk/>
      </pc:docMkLst>
      <pc:sldChg chg="del">
        <pc:chgData name="Yang, Shengming - ARS" userId="37bd5b25-7571-49cb-bfc8-588a18706c35" providerId="ADAL" clId="{85BC0CF0-7E1D-4348-8889-087AF0C70A0D}" dt="2020-07-22T18:57:38.312" v="1" actId="2696"/>
        <pc:sldMkLst>
          <pc:docMk/>
          <pc:sldMk cId="1180676847" sldId="257"/>
        </pc:sldMkLst>
      </pc:sldChg>
      <pc:sldChg chg="del">
        <pc:chgData name="Yang, Shengming - ARS" userId="37bd5b25-7571-49cb-bfc8-588a18706c35" providerId="ADAL" clId="{85BC0CF0-7E1D-4348-8889-087AF0C70A0D}" dt="2020-07-22T18:57:30.346" v="0" actId="2696"/>
        <pc:sldMkLst>
          <pc:docMk/>
          <pc:sldMk cId="59797898" sldId="258"/>
        </pc:sldMkLst>
      </pc:sldChg>
      <pc:sldChg chg="modSp">
        <pc:chgData name="Yang, Shengming - ARS" userId="37bd5b25-7571-49cb-bfc8-588a18706c35" providerId="ADAL" clId="{85BC0CF0-7E1D-4348-8889-087AF0C70A0D}" dt="2020-08-05T13:37:39.743" v="6577" actId="20577"/>
        <pc:sldMkLst>
          <pc:docMk/>
          <pc:sldMk cId="848224285" sldId="259"/>
        </pc:sldMkLst>
        <pc:spChg chg="mod">
          <ac:chgData name="Yang, Shengming - ARS" userId="37bd5b25-7571-49cb-bfc8-588a18706c35" providerId="ADAL" clId="{85BC0CF0-7E1D-4348-8889-087AF0C70A0D}" dt="2020-08-05T13:37:24.541" v="6575" actId="20577"/>
          <ac:spMkLst>
            <pc:docMk/>
            <pc:sldMk cId="848224285" sldId="259"/>
            <ac:spMk id="2" creationId="{FDA5C28D-7D4A-4715-84E7-754ED6B9545E}"/>
          </ac:spMkLst>
        </pc:spChg>
        <pc:graphicFrameChg chg="mod modGraphic">
          <ac:chgData name="Yang, Shengming - ARS" userId="37bd5b25-7571-49cb-bfc8-588a18706c35" providerId="ADAL" clId="{85BC0CF0-7E1D-4348-8889-087AF0C70A0D}" dt="2020-08-05T13:37:39.743" v="6577" actId="20577"/>
          <ac:graphicFrameMkLst>
            <pc:docMk/>
            <pc:sldMk cId="848224285" sldId="259"/>
            <ac:graphicFrameMk id="5" creationId="{13BCD5CB-AC6B-4CEE-ABD6-F7964BFE6158}"/>
          </ac:graphicFrameMkLst>
        </pc:graphicFrameChg>
      </pc:sldChg>
      <pc:sldChg chg="modSp del">
        <pc:chgData name="Yang, Shengming - ARS" userId="37bd5b25-7571-49cb-bfc8-588a18706c35" providerId="ADAL" clId="{85BC0CF0-7E1D-4348-8889-087AF0C70A0D}" dt="2020-07-30T20:00:34.922" v="4745" actId="2696"/>
        <pc:sldMkLst>
          <pc:docMk/>
          <pc:sldMk cId="33112514" sldId="260"/>
        </pc:sldMkLst>
        <pc:spChg chg="mod">
          <ac:chgData name="Yang, Shengming - ARS" userId="37bd5b25-7571-49cb-bfc8-588a18706c35" providerId="ADAL" clId="{85BC0CF0-7E1D-4348-8889-087AF0C70A0D}" dt="2020-07-22T18:57:46.206" v="5" actId="20577"/>
          <ac:spMkLst>
            <pc:docMk/>
            <pc:sldMk cId="33112514" sldId="260"/>
            <ac:spMk id="15" creationId="{AFC10BE1-5A2D-45CE-A105-3813AB2EAC8C}"/>
          </ac:spMkLst>
        </pc:spChg>
      </pc:sldChg>
      <pc:sldChg chg="addSp delSp modSp add mod ord setBg modNotesTx">
        <pc:chgData name="Yang, Shengming - ARS" userId="37bd5b25-7571-49cb-bfc8-588a18706c35" providerId="ADAL" clId="{85BC0CF0-7E1D-4348-8889-087AF0C70A0D}" dt="2020-08-03T18:51:18.080" v="6571" actId="1038"/>
        <pc:sldMkLst>
          <pc:docMk/>
          <pc:sldMk cId="2740942422" sldId="261"/>
        </pc:sldMkLst>
        <pc:spChg chg="del">
          <ac:chgData name="Yang, Shengming - ARS" userId="37bd5b25-7571-49cb-bfc8-588a18706c35" providerId="ADAL" clId="{85BC0CF0-7E1D-4348-8889-087AF0C70A0D}" dt="2020-07-22T19:04:56.447" v="9" actId="478"/>
          <ac:spMkLst>
            <pc:docMk/>
            <pc:sldMk cId="2740942422" sldId="261"/>
            <ac:spMk id="2" creationId="{558DECC8-593A-43C4-A275-4529E929A590}"/>
          </ac:spMkLst>
        </pc:spChg>
        <pc:spChg chg="add mod">
          <ac:chgData name="Yang, Shengming - ARS" userId="37bd5b25-7571-49cb-bfc8-588a18706c35" providerId="ADAL" clId="{85BC0CF0-7E1D-4348-8889-087AF0C70A0D}" dt="2020-08-03T18:51:13.024" v="6567" actId="1036"/>
          <ac:spMkLst>
            <pc:docMk/>
            <pc:sldMk cId="2740942422" sldId="261"/>
            <ac:spMk id="2" creationId="{75C218B0-1813-4C0C-A0C4-0A88732F8A8E}"/>
          </ac:spMkLst>
        </pc:spChg>
        <pc:spChg chg="del">
          <ac:chgData name="Yang, Shengming - ARS" userId="37bd5b25-7571-49cb-bfc8-588a18706c35" providerId="ADAL" clId="{85BC0CF0-7E1D-4348-8889-087AF0C70A0D}" dt="2020-07-22T19:04:56.447" v="9" actId="478"/>
          <ac:spMkLst>
            <pc:docMk/>
            <pc:sldMk cId="2740942422" sldId="261"/>
            <ac:spMk id="3" creationId="{D3730590-ECA8-447F-89BA-A6B75A43C25B}"/>
          </ac:spMkLst>
        </pc:spChg>
        <pc:spChg chg="add mod">
          <ac:chgData name="Yang, Shengming - ARS" userId="37bd5b25-7571-49cb-bfc8-588a18706c35" providerId="ADAL" clId="{85BC0CF0-7E1D-4348-8889-087AF0C70A0D}" dt="2020-08-03T18:49:22.530" v="6549" actId="20577"/>
          <ac:spMkLst>
            <pc:docMk/>
            <pc:sldMk cId="2740942422" sldId="261"/>
            <ac:spMk id="4" creationId="{57386490-3C8C-4BB8-A26E-ECC3AF2E8D32}"/>
          </ac:spMkLst>
        </pc:spChg>
        <pc:spChg chg="add mod">
          <ac:chgData name="Yang, Shengming - ARS" userId="37bd5b25-7571-49cb-bfc8-588a18706c35" providerId="ADAL" clId="{85BC0CF0-7E1D-4348-8889-087AF0C70A0D}" dt="2020-08-03T18:51:18.080" v="6571" actId="1038"/>
          <ac:spMkLst>
            <pc:docMk/>
            <pc:sldMk cId="2740942422" sldId="261"/>
            <ac:spMk id="6" creationId="{7FEC7554-F02F-4F20-9E3E-4C26793A48AD}"/>
          </ac:spMkLst>
        </pc:spChg>
        <pc:spChg chg="add del mod">
          <ac:chgData name="Yang, Shengming - ARS" userId="37bd5b25-7571-49cb-bfc8-588a18706c35" providerId="ADAL" clId="{85BC0CF0-7E1D-4348-8889-087AF0C70A0D}" dt="2020-07-27T22:49:01.550" v="1634" actId="478"/>
          <ac:spMkLst>
            <pc:docMk/>
            <pc:sldMk cId="2740942422" sldId="261"/>
            <ac:spMk id="12" creationId="{9EA2FF78-B858-4BF0-9983-5292F87C6271}"/>
          </ac:spMkLst>
        </pc:spChg>
        <pc:spChg chg="add del mod">
          <ac:chgData name="Yang, Shengming - ARS" userId="37bd5b25-7571-49cb-bfc8-588a18706c35" providerId="ADAL" clId="{85BC0CF0-7E1D-4348-8889-087AF0C70A0D}" dt="2020-07-27T22:49:01.550" v="1634" actId="478"/>
          <ac:spMkLst>
            <pc:docMk/>
            <pc:sldMk cId="2740942422" sldId="261"/>
            <ac:spMk id="13" creationId="{DA34F74E-EA42-4B21-814E-61FB0A3B88A8}"/>
          </ac:spMkLst>
        </pc:spChg>
        <pc:spChg chg="add del mod">
          <ac:chgData name="Yang, Shengming - ARS" userId="37bd5b25-7571-49cb-bfc8-588a18706c35" providerId="ADAL" clId="{85BC0CF0-7E1D-4348-8889-087AF0C70A0D}" dt="2020-07-23T22:05:30.480" v="675" actId="478"/>
          <ac:spMkLst>
            <pc:docMk/>
            <pc:sldMk cId="2740942422" sldId="261"/>
            <ac:spMk id="14" creationId="{55CFAA38-0554-40E6-8A54-15F572B901F0}"/>
          </ac:spMkLst>
        </pc:spChg>
        <pc:spChg chg="add del mod">
          <ac:chgData name="Yang, Shengming - ARS" userId="37bd5b25-7571-49cb-bfc8-588a18706c35" providerId="ADAL" clId="{85BC0CF0-7E1D-4348-8889-087AF0C70A0D}" dt="2020-07-27T22:49:01.550" v="1634" actId="478"/>
          <ac:spMkLst>
            <pc:docMk/>
            <pc:sldMk cId="2740942422" sldId="261"/>
            <ac:spMk id="15" creationId="{4D72913C-1B27-4A69-9035-6AF4DB91DB9E}"/>
          </ac:spMkLst>
        </pc:spChg>
        <pc:spChg chg="add del mod">
          <ac:chgData name="Yang, Shengming - ARS" userId="37bd5b25-7571-49cb-bfc8-588a18706c35" providerId="ADAL" clId="{85BC0CF0-7E1D-4348-8889-087AF0C70A0D}" dt="2020-07-27T22:49:01.550" v="1634" actId="478"/>
          <ac:spMkLst>
            <pc:docMk/>
            <pc:sldMk cId="2740942422" sldId="261"/>
            <ac:spMk id="16" creationId="{D9FC3F91-A0E2-4F99-81E8-52108748F4ED}"/>
          </ac:spMkLst>
        </pc:spChg>
        <pc:spChg chg="add del mod">
          <ac:chgData name="Yang, Shengming - ARS" userId="37bd5b25-7571-49cb-bfc8-588a18706c35" providerId="ADAL" clId="{85BC0CF0-7E1D-4348-8889-087AF0C70A0D}" dt="2020-07-27T22:49:01.550" v="1634" actId="478"/>
          <ac:spMkLst>
            <pc:docMk/>
            <pc:sldMk cId="2740942422" sldId="261"/>
            <ac:spMk id="31" creationId="{482B12A2-BF4D-46C7-9425-23DF19BB464F}"/>
          </ac:spMkLst>
        </pc:spChg>
        <pc:graphicFrameChg chg="add del mod">
          <ac:chgData name="Yang, Shengming - ARS" userId="37bd5b25-7571-49cb-bfc8-588a18706c35" providerId="ADAL" clId="{85BC0CF0-7E1D-4348-8889-087AF0C70A0D}" dt="2020-07-27T22:49:11.269" v="1636" actId="478"/>
          <ac:graphicFrameMkLst>
            <pc:docMk/>
            <pc:sldMk cId="2740942422" sldId="261"/>
            <ac:graphicFrameMk id="4" creationId="{8ADDCA67-16AF-45BA-B310-1CFDEE181580}"/>
          </ac:graphicFrameMkLst>
        </pc:graphicFrameChg>
        <pc:graphicFrameChg chg="add del mod">
          <ac:chgData name="Yang, Shengming - ARS" userId="37bd5b25-7571-49cb-bfc8-588a18706c35" providerId="ADAL" clId="{85BC0CF0-7E1D-4348-8889-087AF0C70A0D}" dt="2020-07-27T22:49:14.741" v="1637" actId="478"/>
          <ac:graphicFrameMkLst>
            <pc:docMk/>
            <pc:sldMk cId="2740942422" sldId="261"/>
            <ac:graphicFrameMk id="32" creationId="{93ABB311-03A1-4E4D-AC78-D50201DE69DE}"/>
          </ac:graphicFrameMkLst>
        </pc:graphicFrameChg>
        <pc:picChg chg="add del mod modCrop">
          <ac:chgData name="Yang, Shengming - ARS" userId="37bd5b25-7571-49cb-bfc8-588a18706c35" providerId="ADAL" clId="{85BC0CF0-7E1D-4348-8889-087AF0C70A0D}" dt="2020-07-23T21:33:31.359" v="491" actId="478"/>
          <ac:picMkLst>
            <pc:docMk/>
            <pc:sldMk cId="2740942422" sldId="261"/>
            <ac:picMk id="2" creationId="{6766CA91-9C35-4162-AB36-3AD4BB2F9375}"/>
          </ac:picMkLst>
        </pc:picChg>
        <pc:picChg chg="add del mod modCrop">
          <ac:chgData name="Yang, Shengming - ARS" userId="37bd5b25-7571-49cb-bfc8-588a18706c35" providerId="ADAL" clId="{85BC0CF0-7E1D-4348-8889-087AF0C70A0D}" dt="2020-07-27T22:47:20.508" v="1618" actId="478"/>
          <ac:picMkLst>
            <pc:docMk/>
            <pc:sldMk cId="2740942422" sldId="261"/>
            <ac:picMk id="3" creationId="{994A1F39-0E7C-40E3-BF7A-278440F47B62}"/>
          </ac:picMkLst>
        </pc:picChg>
        <pc:picChg chg="add del mod modCrop">
          <ac:chgData name="Yang, Shengming - ARS" userId="37bd5b25-7571-49cb-bfc8-588a18706c35" providerId="ADAL" clId="{85BC0CF0-7E1D-4348-8889-087AF0C70A0D}" dt="2020-07-27T22:49:04.365" v="1635" actId="478"/>
          <ac:picMkLst>
            <pc:docMk/>
            <pc:sldMk cId="2740942422" sldId="261"/>
            <ac:picMk id="5" creationId="{3271D007-CF45-4AAC-8B00-61DC12240E1D}"/>
          </ac:picMkLst>
        </pc:picChg>
        <pc:picChg chg="add del mod modCrop">
          <ac:chgData name="Yang, Shengming - ARS" userId="37bd5b25-7571-49cb-bfc8-588a18706c35" providerId="ADAL" clId="{85BC0CF0-7E1D-4348-8889-087AF0C70A0D}" dt="2020-07-27T22:49:04.365" v="1635" actId="478"/>
          <ac:picMkLst>
            <pc:docMk/>
            <pc:sldMk cId="2740942422" sldId="261"/>
            <ac:picMk id="6" creationId="{4594B704-9F0F-4408-BE7B-E58ECBC8B144}"/>
          </ac:picMkLst>
        </pc:picChg>
        <pc:picChg chg="add mod modCrop">
          <ac:chgData name="Yang, Shengming - ARS" userId="37bd5b25-7571-49cb-bfc8-588a18706c35" providerId="ADAL" clId="{85BC0CF0-7E1D-4348-8889-087AF0C70A0D}" dt="2020-08-03T18:50:36.479" v="6551" actId="1076"/>
          <ac:picMkLst>
            <pc:docMk/>
            <pc:sldMk cId="2740942422" sldId="261"/>
            <ac:picMk id="7" creationId="{0B1B0E5D-21FC-45D5-BE77-A83A76A73E3C}"/>
          </ac:picMkLst>
        </pc:picChg>
        <pc:picChg chg="add del mod">
          <ac:chgData name="Yang, Shengming - ARS" userId="37bd5b25-7571-49cb-bfc8-588a18706c35" providerId="ADAL" clId="{85BC0CF0-7E1D-4348-8889-087AF0C70A0D}" dt="2020-07-23T21:31:57.415" v="422"/>
          <ac:picMkLst>
            <pc:docMk/>
            <pc:sldMk cId="2740942422" sldId="261"/>
            <ac:picMk id="7" creationId="{A5F499FC-D47C-4292-9FD7-77F1CE8646D2}"/>
          </ac:picMkLst>
        </pc:picChg>
        <pc:picChg chg="add del mod modCrop">
          <ac:chgData name="Yang, Shengming - ARS" userId="37bd5b25-7571-49cb-bfc8-588a18706c35" providerId="ADAL" clId="{85BC0CF0-7E1D-4348-8889-087AF0C70A0D}" dt="2020-07-27T22:49:04.365" v="1635" actId="478"/>
          <ac:picMkLst>
            <pc:docMk/>
            <pc:sldMk cId="2740942422" sldId="261"/>
            <ac:picMk id="8" creationId="{8526B62D-0B35-46E7-85B8-747A39A086D0}"/>
          </ac:picMkLst>
        </pc:picChg>
        <pc:picChg chg="add del mod modCrop">
          <ac:chgData name="Yang, Shengming - ARS" userId="37bd5b25-7571-49cb-bfc8-588a18706c35" providerId="ADAL" clId="{85BC0CF0-7E1D-4348-8889-087AF0C70A0D}" dt="2020-07-23T21:33:31.359" v="491" actId="478"/>
          <ac:picMkLst>
            <pc:docMk/>
            <pc:sldMk cId="2740942422" sldId="261"/>
            <ac:picMk id="9" creationId="{0DDA2517-0CB5-48D1-BAA4-D241386AF431}"/>
          </ac:picMkLst>
        </pc:picChg>
        <pc:picChg chg="add del mod modCrop">
          <ac:chgData name="Yang, Shengming - ARS" userId="37bd5b25-7571-49cb-bfc8-588a18706c35" providerId="ADAL" clId="{85BC0CF0-7E1D-4348-8889-087AF0C70A0D}" dt="2020-07-27T22:49:04.365" v="1635" actId="478"/>
          <ac:picMkLst>
            <pc:docMk/>
            <pc:sldMk cId="2740942422" sldId="261"/>
            <ac:picMk id="10" creationId="{5B3AE12C-E5AA-4C66-9038-402329A2FC4A}"/>
          </ac:picMkLst>
        </pc:picChg>
        <pc:picChg chg="add mod modCrop">
          <ac:chgData name="Yang, Shengming - ARS" userId="37bd5b25-7571-49cb-bfc8-588a18706c35" providerId="ADAL" clId="{85BC0CF0-7E1D-4348-8889-087AF0C70A0D}" dt="2020-08-03T18:50:36.479" v="6551" actId="1076"/>
          <ac:picMkLst>
            <pc:docMk/>
            <pc:sldMk cId="2740942422" sldId="261"/>
            <ac:picMk id="11" creationId="{DEE2E6AC-E0A4-45F1-B994-B96C4038E80B}"/>
          </ac:picMkLst>
        </pc:picChg>
        <pc:picChg chg="add del mod modCrop">
          <ac:chgData name="Yang, Shengming - ARS" userId="37bd5b25-7571-49cb-bfc8-588a18706c35" providerId="ADAL" clId="{85BC0CF0-7E1D-4348-8889-087AF0C70A0D}" dt="2020-07-27T15:37:22.713" v="1080" actId="478"/>
          <ac:picMkLst>
            <pc:docMk/>
            <pc:sldMk cId="2740942422" sldId="261"/>
            <ac:picMk id="30" creationId="{394539B2-C264-476D-A515-48DAB82F4923}"/>
          </ac:picMkLst>
        </pc:picChg>
        <pc:cxnChg chg="add del mod">
          <ac:chgData name="Yang, Shengming - ARS" userId="37bd5b25-7571-49cb-bfc8-588a18706c35" providerId="ADAL" clId="{85BC0CF0-7E1D-4348-8889-087AF0C70A0D}" dt="2020-07-27T22:49:01.550" v="1634" actId="478"/>
          <ac:cxnSpMkLst>
            <pc:docMk/>
            <pc:sldMk cId="2740942422" sldId="261"/>
            <ac:cxnSpMk id="18" creationId="{0CD9E9BC-2A7A-4BBA-BC46-1C88206E4E75}"/>
          </ac:cxnSpMkLst>
        </pc:cxnChg>
        <pc:cxnChg chg="add del mod">
          <ac:chgData name="Yang, Shengming - ARS" userId="37bd5b25-7571-49cb-bfc8-588a18706c35" providerId="ADAL" clId="{85BC0CF0-7E1D-4348-8889-087AF0C70A0D}" dt="2020-07-27T22:49:01.550" v="1634" actId="478"/>
          <ac:cxnSpMkLst>
            <pc:docMk/>
            <pc:sldMk cId="2740942422" sldId="261"/>
            <ac:cxnSpMk id="22" creationId="{35328106-C5DF-43ED-B364-15C28CE4AB3B}"/>
          </ac:cxnSpMkLst>
        </pc:cxnChg>
        <pc:cxnChg chg="add del mod">
          <ac:chgData name="Yang, Shengming - ARS" userId="37bd5b25-7571-49cb-bfc8-588a18706c35" providerId="ADAL" clId="{85BC0CF0-7E1D-4348-8889-087AF0C70A0D}" dt="2020-07-27T22:49:01.550" v="1634" actId="478"/>
          <ac:cxnSpMkLst>
            <pc:docMk/>
            <pc:sldMk cId="2740942422" sldId="261"/>
            <ac:cxnSpMk id="23" creationId="{12FAC7FC-5389-457A-AE73-03B524EA346F}"/>
          </ac:cxnSpMkLst>
        </pc:cxnChg>
        <pc:cxnChg chg="add del mod">
          <ac:chgData name="Yang, Shengming - ARS" userId="37bd5b25-7571-49cb-bfc8-588a18706c35" providerId="ADAL" clId="{85BC0CF0-7E1D-4348-8889-087AF0C70A0D}" dt="2020-07-27T22:49:01.550" v="1634" actId="478"/>
          <ac:cxnSpMkLst>
            <pc:docMk/>
            <pc:sldMk cId="2740942422" sldId="261"/>
            <ac:cxnSpMk id="24" creationId="{699BE69F-5C5E-4B98-9594-5138ACBF6325}"/>
          </ac:cxnSpMkLst>
        </pc:cxnChg>
      </pc:sldChg>
      <pc:sldChg chg="addSp delSp modSp add ord modNotesTx">
        <pc:chgData name="Yang, Shengming - ARS" userId="37bd5b25-7571-49cb-bfc8-588a18706c35" providerId="ADAL" clId="{85BC0CF0-7E1D-4348-8889-087AF0C70A0D}" dt="2020-08-03T18:42:29.021" v="6486"/>
        <pc:sldMkLst>
          <pc:docMk/>
          <pc:sldMk cId="2120339239" sldId="262"/>
        </pc:sldMkLst>
        <pc:spChg chg="del">
          <ac:chgData name="Yang, Shengming - ARS" userId="37bd5b25-7571-49cb-bfc8-588a18706c35" providerId="ADAL" clId="{85BC0CF0-7E1D-4348-8889-087AF0C70A0D}" dt="2020-07-23T21:33:43.489" v="492" actId="478"/>
          <ac:spMkLst>
            <pc:docMk/>
            <pc:sldMk cId="2120339239" sldId="262"/>
            <ac:spMk id="2" creationId="{232AC5E2-E089-4C64-87B3-94D1DE9E5AF0}"/>
          </ac:spMkLst>
        </pc:spChg>
        <pc:spChg chg="del">
          <ac:chgData name="Yang, Shengming - ARS" userId="37bd5b25-7571-49cb-bfc8-588a18706c35" providerId="ADAL" clId="{85BC0CF0-7E1D-4348-8889-087AF0C70A0D}" dt="2020-07-23T21:33:43.489" v="492" actId="478"/>
          <ac:spMkLst>
            <pc:docMk/>
            <pc:sldMk cId="2120339239" sldId="262"/>
            <ac:spMk id="3" creationId="{7CDE81DC-383F-469F-9D93-1B16C4532C02}"/>
          </ac:spMkLst>
        </pc:spChg>
        <pc:spChg chg="add mod">
          <ac:chgData name="Yang, Shengming - ARS" userId="37bd5b25-7571-49cb-bfc8-588a18706c35" providerId="ADAL" clId="{85BC0CF0-7E1D-4348-8889-087AF0C70A0D}" dt="2020-08-03T18:36:56.139" v="6462" actId="14100"/>
          <ac:spMkLst>
            <pc:docMk/>
            <pc:sldMk cId="2120339239" sldId="262"/>
            <ac:spMk id="16" creationId="{C6FD61C6-3BC7-436C-ABE8-55EABE8EBFB5}"/>
          </ac:spMkLst>
        </pc:spChg>
        <pc:spChg chg="add mod">
          <ac:chgData name="Yang, Shengming - ARS" userId="37bd5b25-7571-49cb-bfc8-588a18706c35" providerId="ADAL" clId="{85BC0CF0-7E1D-4348-8889-087AF0C70A0D}" dt="2020-08-03T18:36:56.139" v="6462" actId="14100"/>
          <ac:spMkLst>
            <pc:docMk/>
            <pc:sldMk cId="2120339239" sldId="262"/>
            <ac:spMk id="26" creationId="{71AD8D21-3A30-4101-8D28-39DAF7E43A8E}"/>
          </ac:spMkLst>
        </pc:spChg>
        <pc:spChg chg="add mod">
          <ac:chgData name="Yang, Shengming - ARS" userId="37bd5b25-7571-49cb-bfc8-588a18706c35" providerId="ADAL" clId="{85BC0CF0-7E1D-4348-8889-087AF0C70A0D}" dt="2020-08-03T18:36:56.139" v="6462" actId="14100"/>
          <ac:spMkLst>
            <pc:docMk/>
            <pc:sldMk cId="2120339239" sldId="262"/>
            <ac:spMk id="27" creationId="{18958223-2F67-45C7-AFE2-81BFC5B9F135}"/>
          </ac:spMkLst>
        </pc:spChg>
        <pc:spChg chg="add mod">
          <ac:chgData name="Yang, Shengming - ARS" userId="37bd5b25-7571-49cb-bfc8-588a18706c35" providerId="ADAL" clId="{85BC0CF0-7E1D-4348-8889-087AF0C70A0D}" dt="2020-08-03T18:36:56.139" v="6462" actId="14100"/>
          <ac:spMkLst>
            <pc:docMk/>
            <pc:sldMk cId="2120339239" sldId="262"/>
            <ac:spMk id="28" creationId="{CBA9E911-8050-4405-B4EE-ECB9A48BF7B9}"/>
          </ac:spMkLst>
        </pc:spChg>
        <pc:spChg chg="add mod">
          <ac:chgData name="Yang, Shengming - ARS" userId="37bd5b25-7571-49cb-bfc8-588a18706c35" providerId="ADAL" clId="{85BC0CF0-7E1D-4348-8889-087AF0C70A0D}" dt="2020-08-03T18:36:56.139" v="6462" actId="14100"/>
          <ac:spMkLst>
            <pc:docMk/>
            <pc:sldMk cId="2120339239" sldId="262"/>
            <ac:spMk id="29" creationId="{BDB9D3DC-C5A0-499D-9947-712A7929F7A9}"/>
          </ac:spMkLst>
        </pc:spChg>
        <pc:spChg chg="add mod">
          <ac:chgData name="Yang, Shengming - ARS" userId="37bd5b25-7571-49cb-bfc8-588a18706c35" providerId="ADAL" clId="{85BC0CF0-7E1D-4348-8889-087AF0C70A0D}" dt="2020-08-03T18:36:56.139" v="6462" actId="14100"/>
          <ac:spMkLst>
            <pc:docMk/>
            <pc:sldMk cId="2120339239" sldId="262"/>
            <ac:spMk id="30" creationId="{431FC7BD-8AAC-4104-B64E-9393D48D8CC2}"/>
          </ac:spMkLst>
        </pc:spChg>
        <pc:spChg chg="add mod">
          <ac:chgData name="Yang, Shengming - ARS" userId="37bd5b25-7571-49cb-bfc8-588a18706c35" providerId="ADAL" clId="{85BC0CF0-7E1D-4348-8889-087AF0C70A0D}" dt="2020-08-03T18:36:56.139" v="6462" actId="14100"/>
          <ac:spMkLst>
            <pc:docMk/>
            <pc:sldMk cId="2120339239" sldId="262"/>
            <ac:spMk id="31" creationId="{08758E7D-720A-4EBD-8650-5FC5204DD8AE}"/>
          </ac:spMkLst>
        </pc:spChg>
        <pc:spChg chg="add mod">
          <ac:chgData name="Yang, Shengming - ARS" userId="37bd5b25-7571-49cb-bfc8-588a18706c35" providerId="ADAL" clId="{85BC0CF0-7E1D-4348-8889-087AF0C70A0D}" dt="2020-08-03T18:36:56.139" v="6462" actId="14100"/>
          <ac:spMkLst>
            <pc:docMk/>
            <pc:sldMk cId="2120339239" sldId="262"/>
            <ac:spMk id="32" creationId="{06F873D1-3D15-480A-8A1E-E3C73872D850}"/>
          </ac:spMkLst>
        </pc:spChg>
        <pc:spChg chg="add mod">
          <ac:chgData name="Yang, Shengming - ARS" userId="37bd5b25-7571-49cb-bfc8-588a18706c35" providerId="ADAL" clId="{85BC0CF0-7E1D-4348-8889-087AF0C70A0D}" dt="2020-08-03T18:36:56.139" v="6462" actId="14100"/>
          <ac:spMkLst>
            <pc:docMk/>
            <pc:sldMk cId="2120339239" sldId="262"/>
            <ac:spMk id="33" creationId="{F26B6896-056A-46A1-AFED-5C2172F4B228}"/>
          </ac:spMkLst>
        </pc:spChg>
        <pc:spChg chg="add mod">
          <ac:chgData name="Yang, Shengming - ARS" userId="37bd5b25-7571-49cb-bfc8-588a18706c35" providerId="ADAL" clId="{85BC0CF0-7E1D-4348-8889-087AF0C70A0D}" dt="2020-08-03T18:36:56.139" v="6462" actId="14100"/>
          <ac:spMkLst>
            <pc:docMk/>
            <pc:sldMk cId="2120339239" sldId="262"/>
            <ac:spMk id="41" creationId="{7D0974FF-B25F-44F3-8E39-053FD6667E50}"/>
          </ac:spMkLst>
        </pc:spChg>
        <pc:spChg chg="add mod">
          <ac:chgData name="Yang, Shengming - ARS" userId="37bd5b25-7571-49cb-bfc8-588a18706c35" providerId="ADAL" clId="{85BC0CF0-7E1D-4348-8889-087AF0C70A0D}" dt="2020-08-03T18:36:56.139" v="6462" actId="14100"/>
          <ac:spMkLst>
            <pc:docMk/>
            <pc:sldMk cId="2120339239" sldId="262"/>
            <ac:spMk id="44" creationId="{1D4DC05B-984D-4C20-9F53-3C9B9A4C57C6}"/>
          </ac:spMkLst>
        </pc:spChg>
        <pc:spChg chg="add mod">
          <ac:chgData name="Yang, Shengming - ARS" userId="37bd5b25-7571-49cb-bfc8-588a18706c35" providerId="ADAL" clId="{85BC0CF0-7E1D-4348-8889-087AF0C70A0D}" dt="2020-08-03T18:36:56.139" v="6462" actId="14100"/>
          <ac:spMkLst>
            <pc:docMk/>
            <pc:sldMk cId="2120339239" sldId="262"/>
            <ac:spMk id="47" creationId="{A97B53C1-798F-4540-8BE9-435D208E90C5}"/>
          </ac:spMkLst>
        </pc:spChg>
        <pc:spChg chg="add mod">
          <ac:chgData name="Yang, Shengming - ARS" userId="37bd5b25-7571-49cb-bfc8-588a18706c35" providerId="ADAL" clId="{85BC0CF0-7E1D-4348-8889-087AF0C70A0D}" dt="2020-08-03T18:36:56.139" v="6462" actId="14100"/>
          <ac:spMkLst>
            <pc:docMk/>
            <pc:sldMk cId="2120339239" sldId="262"/>
            <ac:spMk id="67" creationId="{3F22E7BC-0E61-4D92-A8CF-4757E07829C4}"/>
          </ac:spMkLst>
        </pc:spChg>
        <pc:spChg chg="add mod">
          <ac:chgData name="Yang, Shengming - ARS" userId="37bd5b25-7571-49cb-bfc8-588a18706c35" providerId="ADAL" clId="{85BC0CF0-7E1D-4348-8889-087AF0C70A0D}" dt="2020-08-03T18:36:56.139" v="6462" actId="14100"/>
          <ac:spMkLst>
            <pc:docMk/>
            <pc:sldMk cId="2120339239" sldId="262"/>
            <ac:spMk id="71" creationId="{5F693A7D-740D-48A4-96DA-5DB481DADB4B}"/>
          </ac:spMkLst>
        </pc:spChg>
        <pc:spChg chg="add mod">
          <ac:chgData name="Yang, Shengming - ARS" userId="37bd5b25-7571-49cb-bfc8-588a18706c35" providerId="ADAL" clId="{85BC0CF0-7E1D-4348-8889-087AF0C70A0D}" dt="2020-08-03T18:36:56.139" v="6462" actId="14100"/>
          <ac:spMkLst>
            <pc:docMk/>
            <pc:sldMk cId="2120339239" sldId="262"/>
            <ac:spMk id="82" creationId="{B30011B5-1119-4975-8C3C-6640314C8974}"/>
          </ac:spMkLst>
        </pc:spChg>
        <pc:spChg chg="add mod">
          <ac:chgData name="Yang, Shengming - ARS" userId="37bd5b25-7571-49cb-bfc8-588a18706c35" providerId="ADAL" clId="{85BC0CF0-7E1D-4348-8889-087AF0C70A0D}" dt="2020-08-03T18:36:56.139" v="6462" actId="14100"/>
          <ac:spMkLst>
            <pc:docMk/>
            <pc:sldMk cId="2120339239" sldId="262"/>
            <ac:spMk id="85" creationId="{291C5557-B0C0-423E-9D65-2F122A1A45DB}"/>
          </ac:spMkLst>
        </pc:spChg>
        <pc:picChg chg="add del mod ord">
          <ac:chgData name="Yang, Shengming - ARS" userId="37bd5b25-7571-49cb-bfc8-588a18706c35" providerId="ADAL" clId="{85BC0CF0-7E1D-4348-8889-087AF0C70A0D}" dt="2020-07-27T15:57:37.402" v="1275"/>
          <ac:picMkLst>
            <pc:docMk/>
            <pc:sldMk cId="2120339239" sldId="262"/>
            <ac:picMk id="2" creationId="{7FFF5962-C26D-4B68-A8BF-A151A334A1FF}"/>
          </ac:picMkLst>
        </pc:picChg>
        <pc:picChg chg="add mod ord">
          <ac:chgData name="Yang, Shengming - ARS" userId="37bd5b25-7571-49cb-bfc8-588a18706c35" providerId="ADAL" clId="{85BC0CF0-7E1D-4348-8889-087AF0C70A0D}" dt="2020-08-03T18:36:56.139" v="6462" actId="14100"/>
          <ac:picMkLst>
            <pc:docMk/>
            <pc:sldMk cId="2120339239" sldId="262"/>
            <ac:picMk id="3" creationId="{053DC53A-B107-44BD-9043-1502726C3351}"/>
          </ac:picMkLst>
        </pc:picChg>
        <pc:picChg chg="add del">
          <ac:chgData name="Yang, Shengming - ARS" userId="37bd5b25-7571-49cb-bfc8-588a18706c35" providerId="ADAL" clId="{85BC0CF0-7E1D-4348-8889-087AF0C70A0D}" dt="2020-07-23T21:33:48.629" v="494" actId="478"/>
          <ac:picMkLst>
            <pc:docMk/>
            <pc:sldMk cId="2120339239" sldId="262"/>
            <ac:picMk id="4" creationId="{8902C1F2-D4AD-4CC7-8EE6-6E00C679BF56}"/>
          </ac:picMkLst>
        </pc:picChg>
        <pc:picChg chg="add del">
          <ac:chgData name="Yang, Shengming - ARS" userId="37bd5b25-7571-49cb-bfc8-588a18706c35" providerId="ADAL" clId="{85BC0CF0-7E1D-4348-8889-087AF0C70A0D}" dt="2020-07-23T21:33:48.629" v="494" actId="478"/>
          <ac:picMkLst>
            <pc:docMk/>
            <pc:sldMk cId="2120339239" sldId="262"/>
            <ac:picMk id="5" creationId="{5C6D471D-C705-42FF-BCB1-AF8E60BF57D6}"/>
          </ac:picMkLst>
        </pc:picChg>
        <pc:picChg chg="add mod">
          <ac:chgData name="Yang, Shengming - ARS" userId="37bd5b25-7571-49cb-bfc8-588a18706c35" providerId="ADAL" clId="{85BC0CF0-7E1D-4348-8889-087AF0C70A0D}" dt="2020-08-03T18:36:56.139" v="6462" actId="14100"/>
          <ac:picMkLst>
            <pc:docMk/>
            <pc:sldMk cId="2120339239" sldId="262"/>
            <ac:picMk id="7" creationId="{69945473-29B2-4AC5-B3A9-A6A23606582B}"/>
          </ac:picMkLst>
        </pc:picChg>
        <pc:picChg chg="add del mod">
          <ac:chgData name="Yang, Shengming - ARS" userId="37bd5b25-7571-49cb-bfc8-588a18706c35" providerId="ADAL" clId="{85BC0CF0-7E1D-4348-8889-087AF0C70A0D}" dt="2020-07-23T21:35:40.705" v="509" actId="478"/>
          <ac:picMkLst>
            <pc:docMk/>
            <pc:sldMk cId="2120339239" sldId="262"/>
            <ac:picMk id="9" creationId="{7F5658D2-1D52-4B7F-8ADA-97E75BA56734}"/>
          </ac:picMkLst>
        </pc:picChg>
        <pc:picChg chg="add del mod">
          <ac:chgData name="Yang, Shengming - ARS" userId="37bd5b25-7571-49cb-bfc8-588a18706c35" providerId="ADAL" clId="{85BC0CF0-7E1D-4348-8889-087AF0C70A0D}" dt="2020-07-27T15:57:55.324" v="1280" actId="478"/>
          <ac:picMkLst>
            <pc:docMk/>
            <pc:sldMk cId="2120339239" sldId="262"/>
            <ac:picMk id="11" creationId="{46B38191-692E-4722-AAA6-2DEDE24D29D1}"/>
          </ac:picMkLst>
        </pc:picChg>
        <pc:picChg chg="add del mod">
          <ac:chgData name="Yang, Shengming - ARS" userId="37bd5b25-7571-49cb-bfc8-588a18706c35" providerId="ADAL" clId="{85BC0CF0-7E1D-4348-8889-087AF0C70A0D}" dt="2020-07-23T21:37:15.280" v="529" actId="478"/>
          <ac:picMkLst>
            <pc:docMk/>
            <pc:sldMk cId="2120339239" sldId="262"/>
            <ac:picMk id="13" creationId="{8E321E7A-EB07-42B4-8E2B-CC6C60553A23}"/>
          </ac:picMkLst>
        </pc:picChg>
        <pc:picChg chg="add del mod">
          <ac:chgData name="Yang, Shengming - ARS" userId="37bd5b25-7571-49cb-bfc8-588a18706c35" providerId="ADAL" clId="{85BC0CF0-7E1D-4348-8889-087AF0C70A0D}" dt="2020-07-23T21:39:36.607" v="544" actId="478"/>
          <ac:picMkLst>
            <pc:docMk/>
            <pc:sldMk cId="2120339239" sldId="262"/>
            <ac:picMk id="15" creationId="{07E52DB7-AA5C-49A3-856E-BBB329AAC89F}"/>
          </ac:picMkLst>
        </pc:picChg>
        <pc:picChg chg="add mod">
          <ac:chgData name="Yang, Shengming - ARS" userId="37bd5b25-7571-49cb-bfc8-588a18706c35" providerId="ADAL" clId="{85BC0CF0-7E1D-4348-8889-087AF0C70A0D}" dt="2020-08-03T18:36:56.139" v="6462" actId="14100"/>
          <ac:picMkLst>
            <pc:docMk/>
            <pc:sldMk cId="2120339239" sldId="262"/>
            <ac:picMk id="17" creationId="{89141CB1-9D92-4627-A949-65790FB65580}"/>
          </ac:picMkLst>
        </pc:picChg>
        <pc:picChg chg="add mod">
          <ac:chgData name="Yang, Shengming - ARS" userId="37bd5b25-7571-49cb-bfc8-588a18706c35" providerId="ADAL" clId="{85BC0CF0-7E1D-4348-8889-087AF0C70A0D}" dt="2020-08-03T18:36:56.139" v="6462" actId="14100"/>
          <ac:picMkLst>
            <pc:docMk/>
            <pc:sldMk cId="2120339239" sldId="262"/>
            <ac:picMk id="19" creationId="{B2B553C4-35F6-43BB-A9F6-27E81B57C324}"/>
          </ac:picMkLst>
        </pc:picChg>
        <pc:picChg chg="add mod">
          <ac:chgData name="Yang, Shengming - ARS" userId="37bd5b25-7571-49cb-bfc8-588a18706c35" providerId="ADAL" clId="{85BC0CF0-7E1D-4348-8889-087AF0C70A0D}" dt="2020-08-03T18:36:56.139" v="6462" actId="14100"/>
          <ac:picMkLst>
            <pc:docMk/>
            <pc:sldMk cId="2120339239" sldId="262"/>
            <ac:picMk id="21" creationId="{46CB5881-2F48-4E18-8537-A6CBD25D2829}"/>
          </ac:picMkLst>
        </pc:picChg>
        <pc:picChg chg="add del mod">
          <ac:chgData name="Yang, Shengming - ARS" userId="37bd5b25-7571-49cb-bfc8-588a18706c35" providerId="ADAL" clId="{85BC0CF0-7E1D-4348-8889-087AF0C70A0D}" dt="2020-07-23T21:42:51.917" v="560" actId="478"/>
          <ac:picMkLst>
            <pc:docMk/>
            <pc:sldMk cId="2120339239" sldId="262"/>
            <ac:picMk id="23" creationId="{082687FA-2396-4A05-90EC-0D66B6B4CB43}"/>
          </ac:picMkLst>
        </pc:picChg>
        <pc:picChg chg="add mod">
          <ac:chgData name="Yang, Shengming - ARS" userId="37bd5b25-7571-49cb-bfc8-588a18706c35" providerId="ADAL" clId="{85BC0CF0-7E1D-4348-8889-087AF0C70A0D}" dt="2020-08-03T18:36:56.139" v="6462" actId="14100"/>
          <ac:picMkLst>
            <pc:docMk/>
            <pc:sldMk cId="2120339239" sldId="262"/>
            <ac:picMk id="25" creationId="{55B83A1E-F719-4A98-9453-DFFAFB920E33}"/>
          </ac:picMkLst>
        </pc:picChg>
        <pc:picChg chg="add del">
          <ac:chgData name="Yang, Shengming - ARS" userId="37bd5b25-7571-49cb-bfc8-588a18706c35" providerId="ADAL" clId="{85BC0CF0-7E1D-4348-8889-087AF0C70A0D}" dt="2020-07-27T16:08:32.376" v="1367"/>
          <ac:picMkLst>
            <pc:docMk/>
            <pc:sldMk cId="2120339239" sldId="262"/>
            <ac:picMk id="65" creationId="{85B1B462-A8DF-47CE-8D1A-A211815A4EBA}"/>
          </ac:picMkLst>
        </pc:picChg>
        <pc:cxnChg chg="add mod">
          <ac:chgData name="Yang, Shengming - ARS" userId="37bd5b25-7571-49cb-bfc8-588a18706c35" providerId="ADAL" clId="{85BC0CF0-7E1D-4348-8889-087AF0C70A0D}" dt="2020-08-03T18:36:56.139" v="6462" actId="14100"/>
          <ac:cxnSpMkLst>
            <pc:docMk/>
            <pc:sldMk cId="2120339239" sldId="262"/>
            <ac:cxnSpMk id="5" creationId="{84F1560E-BD46-4D2D-BE93-567FE7642A8E}"/>
          </ac:cxnSpMkLst>
        </pc:cxnChg>
        <pc:cxnChg chg="add mod">
          <ac:chgData name="Yang, Shengming - ARS" userId="37bd5b25-7571-49cb-bfc8-588a18706c35" providerId="ADAL" clId="{85BC0CF0-7E1D-4348-8889-087AF0C70A0D}" dt="2020-08-03T18:36:56.139" v="6462" actId="14100"/>
          <ac:cxnSpMkLst>
            <pc:docMk/>
            <pc:sldMk cId="2120339239" sldId="262"/>
            <ac:cxnSpMk id="22" creationId="{524A32F2-3E26-4036-B4FA-513A49D29B05}"/>
          </ac:cxnSpMkLst>
        </pc:cxnChg>
        <pc:cxnChg chg="add mod">
          <ac:chgData name="Yang, Shengming - ARS" userId="37bd5b25-7571-49cb-bfc8-588a18706c35" providerId="ADAL" clId="{85BC0CF0-7E1D-4348-8889-087AF0C70A0D}" dt="2020-08-03T18:36:56.139" v="6462" actId="14100"/>
          <ac:cxnSpMkLst>
            <pc:docMk/>
            <pc:sldMk cId="2120339239" sldId="262"/>
            <ac:cxnSpMk id="23" creationId="{DA8EA316-0584-4BDE-BD14-09A847276D9E}"/>
          </ac:cxnSpMkLst>
        </pc:cxnChg>
        <pc:cxnChg chg="add mod">
          <ac:chgData name="Yang, Shengming - ARS" userId="37bd5b25-7571-49cb-bfc8-588a18706c35" providerId="ADAL" clId="{85BC0CF0-7E1D-4348-8889-087AF0C70A0D}" dt="2020-08-03T18:36:56.139" v="6462" actId="14100"/>
          <ac:cxnSpMkLst>
            <pc:docMk/>
            <pc:sldMk cId="2120339239" sldId="262"/>
            <ac:cxnSpMk id="24" creationId="{41613EC9-4113-4B9D-8238-D84397593611}"/>
          </ac:cxnSpMkLst>
        </pc:cxnChg>
        <pc:cxnChg chg="add mod">
          <ac:chgData name="Yang, Shengming - ARS" userId="37bd5b25-7571-49cb-bfc8-588a18706c35" providerId="ADAL" clId="{85BC0CF0-7E1D-4348-8889-087AF0C70A0D}" dt="2020-08-03T18:36:56.139" v="6462" actId="14100"/>
          <ac:cxnSpMkLst>
            <pc:docMk/>
            <pc:sldMk cId="2120339239" sldId="262"/>
            <ac:cxnSpMk id="34" creationId="{FB8E0A22-38A6-48D8-B438-64F58DDE6D32}"/>
          </ac:cxnSpMkLst>
        </pc:cxnChg>
        <pc:cxnChg chg="add mod">
          <ac:chgData name="Yang, Shengming - ARS" userId="37bd5b25-7571-49cb-bfc8-588a18706c35" providerId="ADAL" clId="{85BC0CF0-7E1D-4348-8889-087AF0C70A0D}" dt="2020-08-03T18:36:56.139" v="6462" actId="14100"/>
          <ac:cxnSpMkLst>
            <pc:docMk/>
            <pc:sldMk cId="2120339239" sldId="262"/>
            <ac:cxnSpMk id="40" creationId="{A22DD1B0-CD26-4F2E-AC73-A253B3B7053B}"/>
          </ac:cxnSpMkLst>
        </pc:cxnChg>
        <pc:cxnChg chg="add mod">
          <ac:chgData name="Yang, Shengming - ARS" userId="37bd5b25-7571-49cb-bfc8-588a18706c35" providerId="ADAL" clId="{85BC0CF0-7E1D-4348-8889-087AF0C70A0D}" dt="2020-08-03T18:36:56.139" v="6462" actId="14100"/>
          <ac:cxnSpMkLst>
            <pc:docMk/>
            <pc:sldMk cId="2120339239" sldId="262"/>
            <ac:cxnSpMk id="43" creationId="{FB31189E-C046-44EA-AC93-E1D2FFE7CF8F}"/>
          </ac:cxnSpMkLst>
        </pc:cxnChg>
        <pc:cxnChg chg="add mod">
          <ac:chgData name="Yang, Shengming - ARS" userId="37bd5b25-7571-49cb-bfc8-588a18706c35" providerId="ADAL" clId="{85BC0CF0-7E1D-4348-8889-087AF0C70A0D}" dt="2020-08-03T18:36:56.139" v="6462" actId="14100"/>
          <ac:cxnSpMkLst>
            <pc:docMk/>
            <pc:sldMk cId="2120339239" sldId="262"/>
            <ac:cxnSpMk id="46" creationId="{81129949-CFAD-4985-A860-FAEAE55DE6C6}"/>
          </ac:cxnSpMkLst>
        </pc:cxnChg>
        <pc:cxnChg chg="add mod">
          <ac:chgData name="Yang, Shengming - ARS" userId="37bd5b25-7571-49cb-bfc8-588a18706c35" providerId="ADAL" clId="{85BC0CF0-7E1D-4348-8889-087AF0C70A0D}" dt="2020-08-03T18:36:56.139" v="6462" actId="14100"/>
          <ac:cxnSpMkLst>
            <pc:docMk/>
            <pc:sldMk cId="2120339239" sldId="262"/>
            <ac:cxnSpMk id="52" creationId="{43F87AB6-59D8-404F-AEBD-7700CDF1E85F}"/>
          </ac:cxnSpMkLst>
        </pc:cxnChg>
        <pc:cxnChg chg="add mod">
          <ac:chgData name="Yang, Shengming - ARS" userId="37bd5b25-7571-49cb-bfc8-588a18706c35" providerId="ADAL" clId="{85BC0CF0-7E1D-4348-8889-087AF0C70A0D}" dt="2020-08-03T18:36:56.139" v="6462" actId="14100"/>
          <ac:cxnSpMkLst>
            <pc:docMk/>
            <pc:sldMk cId="2120339239" sldId="262"/>
            <ac:cxnSpMk id="66" creationId="{DA0CFAED-F388-4723-B64F-93D9B66E166D}"/>
          </ac:cxnSpMkLst>
        </pc:cxnChg>
        <pc:cxnChg chg="add mod">
          <ac:chgData name="Yang, Shengming - ARS" userId="37bd5b25-7571-49cb-bfc8-588a18706c35" providerId="ADAL" clId="{85BC0CF0-7E1D-4348-8889-087AF0C70A0D}" dt="2020-08-03T18:36:56.139" v="6462" actId="14100"/>
          <ac:cxnSpMkLst>
            <pc:docMk/>
            <pc:sldMk cId="2120339239" sldId="262"/>
            <ac:cxnSpMk id="70" creationId="{4B3D21CD-E745-4679-99EC-821332305808}"/>
          </ac:cxnSpMkLst>
        </pc:cxnChg>
        <pc:cxnChg chg="add mod">
          <ac:chgData name="Yang, Shengming - ARS" userId="37bd5b25-7571-49cb-bfc8-588a18706c35" providerId="ADAL" clId="{85BC0CF0-7E1D-4348-8889-087AF0C70A0D}" dt="2020-08-03T18:36:56.139" v="6462" actId="14100"/>
          <ac:cxnSpMkLst>
            <pc:docMk/>
            <pc:sldMk cId="2120339239" sldId="262"/>
            <ac:cxnSpMk id="74" creationId="{6BD96B7F-B588-4DCD-8AA8-F8BF9B36A1C4}"/>
          </ac:cxnSpMkLst>
        </pc:cxnChg>
        <pc:cxnChg chg="add mod">
          <ac:chgData name="Yang, Shengming - ARS" userId="37bd5b25-7571-49cb-bfc8-588a18706c35" providerId="ADAL" clId="{85BC0CF0-7E1D-4348-8889-087AF0C70A0D}" dt="2020-08-03T18:36:56.139" v="6462" actId="14100"/>
          <ac:cxnSpMkLst>
            <pc:docMk/>
            <pc:sldMk cId="2120339239" sldId="262"/>
            <ac:cxnSpMk id="75" creationId="{61038088-4088-4184-ABAB-9E1B3EADBE3D}"/>
          </ac:cxnSpMkLst>
        </pc:cxnChg>
        <pc:cxnChg chg="add mod">
          <ac:chgData name="Yang, Shengming - ARS" userId="37bd5b25-7571-49cb-bfc8-588a18706c35" providerId="ADAL" clId="{85BC0CF0-7E1D-4348-8889-087AF0C70A0D}" dt="2020-08-03T18:36:56.139" v="6462" actId="14100"/>
          <ac:cxnSpMkLst>
            <pc:docMk/>
            <pc:sldMk cId="2120339239" sldId="262"/>
            <ac:cxnSpMk id="81" creationId="{F81C1CFD-D3DB-4416-8FA2-4CAD7227EEC2}"/>
          </ac:cxnSpMkLst>
        </pc:cxnChg>
        <pc:cxnChg chg="add mod">
          <ac:chgData name="Yang, Shengming - ARS" userId="37bd5b25-7571-49cb-bfc8-588a18706c35" providerId="ADAL" clId="{85BC0CF0-7E1D-4348-8889-087AF0C70A0D}" dt="2020-08-03T18:36:56.139" v="6462" actId="14100"/>
          <ac:cxnSpMkLst>
            <pc:docMk/>
            <pc:sldMk cId="2120339239" sldId="262"/>
            <ac:cxnSpMk id="84" creationId="{457B0155-F7F1-4975-8E89-D18DF4E9BCCD}"/>
          </ac:cxnSpMkLst>
        </pc:cxnChg>
      </pc:sldChg>
      <pc:sldChg chg="addSp delSp modSp add mod ord">
        <pc:chgData name="Yang, Shengming - ARS" userId="37bd5b25-7571-49cb-bfc8-588a18706c35" providerId="ADAL" clId="{85BC0CF0-7E1D-4348-8889-087AF0C70A0D}" dt="2020-08-05T13:43:50.027" v="6645" actId="1036"/>
        <pc:sldMkLst>
          <pc:docMk/>
          <pc:sldMk cId="4139606727" sldId="263"/>
        </pc:sldMkLst>
        <pc:spChg chg="del">
          <ac:chgData name="Yang, Shengming - ARS" userId="37bd5b25-7571-49cb-bfc8-588a18706c35" providerId="ADAL" clId="{85BC0CF0-7E1D-4348-8889-087AF0C70A0D}" dt="2020-08-05T13:42:38.340" v="6635" actId="478"/>
          <ac:spMkLst>
            <pc:docMk/>
            <pc:sldMk cId="4139606727" sldId="263"/>
            <ac:spMk id="12" creationId="{9EA2FF78-B858-4BF0-9983-5292F87C6271}"/>
          </ac:spMkLst>
        </pc:spChg>
        <pc:spChg chg="del">
          <ac:chgData name="Yang, Shengming - ARS" userId="37bd5b25-7571-49cb-bfc8-588a18706c35" providerId="ADAL" clId="{85BC0CF0-7E1D-4348-8889-087AF0C70A0D}" dt="2020-08-05T13:42:38.340" v="6635" actId="478"/>
          <ac:spMkLst>
            <pc:docMk/>
            <pc:sldMk cId="4139606727" sldId="263"/>
            <ac:spMk id="13" creationId="{DA34F74E-EA42-4B21-814E-61FB0A3B88A8}"/>
          </ac:spMkLst>
        </pc:spChg>
        <pc:spChg chg="del">
          <ac:chgData name="Yang, Shengming - ARS" userId="37bd5b25-7571-49cb-bfc8-588a18706c35" providerId="ADAL" clId="{85BC0CF0-7E1D-4348-8889-087AF0C70A0D}" dt="2020-08-05T13:42:38.340" v="6635" actId="478"/>
          <ac:spMkLst>
            <pc:docMk/>
            <pc:sldMk cId="4139606727" sldId="263"/>
            <ac:spMk id="15" creationId="{4D72913C-1B27-4A69-9035-6AF4DB91DB9E}"/>
          </ac:spMkLst>
        </pc:spChg>
        <pc:spChg chg="del">
          <ac:chgData name="Yang, Shengming - ARS" userId="37bd5b25-7571-49cb-bfc8-588a18706c35" providerId="ADAL" clId="{85BC0CF0-7E1D-4348-8889-087AF0C70A0D}" dt="2020-08-05T13:42:38.340" v="6635" actId="478"/>
          <ac:spMkLst>
            <pc:docMk/>
            <pc:sldMk cId="4139606727" sldId="263"/>
            <ac:spMk id="16" creationId="{D9FC3F91-A0E2-4F99-81E8-52108748F4ED}"/>
          </ac:spMkLst>
        </pc:spChg>
        <pc:spChg chg="del">
          <ac:chgData name="Yang, Shengming - ARS" userId="37bd5b25-7571-49cb-bfc8-588a18706c35" providerId="ADAL" clId="{85BC0CF0-7E1D-4348-8889-087AF0C70A0D}" dt="2020-08-05T13:42:38.340" v="6635" actId="478"/>
          <ac:spMkLst>
            <pc:docMk/>
            <pc:sldMk cId="4139606727" sldId="263"/>
            <ac:spMk id="31" creationId="{482B12A2-BF4D-46C7-9425-23DF19BB464F}"/>
          </ac:spMkLst>
        </pc:spChg>
        <pc:spChg chg="add mod">
          <ac:chgData name="Yang, Shengming - ARS" userId="37bd5b25-7571-49cb-bfc8-588a18706c35" providerId="ADAL" clId="{85BC0CF0-7E1D-4348-8889-087AF0C70A0D}" dt="2020-08-05T13:43:05.103" v="6638" actId="164"/>
          <ac:spMkLst>
            <pc:docMk/>
            <pc:sldMk cId="4139606727" sldId="263"/>
            <ac:spMk id="38" creationId="{B295F7D2-FCF1-4216-B476-26DD69A42B27}"/>
          </ac:spMkLst>
        </pc:spChg>
        <pc:spChg chg="add mod">
          <ac:chgData name="Yang, Shengming - ARS" userId="37bd5b25-7571-49cb-bfc8-588a18706c35" providerId="ADAL" clId="{85BC0CF0-7E1D-4348-8889-087AF0C70A0D}" dt="2020-08-05T13:43:05.103" v="6638" actId="164"/>
          <ac:spMkLst>
            <pc:docMk/>
            <pc:sldMk cId="4139606727" sldId="263"/>
            <ac:spMk id="39" creationId="{BCEC5A98-230D-4BC1-AA17-95280736F634}"/>
          </ac:spMkLst>
        </pc:spChg>
        <pc:spChg chg="add mod">
          <ac:chgData name="Yang, Shengming - ARS" userId="37bd5b25-7571-49cb-bfc8-588a18706c35" providerId="ADAL" clId="{85BC0CF0-7E1D-4348-8889-087AF0C70A0D}" dt="2020-08-05T13:43:05.103" v="6638" actId="164"/>
          <ac:spMkLst>
            <pc:docMk/>
            <pc:sldMk cId="4139606727" sldId="263"/>
            <ac:spMk id="40" creationId="{F0047AA3-A357-4050-9309-E099D4276E1B}"/>
          </ac:spMkLst>
        </pc:spChg>
        <pc:spChg chg="add mod">
          <ac:chgData name="Yang, Shengming - ARS" userId="37bd5b25-7571-49cb-bfc8-588a18706c35" providerId="ADAL" clId="{85BC0CF0-7E1D-4348-8889-087AF0C70A0D}" dt="2020-08-05T13:43:05.103" v="6638" actId="164"/>
          <ac:spMkLst>
            <pc:docMk/>
            <pc:sldMk cId="4139606727" sldId="263"/>
            <ac:spMk id="41" creationId="{DAF7905F-866A-4F61-84E8-394C402E0358}"/>
          </ac:spMkLst>
        </pc:spChg>
        <pc:spChg chg="add mod">
          <ac:chgData name="Yang, Shengming - ARS" userId="37bd5b25-7571-49cb-bfc8-588a18706c35" providerId="ADAL" clId="{85BC0CF0-7E1D-4348-8889-087AF0C70A0D}" dt="2020-08-05T13:43:05.103" v="6638" actId="164"/>
          <ac:spMkLst>
            <pc:docMk/>
            <pc:sldMk cId="4139606727" sldId="263"/>
            <ac:spMk id="46" creationId="{ADAE33A9-DFD7-43C4-A35B-6F7EFF5A02A4}"/>
          </ac:spMkLst>
        </pc:spChg>
        <pc:spChg chg="add mod">
          <ac:chgData name="Yang, Shengming - ARS" userId="37bd5b25-7571-49cb-bfc8-588a18706c35" providerId="ADAL" clId="{85BC0CF0-7E1D-4348-8889-087AF0C70A0D}" dt="2020-08-05T13:43:05.103" v="6638" actId="164"/>
          <ac:spMkLst>
            <pc:docMk/>
            <pc:sldMk cId="4139606727" sldId="263"/>
            <ac:spMk id="47" creationId="{ED728BF0-2403-43D3-B92B-EFACEA1F71A8}"/>
          </ac:spMkLst>
        </pc:spChg>
        <pc:spChg chg="add mod">
          <ac:chgData name="Yang, Shengming - ARS" userId="37bd5b25-7571-49cb-bfc8-588a18706c35" providerId="ADAL" clId="{85BC0CF0-7E1D-4348-8889-087AF0C70A0D}" dt="2020-08-05T13:43:05.103" v="6638" actId="164"/>
          <ac:spMkLst>
            <pc:docMk/>
            <pc:sldMk cId="4139606727" sldId="263"/>
            <ac:spMk id="48" creationId="{1011A107-BD22-4698-856D-044843263988}"/>
          </ac:spMkLst>
        </pc:spChg>
        <pc:grpChg chg="add mod">
          <ac:chgData name="Yang, Shengming - ARS" userId="37bd5b25-7571-49cb-bfc8-588a18706c35" providerId="ADAL" clId="{85BC0CF0-7E1D-4348-8889-087AF0C70A0D}" dt="2020-08-05T13:43:42.238" v="6643" actId="1036"/>
          <ac:grpSpMkLst>
            <pc:docMk/>
            <pc:sldMk cId="4139606727" sldId="263"/>
            <ac:grpSpMk id="4" creationId="{4CD912D0-6AD1-4174-A1B7-1C2DB67B70A1}"/>
          </ac:grpSpMkLst>
        </pc:grpChg>
        <pc:grpChg chg="add mod">
          <ac:chgData name="Yang, Shengming - ARS" userId="37bd5b25-7571-49cb-bfc8-588a18706c35" providerId="ADAL" clId="{85BC0CF0-7E1D-4348-8889-087AF0C70A0D}" dt="2020-08-05T13:40:35.049" v="6608" actId="1076"/>
          <ac:grpSpMkLst>
            <pc:docMk/>
            <pc:sldMk cId="4139606727" sldId="263"/>
            <ac:grpSpMk id="19" creationId="{CDEEEB0C-C1F6-493F-816A-59D7889E9CC1}"/>
          </ac:grpSpMkLst>
        </pc:grpChg>
        <pc:graphicFrameChg chg="del">
          <ac:chgData name="Yang, Shengming - ARS" userId="37bd5b25-7571-49cb-bfc8-588a18706c35" providerId="ADAL" clId="{85BC0CF0-7E1D-4348-8889-087AF0C70A0D}" dt="2020-08-03T17:41:49.825" v="5515" actId="478"/>
          <ac:graphicFrameMkLst>
            <pc:docMk/>
            <pc:sldMk cId="4139606727" sldId="263"/>
            <ac:graphicFrameMk id="4" creationId="{8ADDCA67-16AF-45BA-B310-1CFDEE181580}"/>
          </ac:graphicFrameMkLst>
        </pc:graphicFrameChg>
        <pc:graphicFrameChg chg="add del mod">
          <ac:chgData name="Yang, Shengming - ARS" userId="37bd5b25-7571-49cb-bfc8-588a18706c35" providerId="ADAL" clId="{85BC0CF0-7E1D-4348-8889-087AF0C70A0D}" dt="2020-08-03T17:42:17.298" v="5522" actId="478"/>
          <ac:graphicFrameMkLst>
            <pc:docMk/>
            <pc:sldMk cId="4139606727" sldId="263"/>
            <ac:graphicFrameMk id="17" creationId="{E5F84C5E-930C-4DCA-BF86-7B5723BD1C1D}"/>
          </ac:graphicFrameMkLst>
        </pc:graphicFrameChg>
        <pc:graphicFrameChg chg="add">
          <ac:chgData name="Yang, Shengming - ARS" userId="37bd5b25-7571-49cb-bfc8-588a18706c35" providerId="ADAL" clId="{85BC0CF0-7E1D-4348-8889-087AF0C70A0D}" dt="2020-08-03T17:40:09.869" v="5506"/>
          <ac:graphicFrameMkLst>
            <pc:docMk/>
            <pc:sldMk cId="4139606727" sldId="263"/>
            <ac:graphicFrameMk id="19" creationId="{E5F84C5E-930C-4DCA-BF86-7B5723BD1C1D}"/>
          </ac:graphicFrameMkLst>
        </pc:graphicFrameChg>
        <pc:graphicFrameChg chg="add del">
          <ac:chgData name="Yang, Shengming - ARS" userId="37bd5b25-7571-49cb-bfc8-588a18706c35" providerId="ADAL" clId="{85BC0CF0-7E1D-4348-8889-087AF0C70A0D}" dt="2020-08-03T17:41:37.067" v="5511" actId="478"/>
          <ac:graphicFrameMkLst>
            <pc:docMk/>
            <pc:sldMk cId="4139606727" sldId="263"/>
            <ac:graphicFrameMk id="20" creationId="{785F4C8F-7682-49F8-9A53-53623A46A95E}"/>
          </ac:graphicFrameMkLst>
        </pc:graphicFrameChg>
        <pc:graphicFrameChg chg="add del mod">
          <ac:chgData name="Yang, Shengming - ARS" userId="37bd5b25-7571-49cb-bfc8-588a18706c35" providerId="ADAL" clId="{85BC0CF0-7E1D-4348-8889-087AF0C70A0D}" dt="2020-08-05T13:40:30.577" v="6607" actId="478"/>
          <ac:graphicFrameMkLst>
            <pc:docMk/>
            <pc:sldMk cId="4139606727" sldId="263"/>
            <ac:graphicFrameMk id="25" creationId="{E5F84C5E-930C-4DCA-BF86-7B5723BD1C1D}"/>
          </ac:graphicFrameMkLst>
        </pc:graphicFrameChg>
        <pc:graphicFrameChg chg="del mod">
          <ac:chgData name="Yang, Shengming - ARS" userId="37bd5b25-7571-49cb-bfc8-588a18706c35" providerId="ADAL" clId="{85BC0CF0-7E1D-4348-8889-087AF0C70A0D}" dt="2020-08-03T17:41:37.067" v="5511" actId="478"/>
          <ac:graphicFrameMkLst>
            <pc:docMk/>
            <pc:sldMk cId="4139606727" sldId="263"/>
            <ac:graphicFrameMk id="32" creationId="{93ABB311-03A1-4E4D-AC78-D50201DE69DE}"/>
          </ac:graphicFrameMkLst>
        </pc:graphicFrameChg>
        <pc:picChg chg="add del mod">
          <ac:chgData name="Yang, Shengming - ARS" userId="37bd5b25-7571-49cb-bfc8-588a18706c35" providerId="ADAL" clId="{85BC0CF0-7E1D-4348-8889-087AF0C70A0D}" dt="2020-08-05T13:40:27.257" v="6606" actId="478"/>
          <ac:picMkLst>
            <pc:docMk/>
            <pc:sldMk cId="4139606727" sldId="263"/>
            <ac:picMk id="2" creationId="{2D6FCD56-E4BF-486E-BAE4-BB237E081580}"/>
          </ac:picMkLst>
        </pc:picChg>
        <pc:picChg chg="add del mod">
          <ac:chgData name="Yang, Shengming - ARS" userId="37bd5b25-7571-49cb-bfc8-588a18706c35" providerId="ADAL" clId="{85BC0CF0-7E1D-4348-8889-087AF0C70A0D}" dt="2020-08-05T13:40:19.225" v="6603" actId="478"/>
          <ac:picMkLst>
            <pc:docMk/>
            <pc:sldMk cId="4139606727" sldId="263"/>
            <ac:picMk id="3" creationId="{B88CC653-F181-4C33-BED7-919E2E3C448C}"/>
          </ac:picMkLst>
        </pc:picChg>
        <pc:picChg chg="del">
          <ac:chgData name="Yang, Shengming - ARS" userId="37bd5b25-7571-49cb-bfc8-588a18706c35" providerId="ADAL" clId="{85BC0CF0-7E1D-4348-8889-087AF0C70A0D}" dt="2020-08-05T13:42:38.340" v="6635" actId="478"/>
          <ac:picMkLst>
            <pc:docMk/>
            <pc:sldMk cId="4139606727" sldId="263"/>
            <ac:picMk id="5" creationId="{3271D007-CF45-4AAC-8B00-61DC12240E1D}"/>
          </ac:picMkLst>
        </pc:picChg>
        <pc:picChg chg="del">
          <ac:chgData name="Yang, Shengming - ARS" userId="37bd5b25-7571-49cb-bfc8-588a18706c35" providerId="ADAL" clId="{85BC0CF0-7E1D-4348-8889-087AF0C70A0D}" dt="2020-08-05T13:42:38.340" v="6635" actId="478"/>
          <ac:picMkLst>
            <pc:docMk/>
            <pc:sldMk cId="4139606727" sldId="263"/>
            <ac:picMk id="6" creationId="{4594B704-9F0F-4408-BE7B-E58ECBC8B144}"/>
          </ac:picMkLst>
        </pc:picChg>
        <pc:picChg chg="del">
          <ac:chgData name="Yang, Shengming - ARS" userId="37bd5b25-7571-49cb-bfc8-588a18706c35" providerId="ADAL" clId="{85BC0CF0-7E1D-4348-8889-087AF0C70A0D}" dt="2020-07-27T22:48:30.652" v="1630" actId="478"/>
          <ac:picMkLst>
            <pc:docMk/>
            <pc:sldMk cId="4139606727" sldId="263"/>
            <ac:picMk id="7" creationId="{0B1B0E5D-21FC-45D5-BE77-A83A76A73E3C}"/>
          </ac:picMkLst>
        </pc:picChg>
        <pc:picChg chg="del">
          <ac:chgData name="Yang, Shengming - ARS" userId="37bd5b25-7571-49cb-bfc8-588a18706c35" providerId="ADAL" clId="{85BC0CF0-7E1D-4348-8889-087AF0C70A0D}" dt="2020-08-05T13:42:38.340" v="6635" actId="478"/>
          <ac:picMkLst>
            <pc:docMk/>
            <pc:sldMk cId="4139606727" sldId="263"/>
            <ac:picMk id="8" creationId="{8526B62D-0B35-46E7-85B8-747A39A086D0}"/>
          </ac:picMkLst>
        </pc:picChg>
        <pc:picChg chg="del">
          <ac:chgData name="Yang, Shengming - ARS" userId="37bd5b25-7571-49cb-bfc8-588a18706c35" providerId="ADAL" clId="{85BC0CF0-7E1D-4348-8889-087AF0C70A0D}" dt="2020-08-05T13:42:38.340" v="6635" actId="478"/>
          <ac:picMkLst>
            <pc:docMk/>
            <pc:sldMk cId="4139606727" sldId="263"/>
            <ac:picMk id="10" creationId="{5B3AE12C-E5AA-4C66-9038-402329A2FC4A}"/>
          </ac:picMkLst>
        </pc:picChg>
        <pc:picChg chg="del">
          <ac:chgData name="Yang, Shengming - ARS" userId="37bd5b25-7571-49cb-bfc8-588a18706c35" providerId="ADAL" clId="{85BC0CF0-7E1D-4348-8889-087AF0C70A0D}" dt="2020-07-27T22:48:33.340" v="1631" actId="478"/>
          <ac:picMkLst>
            <pc:docMk/>
            <pc:sldMk cId="4139606727" sldId="263"/>
            <ac:picMk id="11" creationId="{DEE2E6AC-E0A4-45F1-B994-B96C4038E80B}"/>
          </ac:picMkLst>
        </pc:picChg>
        <pc:picChg chg="add mod">
          <ac:chgData name="Yang, Shengming - ARS" userId="37bd5b25-7571-49cb-bfc8-588a18706c35" providerId="ADAL" clId="{85BC0CF0-7E1D-4348-8889-087AF0C70A0D}" dt="2020-08-05T13:43:50.027" v="6645" actId="1036"/>
          <ac:picMkLst>
            <pc:docMk/>
            <pc:sldMk cId="4139606727" sldId="263"/>
            <ac:picMk id="34" creationId="{AC2967F5-CD65-4A8E-AF24-F7CC72059BF5}"/>
          </ac:picMkLst>
        </pc:picChg>
        <pc:picChg chg="add mod">
          <ac:chgData name="Yang, Shengming - ARS" userId="37bd5b25-7571-49cb-bfc8-588a18706c35" providerId="ADAL" clId="{85BC0CF0-7E1D-4348-8889-087AF0C70A0D}" dt="2020-08-05T13:43:05.103" v="6638" actId="164"/>
          <ac:picMkLst>
            <pc:docMk/>
            <pc:sldMk cId="4139606727" sldId="263"/>
            <ac:picMk id="35" creationId="{6EBDB779-8535-41BC-A2E1-7F2BC966660C}"/>
          </ac:picMkLst>
        </pc:picChg>
        <pc:picChg chg="add mod">
          <ac:chgData name="Yang, Shengming - ARS" userId="37bd5b25-7571-49cb-bfc8-588a18706c35" providerId="ADAL" clId="{85BC0CF0-7E1D-4348-8889-087AF0C70A0D}" dt="2020-08-05T13:43:05.103" v="6638" actId="164"/>
          <ac:picMkLst>
            <pc:docMk/>
            <pc:sldMk cId="4139606727" sldId="263"/>
            <ac:picMk id="36" creationId="{9EF672E1-4FE0-42CA-83BE-DC7AC2399766}"/>
          </ac:picMkLst>
        </pc:picChg>
        <pc:picChg chg="add mod">
          <ac:chgData name="Yang, Shengming - ARS" userId="37bd5b25-7571-49cb-bfc8-588a18706c35" providerId="ADAL" clId="{85BC0CF0-7E1D-4348-8889-087AF0C70A0D}" dt="2020-08-05T13:43:05.103" v="6638" actId="164"/>
          <ac:picMkLst>
            <pc:docMk/>
            <pc:sldMk cId="4139606727" sldId="263"/>
            <ac:picMk id="37" creationId="{875AD11B-164F-492A-8AF9-1D9AAF85F9F1}"/>
          </ac:picMkLst>
        </pc:picChg>
        <pc:cxnChg chg="del">
          <ac:chgData name="Yang, Shengming - ARS" userId="37bd5b25-7571-49cb-bfc8-588a18706c35" providerId="ADAL" clId="{85BC0CF0-7E1D-4348-8889-087AF0C70A0D}" dt="2020-08-05T13:42:38.340" v="6635" actId="478"/>
          <ac:cxnSpMkLst>
            <pc:docMk/>
            <pc:sldMk cId="4139606727" sldId="263"/>
            <ac:cxnSpMk id="18" creationId="{0CD9E9BC-2A7A-4BBA-BC46-1C88206E4E75}"/>
          </ac:cxnSpMkLst>
        </pc:cxnChg>
        <pc:cxnChg chg="del">
          <ac:chgData name="Yang, Shengming - ARS" userId="37bd5b25-7571-49cb-bfc8-588a18706c35" providerId="ADAL" clId="{85BC0CF0-7E1D-4348-8889-087AF0C70A0D}" dt="2020-08-05T13:42:38.340" v="6635" actId="478"/>
          <ac:cxnSpMkLst>
            <pc:docMk/>
            <pc:sldMk cId="4139606727" sldId="263"/>
            <ac:cxnSpMk id="22" creationId="{35328106-C5DF-43ED-B364-15C28CE4AB3B}"/>
          </ac:cxnSpMkLst>
        </pc:cxnChg>
        <pc:cxnChg chg="del">
          <ac:chgData name="Yang, Shengming - ARS" userId="37bd5b25-7571-49cb-bfc8-588a18706c35" providerId="ADAL" clId="{85BC0CF0-7E1D-4348-8889-087AF0C70A0D}" dt="2020-08-05T13:42:38.340" v="6635" actId="478"/>
          <ac:cxnSpMkLst>
            <pc:docMk/>
            <pc:sldMk cId="4139606727" sldId="263"/>
            <ac:cxnSpMk id="23" creationId="{12FAC7FC-5389-457A-AE73-03B524EA346F}"/>
          </ac:cxnSpMkLst>
        </pc:cxnChg>
        <pc:cxnChg chg="del">
          <ac:chgData name="Yang, Shengming - ARS" userId="37bd5b25-7571-49cb-bfc8-588a18706c35" providerId="ADAL" clId="{85BC0CF0-7E1D-4348-8889-087AF0C70A0D}" dt="2020-08-05T13:42:38.340" v="6635" actId="478"/>
          <ac:cxnSpMkLst>
            <pc:docMk/>
            <pc:sldMk cId="4139606727" sldId="263"/>
            <ac:cxnSpMk id="24" creationId="{699BE69F-5C5E-4B98-9594-5138ACBF6325}"/>
          </ac:cxnSpMkLst>
        </pc:cxnChg>
        <pc:cxnChg chg="add mod">
          <ac:chgData name="Yang, Shengming - ARS" userId="37bd5b25-7571-49cb-bfc8-588a18706c35" providerId="ADAL" clId="{85BC0CF0-7E1D-4348-8889-087AF0C70A0D}" dt="2020-08-05T13:43:05.103" v="6638" actId="164"/>
          <ac:cxnSpMkLst>
            <pc:docMk/>
            <pc:sldMk cId="4139606727" sldId="263"/>
            <ac:cxnSpMk id="42" creationId="{47E6A441-EDAC-46E6-9AED-31976B8E6E82}"/>
          </ac:cxnSpMkLst>
        </pc:cxnChg>
        <pc:cxnChg chg="add mod">
          <ac:chgData name="Yang, Shengming - ARS" userId="37bd5b25-7571-49cb-bfc8-588a18706c35" providerId="ADAL" clId="{85BC0CF0-7E1D-4348-8889-087AF0C70A0D}" dt="2020-08-05T13:43:05.103" v="6638" actId="164"/>
          <ac:cxnSpMkLst>
            <pc:docMk/>
            <pc:sldMk cId="4139606727" sldId="263"/>
            <ac:cxnSpMk id="43" creationId="{AFC21A24-33FA-4AFE-A326-AE8A94082B28}"/>
          </ac:cxnSpMkLst>
        </pc:cxnChg>
        <pc:cxnChg chg="add mod">
          <ac:chgData name="Yang, Shengming - ARS" userId="37bd5b25-7571-49cb-bfc8-588a18706c35" providerId="ADAL" clId="{85BC0CF0-7E1D-4348-8889-087AF0C70A0D}" dt="2020-08-05T13:43:05.103" v="6638" actId="164"/>
          <ac:cxnSpMkLst>
            <pc:docMk/>
            <pc:sldMk cId="4139606727" sldId="263"/>
            <ac:cxnSpMk id="44" creationId="{4FC58615-B424-4632-A29F-59FE51726864}"/>
          </ac:cxnSpMkLst>
        </pc:cxnChg>
        <pc:cxnChg chg="add mod">
          <ac:chgData name="Yang, Shengming - ARS" userId="37bd5b25-7571-49cb-bfc8-588a18706c35" providerId="ADAL" clId="{85BC0CF0-7E1D-4348-8889-087AF0C70A0D}" dt="2020-08-05T13:43:05.103" v="6638" actId="164"/>
          <ac:cxnSpMkLst>
            <pc:docMk/>
            <pc:sldMk cId="4139606727" sldId="263"/>
            <ac:cxnSpMk id="45" creationId="{8C40F614-6ABB-417E-8657-99C5636FE5FA}"/>
          </ac:cxnSpMkLst>
        </pc:cxnChg>
      </pc:sldChg>
      <pc:sldChg chg="addSp delSp modSp add">
        <pc:chgData name="Yang, Shengming - ARS" userId="37bd5b25-7571-49cb-bfc8-588a18706c35" providerId="ADAL" clId="{85BC0CF0-7E1D-4348-8889-087AF0C70A0D}" dt="2020-08-03T18:43:49.573" v="6488" actId="20577"/>
        <pc:sldMkLst>
          <pc:docMk/>
          <pc:sldMk cId="2734235971" sldId="264"/>
        </pc:sldMkLst>
        <pc:spChg chg="del">
          <ac:chgData name="Yang, Shengming - ARS" userId="37bd5b25-7571-49cb-bfc8-588a18706c35" providerId="ADAL" clId="{85BC0CF0-7E1D-4348-8889-087AF0C70A0D}" dt="2020-07-30T18:35:36.553" v="1647" actId="478"/>
          <ac:spMkLst>
            <pc:docMk/>
            <pc:sldMk cId="2734235971" sldId="264"/>
            <ac:spMk id="2" creationId="{B2393F2B-2F1A-43AD-98D2-2FF3F203F460}"/>
          </ac:spMkLst>
        </pc:spChg>
        <pc:spChg chg="del">
          <ac:chgData name="Yang, Shengming - ARS" userId="37bd5b25-7571-49cb-bfc8-588a18706c35" providerId="ADAL" clId="{85BC0CF0-7E1D-4348-8889-087AF0C70A0D}" dt="2020-07-30T18:35:36.553" v="1647" actId="478"/>
          <ac:spMkLst>
            <pc:docMk/>
            <pc:sldMk cId="2734235971" sldId="264"/>
            <ac:spMk id="3" creationId="{DC1DA457-0AAD-417A-A2A2-74164308B1CC}"/>
          </ac:spMkLst>
        </pc:spChg>
        <pc:spChg chg="add del mod">
          <ac:chgData name="Yang, Shengming - ARS" userId="37bd5b25-7571-49cb-bfc8-588a18706c35" providerId="ADAL" clId="{85BC0CF0-7E1D-4348-8889-087AF0C70A0D}" dt="2020-08-03T17:06:13.739" v="5325" actId="478"/>
          <ac:spMkLst>
            <pc:docMk/>
            <pc:sldMk cId="2734235971" sldId="264"/>
            <ac:spMk id="5" creationId="{EDEF5A32-6940-485F-8495-FD65D541AD49}"/>
          </ac:spMkLst>
        </pc:spChg>
        <pc:spChg chg="add mod">
          <ac:chgData name="Yang, Shengming - ARS" userId="37bd5b25-7571-49cb-bfc8-588a18706c35" providerId="ADAL" clId="{85BC0CF0-7E1D-4348-8889-087AF0C70A0D}" dt="2020-08-03T17:03:36.774" v="5284" actId="1076"/>
          <ac:spMkLst>
            <pc:docMk/>
            <pc:sldMk cId="2734235971" sldId="264"/>
            <ac:spMk id="6" creationId="{A62E0747-1795-4C0A-9B86-BCAAB5C6A6A0}"/>
          </ac:spMkLst>
        </pc:spChg>
        <pc:spChg chg="add del mod">
          <ac:chgData name="Yang, Shengming - ARS" userId="37bd5b25-7571-49cb-bfc8-588a18706c35" providerId="ADAL" clId="{85BC0CF0-7E1D-4348-8889-087AF0C70A0D}" dt="2020-07-30T19:54:20.006" v="4415" actId="478"/>
          <ac:spMkLst>
            <pc:docMk/>
            <pc:sldMk cId="2734235971" sldId="264"/>
            <ac:spMk id="9" creationId="{EBF0763F-020E-46CA-B2F7-2B5C5447413B}"/>
          </ac:spMkLst>
        </pc:spChg>
        <pc:spChg chg="add del mod">
          <ac:chgData name="Yang, Shengming - ARS" userId="37bd5b25-7571-49cb-bfc8-588a18706c35" providerId="ADAL" clId="{85BC0CF0-7E1D-4348-8889-087AF0C70A0D}" dt="2020-08-03T16:56:10.208" v="5180" actId="1035"/>
          <ac:spMkLst>
            <pc:docMk/>
            <pc:sldMk cId="2734235971" sldId="264"/>
            <ac:spMk id="15" creationId="{123EE8A1-C8FA-4D26-BDA2-62B7E2CCF698}"/>
          </ac:spMkLst>
        </pc:spChg>
        <pc:spChg chg="add del mod">
          <ac:chgData name="Yang, Shengming - ARS" userId="37bd5b25-7571-49cb-bfc8-588a18706c35" providerId="ADAL" clId="{85BC0CF0-7E1D-4348-8889-087AF0C70A0D}" dt="2020-08-03T16:56:41.343" v="5208" actId="1035"/>
          <ac:spMkLst>
            <pc:docMk/>
            <pc:sldMk cId="2734235971" sldId="264"/>
            <ac:spMk id="16" creationId="{8B0744FB-9977-456A-9A23-315B92BB8B82}"/>
          </ac:spMkLst>
        </pc:spChg>
        <pc:spChg chg="add del mod">
          <ac:chgData name="Yang, Shengming - ARS" userId="37bd5b25-7571-49cb-bfc8-588a18706c35" providerId="ADAL" clId="{85BC0CF0-7E1D-4348-8889-087AF0C70A0D}" dt="2020-07-30T20:00:39.601" v="4746" actId="478"/>
          <ac:spMkLst>
            <pc:docMk/>
            <pc:sldMk cId="2734235971" sldId="264"/>
            <ac:spMk id="17" creationId="{E0F41CD4-71C6-4677-A413-E08B99838261}"/>
          </ac:spMkLst>
        </pc:spChg>
        <pc:spChg chg="add del mod">
          <ac:chgData name="Yang, Shengming - ARS" userId="37bd5b25-7571-49cb-bfc8-588a18706c35" providerId="ADAL" clId="{85BC0CF0-7E1D-4348-8889-087AF0C70A0D}" dt="2020-07-30T20:00:39.601" v="4746" actId="478"/>
          <ac:spMkLst>
            <pc:docMk/>
            <pc:sldMk cId="2734235971" sldId="264"/>
            <ac:spMk id="18" creationId="{0E15DB09-A521-4B72-8DFD-1FBA29AE027A}"/>
          </ac:spMkLst>
        </pc:spChg>
        <pc:spChg chg="add del mod">
          <ac:chgData name="Yang, Shengming - ARS" userId="37bd5b25-7571-49cb-bfc8-588a18706c35" providerId="ADAL" clId="{85BC0CF0-7E1D-4348-8889-087AF0C70A0D}" dt="2020-07-30T19:56:52.309" v="4582" actId="1076"/>
          <ac:spMkLst>
            <pc:docMk/>
            <pc:sldMk cId="2734235971" sldId="264"/>
            <ac:spMk id="19" creationId="{9D337EC4-0952-4E9D-92E1-1AA62AADED73}"/>
          </ac:spMkLst>
        </pc:spChg>
        <pc:spChg chg="add del mod">
          <ac:chgData name="Yang, Shengming - ARS" userId="37bd5b25-7571-49cb-bfc8-588a18706c35" providerId="ADAL" clId="{85BC0CF0-7E1D-4348-8889-087AF0C70A0D}" dt="2020-07-30T20:00:39.601" v="4746" actId="478"/>
          <ac:spMkLst>
            <pc:docMk/>
            <pc:sldMk cId="2734235971" sldId="264"/>
            <ac:spMk id="20" creationId="{69B86B23-885D-4601-B078-D5804D3F7E65}"/>
          </ac:spMkLst>
        </pc:spChg>
        <pc:spChg chg="add del mod">
          <ac:chgData name="Yang, Shengming - ARS" userId="37bd5b25-7571-49cb-bfc8-588a18706c35" providerId="ADAL" clId="{85BC0CF0-7E1D-4348-8889-087AF0C70A0D}" dt="2020-07-30T20:00:39.601" v="4746" actId="478"/>
          <ac:spMkLst>
            <pc:docMk/>
            <pc:sldMk cId="2734235971" sldId="264"/>
            <ac:spMk id="21" creationId="{4CD6B881-D985-4246-A03C-CBED6C31C50F}"/>
          </ac:spMkLst>
        </pc:spChg>
        <pc:spChg chg="add del mod">
          <ac:chgData name="Yang, Shengming - ARS" userId="37bd5b25-7571-49cb-bfc8-588a18706c35" providerId="ADAL" clId="{85BC0CF0-7E1D-4348-8889-087AF0C70A0D}" dt="2020-07-30T20:00:39.601" v="4746" actId="478"/>
          <ac:spMkLst>
            <pc:docMk/>
            <pc:sldMk cId="2734235971" sldId="264"/>
            <ac:spMk id="22" creationId="{894E4D53-D167-47C4-92E3-D7C571CF7E7B}"/>
          </ac:spMkLst>
        </pc:spChg>
        <pc:spChg chg="add del mod">
          <ac:chgData name="Yang, Shengming - ARS" userId="37bd5b25-7571-49cb-bfc8-588a18706c35" providerId="ADAL" clId="{85BC0CF0-7E1D-4348-8889-087AF0C70A0D}" dt="2020-07-30T20:00:39.601" v="4746" actId="478"/>
          <ac:spMkLst>
            <pc:docMk/>
            <pc:sldMk cId="2734235971" sldId="264"/>
            <ac:spMk id="23" creationId="{F38318E7-FB38-47D9-A20D-280F798963C2}"/>
          </ac:spMkLst>
        </pc:spChg>
        <pc:spChg chg="add del mod">
          <ac:chgData name="Yang, Shengming - ARS" userId="37bd5b25-7571-49cb-bfc8-588a18706c35" providerId="ADAL" clId="{85BC0CF0-7E1D-4348-8889-087AF0C70A0D}" dt="2020-07-30T20:00:39.601" v="4746" actId="478"/>
          <ac:spMkLst>
            <pc:docMk/>
            <pc:sldMk cId="2734235971" sldId="264"/>
            <ac:spMk id="24" creationId="{AAE65BCE-BE9E-4AF8-AC96-C3793653E404}"/>
          </ac:spMkLst>
        </pc:spChg>
        <pc:spChg chg="add del mod">
          <ac:chgData name="Yang, Shengming - ARS" userId="37bd5b25-7571-49cb-bfc8-588a18706c35" providerId="ADAL" clId="{85BC0CF0-7E1D-4348-8889-087AF0C70A0D}" dt="2020-07-30T19:56:52.309" v="4582" actId="1076"/>
          <ac:spMkLst>
            <pc:docMk/>
            <pc:sldMk cId="2734235971" sldId="264"/>
            <ac:spMk id="25" creationId="{71344F3E-A462-47D2-912B-4D6B3BFE004A}"/>
          </ac:spMkLst>
        </pc:spChg>
        <pc:spChg chg="add del mod">
          <ac:chgData name="Yang, Shengming - ARS" userId="37bd5b25-7571-49cb-bfc8-588a18706c35" providerId="ADAL" clId="{85BC0CF0-7E1D-4348-8889-087AF0C70A0D}" dt="2020-07-30T20:00:39.601" v="4746" actId="478"/>
          <ac:spMkLst>
            <pc:docMk/>
            <pc:sldMk cId="2734235971" sldId="264"/>
            <ac:spMk id="26" creationId="{76330FDA-527B-45BE-B1DC-FC121094F932}"/>
          </ac:spMkLst>
        </pc:spChg>
        <pc:spChg chg="add del mod">
          <ac:chgData name="Yang, Shengming - ARS" userId="37bd5b25-7571-49cb-bfc8-588a18706c35" providerId="ADAL" clId="{85BC0CF0-7E1D-4348-8889-087AF0C70A0D}" dt="2020-07-30T20:00:39.601" v="4746" actId="478"/>
          <ac:spMkLst>
            <pc:docMk/>
            <pc:sldMk cId="2734235971" sldId="264"/>
            <ac:spMk id="27" creationId="{8D2300FF-CF05-4047-B357-0B22F6E78F6E}"/>
          </ac:spMkLst>
        </pc:spChg>
        <pc:spChg chg="add del mod">
          <ac:chgData name="Yang, Shengming - ARS" userId="37bd5b25-7571-49cb-bfc8-588a18706c35" providerId="ADAL" clId="{85BC0CF0-7E1D-4348-8889-087AF0C70A0D}" dt="2020-07-30T20:00:39.601" v="4746" actId="478"/>
          <ac:spMkLst>
            <pc:docMk/>
            <pc:sldMk cId="2734235971" sldId="264"/>
            <ac:spMk id="28" creationId="{410E4C6B-1804-4447-AC6E-A5202B663FCB}"/>
          </ac:spMkLst>
        </pc:spChg>
        <pc:spChg chg="add del mod">
          <ac:chgData name="Yang, Shengming - ARS" userId="37bd5b25-7571-49cb-bfc8-588a18706c35" providerId="ADAL" clId="{85BC0CF0-7E1D-4348-8889-087AF0C70A0D}" dt="2020-07-30T20:00:39.601" v="4746" actId="478"/>
          <ac:spMkLst>
            <pc:docMk/>
            <pc:sldMk cId="2734235971" sldId="264"/>
            <ac:spMk id="29" creationId="{24C6E4C1-CC06-4901-9614-31AF5C877459}"/>
          </ac:spMkLst>
        </pc:spChg>
        <pc:spChg chg="add del mod">
          <ac:chgData name="Yang, Shengming - ARS" userId="37bd5b25-7571-49cb-bfc8-588a18706c35" providerId="ADAL" clId="{85BC0CF0-7E1D-4348-8889-087AF0C70A0D}" dt="2020-07-30T20:00:39.601" v="4746" actId="478"/>
          <ac:spMkLst>
            <pc:docMk/>
            <pc:sldMk cId="2734235971" sldId="264"/>
            <ac:spMk id="30" creationId="{C3991166-5883-47B0-85CB-ADB52F0EBBFC}"/>
          </ac:spMkLst>
        </pc:spChg>
        <pc:spChg chg="add del mod">
          <ac:chgData name="Yang, Shengming - ARS" userId="37bd5b25-7571-49cb-bfc8-588a18706c35" providerId="ADAL" clId="{85BC0CF0-7E1D-4348-8889-087AF0C70A0D}" dt="2020-07-30T20:00:39.601" v="4746" actId="478"/>
          <ac:spMkLst>
            <pc:docMk/>
            <pc:sldMk cId="2734235971" sldId="264"/>
            <ac:spMk id="31" creationId="{5898EB0B-2602-4602-9C1C-DB3F24D8C2B4}"/>
          </ac:spMkLst>
        </pc:spChg>
        <pc:spChg chg="add del mod">
          <ac:chgData name="Yang, Shengming - ARS" userId="37bd5b25-7571-49cb-bfc8-588a18706c35" providerId="ADAL" clId="{85BC0CF0-7E1D-4348-8889-087AF0C70A0D}" dt="2020-07-30T20:00:39.601" v="4746" actId="478"/>
          <ac:spMkLst>
            <pc:docMk/>
            <pc:sldMk cId="2734235971" sldId="264"/>
            <ac:spMk id="32" creationId="{6B3C6CA3-EE7B-4009-9FA1-4852B8F3799E}"/>
          </ac:spMkLst>
        </pc:spChg>
        <pc:spChg chg="add del mod">
          <ac:chgData name="Yang, Shengming - ARS" userId="37bd5b25-7571-49cb-bfc8-588a18706c35" providerId="ADAL" clId="{85BC0CF0-7E1D-4348-8889-087AF0C70A0D}" dt="2020-08-03T16:56:10.208" v="5180" actId="1035"/>
          <ac:spMkLst>
            <pc:docMk/>
            <pc:sldMk cId="2734235971" sldId="264"/>
            <ac:spMk id="33" creationId="{2830C2BF-AECC-4648-9128-92428FCAF415}"/>
          </ac:spMkLst>
        </pc:spChg>
        <pc:spChg chg="add del mod">
          <ac:chgData name="Yang, Shengming - ARS" userId="37bd5b25-7571-49cb-bfc8-588a18706c35" providerId="ADAL" clId="{85BC0CF0-7E1D-4348-8889-087AF0C70A0D}" dt="2020-08-03T16:56:10.208" v="5180" actId="1035"/>
          <ac:spMkLst>
            <pc:docMk/>
            <pc:sldMk cId="2734235971" sldId="264"/>
            <ac:spMk id="35" creationId="{62E3F37E-2290-4D23-B18F-5E21A3FB0D64}"/>
          </ac:spMkLst>
        </pc:spChg>
        <pc:spChg chg="add del mod">
          <ac:chgData name="Yang, Shengming - ARS" userId="37bd5b25-7571-49cb-bfc8-588a18706c35" providerId="ADAL" clId="{85BC0CF0-7E1D-4348-8889-087AF0C70A0D}" dt="2020-07-30T20:02:52.020" v="4848" actId="1076"/>
          <ac:spMkLst>
            <pc:docMk/>
            <pc:sldMk cId="2734235971" sldId="264"/>
            <ac:spMk id="36" creationId="{758C70A0-5811-4BF5-BD5C-F3E5682B1611}"/>
          </ac:spMkLst>
        </pc:spChg>
        <pc:spChg chg="add del mod">
          <ac:chgData name="Yang, Shengming - ARS" userId="37bd5b25-7571-49cb-bfc8-588a18706c35" providerId="ADAL" clId="{85BC0CF0-7E1D-4348-8889-087AF0C70A0D}" dt="2020-07-30T19:54:22.628" v="4416" actId="478"/>
          <ac:spMkLst>
            <pc:docMk/>
            <pc:sldMk cId="2734235971" sldId="264"/>
            <ac:spMk id="37" creationId="{6466E4EE-8A89-4C86-8600-1AB62E3BDEAA}"/>
          </ac:spMkLst>
        </pc:spChg>
        <pc:spChg chg="mod topLvl">
          <ac:chgData name="Yang, Shengming - ARS" userId="37bd5b25-7571-49cb-bfc8-588a18706c35" providerId="ADAL" clId="{85BC0CF0-7E1D-4348-8889-087AF0C70A0D}" dt="2020-08-03T16:55:24.629" v="5131" actId="1038"/>
          <ac:spMkLst>
            <pc:docMk/>
            <pc:sldMk cId="2734235971" sldId="264"/>
            <ac:spMk id="39" creationId="{0A4A867C-23B2-4276-B331-7D2486A69FB8}"/>
          </ac:spMkLst>
        </pc:spChg>
        <pc:spChg chg="add del mod topLvl">
          <ac:chgData name="Yang, Shengming - ARS" userId="37bd5b25-7571-49cb-bfc8-588a18706c35" providerId="ADAL" clId="{85BC0CF0-7E1D-4348-8889-087AF0C70A0D}" dt="2020-07-30T19:54:13.060" v="4413" actId="478"/>
          <ac:spMkLst>
            <pc:docMk/>
            <pc:sldMk cId="2734235971" sldId="264"/>
            <ac:spMk id="40" creationId="{AB47EE63-FA3E-4AB1-B6C6-CF6611266A45}"/>
          </ac:spMkLst>
        </pc:spChg>
        <pc:spChg chg="add del mod topLvl">
          <ac:chgData name="Yang, Shengming - ARS" userId="37bd5b25-7571-49cb-bfc8-588a18706c35" providerId="ADAL" clId="{85BC0CF0-7E1D-4348-8889-087AF0C70A0D}" dt="2020-07-30T19:54:13.060" v="4413" actId="478"/>
          <ac:spMkLst>
            <pc:docMk/>
            <pc:sldMk cId="2734235971" sldId="264"/>
            <ac:spMk id="41" creationId="{90F98919-8A35-482A-8545-737A917183B2}"/>
          </ac:spMkLst>
        </pc:spChg>
        <pc:spChg chg="add del mod topLvl">
          <ac:chgData name="Yang, Shengming - ARS" userId="37bd5b25-7571-49cb-bfc8-588a18706c35" providerId="ADAL" clId="{85BC0CF0-7E1D-4348-8889-087AF0C70A0D}" dt="2020-07-30T19:54:07.954" v="4412" actId="478"/>
          <ac:spMkLst>
            <pc:docMk/>
            <pc:sldMk cId="2734235971" sldId="264"/>
            <ac:spMk id="42" creationId="{8A8FFE79-49F9-4595-9763-71A96F5B41FD}"/>
          </ac:spMkLst>
        </pc:spChg>
        <pc:spChg chg="add del mod topLvl">
          <ac:chgData name="Yang, Shengming - ARS" userId="37bd5b25-7571-49cb-bfc8-588a18706c35" providerId="ADAL" clId="{85BC0CF0-7E1D-4348-8889-087AF0C70A0D}" dt="2020-07-30T19:54:07.954" v="4412" actId="478"/>
          <ac:spMkLst>
            <pc:docMk/>
            <pc:sldMk cId="2734235971" sldId="264"/>
            <ac:spMk id="43" creationId="{0849FB0C-1D15-4D70-A7D9-19B566D9EC13}"/>
          </ac:spMkLst>
        </pc:spChg>
        <pc:spChg chg="mod topLvl">
          <ac:chgData name="Yang, Shengming - ARS" userId="37bd5b25-7571-49cb-bfc8-588a18706c35" providerId="ADAL" clId="{85BC0CF0-7E1D-4348-8889-087AF0C70A0D}" dt="2020-08-03T16:55:57.238" v="5174" actId="1038"/>
          <ac:spMkLst>
            <pc:docMk/>
            <pc:sldMk cId="2734235971" sldId="264"/>
            <ac:spMk id="44" creationId="{556F8F0D-966B-41EA-826B-7B5ABC67E8BA}"/>
          </ac:spMkLst>
        </pc:spChg>
        <pc:spChg chg="add del mod topLvl">
          <ac:chgData name="Yang, Shengming - ARS" userId="37bd5b25-7571-49cb-bfc8-588a18706c35" providerId="ADAL" clId="{85BC0CF0-7E1D-4348-8889-087AF0C70A0D}" dt="2020-07-30T19:54:07.954" v="4412" actId="478"/>
          <ac:spMkLst>
            <pc:docMk/>
            <pc:sldMk cId="2734235971" sldId="264"/>
            <ac:spMk id="45" creationId="{36590566-B408-472D-ADFE-D0CD1D6CD55C}"/>
          </ac:spMkLst>
        </pc:spChg>
        <pc:spChg chg="add del mod topLvl">
          <ac:chgData name="Yang, Shengming - ARS" userId="37bd5b25-7571-49cb-bfc8-588a18706c35" providerId="ADAL" clId="{85BC0CF0-7E1D-4348-8889-087AF0C70A0D}" dt="2020-07-30T19:54:07.954" v="4412" actId="478"/>
          <ac:spMkLst>
            <pc:docMk/>
            <pc:sldMk cId="2734235971" sldId="264"/>
            <ac:spMk id="46" creationId="{06EE78B0-A2FC-4403-B091-AC54C3A7B01A}"/>
          </ac:spMkLst>
        </pc:spChg>
        <pc:spChg chg="add del mod topLvl">
          <ac:chgData name="Yang, Shengming - ARS" userId="37bd5b25-7571-49cb-bfc8-588a18706c35" providerId="ADAL" clId="{85BC0CF0-7E1D-4348-8889-087AF0C70A0D}" dt="2020-07-30T19:54:07.954" v="4412" actId="478"/>
          <ac:spMkLst>
            <pc:docMk/>
            <pc:sldMk cId="2734235971" sldId="264"/>
            <ac:spMk id="60" creationId="{B59DDE1A-B0A7-4B44-A70C-B89E5227B4D0}"/>
          </ac:spMkLst>
        </pc:spChg>
        <pc:spChg chg="add del mod topLvl">
          <ac:chgData name="Yang, Shengming - ARS" userId="37bd5b25-7571-49cb-bfc8-588a18706c35" providerId="ADAL" clId="{85BC0CF0-7E1D-4348-8889-087AF0C70A0D}" dt="2020-07-30T19:54:07.954" v="4412" actId="478"/>
          <ac:spMkLst>
            <pc:docMk/>
            <pc:sldMk cId="2734235971" sldId="264"/>
            <ac:spMk id="61" creationId="{ECB4969F-8B14-4B4B-BC04-9556CFBEF38B}"/>
          </ac:spMkLst>
        </pc:spChg>
        <pc:spChg chg="add del mod topLvl">
          <ac:chgData name="Yang, Shengming - ARS" userId="37bd5b25-7571-49cb-bfc8-588a18706c35" providerId="ADAL" clId="{85BC0CF0-7E1D-4348-8889-087AF0C70A0D}" dt="2020-07-30T19:54:07.954" v="4412" actId="478"/>
          <ac:spMkLst>
            <pc:docMk/>
            <pc:sldMk cId="2734235971" sldId="264"/>
            <ac:spMk id="62" creationId="{23ABA09E-D5AF-4BAE-95D2-23CA3E7BCC1A}"/>
          </ac:spMkLst>
        </pc:spChg>
        <pc:spChg chg="add del mod topLvl">
          <ac:chgData name="Yang, Shengming - ARS" userId="37bd5b25-7571-49cb-bfc8-588a18706c35" providerId="ADAL" clId="{85BC0CF0-7E1D-4348-8889-087AF0C70A0D}" dt="2020-07-30T19:54:07.954" v="4412" actId="478"/>
          <ac:spMkLst>
            <pc:docMk/>
            <pc:sldMk cId="2734235971" sldId="264"/>
            <ac:spMk id="63" creationId="{8FC64A59-543A-49C3-8A32-D8E7BF919C45}"/>
          </ac:spMkLst>
        </pc:spChg>
        <pc:spChg chg="add del mod topLvl">
          <ac:chgData name="Yang, Shengming - ARS" userId="37bd5b25-7571-49cb-bfc8-588a18706c35" providerId="ADAL" clId="{85BC0CF0-7E1D-4348-8889-087AF0C70A0D}" dt="2020-07-30T19:54:07.954" v="4412" actId="478"/>
          <ac:spMkLst>
            <pc:docMk/>
            <pc:sldMk cId="2734235971" sldId="264"/>
            <ac:spMk id="64" creationId="{00CB1AF1-88DB-4706-BE90-5F9B5345CB54}"/>
          </ac:spMkLst>
        </pc:spChg>
        <pc:spChg chg="add del mod topLvl">
          <ac:chgData name="Yang, Shengming - ARS" userId="37bd5b25-7571-49cb-bfc8-588a18706c35" providerId="ADAL" clId="{85BC0CF0-7E1D-4348-8889-087AF0C70A0D}" dt="2020-07-30T19:54:07.954" v="4412" actId="478"/>
          <ac:spMkLst>
            <pc:docMk/>
            <pc:sldMk cId="2734235971" sldId="264"/>
            <ac:spMk id="65" creationId="{FDA86A0B-1368-42A4-86DA-011DC4115874}"/>
          </ac:spMkLst>
        </pc:spChg>
        <pc:spChg chg="add del mod topLvl">
          <ac:chgData name="Yang, Shengming - ARS" userId="37bd5b25-7571-49cb-bfc8-588a18706c35" providerId="ADAL" clId="{85BC0CF0-7E1D-4348-8889-087AF0C70A0D}" dt="2020-07-30T19:54:07.954" v="4412" actId="478"/>
          <ac:spMkLst>
            <pc:docMk/>
            <pc:sldMk cId="2734235971" sldId="264"/>
            <ac:spMk id="66" creationId="{AA04C254-D130-433F-9093-F95363461B80}"/>
          </ac:spMkLst>
        </pc:spChg>
        <pc:spChg chg="add del mod topLvl">
          <ac:chgData name="Yang, Shengming - ARS" userId="37bd5b25-7571-49cb-bfc8-588a18706c35" providerId="ADAL" clId="{85BC0CF0-7E1D-4348-8889-087AF0C70A0D}" dt="2020-07-30T19:54:07.954" v="4412" actId="478"/>
          <ac:spMkLst>
            <pc:docMk/>
            <pc:sldMk cId="2734235971" sldId="264"/>
            <ac:spMk id="67" creationId="{9856E11F-5352-4B15-8CCC-248E1C83CBB7}"/>
          </ac:spMkLst>
        </pc:spChg>
        <pc:spChg chg="mod topLvl">
          <ac:chgData name="Yang, Shengming - ARS" userId="37bd5b25-7571-49cb-bfc8-588a18706c35" providerId="ADAL" clId="{85BC0CF0-7E1D-4348-8889-087AF0C70A0D}" dt="2020-08-03T17:21:20.368" v="5495" actId="6549"/>
          <ac:spMkLst>
            <pc:docMk/>
            <pc:sldMk cId="2734235971" sldId="264"/>
            <ac:spMk id="70" creationId="{BFA8DD56-57AF-4DA2-A2E3-3B182726AD89}"/>
          </ac:spMkLst>
        </pc:spChg>
        <pc:spChg chg="mod topLvl">
          <ac:chgData name="Yang, Shengming - ARS" userId="37bd5b25-7571-49cb-bfc8-588a18706c35" providerId="ADAL" clId="{85BC0CF0-7E1D-4348-8889-087AF0C70A0D}" dt="2020-07-30T20:02:52.020" v="4848" actId="1076"/>
          <ac:spMkLst>
            <pc:docMk/>
            <pc:sldMk cId="2734235971" sldId="264"/>
            <ac:spMk id="72" creationId="{AE4EF493-3C81-4190-8BB1-41414926ED5B}"/>
          </ac:spMkLst>
        </pc:spChg>
        <pc:spChg chg="mod topLvl">
          <ac:chgData name="Yang, Shengming - ARS" userId="37bd5b25-7571-49cb-bfc8-588a18706c35" providerId="ADAL" clId="{85BC0CF0-7E1D-4348-8889-087AF0C70A0D}" dt="2020-07-30T20:02:52.020" v="4848" actId="1076"/>
          <ac:spMkLst>
            <pc:docMk/>
            <pc:sldMk cId="2734235971" sldId="264"/>
            <ac:spMk id="73" creationId="{3711CEDF-20D5-441A-AB3A-605E7A16F521}"/>
          </ac:spMkLst>
        </pc:spChg>
        <pc:spChg chg="del mod topLvl">
          <ac:chgData name="Yang, Shengming - ARS" userId="37bd5b25-7571-49cb-bfc8-588a18706c35" providerId="ADAL" clId="{85BC0CF0-7E1D-4348-8889-087AF0C70A0D}" dt="2020-07-30T18:47:40.477" v="2143"/>
          <ac:spMkLst>
            <pc:docMk/>
            <pc:sldMk cId="2734235971" sldId="264"/>
            <ac:spMk id="74" creationId="{A21B9717-61A8-4770-AE4A-D27A55585894}"/>
          </ac:spMkLst>
        </pc:spChg>
        <pc:spChg chg="add mod">
          <ac:chgData name="Yang, Shengming - ARS" userId="37bd5b25-7571-49cb-bfc8-588a18706c35" providerId="ADAL" clId="{85BC0CF0-7E1D-4348-8889-087AF0C70A0D}" dt="2020-08-03T16:54:59.412" v="5100" actId="20577"/>
          <ac:spMkLst>
            <pc:docMk/>
            <pc:sldMk cId="2734235971" sldId="264"/>
            <ac:spMk id="74" creationId="{CCE365C8-F519-4D1B-990D-C8604A8E10B2}"/>
          </ac:spMkLst>
        </pc:spChg>
        <pc:spChg chg="add mod">
          <ac:chgData name="Yang, Shengming - ARS" userId="37bd5b25-7571-49cb-bfc8-588a18706c35" providerId="ADAL" clId="{85BC0CF0-7E1D-4348-8889-087AF0C70A0D}" dt="2020-08-03T16:54:46.968" v="5098" actId="20577"/>
          <ac:spMkLst>
            <pc:docMk/>
            <pc:sldMk cId="2734235971" sldId="264"/>
            <ac:spMk id="75" creationId="{2632732E-8BB0-45E5-81C7-B84B97849774}"/>
          </ac:spMkLst>
        </pc:spChg>
        <pc:spChg chg="del mod topLvl">
          <ac:chgData name="Yang, Shengming - ARS" userId="37bd5b25-7571-49cb-bfc8-588a18706c35" providerId="ADAL" clId="{85BC0CF0-7E1D-4348-8889-087AF0C70A0D}" dt="2020-07-30T18:47:42.548" v="2144" actId="478"/>
          <ac:spMkLst>
            <pc:docMk/>
            <pc:sldMk cId="2734235971" sldId="264"/>
            <ac:spMk id="75" creationId="{BF98F12A-3B63-467D-B4FF-B8DD531B4ABD}"/>
          </ac:spMkLst>
        </pc:spChg>
        <pc:spChg chg="del mod topLvl">
          <ac:chgData name="Yang, Shengming - ARS" userId="37bd5b25-7571-49cb-bfc8-588a18706c35" providerId="ADAL" clId="{85BC0CF0-7E1D-4348-8889-087AF0C70A0D}" dt="2020-07-30T18:47:42.548" v="2144" actId="478"/>
          <ac:spMkLst>
            <pc:docMk/>
            <pc:sldMk cId="2734235971" sldId="264"/>
            <ac:spMk id="76" creationId="{A154A4E8-D1F4-4B44-B71D-3D6B01FF8E97}"/>
          </ac:spMkLst>
        </pc:spChg>
        <pc:spChg chg="del mod topLvl">
          <ac:chgData name="Yang, Shengming - ARS" userId="37bd5b25-7571-49cb-bfc8-588a18706c35" providerId="ADAL" clId="{85BC0CF0-7E1D-4348-8889-087AF0C70A0D}" dt="2020-07-30T18:47:42.548" v="2144" actId="478"/>
          <ac:spMkLst>
            <pc:docMk/>
            <pc:sldMk cId="2734235971" sldId="264"/>
            <ac:spMk id="77" creationId="{EDFFFA84-9712-4E28-A2A9-18FF6BFC22BC}"/>
          </ac:spMkLst>
        </pc:spChg>
        <pc:spChg chg="del mod topLvl">
          <ac:chgData name="Yang, Shengming - ARS" userId="37bd5b25-7571-49cb-bfc8-588a18706c35" providerId="ADAL" clId="{85BC0CF0-7E1D-4348-8889-087AF0C70A0D}" dt="2020-07-30T18:47:42.548" v="2144" actId="478"/>
          <ac:spMkLst>
            <pc:docMk/>
            <pc:sldMk cId="2734235971" sldId="264"/>
            <ac:spMk id="78" creationId="{F5B62998-4DCC-4E5D-8507-C7157E8C2FEB}"/>
          </ac:spMkLst>
        </pc:spChg>
        <pc:spChg chg="del mod topLvl">
          <ac:chgData name="Yang, Shengming - ARS" userId="37bd5b25-7571-49cb-bfc8-588a18706c35" providerId="ADAL" clId="{85BC0CF0-7E1D-4348-8889-087AF0C70A0D}" dt="2020-07-30T18:49:22.136" v="2326" actId="478"/>
          <ac:spMkLst>
            <pc:docMk/>
            <pc:sldMk cId="2734235971" sldId="264"/>
            <ac:spMk id="79" creationId="{97A018CA-F999-4358-8D69-0F6F24A392B3}"/>
          </ac:spMkLst>
        </pc:spChg>
        <pc:spChg chg="del mod topLvl">
          <ac:chgData name="Yang, Shengming - ARS" userId="37bd5b25-7571-49cb-bfc8-588a18706c35" providerId="ADAL" clId="{85BC0CF0-7E1D-4348-8889-087AF0C70A0D}" dt="2020-07-30T18:47:42.548" v="2144" actId="478"/>
          <ac:spMkLst>
            <pc:docMk/>
            <pc:sldMk cId="2734235971" sldId="264"/>
            <ac:spMk id="90" creationId="{B123E1B6-9097-4111-8E88-AD02287E0DF3}"/>
          </ac:spMkLst>
        </pc:spChg>
        <pc:spChg chg="del mod topLvl">
          <ac:chgData name="Yang, Shengming - ARS" userId="37bd5b25-7571-49cb-bfc8-588a18706c35" providerId="ADAL" clId="{85BC0CF0-7E1D-4348-8889-087AF0C70A0D}" dt="2020-07-30T18:49:17.568" v="2323" actId="478"/>
          <ac:spMkLst>
            <pc:docMk/>
            <pc:sldMk cId="2734235971" sldId="264"/>
            <ac:spMk id="91" creationId="{67CDF5BD-F28A-4956-9CD9-46F542AC8C26}"/>
          </ac:spMkLst>
        </pc:spChg>
        <pc:spChg chg="del mod topLvl">
          <ac:chgData name="Yang, Shengming - ARS" userId="37bd5b25-7571-49cb-bfc8-588a18706c35" providerId="ADAL" clId="{85BC0CF0-7E1D-4348-8889-087AF0C70A0D}" dt="2020-07-30T18:50:46.195" v="2363" actId="478"/>
          <ac:spMkLst>
            <pc:docMk/>
            <pc:sldMk cId="2734235971" sldId="264"/>
            <ac:spMk id="92" creationId="{97417EE2-4688-406F-9A31-84320736D9CB}"/>
          </ac:spMkLst>
        </pc:spChg>
        <pc:spChg chg="del mod topLvl">
          <ac:chgData name="Yang, Shengming - ARS" userId="37bd5b25-7571-49cb-bfc8-588a18706c35" providerId="ADAL" clId="{85BC0CF0-7E1D-4348-8889-087AF0C70A0D}" dt="2020-07-30T18:42:56.570" v="1964" actId="478"/>
          <ac:spMkLst>
            <pc:docMk/>
            <pc:sldMk cId="2734235971" sldId="264"/>
            <ac:spMk id="93" creationId="{4DEDDE58-3C63-47E6-9681-235C684DB55C}"/>
          </ac:spMkLst>
        </pc:spChg>
        <pc:spChg chg="del mod topLvl">
          <ac:chgData name="Yang, Shengming - ARS" userId="37bd5b25-7571-49cb-bfc8-588a18706c35" providerId="ADAL" clId="{85BC0CF0-7E1D-4348-8889-087AF0C70A0D}" dt="2020-07-30T18:50:41.616" v="2361" actId="478"/>
          <ac:spMkLst>
            <pc:docMk/>
            <pc:sldMk cId="2734235971" sldId="264"/>
            <ac:spMk id="94" creationId="{CFF73DD1-1898-423B-A171-25B8E4B70BF0}"/>
          </ac:spMkLst>
        </pc:spChg>
        <pc:spChg chg="del mod topLvl">
          <ac:chgData name="Yang, Shengming - ARS" userId="37bd5b25-7571-49cb-bfc8-588a18706c35" providerId="ADAL" clId="{85BC0CF0-7E1D-4348-8889-087AF0C70A0D}" dt="2020-07-30T18:50:43.994" v="2362" actId="478"/>
          <ac:spMkLst>
            <pc:docMk/>
            <pc:sldMk cId="2734235971" sldId="264"/>
            <ac:spMk id="95" creationId="{8086F91C-E5A6-4B49-9DF3-3F0A3FADCFAD}"/>
          </ac:spMkLst>
        </pc:spChg>
        <pc:spChg chg="mod topLvl">
          <ac:chgData name="Yang, Shengming - ARS" userId="37bd5b25-7571-49cb-bfc8-588a18706c35" providerId="ADAL" clId="{85BC0CF0-7E1D-4348-8889-087AF0C70A0D}" dt="2020-07-30T20:02:52.020" v="4848" actId="1076"/>
          <ac:spMkLst>
            <pc:docMk/>
            <pc:sldMk cId="2734235971" sldId="264"/>
            <ac:spMk id="97" creationId="{ABD452AA-D17B-4568-A54C-A790E7A630D1}"/>
          </ac:spMkLst>
        </pc:spChg>
        <pc:spChg chg="del mod topLvl">
          <ac:chgData name="Yang, Shengming - ARS" userId="37bd5b25-7571-49cb-bfc8-588a18706c35" providerId="ADAL" clId="{85BC0CF0-7E1D-4348-8889-087AF0C70A0D}" dt="2020-07-30T18:49:20.419" v="2325" actId="478"/>
          <ac:spMkLst>
            <pc:docMk/>
            <pc:sldMk cId="2734235971" sldId="264"/>
            <ac:spMk id="98" creationId="{9CD2B96D-4F97-4F32-85AA-D5594FA73362}"/>
          </ac:spMkLst>
        </pc:spChg>
        <pc:spChg chg="del mod topLvl">
          <ac:chgData name="Yang, Shengming - ARS" userId="37bd5b25-7571-49cb-bfc8-588a18706c35" providerId="ADAL" clId="{85BC0CF0-7E1D-4348-8889-087AF0C70A0D}" dt="2020-07-30T18:49:18.345" v="2324" actId="478"/>
          <ac:spMkLst>
            <pc:docMk/>
            <pc:sldMk cId="2734235971" sldId="264"/>
            <ac:spMk id="99" creationId="{13B9BCFA-44DA-4F23-973D-6B2898643D98}"/>
          </ac:spMkLst>
        </pc:spChg>
        <pc:spChg chg="del mod topLvl">
          <ac:chgData name="Yang, Shengming - ARS" userId="37bd5b25-7571-49cb-bfc8-588a18706c35" providerId="ADAL" clId="{85BC0CF0-7E1D-4348-8889-087AF0C70A0D}" dt="2020-07-30T18:50:39.370" v="2360" actId="478"/>
          <ac:spMkLst>
            <pc:docMk/>
            <pc:sldMk cId="2734235971" sldId="264"/>
            <ac:spMk id="100" creationId="{510826D0-33F0-46BA-ADE2-6FB3563D9620}"/>
          </ac:spMkLst>
        </pc:spChg>
        <pc:spChg chg="del mod topLvl">
          <ac:chgData name="Yang, Shengming - ARS" userId="37bd5b25-7571-49cb-bfc8-588a18706c35" providerId="ADAL" clId="{85BC0CF0-7E1D-4348-8889-087AF0C70A0D}" dt="2020-07-30T18:49:27.651" v="2327" actId="478"/>
          <ac:spMkLst>
            <pc:docMk/>
            <pc:sldMk cId="2734235971" sldId="264"/>
            <ac:spMk id="102" creationId="{B38F57E1-F9A5-450A-9390-EC6A10ADAD8A}"/>
          </ac:spMkLst>
        </pc:spChg>
        <pc:spChg chg="del mod topLvl">
          <ac:chgData name="Yang, Shengming - ARS" userId="37bd5b25-7571-49cb-bfc8-588a18706c35" providerId="ADAL" clId="{85BC0CF0-7E1D-4348-8889-087AF0C70A0D}" dt="2020-07-30T18:49:29.991" v="2328" actId="478"/>
          <ac:spMkLst>
            <pc:docMk/>
            <pc:sldMk cId="2734235971" sldId="264"/>
            <ac:spMk id="103" creationId="{5B75D122-B275-4055-9C26-C14514864F4F}"/>
          </ac:spMkLst>
        </pc:spChg>
        <pc:spChg chg="add mod">
          <ac:chgData name="Yang, Shengming - ARS" userId="37bd5b25-7571-49cb-bfc8-588a18706c35" providerId="ADAL" clId="{85BC0CF0-7E1D-4348-8889-087AF0C70A0D}" dt="2020-08-03T17:04:07.007" v="5297" actId="1076"/>
          <ac:spMkLst>
            <pc:docMk/>
            <pc:sldMk cId="2734235971" sldId="264"/>
            <ac:spMk id="104" creationId="{DEA88C7E-59E2-4D09-AC9D-A567ED191197}"/>
          </ac:spMkLst>
        </pc:spChg>
        <pc:spChg chg="add mod">
          <ac:chgData name="Yang, Shengming - ARS" userId="37bd5b25-7571-49cb-bfc8-588a18706c35" providerId="ADAL" clId="{85BC0CF0-7E1D-4348-8889-087AF0C70A0D}" dt="2020-08-03T17:04:07.007" v="5297" actId="1076"/>
          <ac:spMkLst>
            <pc:docMk/>
            <pc:sldMk cId="2734235971" sldId="264"/>
            <ac:spMk id="105" creationId="{2F83E271-E7C1-4E05-9ABE-68A6CDE8E761}"/>
          </ac:spMkLst>
        </pc:spChg>
        <pc:spChg chg="add mod">
          <ac:chgData name="Yang, Shengming - ARS" userId="37bd5b25-7571-49cb-bfc8-588a18706c35" providerId="ADAL" clId="{85BC0CF0-7E1D-4348-8889-087AF0C70A0D}" dt="2020-08-03T17:03:36.774" v="5284" actId="1076"/>
          <ac:spMkLst>
            <pc:docMk/>
            <pc:sldMk cId="2734235971" sldId="264"/>
            <ac:spMk id="106" creationId="{58A55DFF-8326-4687-8C44-FA8C59D37639}"/>
          </ac:spMkLst>
        </pc:spChg>
        <pc:spChg chg="add del mod">
          <ac:chgData name="Yang, Shengming - ARS" userId="37bd5b25-7571-49cb-bfc8-588a18706c35" providerId="ADAL" clId="{85BC0CF0-7E1D-4348-8889-087AF0C70A0D}" dt="2020-07-30T19:54:15.846" v="4414" actId="478"/>
          <ac:spMkLst>
            <pc:docMk/>
            <pc:sldMk cId="2734235971" sldId="264"/>
            <ac:spMk id="109" creationId="{1304E07F-9954-4F8E-93CB-46D92A25FFEC}"/>
          </ac:spMkLst>
        </pc:spChg>
        <pc:spChg chg="add del mod">
          <ac:chgData name="Yang, Shengming - ARS" userId="37bd5b25-7571-49cb-bfc8-588a18706c35" providerId="ADAL" clId="{85BC0CF0-7E1D-4348-8889-087AF0C70A0D}" dt="2020-07-30T18:59:33.671" v="2522" actId="478"/>
          <ac:spMkLst>
            <pc:docMk/>
            <pc:sldMk cId="2734235971" sldId="264"/>
            <ac:spMk id="110" creationId="{3D9F3BB9-1FE9-4597-B110-1DA9BCDE52EF}"/>
          </ac:spMkLst>
        </pc:spChg>
        <pc:spChg chg="add del mod">
          <ac:chgData name="Yang, Shengming - ARS" userId="37bd5b25-7571-49cb-bfc8-588a18706c35" providerId="ADAL" clId="{85BC0CF0-7E1D-4348-8889-087AF0C70A0D}" dt="2020-07-30T19:54:07.954" v="4412" actId="478"/>
          <ac:spMkLst>
            <pc:docMk/>
            <pc:sldMk cId="2734235971" sldId="264"/>
            <ac:spMk id="111" creationId="{2BE4E739-89D6-4160-9F19-11E2B3D6B0FE}"/>
          </ac:spMkLst>
        </pc:spChg>
        <pc:spChg chg="add del mod">
          <ac:chgData name="Yang, Shengming - ARS" userId="37bd5b25-7571-49cb-bfc8-588a18706c35" providerId="ADAL" clId="{85BC0CF0-7E1D-4348-8889-087AF0C70A0D}" dt="2020-07-30T19:19:27.303" v="3027" actId="478"/>
          <ac:spMkLst>
            <pc:docMk/>
            <pc:sldMk cId="2734235971" sldId="264"/>
            <ac:spMk id="137" creationId="{4EB35FFC-314C-411F-80B1-5AFA603A5607}"/>
          </ac:spMkLst>
        </pc:spChg>
        <pc:spChg chg="add mod">
          <ac:chgData name="Yang, Shengming - ARS" userId="37bd5b25-7571-49cb-bfc8-588a18706c35" providerId="ADAL" clId="{85BC0CF0-7E1D-4348-8889-087AF0C70A0D}" dt="2020-07-30T20:02:52.020" v="4848" actId="1076"/>
          <ac:spMkLst>
            <pc:docMk/>
            <pc:sldMk cId="2734235971" sldId="264"/>
            <ac:spMk id="142" creationId="{2BDCC5EF-7869-4CFE-BAA7-E165A9A7AA72}"/>
          </ac:spMkLst>
        </pc:spChg>
        <pc:spChg chg="add del mod">
          <ac:chgData name="Yang, Shengming - ARS" userId="37bd5b25-7571-49cb-bfc8-588a18706c35" providerId="ADAL" clId="{85BC0CF0-7E1D-4348-8889-087AF0C70A0D}" dt="2020-07-30T19:52:43.975" v="4400" actId="478"/>
          <ac:spMkLst>
            <pc:docMk/>
            <pc:sldMk cId="2734235971" sldId="264"/>
            <ac:spMk id="152" creationId="{F141DAF4-3E87-4E0D-A1E0-0EE006894412}"/>
          </ac:spMkLst>
        </pc:spChg>
        <pc:spChg chg="add del mod">
          <ac:chgData name="Yang, Shengming - ARS" userId="37bd5b25-7571-49cb-bfc8-588a18706c35" providerId="ADAL" clId="{85BC0CF0-7E1D-4348-8889-087AF0C70A0D}" dt="2020-07-30T19:54:00.731" v="4410"/>
          <ac:spMkLst>
            <pc:docMk/>
            <pc:sldMk cId="2734235971" sldId="264"/>
            <ac:spMk id="158" creationId="{E58E13FE-4079-4358-BFBF-2F070DDD46F6}"/>
          </ac:spMkLst>
        </pc:spChg>
        <pc:spChg chg="add del mod">
          <ac:chgData name="Yang, Shengming - ARS" userId="37bd5b25-7571-49cb-bfc8-588a18706c35" providerId="ADAL" clId="{85BC0CF0-7E1D-4348-8889-087AF0C70A0D}" dt="2020-07-30T19:54:00.731" v="4410"/>
          <ac:spMkLst>
            <pc:docMk/>
            <pc:sldMk cId="2734235971" sldId="264"/>
            <ac:spMk id="159" creationId="{B51D4A9B-5DB3-4D4A-8831-2DFED4D9E1E5}"/>
          </ac:spMkLst>
        </pc:spChg>
        <pc:spChg chg="add del mod">
          <ac:chgData name="Yang, Shengming - ARS" userId="37bd5b25-7571-49cb-bfc8-588a18706c35" providerId="ADAL" clId="{85BC0CF0-7E1D-4348-8889-087AF0C70A0D}" dt="2020-07-30T19:54:00.731" v="4410"/>
          <ac:spMkLst>
            <pc:docMk/>
            <pc:sldMk cId="2734235971" sldId="264"/>
            <ac:spMk id="160" creationId="{A9974E6B-AE1C-4780-8AC6-C7B624C5723D}"/>
          </ac:spMkLst>
        </pc:spChg>
        <pc:spChg chg="add del mod">
          <ac:chgData name="Yang, Shengming - ARS" userId="37bd5b25-7571-49cb-bfc8-588a18706c35" providerId="ADAL" clId="{85BC0CF0-7E1D-4348-8889-087AF0C70A0D}" dt="2020-07-30T19:54:00.731" v="4410"/>
          <ac:spMkLst>
            <pc:docMk/>
            <pc:sldMk cId="2734235971" sldId="264"/>
            <ac:spMk id="161" creationId="{DCC3EC09-FC20-4EF5-A1B6-376ACE8C1DF3}"/>
          </ac:spMkLst>
        </pc:spChg>
        <pc:spChg chg="add del mod">
          <ac:chgData name="Yang, Shengming - ARS" userId="37bd5b25-7571-49cb-bfc8-588a18706c35" providerId="ADAL" clId="{85BC0CF0-7E1D-4348-8889-087AF0C70A0D}" dt="2020-07-30T19:54:00.731" v="4410"/>
          <ac:spMkLst>
            <pc:docMk/>
            <pc:sldMk cId="2734235971" sldId="264"/>
            <ac:spMk id="162" creationId="{E01B59AB-2233-4DAD-8305-E3AAE1E2A26C}"/>
          </ac:spMkLst>
        </pc:spChg>
        <pc:spChg chg="add del mod">
          <ac:chgData name="Yang, Shengming - ARS" userId="37bd5b25-7571-49cb-bfc8-588a18706c35" providerId="ADAL" clId="{85BC0CF0-7E1D-4348-8889-087AF0C70A0D}" dt="2020-07-30T19:54:00.731" v="4410"/>
          <ac:spMkLst>
            <pc:docMk/>
            <pc:sldMk cId="2734235971" sldId="264"/>
            <ac:spMk id="163" creationId="{69E85FEE-B6D9-4923-BF76-DEB81F1A2CD6}"/>
          </ac:spMkLst>
        </pc:spChg>
        <pc:spChg chg="add del mod">
          <ac:chgData name="Yang, Shengming - ARS" userId="37bd5b25-7571-49cb-bfc8-588a18706c35" providerId="ADAL" clId="{85BC0CF0-7E1D-4348-8889-087AF0C70A0D}" dt="2020-07-30T19:54:00.731" v="4410"/>
          <ac:spMkLst>
            <pc:docMk/>
            <pc:sldMk cId="2734235971" sldId="264"/>
            <ac:spMk id="164" creationId="{BF75261C-037B-4680-AF29-FFB0C859BB5C}"/>
          </ac:spMkLst>
        </pc:spChg>
        <pc:spChg chg="add del mod">
          <ac:chgData name="Yang, Shengming - ARS" userId="37bd5b25-7571-49cb-bfc8-588a18706c35" providerId="ADAL" clId="{85BC0CF0-7E1D-4348-8889-087AF0C70A0D}" dt="2020-07-30T19:54:00.731" v="4410"/>
          <ac:spMkLst>
            <pc:docMk/>
            <pc:sldMk cId="2734235971" sldId="264"/>
            <ac:spMk id="165" creationId="{D133BC39-F195-43C7-9E5F-D984CB421BD1}"/>
          </ac:spMkLst>
        </pc:spChg>
        <pc:spChg chg="add del mod">
          <ac:chgData name="Yang, Shengming - ARS" userId="37bd5b25-7571-49cb-bfc8-588a18706c35" providerId="ADAL" clId="{85BC0CF0-7E1D-4348-8889-087AF0C70A0D}" dt="2020-07-30T19:54:00.731" v="4410"/>
          <ac:spMkLst>
            <pc:docMk/>
            <pc:sldMk cId="2734235971" sldId="264"/>
            <ac:spMk id="166" creationId="{63C7B812-D87F-47A7-A507-B6EA4F9BAF19}"/>
          </ac:spMkLst>
        </pc:spChg>
        <pc:spChg chg="add del mod">
          <ac:chgData name="Yang, Shengming - ARS" userId="37bd5b25-7571-49cb-bfc8-588a18706c35" providerId="ADAL" clId="{85BC0CF0-7E1D-4348-8889-087AF0C70A0D}" dt="2020-07-30T19:54:00.731" v="4410"/>
          <ac:spMkLst>
            <pc:docMk/>
            <pc:sldMk cId="2734235971" sldId="264"/>
            <ac:spMk id="167" creationId="{9C50A132-F76B-4A2B-845D-A0399A09780A}"/>
          </ac:spMkLst>
        </pc:spChg>
        <pc:spChg chg="add del mod">
          <ac:chgData name="Yang, Shengming - ARS" userId="37bd5b25-7571-49cb-bfc8-588a18706c35" providerId="ADAL" clId="{85BC0CF0-7E1D-4348-8889-087AF0C70A0D}" dt="2020-07-30T19:54:00.731" v="4410"/>
          <ac:spMkLst>
            <pc:docMk/>
            <pc:sldMk cId="2734235971" sldId="264"/>
            <ac:spMk id="168" creationId="{CB84B984-F7EB-486C-9385-F6EDEE1F6590}"/>
          </ac:spMkLst>
        </pc:spChg>
        <pc:spChg chg="add del mod">
          <ac:chgData name="Yang, Shengming - ARS" userId="37bd5b25-7571-49cb-bfc8-588a18706c35" providerId="ADAL" clId="{85BC0CF0-7E1D-4348-8889-087AF0C70A0D}" dt="2020-07-30T19:54:00.731" v="4410"/>
          <ac:spMkLst>
            <pc:docMk/>
            <pc:sldMk cId="2734235971" sldId="264"/>
            <ac:spMk id="169" creationId="{DAFFD1D2-21E4-4C05-AB4B-C69F7437CF19}"/>
          </ac:spMkLst>
        </pc:spChg>
        <pc:spChg chg="add del mod">
          <ac:chgData name="Yang, Shengming - ARS" userId="37bd5b25-7571-49cb-bfc8-588a18706c35" providerId="ADAL" clId="{85BC0CF0-7E1D-4348-8889-087AF0C70A0D}" dt="2020-07-30T19:54:00.731" v="4410"/>
          <ac:spMkLst>
            <pc:docMk/>
            <pc:sldMk cId="2734235971" sldId="264"/>
            <ac:spMk id="170" creationId="{99C0DC70-55AA-45D8-B114-813A9D17AD32}"/>
          </ac:spMkLst>
        </pc:spChg>
        <pc:spChg chg="add del mod">
          <ac:chgData name="Yang, Shengming - ARS" userId="37bd5b25-7571-49cb-bfc8-588a18706c35" providerId="ADAL" clId="{85BC0CF0-7E1D-4348-8889-087AF0C70A0D}" dt="2020-07-30T19:54:00.731" v="4410"/>
          <ac:spMkLst>
            <pc:docMk/>
            <pc:sldMk cId="2734235971" sldId="264"/>
            <ac:spMk id="171" creationId="{2EB50DCF-2C4C-44CC-8736-5B4205BEAA2F}"/>
          </ac:spMkLst>
        </pc:spChg>
        <pc:spChg chg="add del mod">
          <ac:chgData name="Yang, Shengming - ARS" userId="37bd5b25-7571-49cb-bfc8-588a18706c35" providerId="ADAL" clId="{85BC0CF0-7E1D-4348-8889-087AF0C70A0D}" dt="2020-07-30T19:54:00.731" v="4410"/>
          <ac:spMkLst>
            <pc:docMk/>
            <pc:sldMk cId="2734235971" sldId="264"/>
            <ac:spMk id="172" creationId="{102927DB-9A01-48D2-B9D8-A7D06890D399}"/>
          </ac:spMkLst>
        </pc:spChg>
        <pc:spChg chg="add del mod">
          <ac:chgData name="Yang, Shengming - ARS" userId="37bd5b25-7571-49cb-bfc8-588a18706c35" providerId="ADAL" clId="{85BC0CF0-7E1D-4348-8889-087AF0C70A0D}" dt="2020-07-30T19:54:00.731" v="4410"/>
          <ac:spMkLst>
            <pc:docMk/>
            <pc:sldMk cId="2734235971" sldId="264"/>
            <ac:spMk id="174" creationId="{3016F35A-2559-4423-9F10-DF5D081B6438}"/>
          </ac:spMkLst>
        </pc:spChg>
        <pc:spChg chg="add del mod">
          <ac:chgData name="Yang, Shengming - ARS" userId="37bd5b25-7571-49cb-bfc8-588a18706c35" providerId="ADAL" clId="{85BC0CF0-7E1D-4348-8889-087AF0C70A0D}" dt="2020-07-30T19:54:00.731" v="4410"/>
          <ac:spMkLst>
            <pc:docMk/>
            <pc:sldMk cId="2734235971" sldId="264"/>
            <ac:spMk id="175" creationId="{1243FA47-6C86-42B4-98E8-87283299EE8B}"/>
          </ac:spMkLst>
        </pc:spChg>
        <pc:spChg chg="add del mod">
          <ac:chgData name="Yang, Shengming - ARS" userId="37bd5b25-7571-49cb-bfc8-588a18706c35" providerId="ADAL" clId="{85BC0CF0-7E1D-4348-8889-087AF0C70A0D}" dt="2020-07-30T19:54:00.731" v="4410"/>
          <ac:spMkLst>
            <pc:docMk/>
            <pc:sldMk cId="2734235971" sldId="264"/>
            <ac:spMk id="176" creationId="{B7B2CE59-EE51-4E62-A474-483275225435}"/>
          </ac:spMkLst>
        </pc:spChg>
        <pc:spChg chg="add del mod">
          <ac:chgData name="Yang, Shengming - ARS" userId="37bd5b25-7571-49cb-bfc8-588a18706c35" providerId="ADAL" clId="{85BC0CF0-7E1D-4348-8889-087AF0C70A0D}" dt="2020-07-30T19:54:00.731" v="4410"/>
          <ac:spMkLst>
            <pc:docMk/>
            <pc:sldMk cId="2734235971" sldId="264"/>
            <ac:spMk id="177" creationId="{B9C3E25B-D7AB-4CFF-949B-450339277067}"/>
          </ac:spMkLst>
        </pc:spChg>
        <pc:spChg chg="add del mod">
          <ac:chgData name="Yang, Shengming - ARS" userId="37bd5b25-7571-49cb-bfc8-588a18706c35" providerId="ADAL" clId="{85BC0CF0-7E1D-4348-8889-087AF0C70A0D}" dt="2020-07-30T19:54:00.731" v="4410"/>
          <ac:spMkLst>
            <pc:docMk/>
            <pc:sldMk cId="2734235971" sldId="264"/>
            <ac:spMk id="178" creationId="{05288401-4975-4080-82EB-928D20139B34}"/>
          </ac:spMkLst>
        </pc:spChg>
        <pc:spChg chg="add del mod">
          <ac:chgData name="Yang, Shengming - ARS" userId="37bd5b25-7571-49cb-bfc8-588a18706c35" providerId="ADAL" clId="{85BC0CF0-7E1D-4348-8889-087AF0C70A0D}" dt="2020-07-30T19:54:00.731" v="4410"/>
          <ac:spMkLst>
            <pc:docMk/>
            <pc:sldMk cId="2734235971" sldId="264"/>
            <ac:spMk id="179" creationId="{DB4CEAFF-F446-4186-8554-ED9C47F7A80B}"/>
          </ac:spMkLst>
        </pc:spChg>
        <pc:spChg chg="add del mod">
          <ac:chgData name="Yang, Shengming - ARS" userId="37bd5b25-7571-49cb-bfc8-588a18706c35" providerId="ADAL" clId="{85BC0CF0-7E1D-4348-8889-087AF0C70A0D}" dt="2020-07-30T19:54:00.731" v="4410"/>
          <ac:spMkLst>
            <pc:docMk/>
            <pc:sldMk cId="2734235971" sldId="264"/>
            <ac:spMk id="180" creationId="{643BCB90-1C32-4DCF-A2B0-C5A3370CC314}"/>
          </ac:spMkLst>
        </pc:spChg>
        <pc:spChg chg="add del mod">
          <ac:chgData name="Yang, Shengming - ARS" userId="37bd5b25-7571-49cb-bfc8-588a18706c35" providerId="ADAL" clId="{85BC0CF0-7E1D-4348-8889-087AF0C70A0D}" dt="2020-07-30T20:00:45.067" v="4747" actId="478"/>
          <ac:spMkLst>
            <pc:docMk/>
            <pc:sldMk cId="2734235971" sldId="264"/>
            <ac:spMk id="187" creationId="{146B095B-2369-40EF-B16A-46BEB69CDD5F}"/>
          </ac:spMkLst>
        </pc:spChg>
        <pc:spChg chg="add del mod">
          <ac:chgData name="Yang, Shengming - ARS" userId="37bd5b25-7571-49cb-bfc8-588a18706c35" providerId="ADAL" clId="{85BC0CF0-7E1D-4348-8889-087AF0C70A0D}" dt="2020-07-30T19:56:44.377" v="4581" actId="478"/>
          <ac:spMkLst>
            <pc:docMk/>
            <pc:sldMk cId="2734235971" sldId="264"/>
            <ac:spMk id="188" creationId="{1B22A5B4-B1DD-487D-840F-360FB42329FC}"/>
          </ac:spMkLst>
        </pc:spChg>
        <pc:spChg chg="add mod">
          <ac:chgData name="Yang, Shengming - ARS" userId="37bd5b25-7571-49cb-bfc8-588a18706c35" providerId="ADAL" clId="{85BC0CF0-7E1D-4348-8889-087AF0C70A0D}" dt="2020-08-03T16:56:10.208" v="5180" actId="1035"/>
          <ac:spMkLst>
            <pc:docMk/>
            <pc:sldMk cId="2734235971" sldId="264"/>
            <ac:spMk id="189" creationId="{267A5856-C254-49FB-86AA-EE165CCE7F97}"/>
          </ac:spMkLst>
        </pc:spChg>
        <pc:spChg chg="add mod">
          <ac:chgData name="Yang, Shengming - ARS" userId="37bd5b25-7571-49cb-bfc8-588a18706c35" providerId="ADAL" clId="{85BC0CF0-7E1D-4348-8889-087AF0C70A0D}" dt="2020-08-03T16:56:10.208" v="5180" actId="1035"/>
          <ac:spMkLst>
            <pc:docMk/>
            <pc:sldMk cId="2734235971" sldId="264"/>
            <ac:spMk id="190" creationId="{961DD5C2-0ED7-4270-BFEF-42AE13285510}"/>
          </ac:spMkLst>
        </pc:spChg>
        <pc:spChg chg="add mod">
          <ac:chgData name="Yang, Shengming - ARS" userId="37bd5b25-7571-49cb-bfc8-588a18706c35" providerId="ADAL" clId="{85BC0CF0-7E1D-4348-8889-087AF0C70A0D}" dt="2020-08-03T16:56:10.208" v="5180" actId="1035"/>
          <ac:spMkLst>
            <pc:docMk/>
            <pc:sldMk cId="2734235971" sldId="264"/>
            <ac:spMk id="191" creationId="{4EF4402A-5E49-49C8-9BED-42D34C2A4888}"/>
          </ac:spMkLst>
        </pc:spChg>
        <pc:spChg chg="add mod">
          <ac:chgData name="Yang, Shengming - ARS" userId="37bd5b25-7571-49cb-bfc8-588a18706c35" providerId="ADAL" clId="{85BC0CF0-7E1D-4348-8889-087AF0C70A0D}" dt="2020-08-03T16:56:10.208" v="5180" actId="1035"/>
          <ac:spMkLst>
            <pc:docMk/>
            <pc:sldMk cId="2734235971" sldId="264"/>
            <ac:spMk id="192" creationId="{FD9D1526-771A-4945-8267-B63A2B7419F7}"/>
          </ac:spMkLst>
        </pc:spChg>
        <pc:spChg chg="add mod">
          <ac:chgData name="Yang, Shengming - ARS" userId="37bd5b25-7571-49cb-bfc8-588a18706c35" providerId="ADAL" clId="{85BC0CF0-7E1D-4348-8889-087AF0C70A0D}" dt="2020-08-03T16:56:10.208" v="5180" actId="1035"/>
          <ac:spMkLst>
            <pc:docMk/>
            <pc:sldMk cId="2734235971" sldId="264"/>
            <ac:spMk id="193" creationId="{8B23E80C-FB12-444D-B51C-91DCB1C74462}"/>
          </ac:spMkLst>
        </pc:spChg>
        <pc:spChg chg="add mod">
          <ac:chgData name="Yang, Shengming - ARS" userId="37bd5b25-7571-49cb-bfc8-588a18706c35" providerId="ADAL" clId="{85BC0CF0-7E1D-4348-8889-087AF0C70A0D}" dt="2020-08-03T16:56:10.208" v="5180" actId="1035"/>
          <ac:spMkLst>
            <pc:docMk/>
            <pc:sldMk cId="2734235971" sldId="264"/>
            <ac:spMk id="194" creationId="{77AACBA6-9B5D-4C8E-9290-9FF25E921CBA}"/>
          </ac:spMkLst>
        </pc:spChg>
        <pc:spChg chg="add mod">
          <ac:chgData name="Yang, Shengming - ARS" userId="37bd5b25-7571-49cb-bfc8-588a18706c35" providerId="ADAL" clId="{85BC0CF0-7E1D-4348-8889-087AF0C70A0D}" dt="2020-08-03T16:56:10.208" v="5180" actId="1035"/>
          <ac:spMkLst>
            <pc:docMk/>
            <pc:sldMk cId="2734235971" sldId="264"/>
            <ac:spMk id="195" creationId="{1FE98E21-2AA6-43E1-9029-632160343A73}"/>
          </ac:spMkLst>
        </pc:spChg>
        <pc:spChg chg="add mod">
          <ac:chgData name="Yang, Shengming - ARS" userId="37bd5b25-7571-49cb-bfc8-588a18706c35" providerId="ADAL" clId="{85BC0CF0-7E1D-4348-8889-087AF0C70A0D}" dt="2020-08-03T16:56:10.208" v="5180" actId="1035"/>
          <ac:spMkLst>
            <pc:docMk/>
            <pc:sldMk cId="2734235971" sldId="264"/>
            <ac:spMk id="196" creationId="{AA7CD446-29D1-4653-9B99-DA326A19AEAD}"/>
          </ac:spMkLst>
        </pc:spChg>
        <pc:spChg chg="add mod">
          <ac:chgData name="Yang, Shengming - ARS" userId="37bd5b25-7571-49cb-bfc8-588a18706c35" providerId="ADAL" clId="{85BC0CF0-7E1D-4348-8889-087AF0C70A0D}" dt="2020-08-03T16:56:10.208" v="5180" actId="1035"/>
          <ac:spMkLst>
            <pc:docMk/>
            <pc:sldMk cId="2734235971" sldId="264"/>
            <ac:spMk id="197" creationId="{EE98058E-E222-4728-B096-208450F0A6C7}"/>
          </ac:spMkLst>
        </pc:spChg>
        <pc:spChg chg="add mod">
          <ac:chgData name="Yang, Shengming - ARS" userId="37bd5b25-7571-49cb-bfc8-588a18706c35" providerId="ADAL" clId="{85BC0CF0-7E1D-4348-8889-087AF0C70A0D}" dt="2020-08-03T16:56:10.208" v="5180" actId="1035"/>
          <ac:spMkLst>
            <pc:docMk/>
            <pc:sldMk cId="2734235971" sldId="264"/>
            <ac:spMk id="198" creationId="{9DC27EE0-BA3B-40C5-8C63-5B41BFC18387}"/>
          </ac:spMkLst>
        </pc:spChg>
        <pc:spChg chg="add mod">
          <ac:chgData name="Yang, Shengming - ARS" userId="37bd5b25-7571-49cb-bfc8-588a18706c35" providerId="ADAL" clId="{85BC0CF0-7E1D-4348-8889-087AF0C70A0D}" dt="2020-08-03T17:16:08.624" v="5485" actId="1037"/>
          <ac:spMkLst>
            <pc:docMk/>
            <pc:sldMk cId="2734235971" sldId="264"/>
            <ac:spMk id="199" creationId="{586C14FF-C0F6-41DA-A0C8-B5AEF25496F8}"/>
          </ac:spMkLst>
        </pc:spChg>
        <pc:spChg chg="add del mod">
          <ac:chgData name="Yang, Shengming - ARS" userId="37bd5b25-7571-49cb-bfc8-588a18706c35" providerId="ADAL" clId="{85BC0CF0-7E1D-4348-8889-087AF0C70A0D}" dt="2020-07-30T20:00:45.067" v="4747" actId="478"/>
          <ac:spMkLst>
            <pc:docMk/>
            <pc:sldMk cId="2734235971" sldId="264"/>
            <ac:spMk id="200" creationId="{1DCC5142-504E-4FFA-AA22-59F2333CA971}"/>
          </ac:spMkLst>
        </pc:spChg>
        <pc:spChg chg="add del mod">
          <ac:chgData name="Yang, Shengming - ARS" userId="37bd5b25-7571-49cb-bfc8-588a18706c35" providerId="ADAL" clId="{85BC0CF0-7E1D-4348-8889-087AF0C70A0D}" dt="2020-07-30T20:02:44.120" v="4832" actId="478"/>
          <ac:spMkLst>
            <pc:docMk/>
            <pc:sldMk cId="2734235971" sldId="264"/>
            <ac:spMk id="202" creationId="{64D1448E-3F5D-4754-819F-C82035AB5B3A}"/>
          </ac:spMkLst>
        </pc:spChg>
        <pc:spChg chg="add mod">
          <ac:chgData name="Yang, Shengming - ARS" userId="37bd5b25-7571-49cb-bfc8-588a18706c35" providerId="ADAL" clId="{85BC0CF0-7E1D-4348-8889-087AF0C70A0D}" dt="2020-07-30T20:02:52.020" v="4848" actId="1076"/>
          <ac:spMkLst>
            <pc:docMk/>
            <pc:sldMk cId="2734235971" sldId="264"/>
            <ac:spMk id="203" creationId="{7BA8E129-CD42-4320-9B8F-8FFE7BD5D466}"/>
          </ac:spMkLst>
        </pc:spChg>
        <pc:spChg chg="add mod">
          <ac:chgData name="Yang, Shengming - ARS" userId="37bd5b25-7571-49cb-bfc8-588a18706c35" providerId="ADAL" clId="{85BC0CF0-7E1D-4348-8889-087AF0C70A0D}" dt="2020-08-03T16:56:10.208" v="5180" actId="1035"/>
          <ac:spMkLst>
            <pc:docMk/>
            <pc:sldMk cId="2734235971" sldId="264"/>
            <ac:spMk id="204" creationId="{1ACE31BC-69FA-445C-B116-25ECFBD2E26E}"/>
          </ac:spMkLst>
        </pc:spChg>
        <pc:spChg chg="add mod">
          <ac:chgData name="Yang, Shengming - ARS" userId="37bd5b25-7571-49cb-bfc8-588a18706c35" providerId="ADAL" clId="{85BC0CF0-7E1D-4348-8889-087AF0C70A0D}" dt="2020-08-03T16:56:10.208" v="5180" actId="1035"/>
          <ac:spMkLst>
            <pc:docMk/>
            <pc:sldMk cId="2734235971" sldId="264"/>
            <ac:spMk id="205" creationId="{03D39876-5677-4914-A488-57D2B3778831}"/>
          </ac:spMkLst>
        </pc:spChg>
        <pc:spChg chg="add mod">
          <ac:chgData name="Yang, Shengming - ARS" userId="37bd5b25-7571-49cb-bfc8-588a18706c35" providerId="ADAL" clId="{85BC0CF0-7E1D-4348-8889-087AF0C70A0D}" dt="2020-08-03T16:56:10.208" v="5180" actId="1035"/>
          <ac:spMkLst>
            <pc:docMk/>
            <pc:sldMk cId="2734235971" sldId="264"/>
            <ac:spMk id="206" creationId="{A4F9147F-D96F-4916-A57E-FC5656A597A8}"/>
          </ac:spMkLst>
        </pc:spChg>
        <pc:spChg chg="add mod">
          <ac:chgData name="Yang, Shengming - ARS" userId="37bd5b25-7571-49cb-bfc8-588a18706c35" providerId="ADAL" clId="{85BC0CF0-7E1D-4348-8889-087AF0C70A0D}" dt="2020-08-03T16:56:10.208" v="5180" actId="1035"/>
          <ac:spMkLst>
            <pc:docMk/>
            <pc:sldMk cId="2734235971" sldId="264"/>
            <ac:spMk id="207" creationId="{690BD4D4-4641-4164-91D1-0C3F9F684949}"/>
          </ac:spMkLst>
        </pc:spChg>
        <pc:spChg chg="add mod">
          <ac:chgData name="Yang, Shengming - ARS" userId="37bd5b25-7571-49cb-bfc8-588a18706c35" providerId="ADAL" clId="{85BC0CF0-7E1D-4348-8889-087AF0C70A0D}" dt="2020-08-03T16:56:10.208" v="5180" actId="1035"/>
          <ac:spMkLst>
            <pc:docMk/>
            <pc:sldMk cId="2734235971" sldId="264"/>
            <ac:spMk id="208" creationId="{5AC8E4F3-7BFE-42AC-A39F-84DEB84B0B5E}"/>
          </ac:spMkLst>
        </pc:spChg>
        <pc:spChg chg="add mod">
          <ac:chgData name="Yang, Shengming - ARS" userId="37bd5b25-7571-49cb-bfc8-588a18706c35" providerId="ADAL" clId="{85BC0CF0-7E1D-4348-8889-087AF0C70A0D}" dt="2020-08-03T18:43:49.573" v="6488" actId="20577"/>
          <ac:spMkLst>
            <pc:docMk/>
            <pc:sldMk cId="2734235971" sldId="264"/>
            <ac:spMk id="212" creationId="{B9630460-1AF4-4B17-8433-AB940629308D}"/>
          </ac:spMkLst>
        </pc:spChg>
        <pc:spChg chg="add mod">
          <ac:chgData name="Yang, Shengming - ARS" userId="37bd5b25-7571-49cb-bfc8-588a18706c35" providerId="ADAL" clId="{85BC0CF0-7E1D-4348-8889-087AF0C70A0D}" dt="2020-08-03T16:57:07.489" v="5211" actId="1076"/>
          <ac:spMkLst>
            <pc:docMk/>
            <pc:sldMk cId="2734235971" sldId="264"/>
            <ac:spMk id="216" creationId="{8F6BBC4D-A34A-4A5F-B028-07BCBDC3E0D8}"/>
          </ac:spMkLst>
        </pc:spChg>
        <pc:grpChg chg="add del mod">
          <ac:chgData name="Yang, Shengming - ARS" userId="37bd5b25-7571-49cb-bfc8-588a18706c35" providerId="ADAL" clId="{85BC0CF0-7E1D-4348-8889-087AF0C70A0D}" dt="2020-07-30T19:08:16.846" v="2806" actId="165"/>
          <ac:grpSpMkLst>
            <pc:docMk/>
            <pc:sldMk cId="2734235971" sldId="264"/>
            <ac:grpSpMk id="38" creationId="{92790961-B470-4349-A84F-108E6B2789A0}"/>
          </ac:grpSpMkLst>
        </pc:grpChg>
        <pc:grpChg chg="add del mod">
          <ac:chgData name="Yang, Shengming - ARS" userId="37bd5b25-7571-49cb-bfc8-588a18706c35" providerId="ADAL" clId="{85BC0CF0-7E1D-4348-8889-087AF0C70A0D}" dt="2020-07-30T18:37:11.992" v="1652" actId="165"/>
          <ac:grpSpMkLst>
            <pc:docMk/>
            <pc:sldMk cId="2734235971" sldId="264"/>
            <ac:grpSpMk id="71" creationId="{1D519C8A-D576-4752-8765-DA5CFA03F71B}"/>
          </ac:grpSpMkLst>
        </pc:grpChg>
        <pc:picChg chg="add del mod modCrop">
          <ac:chgData name="Yang, Shengming - ARS" userId="37bd5b25-7571-49cb-bfc8-588a18706c35" providerId="ADAL" clId="{85BC0CF0-7E1D-4348-8889-087AF0C70A0D}" dt="2020-07-30T19:08:27.227" v="2809" actId="478"/>
          <ac:picMkLst>
            <pc:docMk/>
            <pc:sldMk cId="2734235971" sldId="264"/>
            <ac:picMk id="4" creationId="{0AA54082-F023-495C-A9EA-02DACF49ED94}"/>
          </ac:picMkLst>
        </pc:picChg>
        <pc:cxnChg chg="add mod">
          <ac:chgData name="Yang, Shengming - ARS" userId="37bd5b25-7571-49cb-bfc8-588a18706c35" providerId="ADAL" clId="{85BC0CF0-7E1D-4348-8889-087AF0C70A0D}" dt="2020-08-03T16:56:36.108" v="5207" actId="14100"/>
          <ac:cxnSpMkLst>
            <pc:docMk/>
            <pc:sldMk cId="2734235971" sldId="264"/>
            <ac:cxnSpMk id="7" creationId="{4B700E74-61F1-48D0-AC8E-2E92CE359201}"/>
          </ac:cxnSpMkLst>
        </pc:cxnChg>
        <pc:cxnChg chg="add mod">
          <ac:chgData name="Yang, Shengming - ARS" userId="37bd5b25-7571-49cb-bfc8-588a18706c35" providerId="ADAL" clId="{85BC0CF0-7E1D-4348-8889-087AF0C70A0D}" dt="2020-08-03T16:55:24.629" v="5131" actId="1038"/>
          <ac:cxnSpMkLst>
            <pc:docMk/>
            <pc:sldMk cId="2734235971" sldId="264"/>
            <ac:cxnSpMk id="8" creationId="{7C5DFD91-017B-477B-AC2E-A52E9B41F113}"/>
          </ac:cxnSpMkLst>
        </pc:cxnChg>
        <pc:cxnChg chg="add del mod">
          <ac:chgData name="Yang, Shengming - ARS" userId="37bd5b25-7571-49cb-bfc8-588a18706c35" providerId="ADAL" clId="{85BC0CF0-7E1D-4348-8889-087AF0C70A0D}" dt="2020-08-03T16:56:10.208" v="5180" actId="1035"/>
          <ac:cxnSpMkLst>
            <pc:docMk/>
            <pc:sldMk cId="2734235971" sldId="264"/>
            <ac:cxnSpMk id="10" creationId="{70027777-5D30-4587-9EDB-E3BB363DF87B}"/>
          </ac:cxnSpMkLst>
        </pc:cxnChg>
        <pc:cxnChg chg="add del mod">
          <ac:chgData name="Yang, Shengming - ARS" userId="37bd5b25-7571-49cb-bfc8-588a18706c35" providerId="ADAL" clId="{85BC0CF0-7E1D-4348-8889-087AF0C70A0D}" dt="2020-08-03T16:56:10.208" v="5180" actId="1035"/>
          <ac:cxnSpMkLst>
            <pc:docMk/>
            <pc:sldMk cId="2734235971" sldId="264"/>
            <ac:cxnSpMk id="11" creationId="{95C9B339-DEDD-477A-AC6E-3D1BFB9AF9AD}"/>
          </ac:cxnSpMkLst>
        </pc:cxnChg>
        <pc:cxnChg chg="add del mod">
          <ac:chgData name="Yang, Shengming - ARS" userId="37bd5b25-7571-49cb-bfc8-588a18706c35" providerId="ADAL" clId="{85BC0CF0-7E1D-4348-8889-087AF0C70A0D}" dt="2020-07-30T19:55:46.309" v="4524" actId="478"/>
          <ac:cxnSpMkLst>
            <pc:docMk/>
            <pc:sldMk cId="2734235971" sldId="264"/>
            <ac:cxnSpMk id="12" creationId="{49443C8F-8F16-40CD-B24B-95D359851BF1}"/>
          </ac:cxnSpMkLst>
        </pc:cxnChg>
        <pc:cxnChg chg="add del mod">
          <ac:chgData name="Yang, Shengming - ARS" userId="37bd5b25-7571-49cb-bfc8-588a18706c35" providerId="ADAL" clId="{85BC0CF0-7E1D-4348-8889-087AF0C70A0D}" dt="2020-07-30T19:56:08.565" v="4528" actId="478"/>
          <ac:cxnSpMkLst>
            <pc:docMk/>
            <pc:sldMk cId="2734235971" sldId="264"/>
            <ac:cxnSpMk id="13" creationId="{E6397608-A325-45E6-810B-8D8E8AD5388F}"/>
          </ac:cxnSpMkLst>
        </pc:cxnChg>
        <pc:cxnChg chg="add del mod">
          <ac:chgData name="Yang, Shengming - ARS" userId="37bd5b25-7571-49cb-bfc8-588a18706c35" providerId="ADAL" clId="{85BC0CF0-7E1D-4348-8889-087AF0C70A0D}" dt="2020-08-03T16:56:10.208" v="5180" actId="1035"/>
          <ac:cxnSpMkLst>
            <pc:docMk/>
            <pc:sldMk cId="2734235971" sldId="264"/>
            <ac:cxnSpMk id="14" creationId="{FB126CCD-E583-4922-AC29-955B4371AD9A}"/>
          </ac:cxnSpMkLst>
        </pc:cxnChg>
        <pc:cxnChg chg="add del mod">
          <ac:chgData name="Yang, Shengming - ARS" userId="37bd5b25-7571-49cb-bfc8-588a18706c35" providerId="ADAL" clId="{85BC0CF0-7E1D-4348-8889-087AF0C70A0D}" dt="2020-08-03T16:56:10.208" v="5180" actId="1035"/>
          <ac:cxnSpMkLst>
            <pc:docMk/>
            <pc:sldMk cId="2734235971" sldId="264"/>
            <ac:cxnSpMk id="34" creationId="{B6FEE50B-7BBB-4391-BB72-ACD491463C43}"/>
          </ac:cxnSpMkLst>
        </pc:cxnChg>
        <pc:cxnChg chg="mod topLvl">
          <ac:chgData name="Yang, Shengming - ARS" userId="37bd5b25-7571-49cb-bfc8-588a18706c35" providerId="ADAL" clId="{85BC0CF0-7E1D-4348-8889-087AF0C70A0D}" dt="2020-08-03T16:55:24.629" v="5131" actId="1038"/>
          <ac:cxnSpMkLst>
            <pc:docMk/>
            <pc:sldMk cId="2734235971" sldId="264"/>
            <ac:cxnSpMk id="47" creationId="{FAB4DD14-3642-406F-A5B6-C770822BBD47}"/>
          </ac:cxnSpMkLst>
        </pc:cxnChg>
        <pc:cxnChg chg="mod topLvl">
          <ac:chgData name="Yang, Shengming - ARS" userId="37bd5b25-7571-49cb-bfc8-588a18706c35" providerId="ADAL" clId="{85BC0CF0-7E1D-4348-8889-087AF0C70A0D}" dt="2020-08-03T16:55:24.629" v="5131" actId="1038"/>
          <ac:cxnSpMkLst>
            <pc:docMk/>
            <pc:sldMk cId="2734235971" sldId="264"/>
            <ac:cxnSpMk id="48" creationId="{DE432C94-8533-4E9A-B0B9-097BEC86210B}"/>
          </ac:cxnSpMkLst>
        </pc:cxnChg>
        <pc:cxnChg chg="del mod topLvl">
          <ac:chgData name="Yang, Shengming - ARS" userId="37bd5b25-7571-49cb-bfc8-588a18706c35" providerId="ADAL" clId="{85BC0CF0-7E1D-4348-8889-087AF0C70A0D}" dt="2020-07-30T19:52:50.631" v="4401" actId="478"/>
          <ac:cxnSpMkLst>
            <pc:docMk/>
            <pc:sldMk cId="2734235971" sldId="264"/>
            <ac:cxnSpMk id="49" creationId="{D4FB3A3C-1169-4DF9-A5B9-89FDA553ED23}"/>
          </ac:cxnSpMkLst>
        </pc:cxnChg>
        <pc:cxnChg chg="mod topLvl">
          <ac:chgData name="Yang, Shengming - ARS" userId="37bd5b25-7571-49cb-bfc8-588a18706c35" providerId="ADAL" clId="{85BC0CF0-7E1D-4348-8889-087AF0C70A0D}" dt="2020-08-03T16:55:24.629" v="5131" actId="1038"/>
          <ac:cxnSpMkLst>
            <pc:docMk/>
            <pc:sldMk cId="2734235971" sldId="264"/>
            <ac:cxnSpMk id="50" creationId="{5E8562FD-11AB-49E5-8AB8-4663EDFE816C}"/>
          </ac:cxnSpMkLst>
        </pc:cxnChg>
        <pc:cxnChg chg="del mod topLvl">
          <ac:chgData name="Yang, Shengming - ARS" userId="37bd5b25-7571-49cb-bfc8-588a18706c35" providerId="ADAL" clId="{85BC0CF0-7E1D-4348-8889-087AF0C70A0D}" dt="2020-07-30T19:52:50.631" v="4401" actId="478"/>
          <ac:cxnSpMkLst>
            <pc:docMk/>
            <pc:sldMk cId="2734235971" sldId="264"/>
            <ac:cxnSpMk id="51" creationId="{C472658B-46A8-47FD-8E00-9F32204E70DB}"/>
          </ac:cxnSpMkLst>
        </pc:cxnChg>
        <pc:cxnChg chg="mod topLvl">
          <ac:chgData name="Yang, Shengming - ARS" userId="37bd5b25-7571-49cb-bfc8-588a18706c35" providerId="ADAL" clId="{85BC0CF0-7E1D-4348-8889-087AF0C70A0D}" dt="2020-08-03T16:55:24.629" v="5131" actId="1038"/>
          <ac:cxnSpMkLst>
            <pc:docMk/>
            <pc:sldMk cId="2734235971" sldId="264"/>
            <ac:cxnSpMk id="52" creationId="{323DD9C5-5EE0-4DDF-BC63-859766CB637D}"/>
          </ac:cxnSpMkLst>
        </pc:cxnChg>
        <pc:cxnChg chg="mod topLvl">
          <ac:chgData name="Yang, Shengming - ARS" userId="37bd5b25-7571-49cb-bfc8-588a18706c35" providerId="ADAL" clId="{85BC0CF0-7E1D-4348-8889-087AF0C70A0D}" dt="2020-08-03T16:55:24.629" v="5131" actId="1038"/>
          <ac:cxnSpMkLst>
            <pc:docMk/>
            <pc:sldMk cId="2734235971" sldId="264"/>
            <ac:cxnSpMk id="53" creationId="{7D63AEEC-1AE6-4B63-A6D5-21B853A8034C}"/>
          </ac:cxnSpMkLst>
        </pc:cxnChg>
        <pc:cxnChg chg="mod topLvl">
          <ac:chgData name="Yang, Shengming - ARS" userId="37bd5b25-7571-49cb-bfc8-588a18706c35" providerId="ADAL" clId="{85BC0CF0-7E1D-4348-8889-087AF0C70A0D}" dt="2020-07-30T20:02:52.020" v="4848" actId="1076"/>
          <ac:cxnSpMkLst>
            <pc:docMk/>
            <pc:sldMk cId="2734235971" sldId="264"/>
            <ac:cxnSpMk id="54" creationId="{A14BAC0F-B5A4-4BB1-9EEB-919CC4C67502}"/>
          </ac:cxnSpMkLst>
        </pc:cxnChg>
        <pc:cxnChg chg="del mod topLvl">
          <ac:chgData name="Yang, Shengming - ARS" userId="37bd5b25-7571-49cb-bfc8-588a18706c35" providerId="ADAL" clId="{85BC0CF0-7E1D-4348-8889-087AF0C70A0D}" dt="2020-07-30T19:52:50.631" v="4401" actId="478"/>
          <ac:cxnSpMkLst>
            <pc:docMk/>
            <pc:sldMk cId="2734235971" sldId="264"/>
            <ac:cxnSpMk id="55" creationId="{C03AB57F-5743-4AC2-B9BC-26E804B24FB7}"/>
          </ac:cxnSpMkLst>
        </pc:cxnChg>
        <pc:cxnChg chg="del mod topLvl">
          <ac:chgData name="Yang, Shengming - ARS" userId="37bd5b25-7571-49cb-bfc8-588a18706c35" providerId="ADAL" clId="{85BC0CF0-7E1D-4348-8889-087AF0C70A0D}" dt="2020-07-30T19:52:50.631" v="4401" actId="478"/>
          <ac:cxnSpMkLst>
            <pc:docMk/>
            <pc:sldMk cId="2734235971" sldId="264"/>
            <ac:cxnSpMk id="56" creationId="{C116BB93-4EA9-404C-A766-65E68CC5EC51}"/>
          </ac:cxnSpMkLst>
        </pc:cxnChg>
        <pc:cxnChg chg="del mod topLvl">
          <ac:chgData name="Yang, Shengming - ARS" userId="37bd5b25-7571-49cb-bfc8-588a18706c35" providerId="ADAL" clId="{85BC0CF0-7E1D-4348-8889-087AF0C70A0D}" dt="2020-07-30T19:52:50.631" v="4401" actId="478"/>
          <ac:cxnSpMkLst>
            <pc:docMk/>
            <pc:sldMk cId="2734235971" sldId="264"/>
            <ac:cxnSpMk id="57" creationId="{14E1F8A2-4282-41E3-A9AE-72430040EB26}"/>
          </ac:cxnSpMkLst>
        </pc:cxnChg>
        <pc:cxnChg chg="del mod topLvl">
          <ac:chgData name="Yang, Shengming - ARS" userId="37bd5b25-7571-49cb-bfc8-588a18706c35" providerId="ADAL" clId="{85BC0CF0-7E1D-4348-8889-087AF0C70A0D}" dt="2020-07-30T19:52:50.631" v="4401" actId="478"/>
          <ac:cxnSpMkLst>
            <pc:docMk/>
            <pc:sldMk cId="2734235971" sldId="264"/>
            <ac:cxnSpMk id="58" creationId="{535ADD98-79B2-4FBB-AAB6-979DBFD3B0A2}"/>
          </ac:cxnSpMkLst>
        </pc:cxnChg>
        <pc:cxnChg chg="del mod topLvl">
          <ac:chgData name="Yang, Shengming - ARS" userId="37bd5b25-7571-49cb-bfc8-588a18706c35" providerId="ADAL" clId="{85BC0CF0-7E1D-4348-8889-087AF0C70A0D}" dt="2020-07-30T19:52:50.631" v="4401" actId="478"/>
          <ac:cxnSpMkLst>
            <pc:docMk/>
            <pc:sldMk cId="2734235971" sldId="264"/>
            <ac:cxnSpMk id="59" creationId="{403C4205-F570-4170-A042-C15BBA45C7E2}"/>
          </ac:cxnSpMkLst>
        </pc:cxnChg>
        <pc:cxnChg chg="mod topLvl">
          <ac:chgData name="Yang, Shengming - ARS" userId="37bd5b25-7571-49cb-bfc8-588a18706c35" providerId="ADAL" clId="{85BC0CF0-7E1D-4348-8889-087AF0C70A0D}" dt="2020-08-03T17:20:57.740" v="5489" actId="1038"/>
          <ac:cxnSpMkLst>
            <pc:docMk/>
            <pc:sldMk cId="2734235971" sldId="264"/>
            <ac:cxnSpMk id="68" creationId="{4F6635A9-AC40-4315-95FA-DCEB763692BF}"/>
          </ac:cxnSpMkLst>
        </pc:cxnChg>
        <pc:cxnChg chg="mod topLvl">
          <ac:chgData name="Yang, Shengming - ARS" userId="37bd5b25-7571-49cb-bfc8-588a18706c35" providerId="ADAL" clId="{85BC0CF0-7E1D-4348-8889-087AF0C70A0D}" dt="2020-08-03T17:21:04.972" v="5491" actId="1037"/>
          <ac:cxnSpMkLst>
            <pc:docMk/>
            <pc:sldMk cId="2734235971" sldId="264"/>
            <ac:cxnSpMk id="69" creationId="{FAA517CF-B9D4-47ED-84A3-24A31E052B86}"/>
          </ac:cxnSpMkLst>
        </pc:cxnChg>
        <pc:cxnChg chg="mod topLvl">
          <ac:chgData name="Yang, Shengming - ARS" userId="37bd5b25-7571-49cb-bfc8-588a18706c35" providerId="ADAL" clId="{85BC0CF0-7E1D-4348-8889-087AF0C70A0D}" dt="2020-07-30T20:02:52.020" v="4848" actId="1076"/>
          <ac:cxnSpMkLst>
            <pc:docMk/>
            <pc:sldMk cId="2734235971" sldId="264"/>
            <ac:cxnSpMk id="80" creationId="{5E80B521-D156-40D2-B97E-C278C5379483}"/>
          </ac:cxnSpMkLst>
        </pc:cxnChg>
        <pc:cxnChg chg="mod topLvl">
          <ac:chgData name="Yang, Shengming - ARS" userId="37bd5b25-7571-49cb-bfc8-588a18706c35" providerId="ADAL" clId="{85BC0CF0-7E1D-4348-8889-087AF0C70A0D}" dt="2020-07-30T20:02:52.020" v="4848" actId="1076"/>
          <ac:cxnSpMkLst>
            <pc:docMk/>
            <pc:sldMk cId="2734235971" sldId="264"/>
            <ac:cxnSpMk id="81" creationId="{1228CFFC-3E7E-455C-803C-0A7C07719E09}"/>
          </ac:cxnSpMkLst>
        </pc:cxnChg>
        <pc:cxnChg chg="del mod topLvl">
          <ac:chgData name="Yang, Shengming - ARS" userId="37bd5b25-7571-49cb-bfc8-588a18706c35" providerId="ADAL" clId="{85BC0CF0-7E1D-4348-8889-087AF0C70A0D}" dt="2020-08-03T17:13:29.510" v="5464" actId="478"/>
          <ac:cxnSpMkLst>
            <pc:docMk/>
            <pc:sldMk cId="2734235971" sldId="264"/>
            <ac:cxnSpMk id="82" creationId="{B5359289-F43E-4B2D-8A89-47F1E98FD339}"/>
          </ac:cxnSpMkLst>
        </pc:cxnChg>
        <pc:cxnChg chg="add del mod topLvl">
          <ac:chgData name="Yang, Shengming - ARS" userId="37bd5b25-7571-49cb-bfc8-588a18706c35" providerId="ADAL" clId="{85BC0CF0-7E1D-4348-8889-087AF0C70A0D}" dt="2020-07-30T20:02:52.020" v="4848" actId="1076"/>
          <ac:cxnSpMkLst>
            <pc:docMk/>
            <pc:sldMk cId="2734235971" sldId="264"/>
            <ac:cxnSpMk id="83" creationId="{56129956-1801-4669-8BC0-B758EC6D2B4C}"/>
          </ac:cxnSpMkLst>
        </pc:cxnChg>
        <pc:cxnChg chg="del mod topLvl">
          <ac:chgData name="Yang, Shengming - ARS" userId="37bd5b25-7571-49cb-bfc8-588a18706c35" providerId="ADAL" clId="{85BC0CF0-7E1D-4348-8889-087AF0C70A0D}" dt="2020-07-30T18:53:01.306" v="2372" actId="478"/>
          <ac:cxnSpMkLst>
            <pc:docMk/>
            <pc:sldMk cId="2734235971" sldId="264"/>
            <ac:cxnSpMk id="84" creationId="{ABB15013-E334-4DD8-B3BB-0F9A0D2DDA48}"/>
          </ac:cxnSpMkLst>
        </pc:cxnChg>
        <pc:cxnChg chg="mod topLvl">
          <ac:chgData name="Yang, Shengming - ARS" userId="37bd5b25-7571-49cb-bfc8-588a18706c35" providerId="ADAL" clId="{85BC0CF0-7E1D-4348-8889-087AF0C70A0D}" dt="2020-07-30T20:02:52.020" v="4848" actId="1076"/>
          <ac:cxnSpMkLst>
            <pc:docMk/>
            <pc:sldMk cId="2734235971" sldId="264"/>
            <ac:cxnSpMk id="85" creationId="{EA35679D-6EE1-4189-AFBE-658CD2DAC1B6}"/>
          </ac:cxnSpMkLst>
        </pc:cxnChg>
        <pc:cxnChg chg="mod topLvl">
          <ac:chgData name="Yang, Shengming - ARS" userId="37bd5b25-7571-49cb-bfc8-588a18706c35" providerId="ADAL" clId="{85BC0CF0-7E1D-4348-8889-087AF0C70A0D}" dt="2020-07-30T20:02:52.020" v="4848" actId="1076"/>
          <ac:cxnSpMkLst>
            <pc:docMk/>
            <pc:sldMk cId="2734235971" sldId="264"/>
            <ac:cxnSpMk id="86" creationId="{4CE23755-C2A3-4218-B4B2-D54E3AA3097F}"/>
          </ac:cxnSpMkLst>
        </pc:cxnChg>
        <pc:cxnChg chg="mod topLvl">
          <ac:chgData name="Yang, Shengming - ARS" userId="37bd5b25-7571-49cb-bfc8-588a18706c35" providerId="ADAL" clId="{85BC0CF0-7E1D-4348-8889-087AF0C70A0D}" dt="2020-07-30T20:02:52.020" v="4848" actId="1076"/>
          <ac:cxnSpMkLst>
            <pc:docMk/>
            <pc:sldMk cId="2734235971" sldId="264"/>
            <ac:cxnSpMk id="87" creationId="{B0EC0EE4-6A39-41F6-B189-B7C488D0DC89}"/>
          </ac:cxnSpMkLst>
        </pc:cxnChg>
        <pc:cxnChg chg="del mod topLvl">
          <ac:chgData name="Yang, Shengming - ARS" userId="37bd5b25-7571-49cb-bfc8-588a18706c35" providerId="ADAL" clId="{85BC0CF0-7E1D-4348-8889-087AF0C70A0D}" dt="2020-07-30T18:42:56.570" v="1964" actId="478"/>
          <ac:cxnSpMkLst>
            <pc:docMk/>
            <pc:sldMk cId="2734235971" sldId="264"/>
            <ac:cxnSpMk id="88" creationId="{E1146AC7-FDBF-4B18-9930-22ABE36B5AB0}"/>
          </ac:cxnSpMkLst>
        </pc:cxnChg>
        <pc:cxnChg chg="mod topLvl">
          <ac:chgData name="Yang, Shengming - ARS" userId="37bd5b25-7571-49cb-bfc8-588a18706c35" providerId="ADAL" clId="{85BC0CF0-7E1D-4348-8889-087AF0C70A0D}" dt="2020-07-30T20:02:52.020" v="4848" actId="1076"/>
          <ac:cxnSpMkLst>
            <pc:docMk/>
            <pc:sldMk cId="2734235971" sldId="264"/>
            <ac:cxnSpMk id="89" creationId="{7035BC6B-8EBC-4C37-9732-2B3AB50A5618}"/>
          </ac:cxnSpMkLst>
        </pc:cxnChg>
        <pc:cxnChg chg="mod topLvl">
          <ac:chgData name="Yang, Shengming - ARS" userId="37bd5b25-7571-49cb-bfc8-588a18706c35" providerId="ADAL" clId="{85BC0CF0-7E1D-4348-8889-087AF0C70A0D}" dt="2020-07-30T20:02:52.020" v="4848" actId="1076"/>
          <ac:cxnSpMkLst>
            <pc:docMk/>
            <pc:sldMk cId="2734235971" sldId="264"/>
            <ac:cxnSpMk id="96" creationId="{F46097A0-652C-4BFD-974F-5D30127A2034}"/>
          </ac:cxnSpMkLst>
        </pc:cxnChg>
        <pc:cxnChg chg="del mod topLvl">
          <ac:chgData name="Yang, Shengming - ARS" userId="37bd5b25-7571-49cb-bfc8-588a18706c35" providerId="ADAL" clId="{85BC0CF0-7E1D-4348-8889-087AF0C70A0D}" dt="2020-07-30T18:50:06.804" v="2359" actId="478"/>
          <ac:cxnSpMkLst>
            <pc:docMk/>
            <pc:sldMk cId="2734235971" sldId="264"/>
            <ac:cxnSpMk id="101" creationId="{4BD3D10E-C83E-4D9A-B0BC-2D45E9808109}"/>
          </ac:cxnSpMkLst>
        </pc:cxnChg>
        <pc:cxnChg chg="add mod">
          <ac:chgData name="Yang, Shengming - ARS" userId="37bd5b25-7571-49cb-bfc8-588a18706c35" providerId="ADAL" clId="{85BC0CF0-7E1D-4348-8889-087AF0C70A0D}" dt="2020-08-03T16:56:51.236" v="5209" actId="14100"/>
          <ac:cxnSpMkLst>
            <pc:docMk/>
            <pc:sldMk cId="2734235971" sldId="264"/>
            <ac:cxnSpMk id="107" creationId="{161E93FF-9673-4DC5-87A1-193C429F8508}"/>
          </ac:cxnSpMkLst>
        </pc:cxnChg>
        <pc:cxnChg chg="add mod">
          <ac:chgData name="Yang, Shengming - ARS" userId="37bd5b25-7571-49cb-bfc8-588a18706c35" providerId="ADAL" clId="{85BC0CF0-7E1D-4348-8889-087AF0C70A0D}" dt="2020-08-03T16:56:56.522" v="5210" actId="14100"/>
          <ac:cxnSpMkLst>
            <pc:docMk/>
            <pc:sldMk cId="2734235971" sldId="264"/>
            <ac:cxnSpMk id="108" creationId="{6DFD1C98-ED90-4728-91BC-5AF8B5C9A9A4}"/>
          </ac:cxnSpMkLst>
        </pc:cxnChg>
        <pc:cxnChg chg="add del mod">
          <ac:chgData name="Yang, Shengming - ARS" userId="37bd5b25-7571-49cb-bfc8-588a18706c35" providerId="ADAL" clId="{85BC0CF0-7E1D-4348-8889-087AF0C70A0D}" dt="2020-08-03T17:13:29.510" v="5464" actId="478"/>
          <ac:cxnSpMkLst>
            <pc:docMk/>
            <pc:sldMk cId="2734235971" sldId="264"/>
            <ac:cxnSpMk id="112" creationId="{53BF6242-1EDC-4458-A71B-D4E1E9A454CA}"/>
          </ac:cxnSpMkLst>
        </pc:cxnChg>
        <pc:cxnChg chg="add del mod">
          <ac:chgData name="Yang, Shengming - ARS" userId="37bd5b25-7571-49cb-bfc8-588a18706c35" providerId="ADAL" clId="{85BC0CF0-7E1D-4348-8889-087AF0C70A0D}" dt="2020-07-30T18:58:09.795" v="2481" actId="478"/>
          <ac:cxnSpMkLst>
            <pc:docMk/>
            <pc:sldMk cId="2734235971" sldId="264"/>
            <ac:cxnSpMk id="113" creationId="{D9AAA8DE-F685-408E-A560-5F0D7400AD04}"/>
          </ac:cxnSpMkLst>
        </pc:cxnChg>
        <pc:cxnChg chg="add del mod">
          <ac:chgData name="Yang, Shengming - ARS" userId="37bd5b25-7571-49cb-bfc8-588a18706c35" providerId="ADAL" clId="{85BC0CF0-7E1D-4348-8889-087AF0C70A0D}" dt="2020-08-03T17:13:29.510" v="5464" actId="478"/>
          <ac:cxnSpMkLst>
            <pc:docMk/>
            <pc:sldMk cId="2734235971" sldId="264"/>
            <ac:cxnSpMk id="116" creationId="{9E2410F1-B325-401F-9FBD-A8B759D0F516}"/>
          </ac:cxnSpMkLst>
        </pc:cxnChg>
        <pc:cxnChg chg="add del mod">
          <ac:chgData name="Yang, Shengming - ARS" userId="37bd5b25-7571-49cb-bfc8-588a18706c35" providerId="ADAL" clId="{85BC0CF0-7E1D-4348-8889-087AF0C70A0D}" dt="2020-08-03T17:13:29.510" v="5464" actId="478"/>
          <ac:cxnSpMkLst>
            <pc:docMk/>
            <pc:sldMk cId="2734235971" sldId="264"/>
            <ac:cxnSpMk id="120" creationId="{7610CF14-53E5-4F1F-B0C5-AAE37388E70E}"/>
          </ac:cxnSpMkLst>
        </pc:cxnChg>
        <pc:cxnChg chg="add del mod">
          <ac:chgData name="Yang, Shengming - ARS" userId="37bd5b25-7571-49cb-bfc8-588a18706c35" providerId="ADAL" clId="{85BC0CF0-7E1D-4348-8889-087AF0C70A0D}" dt="2020-08-03T17:13:29.510" v="5464" actId="478"/>
          <ac:cxnSpMkLst>
            <pc:docMk/>
            <pc:sldMk cId="2734235971" sldId="264"/>
            <ac:cxnSpMk id="122" creationId="{378DD631-E7D4-411A-A479-8C31C0718B8F}"/>
          </ac:cxnSpMkLst>
        </pc:cxnChg>
        <pc:cxnChg chg="add del mod">
          <ac:chgData name="Yang, Shengming - ARS" userId="37bd5b25-7571-49cb-bfc8-588a18706c35" providerId="ADAL" clId="{85BC0CF0-7E1D-4348-8889-087AF0C70A0D}" dt="2020-08-03T17:13:29.510" v="5464" actId="478"/>
          <ac:cxnSpMkLst>
            <pc:docMk/>
            <pc:sldMk cId="2734235971" sldId="264"/>
            <ac:cxnSpMk id="134" creationId="{3489C3E7-02B3-4C8A-92AE-517B351938DD}"/>
          </ac:cxnSpMkLst>
        </pc:cxnChg>
        <pc:cxnChg chg="add mod">
          <ac:chgData name="Yang, Shengming - ARS" userId="37bd5b25-7571-49cb-bfc8-588a18706c35" providerId="ADAL" clId="{85BC0CF0-7E1D-4348-8889-087AF0C70A0D}" dt="2020-07-30T20:02:52.020" v="4848" actId="1076"/>
          <ac:cxnSpMkLst>
            <pc:docMk/>
            <pc:sldMk cId="2734235971" sldId="264"/>
            <ac:cxnSpMk id="143" creationId="{4E38FFEA-4773-4671-BE10-C46D705C78E8}"/>
          </ac:cxnSpMkLst>
        </pc:cxnChg>
        <pc:cxnChg chg="add del mod">
          <ac:chgData name="Yang, Shengming - ARS" userId="37bd5b25-7571-49cb-bfc8-588a18706c35" providerId="ADAL" clId="{85BC0CF0-7E1D-4348-8889-087AF0C70A0D}" dt="2020-07-30T19:54:00.731" v="4410"/>
          <ac:cxnSpMkLst>
            <pc:docMk/>
            <pc:sldMk cId="2734235971" sldId="264"/>
            <ac:cxnSpMk id="154" creationId="{6FA9A1A7-50A6-4DAE-9248-24E3CC391026}"/>
          </ac:cxnSpMkLst>
        </pc:cxnChg>
        <pc:cxnChg chg="add del mod">
          <ac:chgData name="Yang, Shengming - ARS" userId="37bd5b25-7571-49cb-bfc8-588a18706c35" providerId="ADAL" clId="{85BC0CF0-7E1D-4348-8889-087AF0C70A0D}" dt="2020-07-30T19:54:00.731" v="4410"/>
          <ac:cxnSpMkLst>
            <pc:docMk/>
            <pc:sldMk cId="2734235971" sldId="264"/>
            <ac:cxnSpMk id="155" creationId="{73F88E36-32D3-4D33-B9EB-600A3E0FB3C2}"/>
          </ac:cxnSpMkLst>
        </pc:cxnChg>
        <pc:cxnChg chg="add del mod">
          <ac:chgData name="Yang, Shengming - ARS" userId="37bd5b25-7571-49cb-bfc8-588a18706c35" providerId="ADAL" clId="{85BC0CF0-7E1D-4348-8889-087AF0C70A0D}" dt="2020-07-30T19:54:00.731" v="4410"/>
          <ac:cxnSpMkLst>
            <pc:docMk/>
            <pc:sldMk cId="2734235971" sldId="264"/>
            <ac:cxnSpMk id="156" creationId="{37907A24-F96A-400C-808C-B8744E806FD9}"/>
          </ac:cxnSpMkLst>
        </pc:cxnChg>
        <pc:cxnChg chg="add del mod">
          <ac:chgData name="Yang, Shengming - ARS" userId="37bd5b25-7571-49cb-bfc8-588a18706c35" providerId="ADAL" clId="{85BC0CF0-7E1D-4348-8889-087AF0C70A0D}" dt="2020-07-30T19:54:00.731" v="4410"/>
          <ac:cxnSpMkLst>
            <pc:docMk/>
            <pc:sldMk cId="2734235971" sldId="264"/>
            <ac:cxnSpMk id="157" creationId="{600E7520-11BD-4F22-9DDF-1DFED0FF26D7}"/>
          </ac:cxnSpMkLst>
        </pc:cxnChg>
        <pc:cxnChg chg="add del mod">
          <ac:chgData name="Yang, Shengming - ARS" userId="37bd5b25-7571-49cb-bfc8-588a18706c35" providerId="ADAL" clId="{85BC0CF0-7E1D-4348-8889-087AF0C70A0D}" dt="2020-07-30T19:54:00.731" v="4410"/>
          <ac:cxnSpMkLst>
            <pc:docMk/>
            <pc:sldMk cId="2734235971" sldId="264"/>
            <ac:cxnSpMk id="173" creationId="{E0442F6E-238B-46F8-A222-9E3247D64521}"/>
          </ac:cxnSpMkLst>
        </pc:cxnChg>
        <pc:cxnChg chg="add del mod">
          <ac:chgData name="Yang, Shengming - ARS" userId="37bd5b25-7571-49cb-bfc8-588a18706c35" providerId="ADAL" clId="{85BC0CF0-7E1D-4348-8889-087AF0C70A0D}" dt="2020-07-30T19:54:00.731" v="4410"/>
          <ac:cxnSpMkLst>
            <pc:docMk/>
            <pc:sldMk cId="2734235971" sldId="264"/>
            <ac:cxnSpMk id="181" creationId="{525F0992-FDDF-49C3-AFF5-271A315B5ECF}"/>
          </ac:cxnSpMkLst>
        </pc:cxnChg>
        <pc:cxnChg chg="add del mod">
          <ac:chgData name="Yang, Shengming - ARS" userId="37bd5b25-7571-49cb-bfc8-588a18706c35" providerId="ADAL" clId="{85BC0CF0-7E1D-4348-8889-087AF0C70A0D}" dt="2020-07-30T19:54:00.731" v="4410"/>
          <ac:cxnSpMkLst>
            <pc:docMk/>
            <pc:sldMk cId="2734235971" sldId="264"/>
            <ac:cxnSpMk id="182" creationId="{FB8ABC63-9A44-4FB6-A650-987B526AA606}"/>
          </ac:cxnSpMkLst>
        </pc:cxnChg>
        <pc:cxnChg chg="add del mod">
          <ac:chgData name="Yang, Shengming - ARS" userId="37bd5b25-7571-49cb-bfc8-588a18706c35" providerId="ADAL" clId="{85BC0CF0-7E1D-4348-8889-087AF0C70A0D}" dt="2020-07-30T20:00:45.067" v="4747" actId="478"/>
          <ac:cxnSpMkLst>
            <pc:docMk/>
            <pc:sldMk cId="2734235971" sldId="264"/>
            <ac:cxnSpMk id="183" creationId="{15E1D4D7-9C72-4799-8D93-9BC37BE6B365}"/>
          </ac:cxnSpMkLst>
        </pc:cxnChg>
        <pc:cxnChg chg="add del mod">
          <ac:chgData name="Yang, Shengming - ARS" userId="37bd5b25-7571-49cb-bfc8-588a18706c35" providerId="ADAL" clId="{85BC0CF0-7E1D-4348-8889-087AF0C70A0D}" dt="2020-07-30T20:00:45.067" v="4747" actId="478"/>
          <ac:cxnSpMkLst>
            <pc:docMk/>
            <pc:sldMk cId="2734235971" sldId="264"/>
            <ac:cxnSpMk id="184" creationId="{4BAE775B-3ABD-4E52-9782-7E209606F8C0}"/>
          </ac:cxnSpMkLst>
        </pc:cxnChg>
        <pc:cxnChg chg="add del mod">
          <ac:chgData name="Yang, Shengming - ARS" userId="37bd5b25-7571-49cb-bfc8-588a18706c35" providerId="ADAL" clId="{85BC0CF0-7E1D-4348-8889-087AF0C70A0D}" dt="2020-07-30T20:00:45.067" v="4747" actId="478"/>
          <ac:cxnSpMkLst>
            <pc:docMk/>
            <pc:sldMk cId="2734235971" sldId="264"/>
            <ac:cxnSpMk id="185" creationId="{A1F60E87-FF1C-4098-A8C3-4D59A0A4D16C}"/>
          </ac:cxnSpMkLst>
        </pc:cxnChg>
        <pc:cxnChg chg="add del mod">
          <ac:chgData name="Yang, Shengming - ARS" userId="37bd5b25-7571-49cb-bfc8-588a18706c35" providerId="ADAL" clId="{85BC0CF0-7E1D-4348-8889-087AF0C70A0D}" dt="2020-07-30T20:00:45.067" v="4747" actId="478"/>
          <ac:cxnSpMkLst>
            <pc:docMk/>
            <pc:sldMk cId="2734235971" sldId="264"/>
            <ac:cxnSpMk id="186" creationId="{92BE1B31-4D90-49CF-A9CA-C3C55E597E20}"/>
          </ac:cxnSpMkLst>
        </pc:cxnChg>
        <pc:cxnChg chg="add del mod">
          <ac:chgData name="Yang, Shengming - ARS" userId="37bd5b25-7571-49cb-bfc8-588a18706c35" providerId="ADAL" clId="{85BC0CF0-7E1D-4348-8889-087AF0C70A0D}" dt="2020-07-30T20:00:45.067" v="4747" actId="478"/>
          <ac:cxnSpMkLst>
            <pc:docMk/>
            <pc:sldMk cId="2734235971" sldId="264"/>
            <ac:cxnSpMk id="201" creationId="{10F16EB5-8B94-4529-91D5-82FDE04C58E3}"/>
          </ac:cxnSpMkLst>
        </pc:cxnChg>
        <pc:cxnChg chg="add del mod">
          <ac:chgData name="Yang, Shengming - ARS" userId="37bd5b25-7571-49cb-bfc8-588a18706c35" providerId="ADAL" clId="{85BC0CF0-7E1D-4348-8889-087AF0C70A0D}" dt="2020-07-30T20:00:45.067" v="4747" actId="478"/>
          <ac:cxnSpMkLst>
            <pc:docMk/>
            <pc:sldMk cId="2734235971" sldId="264"/>
            <ac:cxnSpMk id="209" creationId="{AFCBFA92-8A09-4BD6-BD1D-A482358A0C30}"/>
          </ac:cxnSpMkLst>
        </pc:cxnChg>
        <pc:cxnChg chg="add del mod">
          <ac:chgData name="Yang, Shengming - ARS" userId="37bd5b25-7571-49cb-bfc8-588a18706c35" providerId="ADAL" clId="{85BC0CF0-7E1D-4348-8889-087AF0C70A0D}" dt="2020-07-30T20:00:45.067" v="4747" actId="478"/>
          <ac:cxnSpMkLst>
            <pc:docMk/>
            <pc:sldMk cId="2734235971" sldId="264"/>
            <ac:cxnSpMk id="210" creationId="{79124D4E-2CB3-443A-BCE1-467A564D3D94}"/>
          </ac:cxnSpMkLst>
        </pc:cxnChg>
      </pc:sldChg>
      <pc:sldChg chg="addSp delSp modSp add mod">
        <pc:chgData name="Yang, Shengming - ARS" userId="37bd5b25-7571-49cb-bfc8-588a18706c35" providerId="ADAL" clId="{85BC0CF0-7E1D-4348-8889-087AF0C70A0D}" dt="2020-08-05T13:42:27.482" v="6634"/>
        <pc:sldMkLst>
          <pc:docMk/>
          <pc:sldMk cId="2005710039" sldId="265"/>
        </pc:sldMkLst>
        <pc:spChg chg="add del mod">
          <ac:chgData name="Yang, Shengming - ARS" userId="37bd5b25-7571-49cb-bfc8-588a18706c35" providerId="ADAL" clId="{85BC0CF0-7E1D-4348-8889-087AF0C70A0D}" dt="2020-08-05T13:39:16.597" v="6587"/>
          <ac:spMkLst>
            <pc:docMk/>
            <pc:sldMk cId="2005710039" sldId="265"/>
            <ac:spMk id="2" creationId="{9D7A00F3-3D7C-4AB1-A360-16DE81487B08}"/>
          </ac:spMkLst>
        </pc:spChg>
        <pc:spChg chg="del mod">
          <ac:chgData name="Yang, Shengming - ARS" userId="37bd5b25-7571-49cb-bfc8-588a18706c35" providerId="ADAL" clId="{85BC0CF0-7E1D-4348-8889-087AF0C70A0D}" dt="2020-08-05T13:42:27.482" v="6634"/>
          <ac:spMkLst>
            <pc:docMk/>
            <pc:sldMk cId="2005710039" sldId="265"/>
            <ac:spMk id="12" creationId="{9EA2FF78-B858-4BF0-9983-5292F87C6271}"/>
          </ac:spMkLst>
        </pc:spChg>
        <pc:spChg chg="del mod">
          <ac:chgData name="Yang, Shengming - ARS" userId="37bd5b25-7571-49cb-bfc8-588a18706c35" providerId="ADAL" clId="{85BC0CF0-7E1D-4348-8889-087AF0C70A0D}" dt="2020-08-05T13:42:27.482" v="6634"/>
          <ac:spMkLst>
            <pc:docMk/>
            <pc:sldMk cId="2005710039" sldId="265"/>
            <ac:spMk id="13" creationId="{DA34F74E-EA42-4B21-814E-61FB0A3B88A8}"/>
          </ac:spMkLst>
        </pc:spChg>
        <pc:spChg chg="del mod">
          <ac:chgData name="Yang, Shengming - ARS" userId="37bd5b25-7571-49cb-bfc8-588a18706c35" providerId="ADAL" clId="{85BC0CF0-7E1D-4348-8889-087AF0C70A0D}" dt="2020-08-05T13:42:27.482" v="6634"/>
          <ac:spMkLst>
            <pc:docMk/>
            <pc:sldMk cId="2005710039" sldId="265"/>
            <ac:spMk id="15" creationId="{4D72913C-1B27-4A69-9035-6AF4DB91DB9E}"/>
          </ac:spMkLst>
        </pc:spChg>
        <pc:spChg chg="del mod">
          <ac:chgData name="Yang, Shengming - ARS" userId="37bd5b25-7571-49cb-bfc8-588a18706c35" providerId="ADAL" clId="{85BC0CF0-7E1D-4348-8889-087AF0C70A0D}" dt="2020-08-05T13:42:27.482" v="6634"/>
          <ac:spMkLst>
            <pc:docMk/>
            <pc:sldMk cId="2005710039" sldId="265"/>
            <ac:spMk id="16" creationId="{D9FC3F91-A0E2-4F99-81E8-52108748F4ED}"/>
          </ac:spMkLst>
        </pc:spChg>
        <pc:spChg chg="add del mod">
          <ac:chgData name="Yang, Shengming - ARS" userId="37bd5b25-7571-49cb-bfc8-588a18706c35" providerId="ADAL" clId="{85BC0CF0-7E1D-4348-8889-087AF0C70A0D}" dt="2020-08-05T13:42:27.482" v="6634"/>
          <ac:spMkLst>
            <pc:docMk/>
            <pc:sldMk cId="2005710039" sldId="265"/>
            <ac:spMk id="25" creationId="{AF3A2FBD-94FB-47D6-B70D-4D9BE39A99C7}"/>
          </ac:spMkLst>
        </pc:spChg>
        <pc:spChg chg="add del mod">
          <ac:chgData name="Yang, Shengming - ARS" userId="37bd5b25-7571-49cb-bfc8-588a18706c35" providerId="ADAL" clId="{85BC0CF0-7E1D-4348-8889-087AF0C70A0D}" dt="2020-08-05T13:42:27.482" v="6634"/>
          <ac:spMkLst>
            <pc:docMk/>
            <pc:sldMk cId="2005710039" sldId="265"/>
            <ac:spMk id="26" creationId="{0ED4087C-EC33-4261-B153-C7E0AD03354F}"/>
          </ac:spMkLst>
        </pc:spChg>
        <pc:spChg chg="add mod ord">
          <ac:chgData name="Yang, Shengming - ARS" userId="37bd5b25-7571-49cb-bfc8-588a18706c35" providerId="ADAL" clId="{85BC0CF0-7E1D-4348-8889-087AF0C70A0D}" dt="2020-08-05T13:38:59.564" v="6585" actId="164"/>
          <ac:spMkLst>
            <pc:docMk/>
            <pc:sldMk cId="2005710039" sldId="265"/>
            <ac:spMk id="27" creationId="{E5329F42-C07D-4F8C-990F-6B046CC5A917}"/>
          </ac:spMkLst>
        </pc:spChg>
        <pc:spChg chg="add mod">
          <ac:chgData name="Yang, Shengming - ARS" userId="37bd5b25-7571-49cb-bfc8-588a18706c35" providerId="ADAL" clId="{85BC0CF0-7E1D-4348-8889-087AF0C70A0D}" dt="2020-08-05T13:38:59.564" v="6585" actId="164"/>
          <ac:spMkLst>
            <pc:docMk/>
            <pc:sldMk cId="2005710039" sldId="265"/>
            <ac:spMk id="28" creationId="{BC10C5CF-75D2-45FE-A7B1-24B67188A215}"/>
          </ac:spMkLst>
        </pc:spChg>
        <pc:spChg chg="add mod">
          <ac:chgData name="Yang, Shengming - ARS" userId="37bd5b25-7571-49cb-bfc8-588a18706c35" providerId="ADAL" clId="{85BC0CF0-7E1D-4348-8889-087AF0C70A0D}" dt="2020-08-05T13:38:59.564" v="6585" actId="164"/>
          <ac:spMkLst>
            <pc:docMk/>
            <pc:sldMk cId="2005710039" sldId="265"/>
            <ac:spMk id="29" creationId="{ABCD88F5-96B8-4EE3-8B79-B0D72E39CBA3}"/>
          </ac:spMkLst>
        </pc:spChg>
        <pc:spChg chg="add mod">
          <ac:chgData name="Yang, Shengming - ARS" userId="37bd5b25-7571-49cb-bfc8-588a18706c35" providerId="ADAL" clId="{85BC0CF0-7E1D-4348-8889-087AF0C70A0D}" dt="2020-08-03T18:50:13.322" v="6550" actId="1076"/>
          <ac:spMkLst>
            <pc:docMk/>
            <pc:sldMk cId="2005710039" sldId="265"/>
            <ac:spMk id="30" creationId="{30DE9D0D-CF1B-4586-ABB1-EB83841F8F29}"/>
          </ac:spMkLst>
        </pc:spChg>
        <pc:spChg chg="del mod">
          <ac:chgData name="Yang, Shengming - ARS" userId="37bd5b25-7571-49cb-bfc8-588a18706c35" providerId="ADAL" clId="{85BC0CF0-7E1D-4348-8889-087AF0C70A0D}" dt="2020-08-05T13:42:27.482" v="6634"/>
          <ac:spMkLst>
            <pc:docMk/>
            <pc:sldMk cId="2005710039" sldId="265"/>
            <ac:spMk id="31" creationId="{482B12A2-BF4D-46C7-9425-23DF19BB464F}"/>
          </ac:spMkLst>
        </pc:spChg>
        <pc:grpChg chg="add del mod">
          <ac:chgData name="Yang, Shengming - ARS" userId="37bd5b25-7571-49cb-bfc8-588a18706c35" providerId="ADAL" clId="{85BC0CF0-7E1D-4348-8889-087AF0C70A0D}" dt="2020-08-05T13:39:28.445" v="6588"/>
          <ac:grpSpMkLst>
            <pc:docMk/>
            <pc:sldMk cId="2005710039" sldId="265"/>
            <ac:grpSpMk id="14" creationId="{AA89999C-FE2F-4C16-987A-36F57E71B26A}"/>
          </ac:grpSpMkLst>
        </pc:grpChg>
        <pc:graphicFrameChg chg="mod">
          <ac:chgData name="Yang, Shengming - ARS" userId="37bd5b25-7571-49cb-bfc8-588a18706c35" providerId="ADAL" clId="{85BC0CF0-7E1D-4348-8889-087AF0C70A0D}" dt="2020-08-05T13:38:59.564" v="6585" actId="164"/>
          <ac:graphicFrameMkLst>
            <pc:docMk/>
            <pc:sldMk cId="2005710039" sldId="265"/>
            <ac:graphicFrameMk id="4" creationId="{8ADDCA67-16AF-45BA-B310-1CFDEE181580}"/>
          </ac:graphicFrameMkLst>
        </pc:graphicFrameChg>
        <pc:graphicFrameChg chg="del">
          <ac:chgData name="Yang, Shengming - ARS" userId="37bd5b25-7571-49cb-bfc8-588a18706c35" providerId="ADAL" clId="{85BC0CF0-7E1D-4348-8889-087AF0C70A0D}" dt="2020-08-03T17:42:13.601" v="5521" actId="478"/>
          <ac:graphicFrameMkLst>
            <pc:docMk/>
            <pc:sldMk cId="2005710039" sldId="265"/>
            <ac:graphicFrameMk id="17" creationId="{E5F84C5E-930C-4DCA-BF86-7B5723BD1C1D}"/>
          </ac:graphicFrameMkLst>
        </pc:graphicFrameChg>
        <pc:graphicFrameChg chg="add mod">
          <ac:chgData name="Yang, Shengming - ARS" userId="37bd5b25-7571-49cb-bfc8-588a18706c35" providerId="ADAL" clId="{85BC0CF0-7E1D-4348-8889-087AF0C70A0D}" dt="2020-08-05T13:38:59.564" v="6585" actId="164"/>
          <ac:graphicFrameMkLst>
            <pc:docMk/>
            <pc:sldMk cId="2005710039" sldId="265"/>
            <ac:graphicFrameMk id="19" creationId="{E5F84C5E-930C-4DCA-BF86-7B5723BD1C1D}"/>
          </ac:graphicFrameMkLst>
        </pc:graphicFrameChg>
        <pc:graphicFrameChg chg="mod">
          <ac:chgData name="Yang, Shengming - ARS" userId="37bd5b25-7571-49cb-bfc8-588a18706c35" providerId="ADAL" clId="{85BC0CF0-7E1D-4348-8889-087AF0C70A0D}" dt="2020-08-05T13:38:59.564" v="6585" actId="164"/>
          <ac:graphicFrameMkLst>
            <pc:docMk/>
            <pc:sldMk cId="2005710039" sldId="265"/>
            <ac:graphicFrameMk id="32" creationId="{93ABB311-03A1-4E4D-AC78-D50201DE69DE}"/>
          </ac:graphicFrameMkLst>
        </pc:graphicFrameChg>
        <pc:picChg chg="add del mod">
          <ac:chgData name="Yang, Shengming - ARS" userId="37bd5b25-7571-49cb-bfc8-588a18706c35" providerId="ADAL" clId="{85BC0CF0-7E1D-4348-8889-087AF0C70A0D}" dt="2020-08-05T13:38:34.423" v="6582" actId="478"/>
          <ac:picMkLst>
            <pc:docMk/>
            <pc:sldMk cId="2005710039" sldId="265"/>
            <ac:picMk id="3" creationId="{9E452118-135E-4C9E-8D43-246E4E70BD8D}"/>
          </ac:picMkLst>
        </pc:picChg>
        <pc:picChg chg="del mod">
          <ac:chgData name="Yang, Shengming - ARS" userId="37bd5b25-7571-49cb-bfc8-588a18706c35" providerId="ADAL" clId="{85BC0CF0-7E1D-4348-8889-087AF0C70A0D}" dt="2020-08-05T13:42:27.482" v="6634"/>
          <ac:picMkLst>
            <pc:docMk/>
            <pc:sldMk cId="2005710039" sldId="265"/>
            <ac:picMk id="5" creationId="{3271D007-CF45-4AAC-8B00-61DC12240E1D}"/>
          </ac:picMkLst>
        </pc:picChg>
        <pc:picChg chg="del mod">
          <ac:chgData name="Yang, Shengming - ARS" userId="37bd5b25-7571-49cb-bfc8-588a18706c35" providerId="ADAL" clId="{85BC0CF0-7E1D-4348-8889-087AF0C70A0D}" dt="2020-08-05T13:42:27.482" v="6634"/>
          <ac:picMkLst>
            <pc:docMk/>
            <pc:sldMk cId="2005710039" sldId="265"/>
            <ac:picMk id="6" creationId="{4594B704-9F0F-4408-BE7B-E58ECBC8B144}"/>
          </ac:picMkLst>
        </pc:picChg>
        <pc:picChg chg="del mod">
          <ac:chgData name="Yang, Shengming - ARS" userId="37bd5b25-7571-49cb-bfc8-588a18706c35" providerId="ADAL" clId="{85BC0CF0-7E1D-4348-8889-087AF0C70A0D}" dt="2020-08-05T13:42:27.482" v="6634"/>
          <ac:picMkLst>
            <pc:docMk/>
            <pc:sldMk cId="2005710039" sldId="265"/>
            <ac:picMk id="8" creationId="{8526B62D-0B35-46E7-85B8-747A39A086D0}"/>
          </ac:picMkLst>
        </pc:picChg>
        <pc:picChg chg="add mod">
          <ac:chgData name="Yang, Shengming - ARS" userId="37bd5b25-7571-49cb-bfc8-588a18706c35" providerId="ADAL" clId="{85BC0CF0-7E1D-4348-8889-087AF0C70A0D}" dt="2020-08-05T13:40:06.177" v="6600" actId="1038"/>
          <ac:picMkLst>
            <pc:docMk/>
            <pc:sldMk cId="2005710039" sldId="265"/>
            <ac:picMk id="9" creationId="{B3A01FBE-5EAF-44A6-A6B4-BC23CCD3EBD3}"/>
          </ac:picMkLst>
        </pc:picChg>
        <pc:picChg chg="del mod">
          <ac:chgData name="Yang, Shengming - ARS" userId="37bd5b25-7571-49cb-bfc8-588a18706c35" providerId="ADAL" clId="{85BC0CF0-7E1D-4348-8889-087AF0C70A0D}" dt="2020-08-05T13:42:27.482" v="6634"/>
          <ac:picMkLst>
            <pc:docMk/>
            <pc:sldMk cId="2005710039" sldId="265"/>
            <ac:picMk id="10" creationId="{5B3AE12C-E5AA-4C66-9038-402329A2FC4A}"/>
          </ac:picMkLst>
        </pc:picChg>
        <pc:picChg chg="add mod ord">
          <ac:chgData name="Yang, Shengming - ARS" userId="37bd5b25-7571-49cb-bfc8-588a18706c35" providerId="ADAL" clId="{85BC0CF0-7E1D-4348-8889-087AF0C70A0D}" dt="2020-08-05T13:41:29.858" v="6633" actId="1037"/>
          <ac:picMkLst>
            <pc:docMk/>
            <pc:sldMk cId="2005710039" sldId="265"/>
            <ac:picMk id="17" creationId="{14D013A9-5300-4CBA-9231-9DF42106E11E}"/>
          </ac:picMkLst>
        </pc:picChg>
        <pc:cxnChg chg="add del mod">
          <ac:chgData name="Yang, Shengming - ARS" userId="37bd5b25-7571-49cb-bfc8-588a18706c35" providerId="ADAL" clId="{85BC0CF0-7E1D-4348-8889-087AF0C70A0D}" dt="2020-08-05T13:38:59.564" v="6585" actId="164"/>
          <ac:cxnSpMkLst>
            <pc:docMk/>
            <pc:sldMk cId="2005710039" sldId="265"/>
            <ac:cxnSpMk id="7" creationId="{808B5D94-701A-4069-B7D9-AFE888292EA8}"/>
          </ac:cxnSpMkLst>
        </pc:cxnChg>
        <pc:cxnChg chg="add del mod">
          <ac:chgData name="Yang, Shengming - ARS" userId="37bd5b25-7571-49cb-bfc8-588a18706c35" providerId="ADAL" clId="{85BC0CF0-7E1D-4348-8889-087AF0C70A0D}" dt="2020-08-05T13:38:59.564" v="6585" actId="164"/>
          <ac:cxnSpMkLst>
            <pc:docMk/>
            <pc:sldMk cId="2005710039" sldId="265"/>
            <ac:cxnSpMk id="11" creationId="{CA2A8DB7-A46D-4E2D-98F0-A32B3F06B8C3}"/>
          </ac:cxnSpMkLst>
        </pc:cxnChg>
        <pc:cxnChg chg="del mod">
          <ac:chgData name="Yang, Shengming - ARS" userId="37bd5b25-7571-49cb-bfc8-588a18706c35" providerId="ADAL" clId="{85BC0CF0-7E1D-4348-8889-087AF0C70A0D}" dt="2020-08-05T13:42:27.482" v="6634"/>
          <ac:cxnSpMkLst>
            <pc:docMk/>
            <pc:sldMk cId="2005710039" sldId="265"/>
            <ac:cxnSpMk id="18" creationId="{0CD9E9BC-2A7A-4BBA-BC46-1C88206E4E75}"/>
          </ac:cxnSpMkLst>
        </pc:cxnChg>
        <pc:cxnChg chg="del mod">
          <ac:chgData name="Yang, Shengming - ARS" userId="37bd5b25-7571-49cb-bfc8-588a18706c35" providerId="ADAL" clId="{85BC0CF0-7E1D-4348-8889-087AF0C70A0D}" dt="2020-08-05T13:42:27.482" v="6634"/>
          <ac:cxnSpMkLst>
            <pc:docMk/>
            <pc:sldMk cId="2005710039" sldId="265"/>
            <ac:cxnSpMk id="22" creationId="{35328106-C5DF-43ED-B364-15C28CE4AB3B}"/>
          </ac:cxnSpMkLst>
        </pc:cxnChg>
        <pc:cxnChg chg="del mod">
          <ac:chgData name="Yang, Shengming - ARS" userId="37bd5b25-7571-49cb-bfc8-588a18706c35" providerId="ADAL" clId="{85BC0CF0-7E1D-4348-8889-087AF0C70A0D}" dt="2020-08-05T13:42:27.482" v="6634"/>
          <ac:cxnSpMkLst>
            <pc:docMk/>
            <pc:sldMk cId="2005710039" sldId="265"/>
            <ac:cxnSpMk id="23" creationId="{12FAC7FC-5389-457A-AE73-03B524EA346F}"/>
          </ac:cxnSpMkLst>
        </pc:cxnChg>
        <pc:cxnChg chg="del mod">
          <ac:chgData name="Yang, Shengming - ARS" userId="37bd5b25-7571-49cb-bfc8-588a18706c35" providerId="ADAL" clId="{85BC0CF0-7E1D-4348-8889-087AF0C70A0D}" dt="2020-08-05T13:42:27.482" v="6634"/>
          <ac:cxnSpMkLst>
            <pc:docMk/>
            <pc:sldMk cId="2005710039" sldId="265"/>
            <ac:cxnSpMk id="24" creationId="{699BE69F-5C5E-4B98-9594-5138ACBF6325}"/>
          </ac:cxnSpMkLst>
        </pc:cxnChg>
      </pc:sldChg>
      <pc:sldChg chg="addSp delSp modSp add">
        <pc:chgData name="Yang, Shengming - ARS" userId="37bd5b25-7571-49cb-bfc8-588a18706c35" providerId="ADAL" clId="{85BC0CF0-7E1D-4348-8889-087AF0C70A0D}" dt="2020-08-03T18:42:18.950" v="6485" actId="1076"/>
        <pc:sldMkLst>
          <pc:docMk/>
          <pc:sldMk cId="4254968895" sldId="266"/>
        </pc:sldMkLst>
        <pc:spChg chg="del">
          <ac:chgData name="Yang, Shengming - ARS" userId="37bd5b25-7571-49cb-bfc8-588a18706c35" providerId="ADAL" clId="{85BC0CF0-7E1D-4348-8889-087AF0C70A0D}" dt="2020-08-03T18:37:04.412" v="6464" actId="478"/>
          <ac:spMkLst>
            <pc:docMk/>
            <pc:sldMk cId="4254968895" sldId="266"/>
            <ac:spMk id="2" creationId="{6C4F7ADF-67D2-4810-9FD0-B09A09140359}"/>
          </ac:spMkLst>
        </pc:spChg>
        <pc:spChg chg="del">
          <ac:chgData name="Yang, Shengming - ARS" userId="37bd5b25-7571-49cb-bfc8-588a18706c35" providerId="ADAL" clId="{85BC0CF0-7E1D-4348-8889-087AF0C70A0D}" dt="2020-08-03T18:37:04.412" v="6464" actId="478"/>
          <ac:spMkLst>
            <pc:docMk/>
            <pc:sldMk cId="4254968895" sldId="266"/>
            <ac:spMk id="3" creationId="{9F280DAC-07FA-43A2-A8CB-E75BB86A96A5}"/>
          </ac:spMkLst>
        </pc:spChg>
        <pc:spChg chg="add mod">
          <ac:chgData name="Yang, Shengming - ARS" userId="37bd5b25-7571-49cb-bfc8-588a18706c35" providerId="ADAL" clId="{85BC0CF0-7E1D-4348-8889-087AF0C70A0D}" dt="2020-08-03T18:38:09.808" v="6476" actId="1076"/>
          <ac:spMkLst>
            <pc:docMk/>
            <pc:sldMk cId="4254968895" sldId="266"/>
            <ac:spMk id="6" creationId="{24CB6A25-4AA5-4F68-8E87-C6F449319C42}"/>
          </ac:spMkLst>
        </pc:spChg>
        <pc:spChg chg="add mod">
          <ac:chgData name="Yang, Shengming - ARS" userId="37bd5b25-7571-49cb-bfc8-588a18706c35" providerId="ADAL" clId="{85BC0CF0-7E1D-4348-8889-087AF0C70A0D}" dt="2020-08-03T18:42:18.950" v="6485" actId="1076"/>
          <ac:spMkLst>
            <pc:docMk/>
            <pc:sldMk cId="4254968895" sldId="266"/>
            <ac:spMk id="7" creationId="{A4C72299-F21C-4CC3-98A9-035D7592B4EB}"/>
          </ac:spMkLst>
        </pc:spChg>
        <pc:spChg chg="add mod">
          <ac:chgData name="Yang, Shengming - ARS" userId="37bd5b25-7571-49cb-bfc8-588a18706c35" providerId="ADAL" clId="{85BC0CF0-7E1D-4348-8889-087AF0C70A0D}" dt="2020-08-03T18:42:18.950" v="6485" actId="1076"/>
          <ac:spMkLst>
            <pc:docMk/>
            <pc:sldMk cId="4254968895" sldId="266"/>
            <ac:spMk id="8" creationId="{4D597128-3DF5-45E8-BD5E-FEFB297C0BFC}"/>
          </ac:spMkLst>
        </pc:spChg>
        <pc:picChg chg="add del mod">
          <ac:chgData name="Yang, Shengming - ARS" userId="37bd5b25-7571-49cb-bfc8-588a18706c35" providerId="ADAL" clId="{85BC0CF0-7E1D-4348-8889-087AF0C70A0D}" dt="2020-08-03T18:37:37.355" v="6471" actId="478"/>
          <ac:picMkLst>
            <pc:docMk/>
            <pc:sldMk cId="4254968895" sldId="266"/>
            <ac:picMk id="4" creationId="{825E12DD-AFFB-4340-91F3-E3BDDA9BF9BA}"/>
          </ac:picMkLst>
        </pc:picChg>
        <pc:picChg chg="add mod">
          <ac:chgData name="Yang, Shengming - ARS" userId="37bd5b25-7571-49cb-bfc8-588a18706c35" providerId="ADAL" clId="{85BC0CF0-7E1D-4348-8889-087AF0C70A0D}" dt="2020-08-03T18:42:18.950" v="6485" actId="1076"/>
          <ac:picMkLst>
            <pc:docMk/>
            <pc:sldMk cId="4254968895" sldId="266"/>
            <ac:picMk id="5" creationId="{5258DDA7-7345-4902-A662-E176FAA42B0B}"/>
          </ac:picMkLst>
        </pc:picChg>
      </pc:sldChg>
    </pc:docChg>
  </pc:docChgLst>
  <pc:docChgLst>
    <pc:chgData name="Yang, Shengming - ARS" userId="37bd5b25-7571-49cb-bfc8-588a18706c35" providerId="ADAL" clId="{EB58B7C4-1E22-4BE3-B453-5D9373EF5D2E}"/>
    <pc:docChg chg="undo custSel addSld delSld modSld modSection">
      <pc:chgData name="Yang, Shengming - ARS" userId="37bd5b25-7571-49cb-bfc8-588a18706c35" providerId="ADAL" clId="{EB58B7C4-1E22-4BE3-B453-5D9373EF5D2E}" dt="2020-11-25T23:04:42.631" v="641" actId="20577"/>
      <pc:docMkLst>
        <pc:docMk/>
      </pc:docMkLst>
      <pc:sldChg chg="addSp delSp modSp">
        <pc:chgData name="Yang, Shengming - ARS" userId="37bd5b25-7571-49cb-bfc8-588a18706c35" providerId="ADAL" clId="{EB58B7C4-1E22-4BE3-B453-5D9373EF5D2E}" dt="2020-11-25T23:04:42.631" v="641" actId="20577"/>
        <pc:sldMkLst>
          <pc:docMk/>
          <pc:sldMk cId="3472795872" sldId="256"/>
        </pc:sldMkLst>
        <pc:spChg chg="add del mod">
          <ac:chgData name="Yang, Shengming - ARS" userId="37bd5b25-7571-49cb-bfc8-588a18706c35" providerId="ADAL" clId="{EB58B7C4-1E22-4BE3-B453-5D9373EF5D2E}" dt="2020-11-25T22:11:39.843" v="47" actId="164"/>
          <ac:spMkLst>
            <pc:docMk/>
            <pc:sldMk cId="3472795872" sldId="256"/>
            <ac:spMk id="7" creationId="{2710DE14-2EE3-4AFD-922C-DDA0917A1765}"/>
          </ac:spMkLst>
        </pc:spChg>
        <pc:spChg chg="add mod">
          <ac:chgData name="Yang, Shengming - ARS" userId="37bd5b25-7571-49cb-bfc8-588a18706c35" providerId="ADAL" clId="{EB58B7C4-1E22-4BE3-B453-5D9373EF5D2E}" dt="2020-11-25T22:51:43.156" v="421" actId="164"/>
          <ac:spMkLst>
            <pc:docMk/>
            <pc:sldMk cId="3472795872" sldId="256"/>
            <ac:spMk id="8" creationId="{A1420CFE-BF9F-465E-A4AE-645A33398D1C}"/>
          </ac:spMkLst>
        </pc:spChg>
        <pc:spChg chg="add del mod">
          <ac:chgData name="Yang, Shengming - ARS" userId="37bd5b25-7571-49cb-bfc8-588a18706c35" providerId="ADAL" clId="{EB58B7C4-1E22-4BE3-B453-5D9373EF5D2E}" dt="2020-11-25T22:11:39.843" v="47" actId="164"/>
          <ac:spMkLst>
            <pc:docMk/>
            <pc:sldMk cId="3472795872" sldId="256"/>
            <ac:spMk id="11" creationId="{2DD0FFC7-CB82-4C1C-A4D4-0192095393AA}"/>
          </ac:spMkLst>
        </pc:spChg>
        <pc:spChg chg="add del mod">
          <ac:chgData name="Yang, Shengming - ARS" userId="37bd5b25-7571-49cb-bfc8-588a18706c35" providerId="ADAL" clId="{EB58B7C4-1E22-4BE3-B453-5D9373EF5D2E}" dt="2020-11-25T22:11:39.843" v="47" actId="164"/>
          <ac:spMkLst>
            <pc:docMk/>
            <pc:sldMk cId="3472795872" sldId="256"/>
            <ac:spMk id="17" creationId="{55CD16F5-EFE3-4663-AB3A-033C6FF345AB}"/>
          </ac:spMkLst>
        </pc:spChg>
        <pc:spChg chg="add del mod">
          <ac:chgData name="Yang, Shengming - ARS" userId="37bd5b25-7571-49cb-bfc8-588a18706c35" providerId="ADAL" clId="{EB58B7C4-1E22-4BE3-B453-5D9373EF5D2E}" dt="2020-11-25T22:11:39.843" v="47" actId="164"/>
          <ac:spMkLst>
            <pc:docMk/>
            <pc:sldMk cId="3472795872" sldId="256"/>
            <ac:spMk id="19" creationId="{DE43FAD1-36F1-42B1-8F57-6A95286431C3}"/>
          </ac:spMkLst>
        </pc:spChg>
        <pc:spChg chg="add del mod">
          <ac:chgData name="Yang, Shengming - ARS" userId="37bd5b25-7571-49cb-bfc8-588a18706c35" providerId="ADAL" clId="{EB58B7C4-1E22-4BE3-B453-5D9373EF5D2E}" dt="2020-11-25T22:11:39.843" v="47" actId="164"/>
          <ac:spMkLst>
            <pc:docMk/>
            <pc:sldMk cId="3472795872" sldId="256"/>
            <ac:spMk id="20" creationId="{9DF6FC10-2099-41AC-BB91-8938E4E9A499}"/>
          </ac:spMkLst>
        </pc:spChg>
        <pc:spChg chg="add del mod">
          <ac:chgData name="Yang, Shengming - ARS" userId="37bd5b25-7571-49cb-bfc8-588a18706c35" providerId="ADAL" clId="{EB58B7C4-1E22-4BE3-B453-5D9373EF5D2E}" dt="2020-11-25T22:11:39.843" v="47" actId="164"/>
          <ac:spMkLst>
            <pc:docMk/>
            <pc:sldMk cId="3472795872" sldId="256"/>
            <ac:spMk id="21" creationId="{38090B1A-12A7-48A5-9B52-BF3D438F6EEC}"/>
          </ac:spMkLst>
        </pc:spChg>
        <pc:spChg chg="add del mod">
          <ac:chgData name="Yang, Shengming - ARS" userId="37bd5b25-7571-49cb-bfc8-588a18706c35" providerId="ADAL" clId="{EB58B7C4-1E22-4BE3-B453-5D9373EF5D2E}" dt="2020-11-25T22:11:39.843" v="47" actId="164"/>
          <ac:spMkLst>
            <pc:docMk/>
            <pc:sldMk cId="3472795872" sldId="256"/>
            <ac:spMk id="22" creationId="{E319E405-6ED3-453A-853F-FE71474A29F5}"/>
          </ac:spMkLst>
        </pc:spChg>
        <pc:spChg chg="add del mod">
          <ac:chgData name="Yang, Shengming - ARS" userId="37bd5b25-7571-49cb-bfc8-588a18706c35" providerId="ADAL" clId="{EB58B7C4-1E22-4BE3-B453-5D9373EF5D2E}" dt="2020-11-25T22:11:39.843" v="47" actId="164"/>
          <ac:spMkLst>
            <pc:docMk/>
            <pc:sldMk cId="3472795872" sldId="256"/>
            <ac:spMk id="23" creationId="{1770FA92-A6EF-45C4-8A9F-3DB59C324C15}"/>
          </ac:spMkLst>
        </pc:spChg>
        <pc:spChg chg="add del mod">
          <ac:chgData name="Yang, Shengming - ARS" userId="37bd5b25-7571-49cb-bfc8-588a18706c35" providerId="ADAL" clId="{EB58B7C4-1E22-4BE3-B453-5D9373EF5D2E}" dt="2020-11-25T22:11:39.843" v="47" actId="164"/>
          <ac:spMkLst>
            <pc:docMk/>
            <pc:sldMk cId="3472795872" sldId="256"/>
            <ac:spMk id="28" creationId="{3B2EFF9E-EC9B-4073-ADF0-007004781865}"/>
          </ac:spMkLst>
        </pc:spChg>
        <pc:spChg chg="add del mod">
          <ac:chgData name="Yang, Shengming - ARS" userId="37bd5b25-7571-49cb-bfc8-588a18706c35" providerId="ADAL" clId="{EB58B7C4-1E22-4BE3-B453-5D9373EF5D2E}" dt="2020-11-25T22:11:39.843" v="47" actId="164"/>
          <ac:spMkLst>
            <pc:docMk/>
            <pc:sldMk cId="3472795872" sldId="256"/>
            <ac:spMk id="29" creationId="{944A6EFC-1CFC-4D7C-BCF9-BE99DCBAFEEB}"/>
          </ac:spMkLst>
        </pc:spChg>
        <pc:spChg chg="add del mod">
          <ac:chgData name="Yang, Shengming - ARS" userId="37bd5b25-7571-49cb-bfc8-588a18706c35" providerId="ADAL" clId="{EB58B7C4-1E22-4BE3-B453-5D9373EF5D2E}" dt="2020-11-25T22:11:39.843" v="47" actId="164"/>
          <ac:spMkLst>
            <pc:docMk/>
            <pc:sldMk cId="3472795872" sldId="256"/>
            <ac:spMk id="30" creationId="{31C7A4E0-B0C9-4E23-B711-205F2043AA12}"/>
          </ac:spMkLst>
        </pc:spChg>
        <pc:spChg chg="add del mod">
          <ac:chgData name="Yang, Shengming - ARS" userId="37bd5b25-7571-49cb-bfc8-588a18706c35" providerId="ADAL" clId="{EB58B7C4-1E22-4BE3-B453-5D9373EF5D2E}" dt="2020-11-25T22:11:39.843" v="47" actId="164"/>
          <ac:spMkLst>
            <pc:docMk/>
            <pc:sldMk cId="3472795872" sldId="256"/>
            <ac:spMk id="31" creationId="{805A8508-8EC3-4259-8986-C00760197961}"/>
          </ac:spMkLst>
        </pc:spChg>
        <pc:spChg chg="add del mod">
          <ac:chgData name="Yang, Shengming - ARS" userId="37bd5b25-7571-49cb-bfc8-588a18706c35" providerId="ADAL" clId="{EB58B7C4-1E22-4BE3-B453-5D9373EF5D2E}" dt="2020-11-25T22:11:39.843" v="47" actId="164"/>
          <ac:spMkLst>
            <pc:docMk/>
            <pc:sldMk cId="3472795872" sldId="256"/>
            <ac:spMk id="33" creationId="{605E8FBC-A259-4643-B771-B44741727C66}"/>
          </ac:spMkLst>
        </pc:spChg>
        <pc:spChg chg="add del mod">
          <ac:chgData name="Yang, Shengming - ARS" userId="37bd5b25-7571-49cb-bfc8-588a18706c35" providerId="ADAL" clId="{EB58B7C4-1E22-4BE3-B453-5D9373EF5D2E}" dt="2020-11-25T22:11:39.843" v="47" actId="164"/>
          <ac:spMkLst>
            <pc:docMk/>
            <pc:sldMk cId="3472795872" sldId="256"/>
            <ac:spMk id="34" creationId="{FE29DC23-D47E-4C9F-BBE3-9F8175FF854D}"/>
          </ac:spMkLst>
        </pc:spChg>
        <pc:spChg chg="add del mod">
          <ac:chgData name="Yang, Shengming - ARS" userId="37bd5b25-7571-49cb-bfc8-588a18706c35" providerId="ADAL" clId="{EB58B7C4-1E22-4BE3-B453-5D9373EF5D2E}" dt="2020-11-25T22:11:39.843" v="47" actId="164"/>
          <ac:spMkLst>
            <pc:docMk/>
            <pc:sldMk cId="3472795872" sldId="256"/>
            <ac:spMk id="35" creationId="{EB0D2B29-A292-4B8F-8E32-EB68A0E82135}"/>
          </ac:spMkLst>
        </pc:spChg>
        <pc:spChg chg="add del mod">
          <ac:chgData name="Yang, Shengming - ARS" userId="37bd5b25-7571-49cb-bfc8-588a18706c35" providerId="ADAL" clId="{EB58B7C4-1E22-4BE3-B453-5D9373EF5D2E}" dt="2020-11-25T22:11:39.843" v="47" actId="164"/>
          <ac:spMkLst>
            <pc:docMk/>
            <pc:sldMk cId="3472795872" sldId="256"/>
            <ac:spMk id="36" creationId="{36680998-09AE-4E31-A5ED-2C633F9E5E20}"/>
          </ac:spMkLst>
        </pc:spChg>
        <pc:spChg chg="add del mod">
          <ac:chgData name="Yang, Shengming - ARS" userId="37bd5b25-7571-49cb-bfc8-588a18706c35" providerId="ADAL" clId="{EB58B7C4-1E22-4BE3-B453-5D9373EF5D2E}" dt="2020-11-25T22:11:39.843" v="47" actId="164"/>
          <ac:spMkLst>
            <pc:docMk/>
            <pc:sldMk cId="3472795872" sldId="256"/>
            <ac:spMk id="37" creationId="{DF98FEFE-6AA5-482B-A393-00D2876C75B1}"/>
          </ac:spMkLst>
        </pc:spChg>
        <pc:spChg chg="add del mod">
          <ac:chgData name="Yang, Shengming - ARS" userId="37bd5b25-7571-49cb-bfc8-588a18706c35" providerId="ADAL" clId="{EB58B7C4-1E22-4BE3-B453-5D9373EF5D2E}" dt="2020-11-25T22:11:39.843" v="47" actId="164"/>
          <ac:spMkLst>
            <pc:docMk/>
            <pc:sldMk cId="3472795872" sldId="256"/>
            <ac:spMk id="38" creationId="{14AF691B-8CA6-4A95-8E70-0DBA7E573B14}"/>
          </ac:spMkLst>
        </pc:spChg>
        <pc:spChg chg="add del mod">
          <ac:chgData name="Yang, Shengming - ARS" userId="37bd5b25-7571-49cb-bfc8-588a18706c35" providerId="ADAL" clId="{EB58B7C4-1E22-4BE3-B453-5D9373EF5D2E}" dt="2020-11-25T22:11:39.843" v="47" actId="164"/>
          <ac:spMkLst>
            <pc:docMk/>
            <pc:sldMk cId="3472795872" sldId="256"/>
            <ac:spMk id="39" creationId="{2C4D6194-C58E-4396-A4CE-1BF034AE503C}"/>
          </ac:spMkLst>
        </pc:spChg>
        <pc:spChg chg="add del mod">
          <ac:chgData name="Yang, Shengming - ARS" userId="37bd5b25-7571-49cb-bfc8-588a18706c35" providerId="ADAL" clId="{EB58B7C4-1E22-4BE3-B453-5D9373EF5D2E}" dt="2020-11-25T22:11:39.843" v="47" actId="164"/>
          <ac:spMkLst>
            <pc:docMk/>
            <pc:sldMk cId="3472795872" sldId="256"/>
            <ac:spMk id="40" creationId="{EE2BB7DA-F4FC-4E8D-AB00-BAB5A69E3CE4}"/>
          </ac:spMkLst>
        </pc:spChg>
        <pc:spChg chg="add del mod">
          <ac:chgData name="Yang, Shengming - ARS" userId="37bd5b25-7571-49cb-bfc8-588a18706c35" providerId="ADAL" clId="{EB58B7C4-1E22-4BE3-B453-5D9373EF5D2E}" dt="2020-11-25T22:11:39.843" v="47" actId="164"/>
          <ac:spMkLst>
            <pc:docMk/>
            <pc:sldMk cId="3472795872" sldId="256"/>
            <ac:spMk id="41" creationId="{A14C2EFB-D99E-4302-BEC3-45A3981671FE}"/>
          </ac:spMkLst>
        </pc:spChg>
        <pc:spChg chg="add del mod">
          <ac:chgData name="Yang, Shengming - ARS" userId="37bd5b25-7571-49cb-bfc8-588a18706c35" providerId="ADAL" clId="{EB58B7C4-1E22-4BE3-B453-5D9373EF5D2E}" dt="2020-11-25T22:11:39.843" v="47" actId="164"/>
          <ac:spMkLst>
            <pc:docMk/>
            <pc:sldMk cId="3472795872" sldId="256"/>
            <ac:spMk id="42" creationId="{AF1EE1D2-07F5-4F41-9DAA-A89ACF87BC17}"/>
          </ac:spMkLst>
        </pc:spChg>
        <pc:spChg chg="add del mod">
          <ac:chgData name="Yang, Shengming - ARS" userId="37bd5b25-7571-49cb-bfc8-588a18706c35" providerId="ADAL" clId="{EB58B7C4-1E22-4BE3-B453-5D9373EF5D2E}" dt="2020-11-25T22:11:39.843" v="47" actId="164"/>
          <ac:spMkLst>
            <pc:docMk/>
            <pc:sldMk cId="3472795872" sldId="256"/>
            <ac:spMk id="43" creationId="{EA59CE48-485E-473D-A007-E0758CC6A1CA}"/>
          </ac:spMkLst>
        </pc:spChg>
        <pc:spChg chg="add del mod">
          <ac:chgData name="Yang, Shengming - ARS" userId="37bd5b25-7571-49cb-bfc8-588a18706c35" providerId="ADAL" clId="{EB58B7C4-1E22-4BE3-B453-5D9373EF5D2E}" dt="2020-11-25T22:11:39.843" v="47" actId="164"/>
          <ac:spMkLst>
            <pc:docMk/>
            <pc:sldMk cId="3472795872" sldId="256"/>
            <ac:spMk id="44" creationId="{48CFF4B6-83AF-4986-81D8-54838BB94DC7}"/>
          </ac:spMkLst>
        </pc:spChg>
        <pc:spChg chg="add del mod">
          <ac:chgData name="Yang, Shengming - ARS" userId="37bd5b25-7571-49cb-bfc8-588a18706c35" providerId="ADAL" clId="{EB58B7C4-1E22-4BE3-B453-5D9373EF5D2E}" dt="2020-11-25T22:11:39.843" v="47" actId="164"/>
          <ac:spMkLst>
            <pc:docMk/>
            <pc:sldMk cId="3472795872" sldId="256"/>
            <ac:spMk id="45" creationId="{E0B07264-39E6-452D-AD90-833293960343}"/>
          </ac:spMkLst>
        </pc:spChg>
        <pc:spChg chg="add del mod">
          <ac:chgData name="Yang, Shengming - ARS" userId="37bd5b25-7571-49cb-bfc8-588a18706c35" providerId="ADAL" clId="{EB58B7C4-1E22-4BE3-B453-5D9373EF5D2E}" dt="2020-11-25T22:11:39.843" v="47" actId="164"/>
          <ac:spMkLst>
            <pc:docMk/>
            <pc:sldMk cId="3472795872" sldId="256"/>
            <ac:spMk id="46" creationId="{CD4F7BFE-B842-4866-AD76-D2F9B12745F9}"/>
          </ac:spMkLst>
        </pc:spChg>
        <pc:spChg chg="mod">
          <ac:chgData name="Yang, Shengming - ARS" userId="37bd5b25-7571-49cb-bfc8-588a18706c35" providerId="ADAL" clId="{EB58B7C4-1E22-4BE3-B453-5D9373EF5D2E}" dt="2020-11-25T23:04:42.631" v="641" actId="20577"/>
          <ac:spMkLst>
            <pc:docMk/>
            <pc:sldMk cId="3472795872" sldId="256"/>
            <ac:spMk id="47" creationId="{F64A5558-DD01-4C42-9732-51E96B3A8A5B}"/>
          </ac:spMkLst>
        </pc:spChg>
        <pc:spChg chg="add del mod">
          <ac:chgData name="Yang, Shengming - ARS" userId="37bd5b25-7571-49cb-bfc8-588a18706c35" providerId="ADAL" clId="{EB58B7C4-1E22-4BE3-B453-5D9373EF5D2E}" dt="2020-11-25T22:11:39.843" v="47" actId="164"/>
          <ac:spMkLst>
            <pc:docMk/>
            <pc:sldMk cId="3472795872" sldId="256"/>
            <ac:spMk id="48" creationId="{F0823DF8-65B2-448B-B928-FE00B4126C92}"/>
          </ac:spMkLst>
        </pc:spChg>
        <pc:spChg chg="add mod">
          <ac:chgData name="Yang, Shengming - ARS" userId="37bd5b25-7571-49cb-bfc8-588a18706c35" providerId="ADAL" clId="{EB58B7C4-1E22-4BE3-B453-5D9373EF5D2E}" dt="2020-11-25T22:51:43.156" v="421" actId="164"/>
          <ac:spMkLst>
            <pc:docMk/>
            <pc:sldMk cId="3472795872" sldId="256"/>
            <ac:spMk id="50" creationId="{88B0B8EF-11F5-4F8B-8164-5A1A007EE337}"/>
          </ac:spMkLst>
        </pc:spChg>
        <pc:spChg chg="add mod">
          <ac:chgData name="Yang, Shengming - ARS" userId="37bd5b25-7571-49cb-bfc8-588a18706c35" providerId="ADAL" clId="{EB58B7C4-1E22-4BE3-B453-5D9373EF5D2E}" dt="2020-11-25T22:51:43.156" v="421" actId="164"/>
          <ac:spMkLst>
            <pc:docMk/>
            <pc:sldMk cId="3472795872" sldId="256"/>
            <ac:spMk id="51" creationId="{CFF6A19F-400A-46C2-918E-FFE11CC78D13}"/>
          </ac:spMkLst>
        </pc:spChg>
        <pc:spChg chg="add mod">
          <ac:chgData name="Yang, Shengming - ARS" userId="37bd5b25-7571-49cb-bfc8-588a18706c35" providerId="ADAL" clId="{EB58B7C4-1E22-4BE3-B453-5D9373EF5D2E}" dt="2020-11-25T22:51:43.156" v="421" actId="164"/>
          <ac:spMkLst>
            <pc:docMk/>
            <pc:sldMk cId="3472795872" sldId="256"/>
            <ac:spMk id="52" creationId="{B3072B10-7532-4E66-A5CF-9BA888DAFBF9}"/>
          </ac:spMkLst>
        </pc:spChg>
        <pc:spChg chg="add mod">
          <ac:chgData name="Yang, Shengming - ARS" userId="37bd5b25-7571-49cb-bfc8-588a18706c35" providerId="ADAL" clId="{EB58B7C4-1E22-4BE3-B453-5D9373EF5D2E}" dt="2020-11-25T22:51:43.156" v="421" actId="164"/>
          <ac:spMkLst>
            <pc:docMk/>
            <pc:sldMk cId="3472795872" sldId="256"/>
            <ac:spMk id="53" creationId="{2B95C6A9-3D81-40C7-B030-8203194F43C8}"/>
          </ac:spMkLst>
        </pc:spChg>
        <pc:spChg chg="add mod">
          <ac:chgData name="Yang, Shengming - ARS" userId="37bd5b25-7571-49cb-bfc8-588a18706c35" providerId="ADAL" clId="{EB58B7C4-1E22-4BE3-B453-5D9373EF5D2E}" dt="2020-11-25T22:51:43.156" v="421" actId="164"/>
          <ac:spMkLst>
            <pc:docMk/>
            <pc:sldMk cId="3472795872" sldId="256"/>
            <ac:spMk id="54" creationId="{CAD4284D-6C89-4418-B9FF-9E6C0DEBF97E}"/>
          </ac:spMkLst>
        </pc:spChg>
        <pc:spChg chg="add mod">
          <ac:chgData name="Yang, Shengming - ARS" userId="37bd5b25-7571-49cb-bfc8-588a18706c35" providerId="ADAL" clId="{EB58B7C4-1E22-4BE3-B453-5D9373EF5D2E}" dt="2020-11-25T22:51:43.156" v="421" actId="164"/>
          <ac:spMkLst>
            <pc:docMk/>
            <pc:sldMk cId="3472795872" sldId="256"/>
            <ac:spMk id="55" creationId="{E15F1E3C-2E98-476E-B987-79AE44F422CB}"/>
          </ac:spMkLst>
        </pc:spChg>
        <pc:spChg chg="add mod">
          <ac:chgData name="Yang, Shengming - ARS" userId="37bd5b25-7571-49cb-bfc8-588a18706c35" providerId="ADAL" clId="{EB58B7C4-1E22-4BE3-B453-5D9373EF5D2E}" dt="2020-11-25T22:51:43.156" v="421" actId="164"/>
          <ac:spMkLst>
            <pc:docMk/>
            <pc:sldMk cId="3472795872" sldId="256"/>
            <ac:spMk id="56" creationId="{E5A0483B-3DA9-49F9-8087-A333AB4E7F30}"/>
          </ac:spMkLst>
        </pc:spChg>
        <pc:grpChg chg="add del mod">
          <ac:chgData name="Yang, Shengming - ARS" userId="37bd5b25-7571-49cb-bfc8-588a18706c35" providerId="ADAL" clId="{EB58B7C4-1E22-4BE3-B453-5D9373EF5D2E}" dt="2020-11-25T22:17:19.135" v="56" actId="478"/>
          <ac:grpSpMkLst>
            <pc:docMk/>
            <pc:sldMk cId="3472795872" sldId="256"/>
            <ac:grpSpMk id="6" creationId="{3919FB28-6009-46B4-BE8B-21D88146C5E3}"/>
          </ac:grpSpMkLst>
        </pc:grpChg>
        <pc:grpChg chg="add mod">
          <ac:chgData name="Yang, Shengming - ARS" userId="37bd5b25-7571-49cb-bfc8-588a18706c35" providerId="ADAL" clId="{EB58B7C4-1E22-4BE3-B453-5D9373EF5D2E}" dt="2020-11-25T22:51:59.703" v="425" actId="1076"/>
          <ac:grpSpMkLst>
            <pc:docMk/>
            <pc:sldMk cId="3472795872" sldId="256"/>
            <ac:grpSpMk id="9" creationId="{99BF5F7C-73F4-47CA-8C59-2D72B798BA28}"/>
          </ac:grpSpMkLst>
        </pc:grpChg>
        <pc:picChg chg="add del mod">
          <ac:chgData name="Yang, Shengming - ARS" userId="37bd5b25-7571-49cb-bfc8-588a18706c35" providerId="ADAL" clId="{EB58B7C4-1E22-4BE3-B453-5D9373EF5D2E}" dt="2020-11-25T22:11:39.843" v="47" actId="164"/>
          <ac:picMkLst>
            <pc:docMk/>
            <pc:sldMk cId="3472795872" sldId="256"/>
            <ac:picMk id="3" creationId="{9D86CD95-5003-43B4-9CC4-B90643C4E3D0}"/>
          </ac:picMkLst>
        </pc:picChg>
        <pc:picChg chg="add del mod">
          <ac:chgData name="Yang, Shengming - ARS" userId="37bd5b25-7571-49cb-bfc8-588a18706c35" providerId="ADAL" clId="{EB58B7C4-1E22-4BE3-B453-5D9373EF5D2E}" dt="2020-11-25T22:11:39.843" v="47" actId="164"/>
          <ac:picMkLst>
            <pc:docMk/>
            <pc:sldMk cId="3472795872" sldId="256"/>
            <ac:picMk id="4" creationId="{CF6BE01D-6B22-49A9-A197-69F72ABEED06}"/>
          </ac:picMkLst>
        </pc:picChg>
        <pc:picChg chg="add del mod modCrop">
          <ac:chgData name="Yang, Shengming - ARS" userId="37bd5b25-7571-49cb-bfc8-588a18706c35" providerId="ADAL" clId="{EB58B7C4-1E22-4BE3-B453-5D9373EF5D2E}" dt="2020-11-25T22:17:21.364" v="57" actId="478"/>
          <ac:picMkLst>
            <pc:docMk/>
            <pc:sldMk cId="3472795872" sldId="256"/>
            <ac:picMk id="5" creationId="{F166127B-4655-4EE3-A110-2D1AF350ACA3}"/>
          </ac:picMkLst>
        </pc:picChg>
        <pc:picChg chg="add del mod">
          <ac:chgData name="Yang, Shengming - ARS" userId="37bd5b25-7571-49cb-bfc8-588a18706c35" providerId="ADAL" clId="{EB58B7C4-1E22-4BE3-B453-5D9373EF5D2E}" dt="2020-11-25T22:11:39.843" v="47" actId="164"/>
          <ac:picMkLst>
            <pc:docMk/>
            <pc:sldMk cId="3472795872" sldId="256"/>
            <ac:picMk id="16" creationId="{6566ABA6-27A1-470C-9B6C-472196D4B14E}"/>
          </ac:picMkLst>
        </pc:picChg>
        <pc:picChg chg="add mod ord">
          <ac:chgData name="Yang, Shengming - ARS" userId="37bd5b25-7571-49cb-bfc8-588a18706c35" providerId="ADAL" clId="{EB58B7C4-1E22-4BE3-B453-5D9373EF5D2E}" dt="2020-11-25T22:51:43.156" v="421" actId="164"/>
          <ac:picMkLst>
            <pc:docMk/>
            <pc:sldMk cId="3472795872" sldId="256"/>
            <ac:picMk id="49" creationId="{A3148E03-F01B-4961-BE59-5DE13DCE2BB4}"/>
          </ac:picMkLst>
        </pc:picChg>
      </pc:sldChg>
      <pc:sldChg chg="delSp modSp del">
        <pc:chgData name="Yang, Shengming - ARS" userId="37bd5b25-7571-49cb-bfc8-588a18706c35" providerId="ADAL" clId="{EB58B7C4-1E22-4BE3-B453-5D9373EF5D2E}" dt="2020-11-25T22:43:58.705" v="347" actId="2696"/>
        <pc:sldMkLst>
          <pc:docMk/>
          <pc:sldMk cId="397117098" sldId="278"/>
        </pc:sldMkLst>
        <pc:spChg chg="del mod">
          <ac:chgData name="Yang, Shengming - ARS" userId="37bd5b25-7571-49cb-bfc8-588a18706c35" providerId="ADAL" clId="{EB58B7C4-1E22-4BE3-B453-5D9373EF5D2E}" dt="2020-11-25T22:34:58.767" v="341" actId="478"/>
          <ac:spMkLst>
            <pc:docMk/>
            <pc:sldMk cId="397117098" sldId="278"/>
            <ac:spMk id="5" creationId="{9D545AF4-441E-46D5-912B-47A1C0DD7FF5}"/>
          </ac:spMkLst>
        </pc:spChg>
        <pc:spChg chg="del mod">
          <ac:chgData name="Yang, Shengming - ARS" userId="37bd5b25-7571-49cb-bfc8-588a18706c35" providerId="ADAL" clId="{EB58B7C4-1E22-4BE3-B453-5D9373EF5D2E}" dt="2020-11-25T22:34:58.767" v="341" actId="478"/>
          <ac:spMkLst>
            <pc:docMk/>
            <pc:sldMk cId="397117098" sldId="278"/>
            <ac:spMk id="6" creationId="{D6CA4CD4-07CB-43C7-8843-F14CC778B755}"/>
          </ac:spMkLst>
        </pc:spChg>
        <pc:spChg chg="del mod">
          <ac:chgData name="Yang, Shengming - ARS" userId="37bd5b25-7571-49cb-bfc8-588a18706c35" providerId="ADAL" clId="{EB58B7C4-1E22-4BE3-B453-5D9373EF5D2E}" dt="2020-11-25T22:34:58.767" v="341" actId="478"/>
          <ac:spMkLst>
            <pc:docMk/>
            <pc:sldMk cId="397117098" sldId="278"/>
            <ac:spMk id="7" creationId="{B8FB06CD-5BC8-46B8-AD91-7333EBB07679}"/>
          </ac:spMkLst>
        </pc:spChg>
        <pc:spChg chg="del mod">
          <ac:chgData name="Yang, Shengming - ARS" userId="37bd5b25-7571-49cb-bfc8-588a18706c35" providerId="ADAL" clId="{EB58B7C4-1E22-4BE3-B453-5D9373EF5D2E}" dt="2020-11-25T22:34:58.767" v="341" actId="478"/>
          <ac:spMkLst>
            <pc:docMk/>
            <pc:sldMk cId="397117098" sldId="278"/>
            <ac:spMk id="8" creationId="{8011E860-540A-4E2D-B176-10116D16C214}"/>
          </ac:spMkLst>
        </pc:spChg>
        <pc:spChg chg="del mod">
          <ac:chgData name="Yang, Shengming - ARS" userId="37bd5b25-7571-49cb-bfc8-588a18706c35" providerId="ADAL" clId="{EB58B7C4-1E22-4BE3-B453-5D9373EF5D2E}" dt="2020-11-25T22:34:58.767" v="341" actId="478"/>
          <ac:spMkLst>
            <pc:docMk/>
            <pc:sldMk cId="397117098" sldId="278"/>
            <ac:spMk id="9" creationId="{FA9C67D2-E3E5-4680-B9E1-611D2E70FB89}"/>
          </ac:spMkLst>
        </pc:spChg>
        <pc:spChg chg="del mod">
          <ac:chgData name="Yang, Shengming - ARS" userId="37bd5b25-7571-49cb-bfc8-588a18706c35" providerId="ADAL" clId="{EB58B7C4-1E22-4BE3-B453-5D9373EF5D2E}" dt="2020-11-25T22:34:58.767" v="341" actId="478"/>
          <ac:spMkLst>
            <pc:docMk/>
            <pc:sldMk cId="397117098" sldId="278"/>
            <ac:spMk id="10" creationId="{9F820F2F-35FC-4F25-B66D-CE4272B0876E}"/>
          </ac:spMkLst>
        </pc:spChg>
        <pc:spChg chg="mod">
          <ac:chgData name="Yang, Shengming - ARS" userId="37bd5b25-7571-49cb-bfc8-588a18706c35" providerId="ADAL" clId="{EB58B7C4-1E22-4BE3-B453-5D9373EF5D2E}" dt="2020-11-25T22:32:37.276" v="300" actId="1076"/>
          <ac:spMkLst>
            <pc:docMk/>
            <pc:sldMk cId="397117098" sldId="278"/>
            <ac:spMk id="11" creationId="{151086C5-2219-4E9E-B4CE-D64E8CB945A2}"/>
          </ac:spMkLst>
        </pc:spChg>
        <pc:spChg chg="del mod">
          <ac:chgData name="Yang, Shengming - ARS" userId="37bd5b25-7571-49cb-bfc8-588a18706c35" providerId="ADAL" clId="{EB58B7C4-1E22-4BE3-B453-5D9373EF5D2E}" dt="2020-11-25T22:34:58.767" v="341" actId="478"/>
          <ac:spMkLst>
            <pc:docMk/>
            <pc:sldMk cId="397117098" sldId="278"/>
            <ac:spMk id="37" creationId="{7C95D058-85EA-4860-BEE3-1D0EB9E617BC}"/>
          </ac:spMkLst>
        </pc:spChg>
        <pc:spChg chg="del mod">
          <ac:chgData name="Yang, Shengming - ARS" userId="37bd5b25-7571-49cb-bfc8-588a18706c35" providerId="ADAL" clId="{EB58B7C4-1E22-4BE3-B453-5D9373EF5D2E}" dt="2020-11-25T22:34:58.767" v="341" actId="478"/>
          <ac:spMkLst>
            <pc:docMk/>
            <pc:sldMk cId="397117098" sldId="278"/>
            <ac:spMk id="41" creationId="{C6DE81A7-D908-42EA-AAB0-823464532335}"/>
          </ac:spMkLst>
        </pc:spChg>
        <pc:spChg chg="del mod">
          <ac:chgData name="Yang, Shengming - ARS" userId="37bd5b25-7571-49cb-bfc8-588a18706c35" providerId="ADAL" clId="{EB58B7C4-1E22-4BE3-B453-5D9373EF5D2E}" dt="2020-11-25T22:34:58.767" v="341" actId="478"/>
          <ac:spMkLst>
            <pc:docMk/>
            <pc:sldMk cId="397117098" sldId="278"/>
            <ac:spMk id="42" creationId="{40B54574-84BD-49D4-B4EC-C069C982E58C}"/>
          </ac:spMkLst>
        </pc:spChg>
        <pc:spChg chg="del mod">
          <ac:chgData name="Yang, Shengming - ARS" userId="37bd5b25-7571-49cb-bfc8-588a18706c35" providerId="ADAL" clId="{EB58B7C4-1E22-4BE3-B453-5D9373EF5D2E}" dt="2020-11-25T22:34:58.767" v="341" actId="478"/>
          <ac:spMkLst>
            <pc:docMk/>
            <pc:sldMk cId="397117098" sldId="278"/>
            <ac:spMk id="43" creationId="{A50D10DB-DCD7-4DC6-BCA5-CA4A5038E82A}"/>
          </ac:spMkLst>
        </pc:spChg>
        <pc:spChg chg="del mod">
          <ac:chgData name="Yang, Shengming - ARS" userId="37bd5b25-7571-49cb-bfc8-588a18706c35" providerId="ADAL" clId="{EB58B7C4-1E22-4BE3-B453-5D9373EF5D2E}" dt="2020-11-25T22:34:58.767" v="341" actId="478"/>
          <ac:spMkLst>
            <pc:docMk/>
            <pc:sldMk cId="397117098" sldId="278"/>
            <ac:spMk id="44" creationId="{89A7E46D-0B18-43AC-BB74-788584468FFF}"/>
          </ac:spMkLst>
        </pc:spChg>
        <pc:spChg chg="del mod">
          <ac:chgData name="Yang, Shengming - ARS" userId="37bd5b25-7571-49cb-bfc8-588a18706c35" providerId="ADAL" clId="{EB58B7C4-1E22-4BE3-B453-5D9373EF5D2E}" dt="2020-11-25T22:34:58.767" v="341" actId="478"/>
          <ac:spMkLst>
            <pc:docMk/>
            <pc:sldMk cId="397117098" sldId="278"/>
            <ac:spMk id="45" creationId="{181F312D-0044-43C1-A383-13B55B71C5EC}"/>
          </ac:spMkLst>
        </pc:spChg>
        <pc:picChg chg="mod modCrop">
          <ac:chgData name="Yang, Shengming - ARS" userId="37bd5b25-7571-49cb-bfc8-588a18706c35" providerId="ADAL" clId="{EB58B7C4-1E22-4BE3-B453-5D9373EF5D2E}" dt="2020-11-25T22:35:31.092" v="344" actId="732"/>
          <ac:picMkLst>
            <pc:docMk/>
            <pc:sldMk cId="397117098" sldId="278"/>
            <ac:picMk id="36" creationId="{90BFFE2A-32FE-40F3-87AC-528E88811476}"/>
          </ac:picMkLst>
        </pc:picChg>
      </pc:sldChg>
      <pc:sldChg chg="add del">
        <pc:chgData name="Yang, Shengming - ARS" userId="37bd5b25-7571-49cb-bfc8-588a18706c35" providerId="ADAL" clId="{EB58B7C4-1E22-4BE3-B453-5D9373EF5D2E}" dt="2020-11-25T22:18:05.045" v="63" actId="2696"/>
        <pc:sldMkLst>
          <pc:docMk/>
          <pc:sldMk cId="652543373" sldId="279"/>
        </pc:sldMkLst>
      </pc:sldChg>
      <pc:sldChg chg="del">
        <pc:chgData name="Yang, Shengming - ARS" userId="37bd5b25-7571-49cb-bfc8-588a18706c35" providerId="ADAL" clId="{EB58B7C4-1E22-4BE3-B453-5D9373EF5D2E}" dt="2020-11-25T22:08:30.309" v="0" actId="2696"/>
        <pc:sldMkLst>
          <pc:docMk/>
          <pc:sldMk cId="981591636" sldId="279"/>
        </pc:sldMkLst>
      </pc:sldChg>
      <pc:sldChg chg="add del">
        <pc:chgData name="Yang, Shengming - ARS" userId="37bd5b25-7571-49cb-bfc8-588a18706c35" providerId="ADAL" clId="{EB58B7C4-1E22-4BE3-B453-5D9373EF5D2E}" dt="2020-11-25T22:33:18.594" v="333" actId="2696"/>
        <pc:sldMkLst>
          <pc:docMk/>
          <pc:sldMk cId="3180337003" sldId="279"/>
        </pc:sldMkLst>
      </pc:sldChg>
      <pc:sldChg chg="delSp modSp add del">
        <pc:chgData name="Yang, Shengming - ARS" userId="37bd5b25-7571-49cb-bfc8-588a18706c35" providerId="ADAL" clId="{EB58B7C4-1E22-4BE3-B453-5D9373EF5D2E}" dt="2020-11-25T22:51:22.402" v="420" actId="2696"/>
        <pc:sldMkLst>
          <pc:docMk/>
          <pc:sldMk cId="4174482978" sldId="279"/>
        </pc:sldMkLst>
        <pc:spChg chg="del">
          <ac:chgData name="Yang, Shengming - ARS" userId="37bd5b25-7571-49cb-bfc8-588a18706c35" providerId="ADAL" clId="{EB58B7C4-1E22-4BE3-B453-5D9373EF5D2E}" dt="2020-11-25T22:44:05.505" v="348" actId="478"/>
          <ac:spMkLst>
            <pc:docMk/>
            <pc:sldMk cId="4174482978" sldId="279"/>
            <ac:spMk id="5" creationId="{9D545AF4-441E-46D5-912B-47A1C0DD7FF5}"/>
          </ac:spMkLst>
        </pc:spChg>
        <pc:spChg chg="del">
          <ac:chgData name="Yang, Shengming - ARS" userId="37bd5b25-7571-49cb-bfc8-588a18706c35" providerId="ADAL" clId="{EB58B7C4-1E22-4BE3-B453-5D9373EF5D2E}" dt="2020-11-25T22:44:05.505" v="348" actId="478"/>
          <ac:spMkLst>
            <pc:docMk/>
            <pc:sldMk cId="4174482978" sldId="279"/>
            <ac:spMk id="6" creationId="{D6CA4CD4-07CB-43C7-8843-F14CC778B755}"/>
          </ac:spMkLst>
        </pc:spChg>
        <pc:spChg chg="del">
          <ac:chgData name="Yang, Shengming - ARS" userId="37bd5b25-7571-49cb-bfc8-588a18706c35" providerId="ADAL" clId="{EB58B7C4-1E22-4BE3-B453-5D9373EF5D2E}" dt="2020-11-25T22:44:05.505" v="348" actId="478"/>
          <ac:spMkLst>
            <pc:docMk/>
            <pc:sldMk cId="4174482978" sldId="279"/>
            <ac:spMk id="7" creationId="{B8FB06CD-5BC8-46B8-AD91-7333EBB07679}"/>
          </ac:spMkLst>
        </pc:spChg>
        <pc:spChg chg="del">
          <ac:chgData name="Yang, Shengming - ARS" userId="37bd5b25-7571-49cb-bfc8-588a18706c35" providerId="ADAL" clId="{EB58B7C4-1E22-4BE3-B453-5D9373EF5D2E}" dt="2020-11-25T22:44:05.505" v="348" actId="478"/>
          <ac:spMkLst>
            <pc:docMk/>
            <pc:sldMk cId="4174482978" sldId="279"/>
            <ac:spMk id="8" creationId="{8011E860-540A-4E2D-B176-10116D16C214}"/>
          </ac:spMkLst>
        </pc:spChg>
        <pc:spChg chg="del">
          <ac:chgData name="Yang, Shengming - ARS" userId="37bd5b25-7571-49cb-bfc8-588a18706c35" providerId="ADAL" clId="{EB58B7C4-1E22-4BE3-B453-5D9373EF5D2E}" dt="2020-11-25T22:44:05.505" v="348" actId="478"/>
          <ac:spMkLst>
            <pc:docMk/>
            <pc:sldMk cId="4174482978" sldId="279"/>
            <ac:spMk id="9" creationId="{FA9C67D2-E3E5-4680-B9E1-611D2E70FB89}"/>
          </ac:spMkLst>
        </pc:spChg>
        <pc:spChg chg="del">
          <ac:chgData name="Yang, Shengming - ARS" userId="37bd5b25-7571-49cb-bfc8-588a18706c35" providerId="ADAL" clId="{EB58B7C4-1E22-4BE3-B453-5D9373EF5D2E}" dt="2020-11-25T22:44:05.505" v="348" actId="478"/>
          <ac:spMkLst>
            <pc:docMk/>
            <pc:sldMk cId="4174482978" sldId="279"/>
            <ac:spMk id="10" creationId="{9F820F2F-35FC-4F25-B66D-CE4272B0876E}"/>
          </ac:spMkLst>
        </pc:spChg>
        <pc:spChg chg="del">
          <ac:chgData name="Yang, Shengming - ARS" userId="37bd5b25-7571-49cb-bfc8-588a18706c35" providerId="ADAL" clId="{EB58B7C4-1E22-4BE3-B453-5D9373EF5D2E}" dt="2020-11-25T22:44:05.505" v="348" actId="478"/>
          <ac:spMkLst>
            <pc:docMk/>
            <pc:sldMk cId="4174482978" sldId="279"/>
            <ac:spMk id="37" creationId="{7C95D058-85EA-4860-BEE3-1D0EB9E617BC}"/>
          </ac:spMkLst>
        </pc:spChg>
        <pc:spChg chg="del">
          <ac:chgData name="Yang, Shengming - ARS" userId="37bd5b25-7571-49cb-bfc8-588a18706c35" providerId="ADAL" clId="{EB58B7C4-1E22-4BE3-B453-5D9373EF5D2E}" dt="2020-11-25T22:44:05.505" v="348" actId="478"/>
          <ac:spMkLst>
            <pc:docMk/>
            <pc:sldMk cId="4174482978" sldId="279"/>
            <ac:spMk id="41" creationId="{C6DE81A7-D908-42EA-AAB0-823464532335}"/>
          </ac:spMkLst>
        </pc:spChg>
        <pc:spChg chg="del">
          <ac:chgData name="Yang, Shengming - ARS" userId="37bd5b25-7571-49cb-bfc8-588a18706c35" providerId="ADAL" clId="{EB58B7C4-1E22-4BE3-B453-5D9373EF5D2E}" dt="2020-11-25T22:44:05.505" v="348" actId="478"/>
          <ac:spMkLst>
            <pc:docMk/>
            <pc:sldMk cId="4174482978" sldId="279"/>
            <ac:spMk id="42" creationId="{40B54574-84BD-49D4-B4EC-C069C982E58C}"/>
          </ac:spMkLst>
        </pc:spChg>
        <pc:spChg chg="del">
          <ac:chgData name="Yang, Shengming - ARS" userId="37bd5b25-7571-49cb-bfc8-588a18706c35" providerId="ADAL" clId="{EB58B7C4-1E22-4BE3-B453-5D9373EF5D2E}" dt="2020-11-25T22:44:05.505" v="348" actId="478"/>
          <ac:spMkLst>
            <pc:docMk/>
            <pc:sldMk cId="4174482978" sldId="279"/>
            <ac:spMk id="43" creationId="{A50D10DB-DCD7-4DC6-BCA5-CA4A5038E82A}"/>
          </ac:spMkLst>
        </pc:spChg>
        <pc:spChg chg="del">
          <ac:chgData name="Yang, Shengming - ARS" userId="37bd5b25-7571-49cb-bfc8-588a18706c35" providerId="ADAL" clId="{EB58B7C4-1E22-4BE3-B453-5D9373EF5D2E}" dt="2020-11-25T22:44:05.505" v="348" actId="478"/>
          <ac:spMkLst>
            <pc:docMk/>
            <pc:sldMk cId="4174482978" sldId="279"/>
            <ac:spMk id="44" creationId="{89A7E46D-0B18-43AC-BB74-788584468FFF}"/>
          </ac:spMkLst>
        </pc:spChg>
        <pc:spChg chg="del">
          <ac:chgData name="Yang, Shengming - ARS" userId="37bd5b25-7571-49cb-bfc8-588a18706c35" providerId="ADAL" clId="{EB58B7C4-1E22-4BE3-B453-5D9373EF5D2E}" dt="2020-11-25T22:44:05.505" v="348" actId="478"/>
          <ac:spMkLst>
            <pc:docMk/>
            <pc:sldMk cId="4174482978" sldId="279"/>
            <ac:spMk id="45" creationId="{181F312D-0044-43C1-A383-13B55B71C5EC}"/>
          </ac:spMkLst>
        </pc:spChg>
        <pc:picChg chg="mod modCrop">
          <ac:chgData name="Yang, Shengming - ARS" userId="37bd5b25-7571-49cb-bfc8-588a18706c35" providerId="ADAL" clId="{EB58B7C4-1E22-4BE3-B453-5D9373EF5D2E}" dt="2020-11-25T22:50:59.064" v="419" actId="18131"/>
          <ac:picMkLst>
            <pc:docMk/>
            <pc:sldMk cId="4174482978" sldId="279"/>
            <ac:picMk id="36" creationId="{90BFFE2A-32FE-40F3-87AC-528E88811476}"/>
          </ac:picMkLst>
        </pc:picChg>
      </pc:sldChg>
      <pc:sldChg chg="addSp delSp modSp add">
        <pc:chgData name="Yang, Shengming - ARS" userId="37bd5b25-7571-49cb-bfc8-588a18706c35" providerId="ADAL" clId="{EB58B7C4-1E22-4BE3-B453-5D9373EF5D2E}" dt="2020-11-25T22:56:24.194" v="472" actId="1037"/>
        <pc:sldMkLst>
          <pc:docMk/>
          <pc:sldMk cId="1679814745" sldId="280"/>
        </pc:sldMkLst>
        <pc:spChg chg="mod">
          <ac:chgData name="Yang, Shengming - ARS" userId="37bd5b25-7571-49cb-bfc8-588a18706c35" providerId="ADAL" clId="{EB58B7C4-1E22-4BE3-B453-5D9373EF5D2E}" dt="2020-11-25T22:52:22.906" v="427" actId="1076"/>
          <ac:spMkLst>
            <pc:docMk/>
            <pc:sldMk cId="1679814745" sldId="280"/>
            <ac:spMk id="5" creationId="{9D545AF4-441E-46D5-912B-47A1C0DD7FF5}"/>
          </ac:spMkLst>
        </pc:spChg>
        <pc:spChg chg="mod">
          <ac:chgData name="Yang, Shengming - ARS" userId="37bd5b25-7571-49cb-bfc8-588a18706c35" providerId="ADAL" clId="{EB58B7C4-1E22-4BE3-B453-5D9373EF5D2E}" dt="2020-11-25T22:53:09.938" v="433" actId="1076"/>
          <ac:spMkLst>
            <pc:docMk/>
            <pc:sldMk cId="1679814745" sldId="280"/>
            <ac:spMk id="6" creationId="{D6CA4CD4-07CB-43C7-8843-F14CC778B755}"/>
          </ac:spMkLst>
        </pc:spChg>
        <pc:spChg chg="mod">
          <ac:chgData name="Yang, Shengming - ARS" userId="37bd5b25-7571-49cb-bfc8-588a18706c35" providerId="ADAL" clId="{EB58B7C4-1E22-4BE3-B453-5D9373EF5D2E}" dt="2020-11-25T22:53:14.535" v="434" actId="1076"/>
          <ac:spMkLst>
            <pc:docMk/>
            <pc:sldMk cId="1679814745" sldId="280"/>
            <ac:spMk id="7" creationId="{B8FB06CD-5BC8-46B8-AD91-7333EBB07679}"/>
          </ac:spMkLst>
        </pc:spChg>
        <pc:spChg chg="mod">
          <ac:chgData name="Yang, Shengming - ARS" userId="37bd5b25-7571-49cb-bfc8-588a18706c35" providerId="ADAL" clId="{EB58B7C4-1E22-4BE3-B453-5D9373EF5D2E}" dt="2020-11-25T22:52:46.971" v="429" actId="1076"/>
          <ac:spMkLst>
            <pc:docMk/>
            <pc:sldMk cId="1679814745" sldId="280"/>
            <ac:spMk id="8" creationId="{8011E860-540A-4E2D-B176-10116D16C214}"/>
          </ac:spMkLst>
        </pc:spChg>
        <pc:spChg chg="mod">
          <ac:chgData name="Yang, Shengming - ARS" userId="37bd5b25-7571-49cb-bfc8-588a18706c35" providerId="ADAL" clId="{EB58B7C4-1E22-4BE3-B453-5D9373EF5D2E}" dt="2020-11-25T22:53:36.125" v="439" actId="1076"/>
          <ac:spMkLst>
            <pc:docMk/>
            <pc:sldMk cId="1679814745" sldId="280"/>
            <ac:spMk id="9" creationId="{FA9C67D2-E3E5-4680-B9E1-611D2E70FB89}"/>
          </ac:spMkLst>
        </pc:spChg>
        <pc:spChg chg="mod">
          <ac:chgData name="Yang, Shengming - ARS" userId="37bd5b25-7571-49cb-bfc8-588a18706c35" providerId="ADAL" clId="{EB58B7C4-1E22-4BE3-B453-5D9373EF5D2E}" dt="2020-11-25T22:53:40.447" v="440" actId="1076"/>
          <ac:spMkLst>
            <pc:docMk/>
            <pc:sldMk cId="1679814745" sldId="280"/>
            <ac:spMk id="10" creationId="{9F820F2F-35FC-4F25-B66D-CE4272B0876E}"/>
          </ac:spMkLst>
        </pc:spChg>
        <pc:spChg chg="mod">
          <ac:chgData name="Yang, Shengming - ARS" userId="37bd5b25-7571-49cb-bfc8-588a18706c35" providerId="ADAL" clId="{EB58B7C4-1E22-4BE3-B453-5D9373EF5D2E}" dt="2020-11-25T22:52:04.258" v="426" actId="1076"/>
          <ac:spMkLst>
            <pc:docMk/>
            <pc:sldMk cId="1679814745" sldId="280"/>
            <ac:spMk id="11" creationId="{151086C5-2219-4E9E-B4CE-D64E8CB945A2}"/>
          </ac:spMkLst>
        </pc:spChg>
        <pc:spChg chg="add del mod">
          <ac:chgData name="Yang, Shengming - ARS" userId="37bd5b25-7571-49cb-bfc8-588a18706c35" providerId="ADAL" clId="{EB58B7C4-1E22-4BE3-B453-5D9373EF5D2E}" dt="2020-11-25T22:55:09.648" v="450" actId="478"/>
          <ac:spMkLst>
            <pc:docMk/>
            <pc:sldMk cId="1679814745" sldId="280"/>
            <ac:spMk id="16" creationId="{F3774457-87BA-44BD-BB88-CC9225E24A8C}"/>
          </ac:spMkLst>
        </pc:spChg>
        <pc:spChg chg="add mod">
          <ac:chgData name="Yang, Shengming - ARS" userId="37bd5b25-7571-49cb-bfc8-588a18706c35" providerId="ADAL" clId="{EB58B7C4-1E22-4BE3-B453-5D9373EF5D2E}" dt="2020-11-25T22:55:23.769" v="452" actId="1076"/>
          <ac:spMkLst>
            <pc:docMk/>
            <pc:sldMk cId="1679814745" sldId="280"/>
            <ac:spMk id="17" creationId="{54F01D90-7BA8-4290-A383-538A8AD0F271}"/>
          </ac:spMkLst>
        </pc:spChg>
        <pc:spChg chg="add mod">
          <ac:chgData name="Yang, Shengming - ARS" userId="37bd5b25-7571-49cb-bfc8-588a18706c35" providerId="ADAL" clId="{EB58B7C4-1E22-4BE3-B453-5D9373EF5D2E}" dt="2020-11-25T22:55:35.184" v="457" actId="1036"/>
          <ac:spMkLst>
            <pc:docMk/>
            <pc:sldMk cId="1679814745" sldId="280"/>
            <ac:spMk id="18" creationId="{50E26A3C-12E5-4D9B-8232-21547F46A2AD}"/>
          </ac:spMkLst>
        </pc:spChg>
        <pc:spChg chg="add mod">
          <ac:chgData name="Yang, Shengming - ARS" userId="37bd5b25-7571-49cb-bfc8-588a18706c35" providerId="ADAL" clId="{EB58B7C4-1E22-4BE3-B453-5D9373EF5D2E}" dt="2020-11-25T22:55:49.612" v="459" actId="1076"/>
          <ac:spMkLst>
            <pc:docMk/>
            <pc:sldMk cId="1679814745" sldId="280"/>
            <ac:spMk id="19" creationId="{F89DB3B0-84CA-44AA-8D02-6D5775C9ADD7}"/>
          </ac:spMkLst>
        </pc:spChg>
        <pc:spChg chg="add mod">
          <ac:chgData name="Yang, Shengming - ARS" userId="37bd5b25-7571-49cb-bfc8-588a18706c35" providerId="ADAL" clId="{EB58B7C4-1E22-4BE3-B453-5D9373EF5D2E}" dt="2020-11-25T22:56:04.237" v="467" actId="1038"/>
          <ac:spMkLst>
            <pc:docMk/>
            <pc:sldMk cId="1679814745" sldId="280"/>
            <ac:spMk id="20" creationId="{9A5A3F9B-9E19-4D53-B72B-1694D0DFF750}"/>
          </ac:spMkLst>
        </pc:spChg>
        <pc:spChg chg="add mod">
          <ac:chgData name="Yang, Shengming - ARS" userId="37bd5b25-7571-49cb-bfc8-588a18706c35" providerId="ADAL" clId="{EB58B7C4-1E22-4BE3-B453-5D9373EF5D2E}" dt="2020-11-25T22:56:24.194" v="472" actId="1037"/>
          <ac:spMkLst>
            <pc:docMk/>
            <pc:sldMk cId="1679814745" sldId="280"/>
            <ac:spMk id="21" creationId="{7D896E3D-E9D8-4301-9C59-5A87D304FB71}"/>
          </ac:spMkLst>
        </pc:spChg>
        <pc:spChg chg="mod">
          <ac:chgData name="Yang, Shengming - ARS" userId="37bd5b25-7571-49cb-bfc8-588a18706c35" providerId="ADAL" clId="{EB58B7C4-1E22-4BE3-B453-5D9373EF5D2E}" dt="2020-11-25T22:55:05.674" v="449" actId="14100"/>
          <ac:spMkLst>
            <pc:docMk/>
            <pc:sldMk cId="1679814745" sldId="280"/>
            <ac:spMk id="37" creationId="{7C95D058-85EA-4860-BEE3-1D0EB9E617BC}"/>
          </ac:spMkLst>
        </pc:spChg>
        <pc:spChg chg="del mod">
          <ac:chgData name="Yang, Shengming - ARS" userId="37bd5b25-7571-49cb-bfc8-588a18706c35" providerId="ADAL" clId="{EB58B7C4-1E22-4BE3-B453-5D9373EF5D2E}" dt="2020-11-25T22:53:53.649" v="441" actId="478"/>
          <ac:spMkLst>
            <pc:docMk/>
            <pc:sldMk cId="1679814745" sldId="280"/>
            <ac:spMk id="41" creationId="{C6DE81A7-D908-42EA-AAB0-823464532335}"/>
          </ac:spMkLst>
        </pc:spChg>
        <pc:spChg chg="del mod">
          <ac:chgData name="Yang, Shengming - ARS" userId="37bd5b25-7571-49cb-bfc8-588a18706c35" providerId="ADAL" clId="{EB58B7C4-1E22-4BE3-B453-5D9373EF5D2E}" dt="2020-11-25T22:53:24.205" v="436" actId="478"/>
          <ac:spMkLst>
            <pc:docMk/>
            <pc:sldMk cId="1679814745" sldId="280"/>
            <ac:spMk id="42" creationId="{40B54574-84BD-49D4-B4EC-C069C982E58C}"/>
          </ac:spMkLst>
        </pc:spChg>
        <pc:spChg chg="del mod">
          <ac:chgData name="Yang, Shengming - ARS" userId="37bd5b25-7571-49cb-bfc8-588a18706c35" providerId="ADAL" clId="{EB58B7C4-1E22-4BE3-B453-5D9373EF5D2E}" dt="2020-11-25T22:53:20.177" v="435" actId="478"/>
          <ac:spMkLst>
            <pc:docMk/>
            <pc:sldMk cId="1679814745" sldId="280"/>
            <ac:spMk id="43" creationId="{A50D10DB-DCD7-4DC6-BCA5-CA4A5038E82A}"/>
          </ac:spMkLst>
        </pc:spChg>
        <pc:spChg chg="del mod">
          <ac:chgData name="Yang, Shengming - ARS" userId="37bd5b25-7571-49cb-bfc8-588a18706c35" providerId="ADAL" clId="{EB58B7C4-1E22-4BE3-B453-5D9373EF5D2E}" dt="2020-11-25T22:53:53.649" v="441" actId="478"/>
          <ac:spMkLst>
            <pc:docMk/>
            <pc:sldMk cId="1679814745" sldId="280"/>
            <ac:spMk id="44" creationId="{89A7E46D-0B18-43AC-BB74-788584468FFF}"/>
          </ac:spMkLst>
        </pc:spChg>
        <pc:spChg chg="del mod">
          <ac:chgData name="Yang, Shengming - ARS" userId="37bd5b25-7571-49cb-bfc8-588a18706c35" providerId="ADAL" clId="{EB58B7C4-1E22-4BE3-B453-5D9373EF5D2E}" dt="2020-11-25T22:53:24.205" v="436" actId="478"/>
          <ac:spMkLst>
            <pc:docMk/>
            <pc:sldMk cId="1679814745" sldId="280"/>
            <ac:spMk id="45" creationId="{181F312D-0044-43C1-A383-13B55B71C5EC}"/>
          </ac:spMkLst>
        </pc:spChg>
        <pc:picChg chg="mod">
          <ac:chgData name="Yang, Shengming - ARS" userId="37bd5b25-7571-49cb-bfc8-588a18706c35" providerId="ADAL" clId="{EB58B7C4-1E22-4BE3-B453-5D9373EF5D2E}" dt="2020-11-25T22:53:30.403" v="438" actId="1076"/>
          <ac:picMkLst>
            <pc:docMk/>
            <pc:sldMk cId="1679814745" sldId="280"/>
            <ac:picMk id="36" creationId="{90BFFE2A-32FE-40F3-87AC-528E88811476}"/>
          </ac:picMkLst>
        </pc:picChg>
      </pc:sldChg>
      <pc:sldChg chg="del">
        <pc:chgData name="Yang, Shengming - ARS" userId="37bd5b25-7571-49cb-bfc8-588a18706c35" providerId="ADAL" clId="{EB58B7C4-1E22-4BE3-B453-5D9373EF5D2E}" dt="2020-11-25T22:08:40.547" v="1" actId="2696"/>
        <pc:sldMkLst>
          <pc:docMk/>
          <pc:sldMk cId="3045984001" sldId="280"/>
        </pc:sldMkLst>
      </pc:sldChg>
      <pc:sldChg chg="delSp modSp add del">
        <pc:chgData name="Yang, Shengming - ARS" userId="37bd5b25-7571-49cb-bfc8-588a18706c35" providerId="ADAL" clId="{EB58B7C4-1E22-4BE3-B453-5D9373EF5D2E}" dt="2020-11-25T22:34:46.172" v="339" actId="2696"/>
        <pc:sldMkLst>
          <pc:docMk/>
          <pc:sldMk cId="4062544654" sldId="280"/>
        </pc:sldMkLst>
        <pc:spChg chg="del">
          <ac:chgData name="Yang, Shengming - ARS" userId="37bd5b25-7571-49cb-bfc8-588a18706c35" providerId="ADAL" clId="{EB58B7C4-1E22-4BE3-B453-5D9373EF5D2E}" dt="2020-11-25T22:33:30.524" v="334" actId="478"/>
          <ac:spMkLst>
            <pc:docMk/>
            <pc:sldMk cId="4062544654" sldId="280"/>
            <ac:spMk id="5" creationId="{9D545AF4-441E-46D5-912B-47A1C0DD7FF5}"/>
          </ac:spMkLst>
        </pc:spChg>
        <pc:spChg chg="del">
          <ac:chgData name="Yang, Shengming - ARS" userId="37bd5b25-7571-49cb-bfc8-588a18706c35" providerId="ADAL" clId="{EB58B7C4-1E22-4BE3-B453-5D9373EF5D2E}" dt="2020-11-25T22:33:30.524" v="334" actId="478"/>
          <ac:spMkLst>
            <pc:docMk/>
            <pc:sldMk cId="4062544654" sldId="280"/>
            <ac:spMk id="6" creationId="{D6CA4CD4-07CB-43C7-8843-F14CC778B755}"/>
          </ac:spMkLst>
        </pc:spChg>
        <pc:spChg chg="del">
          <ac:chgData name="Yang, Shengming - ARS" userId="37bd5b25-7571-49cb-bfc8-588a18706c35" providerId="ADAL" clId="{EB58B7C4-1E22-4BE3-B453-5D9373EF5D2E}" dt="2020-11-25T22:33:30.524" v="334" actId="478"/>
          <ac:spMkLst>
            <pc:docMk/>
            <pc:sldMk cId="4062544654" sldId="280"/>
            <ac:spMk id="7" creationId="{B8FB06CD-5BC8-46B8-AD91-7333EBB07679}"/>
          </ac:spMkLst>
        </pc:spChg>
        <pc:spChg chg="del">
          <ac:chgData name="Yang, Shengming - ARS" userId="37bd5b25-7571-49cb-bfc8-588a18706c35" providerId="ADAL" clId="{EB58B7C4-1E22-4BE3-B453-5D9373EF5D2E}" dt="2020-11-25T22:33:30.524" v="334" actId="478"/>
          <ac:spMkLst>
            <pc:docMk/>
            <pc:sldMk cId="4062544654" sldId="280"/>
            <ac:spMk id="8" creationId="{8011E860-540A-4E2D-B176-10116D16C214}"/>
          </ac:spMkLst>
        </pc:spChg>
        <pc:spChg chg="del">
          <ac:chgData name="Yang, Shengming - ARS" userId="37bd5b25-7571-49cb-bfc8-588a18706c35" providerId="ADAL" clId="{EB58B7C4-1E22-4BE3-B453-5D9373EF5D2E}" dt="2020-11-25T22:33:30.524" v="334" actId="478"/>
          <ac:spMkLst>
            <pc:docMk/>
            <pc:sldMk cId="4062544654" sldId="280"/>
            <ac:spMk id="9" creationId="{FA9C67D2-E3E5-4680-B9E1-611D2E70FB89}"/>
          </ac:spMkLst>
        </pc:spChg>
        <pc:spChg chg="del">
          <ac:chgData name="Yang, Shengming - ARS" userId="37bd5b25-7571-49cb-bfc8-588a18706c35" providerId="ADAL" clId="{EB58B7C4-1E22-4BE3-B453-5D9373EF5D2E}" dt="2020-11-25T22:33:30.524" v="334" actId="478"/>
          <ac:spMkLst>
            <pc:docMk/>
            <pc:sldMk cId="4062544654" sldId="280"/>
            <ac:spMk id="10" creationId="{9F820F2F-35FC-4F25-B66D-CE4272B0876E}"/>
          </ac:spMkLst>
        </pc:spChg>
        <pc:spChg chg="del">
          <ac:chgData name="Yang, Shengming - ARS" userId="37bd5b25-7571-49cb-bfc8-588a18706c35" providerId="ADAL" clId="{EB58B7C4-1E22-4BE3-B453-5D9373EF5D2E}" dt="2020-11-25T22:33:30.524" v="334" actId="478"/>
          <ac:spMkLst>
            <pc:docMk/>
            <pc:sldMk cId="4062544654" sldId="280"/>
            <ac:spMk id="37" creationId="{7C95D058-85EA-4860-BEE3-1D0EB9E617BC}"/>
          </ac:spMkLst>
        </pc:spChg>
        <pc:spChg chg="del">
          <ac:chgData name="Yang, Shengming - ARS" userId="37bd5b25-7571-49cb-bfc8-588a18706c35" providerId="ADAL" clId="{EB58B7C4-1E22-4BE3-B453-5D9373EF5D2E}" dt="2020-11-25T22:33:30.524" v="334" actId="478"/>
          <ac:spMkLst>
            <pc:docMk/>
            <pc:sldMk cId="4062544654" sldId="280"/>
            <ac:spMk id="41" creationId="{C6DE81A7-D908-42EA-AAB0-823464532335}"/>
          </ac:spMkLst>
        </pc:spChg>
        <pc:spChg chg="del">
          <ac:chgData name="Yang, Shengming - ARS" userId="37bd5b25-7571-49cb-bfc8-588a18706c35" providerId="ADAL" clId="{EB58B7C4-1E22-4BE3-B453-5D9373EF5D2E}" dt="2020-11-25T22:33:30.524" v="334" actId="478"/>
          <ac:spMkLst>
            <pc:docMk/>
            <pc:sldMk cId="4062544654" sldId="280"/>
            <ac:spMk id="42" creationId="{40B54574-84BD-49D4-B4EC-C069C982E58C}"/>
          </ac:spMkLst>
        </pc:spChg>
        <pc:spChg chg="del">
          <ac:chgData name="Yang, Shengming - ARS" userId="37bd5b25-7571-49cb-bfc8-588a18706c35" providerId="ADAL" clId="{EB58B7C4-1E22-4BE3-B453-5D9373EF5D2E}" dt="2020-11-25T22:33:30.524" v="334" actId="478"/>
          <ac:spMkLst>
            <pc:docMk/>
            <pc:sldMk cId="4062544654" sldId="280"/>
            <ac:spMk id="43" creationId="{A50D10DB-DCD7-4DC6-BCA5-CA4A5038E82A}"/>
          </ac:spMkLst>
        </pc:spChg>
        <pc:spChg chg="del">
          <ac:chgData name="Yang, Shengming - ARS" userId="37bd5b25-7571-49cb-bfc8-588a18706c35" providerId="ADAL" clId="{EB58B7C4-1E22-4BE3-B453-5D9373EF5D2E}" dt="2020-11-25T22:33:30.524" v="334" actId="478"/>
          <ac:spMkLst>
            <pc:docMk/>
            <pc:sldMk cId="4062544654" sldId="280"/>
            <ac:spMk id="44" creationId="{89A7E46D-0B18-43AC-BB74-788584468FFF}"/>
          </ac:spMkLst>
        </pc:spChg>
        <pc:spChg chg="del">
          <ac:chgData name="Yang, Shengming - ARS" userId="37bd5b25-7571-49cb-bfc8-588a18706c35" providerId="ADAL" clId="{EB58B7C4-1E22-4BE3-B453-5D9373EF5D2E}" dt="2020-11-25T22:33:30.524" v="334" actId="478"/>
          <ac:spMkLst>
            <pc:docMk/>
            <pc:sldMk cId="4062544654" sldId="280"/>
            <ac:spMk id="45" creationId="{181F312D-0044-43C1-A383-13B55B71C5EC}"/>
          </ac:spMkLst>
        </pc:spChg>
        <pc:picChg chg="mod modCrop">
          <ac:chgData name="Yang, Shengming - ARS" userId="37bd5b25-7571-49cb-bfc8-588a18706c35" providerId="ADAL" clId="{EB58B7C4-1E22-4BE3-B453-5D9373EF5D2E}" dt="2020-11-25T22:34:14.208" v="337" actId="732"/>
          <ac:picMkLst>
            <pc:docMk/>
            <pc:sldMk cId="4062544654" sldId="280"/>
            <ac:picMk id="36" creationId="{90BFFE2A-32FE-40F3-87AC-528E88811476}"/>
          </ac:picMkLst>
        </pc:picChg>
      </pc:sldChg>
    </pc:docChg>
  </pc:docChgLst>
  <pc:docChgLst>
    <pc:chgData name="Yang, Shengming - ARS" userId="37bd5b25-7571-49cb-bfc8-588a18706c35" providerId="ADAL" clId="{B0C8863D-CECA-4F0B-A493-073B45438847}"/>
    <pc:docChg chg="delSld">
      <pc:chgData name="Yang, Shengming - ARS" userId="37bd5b25-7571-49cb-bfc8-588a18706c35" providerId="ADAL" clId="{B0C8863D-CECA-4F0B-A493-073B45438847}" dt="2020-10-21T21:46:21.143" v="7" actId="2696"/>
      <pc:docMkLst>
        <pc:docMk/>
      </pc:docMkLst>
      <pc:sldChg chg="del">
        <pc:chgData name="Yang, Shengming - ARS" userId="37bd5b25-7571-49cb-bfc8-588a18706c35" providerId="ADAL" clId="{B0C8863D-CECA-4F0B-A493-073B45438847}" dt="2020-10-21T21:34:11.839" v="5" actId="2696"/>
        <pc:sldMkLst>
          <pc:docMk/>
          <pc:sldMk cId="848224285" sldId="259"/>
        </pc:sldMkLst>
      </pc:sldChg>
      <pc:sldChg chg="del">
        <pc:chgData name="Yang, Shengming - ARS" userId="37bd5b25-7571-49cb-bfc8-588a18706c35" providerId="ADAL" clId="{B0C8863D-CECA-4F0B-A493-073B45438847}" dt="2020-10-21T21:34:11.650" v="2" actId="2696"/>
        <pc:sldMkLst>
          <pc:docMk/>
          <pc:sldMk cId="2734235971" sldId="264"/>
        </pc:sldMkLst>
      </pc:sldChg>
      <pc:sldChg chg="del">
        <pc:chgData name="Yang, Shengming - ARS" userId="37bd5b25-7571-49cb-bfc8-588a18706c35" providerId="ADAL" clId="{B0C8863D-CECA-4F0B-A493-073B45438847}" dt="2020-10-21T21:34:11.518" v="0" actId="2696"/>
        <pc:sldMkLst>
          <pc:docMk/>
          <pc:sldMk cId="2005710039" sldId="265"/>
        </pc:sldMkLst>
      </pc:sldChg>
      <pc:sldChg chg="del">
        <pc:chgData name="Yang, Shengming - ARS" userId="37bd5b25-7571-49cb-bfc8-588a18706c35" providerId="ADAL" clId="{B0C8863D-CECA-4F0B-A493-073B45438847}" dt="2020-10-21T21:34:11.549" v="1" actId="2696"/>
        <pc:sldMkLst>
          <pc:docMk/>
          <pc:sldMk cId="4254968895" sldId="266"/>
        </pc:sldMkLst>
      </pc:sldChg>
      <pc:sldChg chg="del">
        <pc:chgData name="Yang, Shengming - ARS" userId="37bd5b25-7571-49cb-bfc8-588a18706c35" providerId="ADAL" clId="{B0C8863D-CECA-4F0B-A493-073B45438847}" dt="2020-10-21T21:34:11.835" v="4" actId="2696"/>
        <pc:sldMkLst>
          <pc:docMk/>
          <pc:sldMk cId="1907849865" sldId="267"/>
        </pc:sldMkLst>
      </pc:sldChg>
      <pc:sldChg chg="del">
        <pc:chgData name="Yang, Shengming - ARS" userId="37bd5b25-7571-49cb-bfc8-588a18706c35" providerId="ADAL" clId="{B0C8863D-CECA-4F0B-A493-073B45438847}" dt="2020-10-21T21:34:11.783" v="3" actId="2696"/>
        <pc:sldMkLst>
          <pc:docMk/>
          <pc:sldMk cId="459985785" sldId="272"/>
        </pc:sldMkLst>
      </pc:sldChg>
      <pc:sldChg chg="del">
        <pc:chgData name="Yang, Shengming - ARS" userId="37bd5b25-7571-49cb-bfc8-588a18706c35" providerId="ADAL" clId="{B0C8863D-CECA-4F0B-A493-073B45438847}" dt="2020-10-21T21:46:21.096" v="6" actId="2696"/>
        <pc:sldMkLst>
          <pc:docMk/>
          <pc:sldMk cId="3533096808" sldId="275"/>
        </pc:sldMkLst>
      </pc:sldChg>
      <pc:sldChg chg="del">
        <pc:chgData name="Yang, Shengming - ARS" userId="37bd5b25-7571-49cb-bfc8-588a18706c35" providerId="ADAL" clId="{B0C8863D-CECA-4F0B-A493-073B45438847}" dt="2020-10-21T21:46:21.143" v="7" actId="2696"/>
        <pc:sldMkLst>
          <pc:docMk/>
          <pc:sldMk cId="1995582161" sldId="277"/>
        </pc:sldMkLst>
      </pc:sldChg>
    </pc:docChg>
  </pc:docChgLst>
  <pc:docChgLst>
    <pc:chgData name="Yang, Shengming - ARS" userId="37bd5b25-7571-49cb-bfc8-588a18706c35" providerId="ADAL" clId="{E74A927A-BF88-45C4-ACDE-F49EB13DC8B0}"/>
    <pc:docChg chg="custSel modSld">
      <pc:chgData name="Yang, Shengming - ARS" userId="37bd5b25-7571-49cb-bfc8-588a18706c35" providerId="ADAL" clId="{E74A927A-BF88-45C4-ACDE-F49EB13DC8B0}" dt="2020-10-29T20:39:02.132" v="21" actId="313"/>
      <pc:docMkLst>
        <pc:docMk/>
      </pc:docMkLst>
      <pc:sldChg chg="modSp">
        <pc:chgData name="Yang, Shengming - ARS" userId="37bd5b25-7571-49cb-bfc8-588a18706c35" providerId="ADAL" clId="{E74A927A-BF88-45C4-ACDE-F49EB13DC8B0}" dt="2020-10-29T20:38:20.622" v="17" actId="20577"/>
        <pc:sldMkLst>
          <pc:docMk/>
          <pc:sldMk cId="2740942422" sldId="261"/>
        </pc:sldMkLst>
        <pc:spChg chg="mod">
          <ac:chgData name="Yang, Shengming - ARS" userId="37bd5b25-7571-49cb-bfc8-588a18706c35" providerId="ADAL" clId="{E74A927A-BF88-45C4-ACDE-F49EB13DC8B0}" dt="2020-10-29T20:38:20.622" v="17" actId="20577"/>
          <ac:spMkLst>
            <pc:docMk/>
            <pc:sldMk cId="2740942422" sldId="261"/>
            <ac:spMk id="4" creationId="{57386490-3C8C-4BB8-A26E-ECC3AF2E8D32}"/>
          </ac:spMkLst>
        </pc:spChg>
      </pc:sldChg>
      <pc:sldChg chg="modSp">
        <pc:chgData name="Yang, Shengming - ARS" userId="37bd5b25-7571-49cb-bfc8-588a18706c35" providerId="ADAL" clId="{E74A927A-BF88-45C4-ACDE-F49EB13DC8B0}" dt="2020-10-29T20:39:02.132" v="21" actId="313"/>
        <pc:sldMkLst>
          <pc:docMk/>
          <pc:sldMk cId="4139606727" sldId="263"/>
        </pc:sldMkLst>
        <pc:spChg chg="mod">
          <ac:chgData name="Yang, Shengming - ARS" userId="37bd5b25-7571-49cb-bfc8-588a18706c35" providerId="ADAL" clId="{E74A927A-BF88-45C4-ACDE-F49EB13DC8B0}" dt="2020-10-29T20:39:02.132" v="21" actId="313"/>
          <ac:spMkLst>
            <pc:docMk/>
            <pc:sldMk cId="4139606727" sldId="263"/>
            <ac:spMk id="3" creationId="{4FE65457-F91A-4514-917E-1F35ABD364B7}"/>
          </ac:spMkLst>
        </pc:spChg>
      </pc:sldChg>
      <pc:sldChg chg="modSp">
        <pc:chgData name="Yang, Shengming - ARS" userId="37bd5b25-7571-49cb-bfc8-588a18706c35" providerId="ADAL" clId="{E74A927A-BF88-45C4-ACDE-F49EB13DC8B0}" dt="2020-10-29T20:38:36.235" v="18"/>
        <pc:sldMkLst>
          <pc:docMk/>
          <pc:sldMk cId="756760252" sldId="269"/>
        </pc:sldMkLst>
        <pc:spChg chg="mod">
          <ac:chgData name="Yang, Shengming - ARS" userId="37bd5b25-7571-49cb-bfc8-588a18706c35" providerId="ADAL" clId="{E74A927A-BF88-45C4-ACDE-F49EB13DC8B0}" dt="2020-10-29T20:38:36.235" v="18"/>
          <ac:spMkLst>
            <pc:docMk/>
            <pc:sldMk cId="756760252" sldId="269"/>
            <ac:spMk id="63" creationId="{B0FB3D15-B671-41B0-9FD3-5D46464B4440}"/>
          </ac:spMkLst>
        </pc:spChg>
      </pc:sldChg>
    </pc:docChg>
  </pc:docChgLst>
  <pc:docChgLst>
    <pc:chgData name="Yang, Shengming - ARS" userId="37bd5b25-7571-49cb-bfc8-588a18706c35" providerId="ADAL" clId="{9A2F2C5B-721E-43FA-AFAF-998C4FD320E3}"/>
    <pc:docChg chg="modSld">
      <pc:chgData name="Yang, Shengming - ARS" userId="37bd5b25-7571-49cb-bfc8-588a18706c35" providerId="ADAL" clId="{9A2F2C5B-721E-43FA-AFAF-998C4FD320E3}" dt="2020-09-07T20:57:34.926" v="61" actId="20577"/>
      <pc:docMkLst>
        <pc:docMk/>
      </pc:docMkLst>
      <pc:sldChg chg="modSp">
        <pc:chgData name="Yang, Shengming - ARS" userId="37bd5b25-7571-49cb-bfc8-588a18706c35" providerId="ADAL" clId="{9A2F2C5B-721E-43FA-AFAF-998C4FD320E3}" dt="2020-09-07T20:57:34.926" v="61" actId="20577"/>
        <pc:sldMkLst>
          <pc:docMk/>
          <pc:sldMk cId="848224285" sldId="259"/>
        </pc:sldMkLst>
        <pc:graphicFrameChg chg="modGraphic">
          <ac:chgData name="Yang, Shengming - ARS" userId="37bd5b25-7571-49cb-bfc8-588a18706c35" providerId="ADAL" clId="{9A2F2C5B-721E-43FA-AFAF-998C4FD320E3}" dt="2020-09-07T20:57:34.926" v="61" actId="20577"/>
          <ac:graphicFrameMkLst>
            <pc:docMk/>
            <pc:sldMk cId="848224285" sldId="259"/>
            <ac:graphicFrameMk id="5" creationId="{13BCD5CB-AC6B-4CEE-ABD6-F7964BFE6158}"/>
          </ac:graphicFrameMkLst>
        </pc:graphicFrameChg>
      </pc:sldChg>
      <pc:sldChg chg="modSp">
        <pc:chgData name="Yang, Shengming - ARS" userId="37bd5b25-7571-49cb-bfc8-588a18706c35" providerId="ADAL" clId="{9A2F2C5B-721E-43FA-AFAF-998C4FD320E3}" dt="2020-09-03T03:21:02.866" v="1" actId="20577"/>
        <pc:sldMkLst>
          <pc:docMk/>
          <pc:sldMk cId="2740942422" sldId="261"/>
        </pc:sldMkLst>
        <pc:spChg chg="mod">
          <ac:chgData name="Yang, Shengming - ARS" userId="37bd5b25-7571-49cb-bfc8-588a18706c35" providerId="ADAL" clId="{9A2F2C5B-721E-43FA-AFAF-998C4FD320E3}" dt="2020-09-03T03:21:02.866" v="1" actId="20577"/>
          <ac:spMkLst>
            <pc:docMk/>
            <pc:sldMk cId="2740942422" sldId="261"/>
            <ac:spMk id="4" creationId="{57386490-3C8C-4BB8-A26E-ECC3AF2E8D32}"/>
          </ac:spMkLst>
        </pc:spChg>
      </pc:sldChg>
      <pc:sldChg chg="modSp">
        <pc:chgData name="Yang, Shengming - ARS" userId="37bd5b25-7571-49cb-bfc8-588a18706c35" providerId="ADAL" clId="{9A2F2C5B-721E-43FA-AFAF-998C4FD320E3}" dt="2020-09-03T03:20:24.723" v="0" actId="20577"/>
        <pc:sldMkLst>
          <pc:docMk/>
          <pc:sldMk cId="4254968895" sldId="266"/>
        </pc:sldMkLst>
        <pc:spChg chg="mod">
          <ac:chgData name="Yang, Shengming - ARS" userId="37bd5b25-7571-49cb-bfc8-588a18706c35" providerId="ADAL" clId="{9A2F2C5B-721E-43FA-AFAF-998C4FD320E3}" dt="2020-09-03T03:20:24.723" v="0" actId="20577"/>
          <ac:spMkLst>
            <pc:docMk/>
            <pc:sldMk cId="4254968895" sldId="266"/>
            <ac:spMk id="6" creationId="{24CB6A25-4AA5-4F68-8E87-C6F449319C42}"/>
          </ac:spMkLst>
        </pc:spChg>
      </pc:sldChg>
    </pc:docChg>
  </pc:docChgLst>
  <pc:docChgLst>
    <pc:chgData name="Yang, Shengming - ARS" userId="37bd5b25-7571-49cb-bfc8-588a18706c35" providerId="ADAL" clId="{1B8B4903-3BE7-486C-98F8-A9AF3C37A226}"/>
    <pc:docChg chg="delSld modSld addSection delSection modSection">
      <pc:chgData name="Yang, Shengming - ARS" userId="37bd5b25-7571-49cb-bfc8-588a18706c35" providerId="ADAL" clId="{1B8B4903-3BE7-486C-98F8-A9AF3C37A226}" dt="2020-11-03T05:37:21.259" v="47" actId="404"/>
      <pc:docMkLst>
        <pc:docMk/>
      </pc:docMkLst>
      <pc:sldChg chg="modSp">
        <pc:chgData name="Yang, Shengming - ARS" userId="37bd5b25-7571-49cb-bfc8-588a18706c35" providerId="ADAL" clId="{1B8B4903-3BE7-486C-98F8-A9AF3C37A226}" dt="2020-11-03T05:37:06.965" v="44" actId="20577"/>
        <pc:sldMkLst>
          <pc:docMk/>
          <pc:sldMk cId="2740942422" sldId="261"/>
        </pc:sldMkLst>
        <pc:spChg chg="mod">
          <ac:chgData name="Yang, Shengming - ARS" userId="37bd5b25-7571-49cb-bfc8-588a18706c35" providerId="ADAL" clId="{1B8B4903-3BE7-486C-98F8-A9AF3C37A226}" dt="2020-11-03T05:37:06.965" v="44" actId="20577"/>
          <ac:spMkLst>
            <pc:docMk/>
            <pc:sldMk cId="2740942422" sldId="261"/>
            <ac:spMk id="4" creationId="{57386490-3C8C-4BB8-A26E-ECC3AF2E8D32}"/>
          </ac:spMkLst>
        </pc:spChg>
      </pc:sldChg>
      <pc:sldChg chg="modSp">
        <pc:chgData name="Yang, Shengming - ARS" userId="37bd5b25-7571-49cb-bfc8-588a18706c35" providerId="ADAL" clId="{1B8B4903-3BE7-486C-98F8-A9AF3C37A226}" dt="2020-11-03T05:37:21.259" v="47" actId="404"/>
        <pc:sldMkLst>
          <pc:docMk/>
          <pc:sldMk cId="4139606727" sldId="263"/>
        </pc:sldMkLst>
        <pc:spChg chg="mod">
          <ac:chgData name="Yang, Shengming - ARS" userId="37bd5b25-7571-49cb-bfc8-588a18706c35" providerId="ADAL" clId="{1B8B4903-3BE7-486C-98F8-A9AF3C37A226}" dt="2020-11-03T05:37:21.259" v="47" actId="404"/>
          <ac:spMkLst>
            <pc:docMk/>
            <pc:sldMk cId="4139606727" sldId="263"/>
            <ac:spMk id="3" creationId="{4FE65457-F91A-4514-917E-1F35ABD364B7}"/>
          </ac:spMkLst>
        </pc:spChg>
      </pc:sldChg>
      <pc:sldChg chg="modSp">
        <pc:chgData name="Yang, Shengming - ARS" userId="37bd5b25-7571-49cb-bfc8-588a18706c35" providerId="ADAL" clId="{1B8B4903-3BE7-486C-98F8-A9AF3C37A226}" dt="2020-11-03T05:37:11.188" v="45" actId="20577"/>
        <pc:sldMkLst>
          <pc:docMk/>
          <pc:sldMk cId="756760252" sldId="269"/>
        </pc:sldMkLst>
        <pc:spChg chg="mod">
          <ac:chgData name="Yang, Shengming - ARS" userId="37bd5b25-7571-49cb-bfc8-588a18706c35" providerId="ADAL" clId="{1B8B4903-3BE7-486C-98F8-A9AF3C37A226}" dt="2020-11-03T05:37:11.188" v="45" actId="20577"/>
          <ac:spMkLst>
            <pc:docMk/>
            <pc:sldMk cId="756760252" sldId="269"/>
            <ac:spMk id="63" creationId="{B0FB3D15-B671-41B0-9FD3-5D46464B4440}"/>
          </ac:spMkLst>
        </pc:spChg>
      </pc:sldChg>
      <pc:sldChg chg="modSp del">
        <pc:chgData name="Yang, Shengming - ARS" userId="37bd5b25-7571-49cb-bfc8-588a18706c35" providerId="ADAL" clId="{1B8B4903-3BE7-486C-98F8-A9AF3C37A226}" dt="2020-11-03T05:34:23.562" v="43" actId="2696"/>
        <pc:sldMkLst>
          <pc:docMk/>
          <pc:sldMk cId="397117098" sldId="278"/>
        </pc:sldMkLst>
        <pc:spChg chg="mod">
          <ac:chgData name="Yang, Shengming - ARS" userId="37bd5b25-7571-49cb-bfc8-588a18706c35" providerId="ADAL" clId="{1B8B4903-3BE7-486C-98F8-A9AF3C37A226}" dt="2020-11-02T17:13:57.037" v="42" actId="1038"/>
          <ac:spMkLst>
            <pc:docMk/>
            <pc:sldMk cId="397117098" sldId="278"/>
            <ac:spMk id="5" creationId="{9D545AF4-441E-46D5-912B-47A1C0DD7FF5}"/>
          </ac:spMkLst>
        </pc:spChg>
        <pc:spChg chg="mod">
          <ac:chgData name="Yang, Shengming - ARS" userId="37bd5b25-7571-49cb-bfc8-588a18706c35" providerId="ADAL" clId="{1B8B4903-3BE7-486C-98F8-A9AF3C37A226}" dt="2020-11-02T17:13:57.037" v="42" actId="1038"/>
          <ac:spMkLst>
            <pc:docMk/>
            <pc:sldMk cId="397117098" sldId="278"/>
            <ac:spMk id="6" creationId="{D6CA4CD4-07CB-43C7-8843-F14CC778B755}"/>
          </ac:spMkLst>
        </pc:spChg>
        <pc:spChg chg="mod">
          <ac:chgData name="Yang, Shengming - ARS" userId="37bd5b25-7571-49cb-bfc8-588a18706c35" providerId="ADAL" clId="{1B8B4903-3BE7-486C-98F8-A9AF3C37A226}" dt="2020-11-02T17:13:57.037" v="42" actId="1038"/>
          <ac:spMkLst>
            <pc:docMk/>
            <pc:sldMk cId="397117098" sldId="278"/>
            <ac:spMk id="7" creationId="{B8FB06CD-5BC8-46B8-AD91-7333EBB07679}"/>
          </ac:spMkLst>
        </pc:spChg>
        <pc:spChg chg="mod">
          <ac:chgData name="Yang, Shengming - ARS" userId="37bd5b25-7571-49cb-bfc8-588a18706c35" providerId="ADAL" clId="{1B8B4903-3BE7-486C-98F8-A9AF3C37A226}" dt="2020-11-02T17:13:57.037" v="42" actId="1038"/>
          <ac:spMkLst>
            <pc:docMk/>
            <pc:sldMk cId="397117098" sldId="278"/>
            <ac:spMk id="8" creationId="{8011E860-540A-4E2D-B176-10116D16C214}"/>
          </ac:spMkLst>
        </pc:spChg>
        <pc:spChg chg="mod">
          <ac:chgData name="Yang, Shengming - ARS" userId="37bd5b25-7571-49cb-bfc8-588a18706c35" providerId="ADAL" clId="{1B8B4903-3BE7-486C-98F8-A9AF3C37A226}" dt="2020-11-02T17:13:57.037" v="42" actId="1038"/>
          <ac:spMkLst>
            <pc:docMk/>
            <pc:sldMk cId="397117098" sldId="278"/>
            <ac:spMk id="9" creationId="{FA9C67D2-E3E5-4680-B9E1-611D2E70FB89}"/>
          </ac:spMkLst>
        </pc:spChg>
        <pc:spChg chg="mod">
          <ac:chgData name="Yang, Shengming - ARS" userId="37bd5b25-7571-49cb-bfc8-588a18706c35" providerId="ADAL" clId="{1B8B4903-3BE7-486C-98F8-A9AF3C37A226}" dt="2020-11-02T17:13:57.037" v="42" actId="1038"/>
          <ac:spMkLst>
            <pc:docMk/>
            <pc:sldMk cId="397117098" sldId="278"/>
            <ac:spMk id="10" creationId="{9F820F2F-35FC-4F25-B66D-CE4272B0876E}"/>
          </ac:spMkLst>
        </pc:spChg>
        <pc:picChg chg="mod">
          <ac:chgData name="Yang, Shengming - ARS" userId="37bd5b25-7571-49cb-bfc8-588a18706c35" providerId="ADAL" clId="{1B8B4903-3BE7-486C-98F8-A9AF3C37A226}" dt="2020-11-02T17:13:57.037" v="42" actId="1038"/>
          <ac:picMkLst>
            <pc:docMk/>
            <pc:sldMk cId="397117098" sldId="278"/>
            <ac:picMk id="4" creationId="{13E17D77-5F62-40ED-9604-EF79E6655D4B}"/>
          </ac:picMkLst>
        </pc:picChg>
      </pc:sldChg>
    </pc:docChg>
  </pc:docChgLst>
  <pc:docChgLst>
    <pc:chgData name="Yang, Shengming - ARS" userId="37bd5b25-7571-49cb-bfc8-588a18706c35" providerId="ADAL" clId="{0C7B988C-720C-4C6E-980C-A61F32C8567C}"/>
    <pc:docChg chg="undo custSel addSld modSld sldOrd">
      <pc:chgData name="Yang, Shengming - ARS" userId="37bd5b25-7571-49cb-bfc8-588a18706c35" providerId="ADAL" clId="{0C7B988C-720C-4C6E-980C-A61F32C8567C}" dt="2020-09-10T22:08:06.836" v="1435" actId="20577"/>
      <pc:docMkLst>
        <pc:docMk/>
      </pc:docMkLst>
      <pc:sldChg chg="modSp">
        <pc:chgData name="Yang, Shengming - ARS" userId="37bd5b25-7571-49cb-bfc8-588a18706c35" providerId="ADAL" clId="{0C7B988C-720C-4C6E-980C-A61F32C8567C}" dt="2020-09-08T23:35:54.888" v="1265" actId="20577"/>
        <pc:sldMkLst>
          <pc:docMk/>
          <pc:sldMk cId="848224285" sldId="259"/>
        </pc:sldMkLst>
        <pc:spChg chg="mod">
          <ac:chgData name="Yang, Shengming - ARS" userId="37bd5b25-7571-49cb-bfc8-588a18706c35" providerId="ADAL" clId="{0C7B988C-720C-4C6E-980C-A61F32C8567C}" dt="2020-09-06T19:55:59.810" v="288" actId="1076"/>
          <ac:spMkLst>
            <pc:docMk/>
            <pc:sldMk cId="848224285" sldId="259"/>
            <ac:spMk id="2" creationId="{FDA5C28D-7D4A-4715-84E7-754ED6B9545E}"/>
          </ac:spMkLst>
        </pc:spChg>
        <pc:graphicFrameChg chg="mod modGraphic">
          <ac:chgData name="Yang, Shengming - ARS" userId="37bd5b25-7571-49cb-bfc8-588a18706c35" providerId="ADAL" clId="{0C7B988C-720C-4C6E-980C-A61F32C8567C}" dt="2020-09-08T23:35:54.888" v="1265" actId="20577"/>
          <ac:graphicFrameMkLst>
            <pc:docMk/>
            <pc:sldMk cId="848224285" sldId="259"/>
            <ac:graphicFrameMk id="5" creationId="{13BCD5CB-AC6B-4CEE-ABD6-F7964BFE6158}"/>
          </ac:graphicFrameMkLst>
        </pc:graphicFrameChg>
      </pc:sldChg>
      <pc:sldChg chg="addSp delSp modSp">
        <pc:chgData name="Yang, Shengming - ARS" userId="37bd5b25-7571-49cb-bfc8-588a18706c35" providerId="ADAL" clId="{0C7B988C-720C-4C6E-980C-A61F32C8567C}" dt="2020-09-03T16:38:11.769" v="119" actId="692"/>
        <pc:sldMkLst>
          <pc:docMk/>
          <pc:sldMk cId="2740942422" sldId="261"/>
        </pc:sldMkLst>
        <pc:spChg chg="add mod">
          <ac:chgData name="Yang, Shengming - ARS" userId="37bd5b25-7571-49cb-bfc8-588a18706c35" providerId="ADAL" clId="{0C7B988C-720C-4C6E-980C-A61F32C8567C}" dt="2020-09-03T16:35:52.138" v="101" actId="1076"/>
          <ac:spMkLst>
            <pc:docMk/>
            <pc:sldMk cId="2740942422" sldId="261"/>
            <ac:spMk id="3" creationId="{DEC6D213-FE37-4913-829A-CA66B4CAB5E8}"/>
          </ac:spMkLst>
        </pc:spChg>
        <pc:spChg chg="add mod">
          <ac:chgData name="Yang, Shengming - ARS" userId="37bd5b25-7571-49cb-bfc8-588a18706c35" providerId="ADAL" clId="{0C7B988C-720C-4C6E-980C-A61F32C8567C}" dt="2020-09-03T16:36:05.427" v="104" actId="255"/>
          <ac:spMkLst>
            <pc:docMk/>
            <pc:sldMk cId="2740942422" sldId="261"/>
            <ac:spMk id="5" creationId="{81113C4B-0FDD-4E3C-8DDE-7BE5A5A6A7BB}"/>
          </ac:spMkLst>
        </pc:spChg>
        <pc:spChg chg="add del mod">
          <ac:chgData name="Yang, Shengming - ARS" userId="37bd5b25-7571-49cb-bfc8-588a18706c35" providerId="ADAL" clId="{0C7B988C-720C-4C6E-980C-A61F32C8567C}" dt="2020-09-03T16:37:38.241" v="110" actId="478"/>
          <ac:spMkLst>
            <pc:docMk/>
            <pc:sldMk cId="2740942422" sldId="261"/>
            <ac:spMk id="8" creationId="{7C72790E-EE7D-4906-A0EC-1EEF44C406E1}"/>
          </ac:spMkLst>
        </pc:spChg>
        <pc:spChg chg="add mod">
          <ac:chgData name="Yang, Shengming - ARS" userId="37bd5b25-7571-49cb-bfc8-588a18706c35" providerId="ADAL" clId="{0C7B988C-720C-4C6E-980C-A61F32C8567C}" dt="2020-09-03T16:36:17.944" v="106" actId="1076"/>
          <ac:spMkLst>
            <pc:docMk/>
            <pc:sldMk cId="2740942422" sldId="261"/>
            <ac:spMk id="9" creationId="{A908131B-4715-45DA-86E8-A1CABC1EA9F9}"/>
          </ac:spMkLst>
        </pc:spChg>
        <pc:spChg chg="add mod">
          <ac:chgData name="Yang, Shengming - ARS" userId="37bd5b25-7571-49cb-bfc8-588a18706c35" providerId="ADAL" clId="{0C7B988C-720C-4C6E-980C-A61F32C8567C}" dt="2020-09-03T16:36:27.410" v="108" actId="1076"/>
          <ac:spMkLst>
            <pc:docMk/>
            <pc:sldMk cId="2740942422" sldId="261"/>
            <ac:spMk id="10" creationId="{9661F74B-BB6E-4738-893C-29E9A3D4FB15}"/>
          </ac:spMkLst>
        </pc:spChg>
        <pc:cxnChg chg="add mod">
          <ac:chgData name="Yang, Shengming - ARS" userId="37bd5b25-7571-49cb-bfc8-588a18706c35" providerId="ADAL" clId="{0C7B988C-720C-4C6E-980C-A61F32C8567C}" dt="2020-09-03T16:38:11.769" v="119" actId="692"/>
          <ac:cxnSpMkLst>
            <pc:docMk/>
            <pc:sldMk cId="2740942422" sldId="261"/>
            <ac:cxnSpMk id="13" creationId="{DB264B04-18BB-4B7C-ACD4-9FBB7B1EA5FA}"/>
          </ac:cxnSpMkLst>
        </pc:cxnChg>
      </pc:sldChg>
      <pc:sldChg chg="modSp">
        <pc:chgData name="Yang, Shengming - ARS" userId="37bd5b25-7571-49cb-bfc8-588a18706c35" providerId="ADAL" clId="{0C7B988C-720C-4C6E-980C-A61F32C8567C}" dt="2020-09-08T16:22:05.340" v="296" actId="1038"/>
        <pc:sldMkLst>
          <pc:docMk/>
          <pc:sldMk cId="2120339239" sldId="262"/>
        </pc:sldMkLst>
        <pc:cxnChg chg="mod">
          <ac:chgData name="Yang, Shengming - ARS" userId="37bd5b25-7571-49cb-bfc8-588a18706c35" providerId="ADAL" clId="{0C7B988C-720C-4C6E-980C-A61F32C8567C}" dt="2020-09-08T16:22:05.340" v="296" actId="1038"/>
          <ac:cxnSpMkLst>
            <pc:docMk/>
            <pc:sldMk cId="2120339239" sldId="262"/>
            <ac:cxnSpMk id="84" creationId="{457B0155-F7F1-4975-8E89-D18DF4E9BCCD}"/>
          </ac:cxnSpMkLst>
        </pc:cxnChg>
      </pc:sldChg>
      <pc:sldChg chg="modSp">
        <pc:chgData name="Yang, Shengming - ARS" userId="37bd5b25-7571-49cb-bfc8-588a18706c35" providerId="ADAL" clId="{0C7B988C-720C-4C6E-980C-A61F32C8567C}" dt="2020-08-26T17:18:15.273" v="4"/>
        <pc:sldMkLst>
          <pc:docMk/>
          <pc:sldMk cId="4139606727" sldId="263"/>
        </pc:sldMkLst>
        <pc:picChg chg="mod">
          <ac:chgData name="Yang, Shengming - ARS" userId="37bd5b25-7571-49cb-bfc8-588a18706c35" providerId="ADAL" clId="{0C7B988C-720C-4C6E-980C-A61F32C8567C}" dt="2020-08-26T17:18:15.273" v="4"/>
          <ac:picMkLst>
            <pc:docMk/>
            <pc:sldMk cId="4139606727" sldId="263"/>
            <ac:picMk id="37" creationId="{875AD11B-164F-492A-8AF9-1D9AAF85F9F1}"/>
          </ac:picMkLst>
        </pc:picChg>
      </pc:sldChg>
      <pc:sldChg chg="modSp">
        <pc:chgData name="Yang, Shengming - ARS" userId="37bd5b25-7571-49cb-bfc8-588a18706c35" providerId="ADAL" clId="{0C7B988C-720C-4C6E-980C-A61F32C8567C}" dt="2020-09-08T17:47:31.158" v="298"/>
        <pc:sldMkLst>
          <pc:docMk/>
          <pc:sldMk cId="2734235971" sldId="264"/>
        </pc:sldMkLst>
        <pc:spChg chg="mod">
          <ac:chgData name="Yang, Shengming - ARS" userId="37bd5b25-7571-49cb-bfc8-588a18706c35" providerId="ADAL" clId="{0C7B988C-720C-4C6E-980C-A61F32C8567C}" dt="2020-09-03T16:33:08.684" v="92" actId="1076"/>
          <ac:spMkLst>
            <pc:docMk/>
            <pc:sldMk cId="2734235971" sldId="264"/>
            <ac:spMk id="36" creationId="{758C70A0-5811-4BF5-BD5C-F3E5682B1611}"/>
          </ac:spMkLst>
        </pc:spChg>
        <pc:spChg chg="mod">
          <ac:chgData name="Yang, Shengming - ARS" userId="37bd5b25-7571-49cb-bfc8-588a18706c35" providerId="ADAL" clId="{0C7B988C-720C-4C6E-980C-A61F32C8567C}" dt="2020-09-03T16:33:08.684" v="92" actId="1076"/>
          <ac:spMkLst>
            <pc:docMk/>
            <pc:sldMk cId="2734235971" sldId="264"/>
            <ac:spMk id="203" creationId="{7BA8E129-CD42-4320-9B8F-8FFE7BD5D466}"/>
          </ac:spMkLst>
        </pc:spChg>
        <pc:spChg chg="mod">
          <ac:chgData name="Yang, Shengming - ARS" userId="37bd5b25-7571-49cb-bfc8-588a18706c35" providerId="ADAL" clId="{0C7B988C-720C-4C6E-980C-A61F32C8567C}" dt="2020-09-03T16:54:04.149" v="284" actId="6549"/>
          <ac:spMkLst>
            <pc:docMk/>
            <pc:sldMk cId="2734235971" sldId="264"/>
            <ac:spMk id="212" creationId="{B9630460-1AF4-4B17-8433-AB940629308D}"/>
          </ac:spMkLst>
        </pc:spChg>
        <pc:spChg chg="mod">
          <ac:chgData name="Yang, Shengming - ARS" userId="37bd5b25-7571-49cb-bfc8-588a18706c35" providerId="ADAL" clId="{0C7B988C-720C-4C6E-980C-A61F32C8567C}" dt="2020-09-08T17:47:31.158" v="298"/>
          <ac:spMkLst>
            <pc:docMk/>
            <pc:sldMk cId="2734235971" sldId="264"/>
            <ac:spMk id="216" creationId="{8F6BBC4D-A34A-4A5F-B028-07BCBDC3E0D8}"/>
          </ac:spMkLst>
        </pc:spChg>
      </pc:sldChg>
      <pc:sldChg chg="addSp modSp">
        <pc:chgData name="Yang, Shengming - ARS" userId="37bd5b25-7571-49cb-bfc8-588a18706c35" providerId="ADAL" clId="{0C7B988C-720C-4C6E-980C-A61F32C8567C}" dt="2020-09-03T16:53:52.078" v="278" actId="6549"/>
        <pc:sldMkLst>
          <pc:docMk/>
          <pc:sldMk cId="2005710039" sldId="265"/>
        </pc:sldMkLst>
        <pc:spChg chg="add mod">
          <ac:chgData name="Yang, Shengming - ARS" userId="37bd5b25-7571-49cb-bfc8-588a18706c35" providerId="ADAL" clId="{0C7B988C-720C-4C6E-980C-A61F32C8567C}" dt="2020-09-03T16:39:37.447" v="121" actId="1076"/>
          <ac:spMkLst>
            <pc:docMk/>
            <pc:sldMk cId="2005710039" sldId="265"/>
            <ac:spMk id="5" creationId="{682678D9-00AF-44FB-82E9-AC2CCB2E80E0}"/>
          </ac:spMkLst>
        </pc:spChg>
        <pc:spChg chg="add mod">
          <ac:chgData name="Yang, Shengming - ARS" userId="37bd5b25-7571-49cb-bfc8-588a18706c35" providerId="ADAL" clId="{0C7B988C-720C-4C6E-980C-A61F32C8567C}" dt="2020-09-03T16:40:42.983" v="207" actId="1076"/>
          <ac:spMkLst>
            <pc:docMk/>
            <pc:sldMk cId="2005710039" sldId="265"/>
            <ac:spMk id="6" creationId="{122A0399-24AA-4975-9D2D-49628DF3D328}"/>
          </ac:spMkLst>
        </pc:spChg>
        <pc:spChg chg="add mod">
          <ac:chgData name="Yang, Shengming - ARS" userId="37bd5b25-7571-49cb-bfc8-588a18706c35" providerId="ADAL" clId="{0C7B988C-720C-4C6E-980C-A61F32C8567C}" dt="2020-09-03T16:40:48.457" v="208" actId="1076"/>
          <ac:spMkLst>
            <pc:docMk/>
            <pc:sldMk cId="2005710039" sldId="265"/>
            <ac:spMk id="7" creationId="{09602B56-1E87-48A0-83D5-2EDFA5FD6414}"/>
          </ac:spMkLst>
        </pc:spChg>
        <pc:spChg chg="add mod">
          <ac:chgData name="Yang, Shengming - ARS" userId="37bd5b25-7571-49cb-bfc8-588a18706c35" providerId="ADAL" clId="{0C7B988C-720C-4C6E-980C-A61F32C8567C}" dt="2020-09-03T16:40:35.491" v="206" actId="1076"/>
          <ac:spMkLst>
            <pc:docMk/>
            <pc:sldMk cId="2005710039" sldId="265"/>
            <ac:spMk id="8" creationId="{1045C480-84B1-468B-BF93-B24D29C0F84C}"/>
          </ac:spMkLst>
        </pc:spChg>
        <pc:spChg chg="add mod">
          <ac:chgData name="Yang, Shengming - ARS" userId="37bd5b25-7571-49cb-bfc8-588a18706c35" providerId="ADAL" clId="{0C7B988C-720C-4C6E-980C-A61F32C8567C}" dt="2020-09-03T16:41:13.059" v="215" actId="1037"/>
          <ac:spMkLst>
            <pc:docMk/>
            <pc:sldMk cId="2005710039" sldId="265"/>
            <ac:spMk id="10" creationId="{1D039774-DD2B-450D-980D-16CA28545831}"/>
          </ac:spMkLst>
        </pc:spChg>
        <pc:spChg chg="add mod">
          <ac:chgData name="Yang, Shengming - ARS" userId="37bd5b25-7571-49cb-bfc8-588a18706c35" providerId="ADAL" clId="{0C7B988C-720C-4C6E-980C-A61F32C8567C}" dt="2020-09-03T16:41:32.082" v="275" actId="1037"/>
          <ac:spMkLst>
            <pc:docMk/>
            <pc:sldMk cId="2005710039" sldId="265"/>
            <ac:spMk id="11" creationId="{047ABD37-CE60-498D-A67E-D519D1A75FB8}"/>
          </ac:spMkLst>
        </pc:spChg>
        <pc:spChg chg="mod">
          <ac:chgData name="Yang, Shengming - ARS" userId="37bd5b25-7571-49cb-bfc8-588a18706c35" providerId="ADAL" clId="{0C7B988C-720C-4C6E-980C-A61F32C8567C}" dt="2020-09-03T16:53:52.078" v="278" actId="6549"/>
          <ac:spMkLst>
            <pc:docMk/>
            <pc:sldMk cId="2005710039" sldId="265"/>
            <ac:spMk id="30" creationId="{30DE9D0D-CF1B-4586-ABB1-EB83841F8F29}"/>
          </ac:spMkLst>
        </pc:spChg>
        <pc:picChg chg="mod">
          <ac:chgData name="Yang, Shengming - ARS" userId="37bd5b25-7571-49cb-bfc8-588a18706c35" providerId="ADAL" clId="{0C7B988C-720C-4C6E-980C-A61F32C8567C}" dt="2020-09-03T16:39:46.061" v="124" actId="1076"/>
          <ac:picMkLst>
            <pc:docMk/>
            <pc:sldMk cId="2005710039" sldId="265"/>
            <ac:picMk id="17" creationId="{14D013A9-5300-4CBA-9231-9DF42106E11E}"/>
          </ac:picMkLst>
        </pc:picChg>
      </pc:sldChg>
      <pc:sldChg chg="modSp">
        <pc:chgData name="Yang, Shengming - ARS" userId="37bd5b25-7571-49cb-bfc8-588a18706c35" providerId="ADAL" clId="{0C7B988C-720C-4C6E-980C-A61F32C8567C}" dt="2020-09-03T16:53:56.199" v="279" actId="6549"/>
        <pc:sldMkLst>
          <pc:docMk/>
          <pc:sldMk cId="4254968895" sldId="266"/>
        </pc:sldMkLst>
        <pc:spChg chg="mod">
          <ac:chgData name="Yang, Shengming - ARS" userId="37bd5b25-7571-49cb-bfc8-588a18706c35" providerId="ADAL" clId="{0C7B988C-720C-4C6E-980C-A61F32C8567C}" dt="2020-09-03T16:53:56.199" v="279" actId="6549"/>
          <ac:spMkLst>
            <pc:docMk/>
            <pc:sldMk cId="4254968895" sldId="266"/>
            <ac:spMk id="6" creationId="{24CB6A25-4AA5-4F68-8E87-C6F449319C42}"/>
          </ac:spMkLst>
        </pc:spChg>
      </pc:sldChg>
      <pc:sldChg chg="addSp delSp modSp add">
        <pc:chgData name="Yang, Shengming - ARS" userId="37bd5b25-7571-49cb-bfc8-588a18706c35" providerId="ADAL" clId="{0C7B988C-720C-4C6E-980C-A61F32C8567C}" dt="2020-09-08T15:34:20.417" v="289" actId="1076"/>
        <pc:sldMkLst>
          <pc:docMk/>
          <pc:sldMk cId="1907849865" sldId="267"/>
        </pc:sldMkLst>
        <pc:spChg chg="del">
          <ac:chgData name="Yang, Shengming - ARS" userId="37bd5b25-7571-49cb-bfc8-588a18706c35" providerId="ADAL" clId="{0C7B988C-720C-4C6E-980C-A61F32C8567C}" dt="2020-09-03T15:48:42.744" v="7" actId="478"/>
          <ac:spMkLst>
            <pc:docMk/>
            <pc:sldMk cId="1907849865" sldId="267"/>
            <ac:spMk id="2" creationId="{296AAE70-7E73-4090-A5BB-880ABC8F6FAB}"/>
          </ac:spMkLst>
        </pc:spChg>
        <pc:spChg chg="del">
          <ac:chgData name="Yang, Shengming - ARS" userId="37bd5b25-7571-49cb-bfc8-588a18706c35" providerId="ADAL" clId="{0C7B988C-720C-4C6E-980C-A61F32C8567C}" dt="2020-09-03T15:48:42.744" v="7" actId="478"/>
          <ac:spMkLst>
            <pc:docMk/>
            <pc:sldMk cId="1907849865" sldId="267"/>
            <ac:spMk id="3" creationId="{6F08B685-7B39-4EB6-9986-CFE1D114B92C}"/>
          </ac:spMkLst>
        </pc:spChg>
        <pc:spChg chg="add mod">
          <ac:chgData name="Yang, Shengming - ARS" userId="37bd5b25-7571-49cb-bfc8-588a18706c35" providerId="ADAL" clId="{0C7B988C-720C-4C6E-980C-A61F32C8567C}" dt="2020-09-03T16:54:10.319" v="285" actId="20577"/>
          <ac:spMkLst>
            <pc:docMk/>
            <pc:sldMk cId="1907849865" sldId="267"/>
            <ac:spMk id="6" creationId="{1F738725-AA05-4767-BEE6-7DBAFD0F7BC9}"/>
          </ac:spMkLst>
        </pc:spChg>
        <pc:graphicFrameChg chg="add del mod modGraphic">
          <ac:chgData name="Yang, Shengming - ARS" userId="37bd5b25-7571-49cb-bfc8-588a18706c35" providerId="ADAL" clId="{0C7B988C-720C-4C6E-980C-A61F32C8567C}" dt="2020-09-03T15:49:38.366" v="11" actId="478"/>
          <ac:graphicFrameMkLst>
            <pc:docMk/>
            <pc:sldMk cId="1907849865" sldId="267"/>
            <ac:graphicFrameMk id="4" creationId="{39DD04E6-B239-4CC2-85A9-530CAFB178CA}"/>
          </ac:graphicFrameMkLst>
        </pc:graphicFrameChg>
        <pc:graphicFrameChg chg="add mod modGraphic">
          <ac:chgData name="Yang, Shengming - ARS" userId="37bd5b25-7571-49cb-bfc8-588a18706c35" providerId="ADAL" clId="{0C7B988C-720C-4C6E-980C-A61F32C8567C}" dt="2020-09-08T15:34:20.417" v="289" actId="1076"/>
          <ac:graphicFrameMkLst>
            <pc:docMk/>
            <pc:sldMk cId="1907849865" sldId="267"/>
            <ac:graphicFrameMk id="5" creationId="{DBFD9848-2A5E-478A-BC61-C9CC2F1BFB32}"/>
          </ac:graphicFrameMkLst>
        </pc:graphicFrameChg>
      </pc:sldChg>
      <pc:sldChg chg="addSp delSp modSp add ord">
        <pc:chgData name="Yang, Shengming - ARS" userId="37bd5b25-7571-49cb-bfc8-588a18706c35" providerId="ADAL" clId="{0C7B988C-720C-4C6E-980C-A61F32C8567C}" dt="2020-09-09T17:23:16.038" v="1385" actId="20577"/>
        <pc:sldMkLst>
          <pc:docMk/>
          <pc:sldMk cId="3305056143" sldId="268"/>
        </pc:sldMkLst>
        <pc:spChg chg="del">
          <ac:chgData name="Yang, Shengming - ARS" userId="37bd5b25-7571-49cb-bfc8-588a18706c35" providerId="ADAL" clId="{0C7B988C-720C-4C6E-980C-A61F32C8567C}" dt="2020-09-08T20:26:37.727" v="300" actId="478"/>
          <ac:spMkLst>
            <pc:docMk/>
            <pc:sldMk cId="3305056143" sldId="268"/>
            <ac:spMk id="2" creationId="{3D4B8804-755B-4268-B97B-A744070369D4}"/>
          </ac:spMkLst>
        </pc:spChg>
        <pc:spChg chg="del">
          <ac:chgData name="Yang, Shengming - ARS" userId="37bd5b25-7571-49cb-bfc8-588a18706c35" providerId="ADAL" clId="{0C7B988C-720C-4C6E-980C-A61F32C8567C}" dt="2020-09-08T20:26:37.727" v="300" actId="478"/>
          <ac:spMkLst>
            <pc:docMk/>
            <pc:sldMk cId="3305056143" sldId="268"/>
            <ac:spMk id="3" creationId="{338EA6C9-682A-47EA-BB56-3CD7253081E7}"/>
          </ac:spMkLst>
        </pc:spChg>
        <pc:spChg chg="add del mod">
          <ac:chgData name="Yang, Shengming - ARS" userId="37bd5b25-7571-49cb-bfc8-588a18706c35" providerId="ADAL" clId="{0C7B988C-720C-4C6E-980C-A61F32C8567C}" dt="2020-09-08T20:37:21.501" v="395" actId="478"/>
          <ac:spMkLst>
            <pc:docMk/>
            <pc:sldMk cId="3305056143" sldId="268"/>
            <ac:spMk id="4" creationId="{12BF6B50-CF16-4566-909B-FFA356A58D48}"/>
          </ac:spMkLst>
        </pc:spChg>
        <pc:spChg chg="add del">
          <ac:chgData name="Yang, Shengming - ARS" userId="37bd5b25-7571-49cb-bfc8-588a18706c35" providerId="ADAL" clId="{0C7B988C-720C-4C6E-980C-A61F32C8567C}" dt="2020-09-08T20:33:31.056" v="355"/>
          <ac:spMkLst>
            <pc:docMk/>
            <pc:sldMk cId="3305056143" sldId="268"/>
            <ac:spMk id="5" creationId="{EDAF5838-7EBB-43E9-BBD1-98134BB52ADD}"/>
          </ac:spMkLst>
        </pc:spChg>
        <pc:spChg chg="add mod">
          <ac:chgData name="Yang, Shengming - ARS" userId="37bd5b25-7571-49cb-bfc8-588a18706c35" providerId="ADAL" clId="{0C7B988C-720C-4C6E-980C-A61F32C8567C}" dt="2020-09-09T17:23:16.038" v="1385" actId="20577"/>
          <ac:spMkLst>
            <pc:docMk/>
            <pc:sldMk cId="3305056143" sldId="268"/>
            <ac:spMk id="7" creationId="{CC01E974-C7A4-4140-ABB0-7A33B2A8228E}"/>
          </ac:spMkLst>
        </pc:spChg>
        <pc:spChg chg="add mod">
          <ac:chgData name="Yang, Shengming - ARS" userId="37bd5b25-7571-49cb-bfc8-588a18706c35" providerId="ADAL" clId="{0C7B988C-720C-4C6E-980C-A61F32C8567C}" dt="2020-09-08T20:41:22.758" v="493" actId="20577"/>
          <ac:spMkLst>
            <pc:docMk/>
            <pc:sldMk cId="3305056143" sldId="268"/>
            <ac:spMk id="8" creationId="{D090F93E-503D-4EEB-BA41-CD49F621D456}"/>
          </ac:spMkLst>
        </pc:spChg>
        <pc:graphicFrameChg chg="add del">
          <ac:chgData name="Yang, Shengming - ARS" userId="37bd5b25-7571-49cb-bfc8-588a18706c35" providerId="ADAL" clId="{0C7B988C-720C-4C6E-980C-A61F32C8567C}" dt="2020-09-08T20:41:29.352" v="495" actId="478"/>
          <ac:graphicFrameMkLst>
            <pc:docMk/>
            <pc:sldMk cId="3305056143" sldId="268"/>
            <ac:graphicFrameMk id="9" creationId="{65E82F3A-F234-4F00-95AC-17060704EC65}"/>
          </ac:graphicFrameMkLst>
        </pc:graphicFrameChg>
        <pc:graphicFrameChg chg="add del">
          <ac:chgData name="Yang, Shengming - ARS" userId="37bd5b25-7571-49cb-bfc8-588a18706c35" providerId="ADAL" clId="{0C7B988C-720C-4C6E-980C-A61F32C8567C}" dt="2020-09-08T20:41:25.977" v="494" actId="478"/>
          <ac:graphicFrameMkLst>
            <pc:docMk/>
            <pc:sldMk cId="3305056143" sldId="268"/>
            <ac:graphicFrameMk id="10" creationId="{B259B798-A076-466A-B3B0-34C4CCD540CD}"/>
          </ac:graphicFrameMkLst>
        </pc:graphicFrameChg>
        <pc:picChg chg="add mod modCrop">
          <ac:chgData name="Yang, Shengming - ARS" userId="37bd5b25-7571-49cb-bfc8-588a18706c35" providerId="ADAL" clId="{0C7B988C-720C-4C6E-980C-A61F32C8567C}" dt="2020-09-08T20:41:32.873" v="496" actId="1076"/>
          <ac:picMkLst>
            <pc:docMk/>
            <pc:sldMk cId="3305056143" sldId="268"/>
            <ac:picMk id="6" creationId="{C8340BD6-EE42-46A8-857D-5B29117AE858}"/>
          </ac:picMkLst>
        </pc:picChg>
      </pc:sldChg>
      <pc:sldChg chg="addSp delSp modSp add mod modNotesTx">
        <pc:chgData name="Yang, Shengming - ARS" userId="37bd5b25-7571-49cb-bfc8-588a18706c35" providerId="ADAL" clId="{0C7B988C-720C-4C6E-980C-A61F32C8567C}" dt="2020-09-10T22:08:06.836" v="1435" actId="20577"/>
        <pc:sldMkLst>
          <pc:docMk/>
          <pc:sldMk cId="756760252" sldId="269"/>
        </pc:sldMkLst>
        <pc:spChg chg="del">
          <ac:chgData name="Yang, Shengming - ARS" userId="37bd5b25-7571-49cb-bfc8-588a18706c35" providerId="ADAL" clId="{0C7B988C-720C-4C6E-980C-A61F32C8567C}" dt="2020-09-08T21:48:33.751" v="505" actId="478"/>
          <ac:spMkLst>
            <pc:docMk/>
            <pc:sldMk cId="756760252" sldId="269"/>
            <ac:spMk id="2" creationId="{C77CA2D2-7DE3-40CD-B88F-6679AABE9716}"/>
          </ac:spMkLst>
        </pc:spChg>
        <pc:spChg chg="del">
          <ac:chgData name="Yang, Shengming - ARS" userId="37bd5b25-7571-49cb-bfc8-588a18706c35" providerId="ADAL" clId="{0C7B988C-720C-4C6E-980C-A61F32C8567C}" dt="2020-09-08T21:48:33.751" v="505" actId="478"/>
          <ac:spMkLst>
            <pc:docMk/>
            <pc:sldMk cId="756760252" sldId="269"/>
            <ac:spMk id="3" creationId="{6CC79341-FD3F-4E03-B77B-B1C7B1BC584F}"/>
          </ac:spMkLst>
        </pc:spChg>
        <pc:spChg chg="add mod">
          <ac:chgData name="Yang, Shengming - ARS" userId="37bd5b25-7571-49cb-bfc8-588a18706c35" providerId="ADAL" clId="{0C7B988C-720C-4C6E-980C-A61F32C8567C}" dt="2020-09-08T23:14:14.367" v="1247" actId="255"/>
          <ac:spMkLst>
            <pc:docMk/>
            <pc:sldMk cId="756760252" sldId="269"/>
            <ac:spMk id="4" creationId="{00C25066-AB1F-408A-BFAC-5E4E507966F0}"/>
          </ac:spMkLst>
        </pc:spChg>
        <pc:spChg chg="add mod">
          <ac:chgData name="Yang, Shengming - ARS" userId="37bd5b25-7571-49cb-bfc8-588a18706c35" providerId="ADAL" clId="{0C7B988C-720C-4C6E-980C-A61F32C8567C}" dt="2020-09-08T23:14:14.367" v="1247" actId="255"/>
          <ac:spMkLst>
            <pc:docMk/>
            <pc:sldMk cId="756760252" sldId="269"/>
            <ac:spMk id="8" creationId="{99D1659A-FCA4-4FCB-BC37-409A4EAEFBA1}"/>
          </ac:spMkLst>
        </pc:spChg>
        <pc:spChg chg="add mod">
          <ac:chgData name="Yang, Shengming - ARS" userId="37bd5b25-7571-49cb-bfc8-588a18706c35" providerId="ADAL" clId="{0C7B988C-720C-4C6E-980C-A61F32C8567C}" dt="2020-09-08T23:14:14.367" v="1247" actId="255"/>
          <ac:spMkLst>
            <pc:docMk/>
            <pc:sldMk cId="756760252" sldId="269"/>
            <ac:spMk id="13" creationId="{59473705-E051-4EE8-AABD-93EC002E510F}"/>
          </ac:spMkLst>
        </pc:spChg>
        <pc:spChg chg="add mod">
          <ac:chgData name="Yang, Shengming - ARS" userId="37bd5b25-7571-49cb-bfc8-588a18706c35" providerId="ADAL" clId="{0C7B988C-720C-4C6E-980C-A61F32C8567C}" dt="2020-09-08T23:14:14.367" v="1247" actId="255"/>
          <ac:spMkLst>
            <pc:docMk/>
            <pc:sldMk cId="756760252" sldId="269"/>
            <ac:spMk id="17" creationId="{DDA9195D-CBFB-4E19-8515-64B0272FA1A8}"/>
          </ac:spMkLst>
        </pc:spChg>
        <pc:spChg chg="add del mod">
          <ac:chgData name="Yang, Shengming - ARS" userId="37bd5b25-7571-49cb-bfc8-588a18706c35" providerId="ADAL" clId="{0C7B988C-720C-4C6E-980C-A61F32C8567C}" dt="2020-09-08T22:01:58.869" v="724" actId="478"/>
          <ac:spMkLst>
            <pc:docMk/>
            <pc:sldMk cId="756760252" sldId="269"/>
            <ac:spMk id="22" creationId="{5D61B1CE-D03F-4FD5-819B-F6D4842F77FD}"/>
          </ac:spMkLst>
        </pc:spChg>
        <pc:spChg chg="add mod">
          <ac:chgData name="Yang, Shengming - ARS" userId="37bd5b25-7571-49cb-bfc8-588a18706c35" providerId="ADAL" clId="{0C7B988C-720C-4C6E-980C-A61F32C8567C}" dt="2020-09-08T23:14:14.367" v="1247" actId="255"/>
          <ac:spMkLst>
            <pc:docMk/>
            <pc:sldMk cId="756760252" sldId="269"/>
            <ac:spMk id="23" creationId="{15A146EB-58E1-4DC4-8E14-69E5B31CA959}"/>
          </ac:spMkLst>
        </pc:spChg>
        <pc:spChg chg="add mod">
          <ac:chgData name="Yang, Shengming - ARS" userId="37bd5b25-7571-49cb-bfc8-588a18706c35" providerId="ADAL" clId="{0C7B988C-720C-4C6E-980C-A61F32C8567C}" dt="2020-09-08T23:14:14.367" v="1247" actId="255"/>
          <ac:spMkLst>
            <pc:docMk/>
            <pc:sldMk cId="756760252" sldId="269"/>
            <ac:spMk id="24" creationId="{B8B2628A-A6E5-4BBB-A666-45E21DF15E2F}"/>
          </ac:spMkLst>
        </pc:spChg>
        <pc:spChg chg="add mod">
          <ac:chgData name="Yang, Shengming - ARS" userId="37bd5b25-7571-49cb-bfc8-588a18706c35" providerId="ADAL" clId="{0C7B988C-720C-4C6E-980C-A61F32C8567C}" dt="2020-09-08T23:14:14.367" v="1247" actId="255"/>
          <ac:spMkLst>
            <pc:docMk/>
            <pc:sldMk cId="756760252" sldId="269"/>
            <ac:spMk id="26" creationId="{953867B5-0063-412C-AB57-85555BE8722D}"/>
          </ac:spMkLst>
        </pc:spChg>
        <pc:spChg chg="add mod">
          <ac:chgData name="Yang, Shengming - ARS" userId="37bd5b25-7571-49cb-bfc8-588a18706c35" providerId="ADAL" clId="{0C7B988C-720C-4C6E-980C-A61F32C8567C}" dt="2020-09-08T23:14:14.367" v="1247" actId="255"/>
          <ac:spMkLst>
            <pc:docMk/>
            <pc:sldMk cId="756760252" sldId="269"/>
            <ac:spMk id="28" creationId="{54941573-D7D8-4BA9-89E4-0A16EC849433}"/>
          </ac:spMkLst>
        </pc:spChg>
        <pc:spChg chg="add mod">
          <ac:chgData name="Yang, Shengming - ARS" userId="37bd5b25-7571-49cb-bfc8-588a18706c35" providerId="ADAL" clId="{0C7B988C-720C-4C6E-980C-A61F32C8567C}" dt="2020-09-08T23:14:14.367" v="1247" actId="255"/>
          <ac:spMkLst>
            <pc:docMk/>
            <pc:sldMk cId="756760252" sldId="269"/>
            <ac:spMk id="30" creationId="{8CD5A2C9-9F67-4657-8A2C-DBE0C68E0379}"/>
          </ac:spMkLst>
        </pc:spChg>
        <pc:spChg chg="add mod">
          <ac:chgData name="Yang, Shengming - ARS" userId="37bd5b25-7571-49cb-bfc8-588a18706c35" providerId="ADAL" clId="{0C7B988C-720C-4C6E-980C-A61F32C8567C}" dt="2020-09-08T23:14:14.367" v="1247" actId="255"/>
          <ac:spMkLst>
            <pc:docMk/>
            <pc:sldMk cId="756760252" sldId="269"/>
            <ac:spMk id="34" creationId="{E9BEF492-16D1-40E8-929C-5B25FD50917E}"/>
          </ac:spMkLst>
        </pc:spChg>
        <pc:spChg chg="add mod">
          <ac:chgData name="Yang, Shengming - ARS" userId="37bd5b25-7571-49cb-bfc8-588a18706c35" providerId="ADAL" clId="{0C7B988C-720C-4C6E-980C-A61F32C8567C}" dt="2020-09-10T22:08:06.836" v="1435" actId="20577"/>
          <ac:spMkLst>
            <pc:docMk/>
            <pc:sldMk cId="756760252" sldId="269"/>
            <ac:spMk id="35" creationId="{85555F22-F01D-4632-A9C3-FCD8FFFF2131}"/>
          </ac:spMkLst>
        </pc:spChg>
        <pc:spChg chg="add mod">
          <ac:chgData name="Yang, Shengming - ARS" userId="37bd5b25-7571-49cb-bfc8-588a18706c35" providerId="ADAL" clId="{0C7B988C-720C-4C6E-980C-A61F32C8567C}" dt="2020-09-08T22:23:55.016" v="1173" actId="1035"/>
          <ac:spMkLst>
            <pc:docMk/>
            <pc:sldMk cId="756760252" sldId="269"/>
            <ac:spMk id="36" creationId="{C41C8717-B777-429B-AB5C-D333D3EFF624}"/>
          </ac:spMkLst>
        </pc:spChg>
        <pc:spChg chg="add del">
          <ac:chgData name="Yang, Shengming - ARS" userId="37bd5b25-7571-49cb-bfc8-588a18706c35" providerId="ADAL" clId="{0C7B988C-720C-4C6E-980C-A61F32C8567C}" dt="2020-09-08T22:13:28.560" v="956" actId="478"/>
          <ac:spMkLst>
            <pc:docMk/>
            <pc:sldMk cId="756760252" sldId="269"/>
            <ac:spMk id="37" creationId="{886C1A4D-065D-414C-A40A-B972AD31BFF2}"/>
          </ac:spMkLst>
        </pc:spChg>
        <pc:spChg chg="add del mod">
          <ac:chgData name="Yang, Shengming - ARS" userId="37bd5b25-7571-49cb-bfc8-588a18706c35" providerId="ADAL" clId="{0C7B988C-720C-4C6E-980C-A61F32C8567C}" dt="2020-09-08T22:13:34.639" v="958" actId="478"/>
          <ac:spMkLst>
            <pc:docMk/>
            <pc:sldMk cId="756760252" sldId="269"/>
            <ac:spMk id="38" creationId="{432AD479-DEFB-4A4D-A61D-232F59E2A35D}"/>
          </ac:spMkLst>
        </pc:spChg>
        <pc:spChg chg="add del">
          <ac:chgData name="Yang, Shengming - ARS" userId="37bd5b25-7571-49cb-bfc8-588a18706c35" providerId="ADAL" clId="{0C7B988C-720C-4C6E-980C-A61F32C8567C}" dt="2020-09-08T22:13:26.338" v="955" actId="478"/>
          <ac:spMkLst>
            <pc:docMk/>
            <pc:sldMk cId="756760252" sldId="269"/>
            <ac:spMk id="39" creationId="{4F4EB27E-E03E-4E95-80FD-8586ABB9067B}"/>
          </ac:spMkLst>
        </pc:spChg>
        <pc:spChg chg="add mod">
          <ac:chgData name="Yang, Shengming - ARS" userId="37bd5b25-7571-49cb-bfc8-588a18706c35" providerId="ADAL" clId="{0C7B988C-720C-4C6E-980C-A61F32C8567C}" dt="2020-09-08T22:32:56.805" v="1176"/>
          <ac:spMkLst>
            <pc:docMk/>
            <pc:sldMk cId="756760252" sldId="269"/>
            <ac:spMk id="40" creationId="{194B4D82-F999-4386-A482-E712159FC733}"/>
          </ac:spMkLst>
        </pc:spChg>
        <pc:spChg chg="add mod">
          <ac:chgData name="Yang, Shengming - ARS" userId="37bd5b25-7571-49cb-bfc8-588a18706c35" providerId="ADAL" clId="{0C7B988C-720C-4C6E-980C-A61F32C8567C}" dt="2020-09-08T23:14:14.367" v="1247" actId="255"/>
          <ac:spMkLst>
            <pc:docMk/>
            <pc:sldMk cId="756760252" sldId="269"/>
            <ac:spMk id="41" creationId="{9381E7D7-8F66-4E0A-BDEA-DA9E06814ACF}"/>
          </ac:spMkLst>
        </pc:spChg>
        <pc:spChg chg="add mod">
          <ac:chgData name="Yang, Shengming - ARS" userId="37bd5b25-7571-49cb-bfc8-588a18706c35" providerId="ADAL" clId="{0C7B988C-720C-4C6E-980C-A61F32C8567C}" dt="2020-09-08T23:14:14.367" v="1247" actId="255"/>
          <ac:spMkLst>
            <pc:docMk/>
            <pc:sldMk cId="756760252" sldId="269"/>
            <ac:spMk id="42" creationId="{67678BE5-DAAE-429A-B781-9C15473D8DD6}"/>
          </ac:spMkLst>
        </pc:spChg>
        <pc:spChg chg="add mod">
          <ac:chgData name="Yang, Shengming - ARS" userId="37bd5b25-7571-49cb-bfc8-588a18706c35" providerId="ADAL" clId="{0C7B988C-720C-4C6E-980C-A61F32C8567C}" dt="2020-09-08T23:14:14.367" v="1247" actId="255"/>
          <ac:spMkLst>
            <pc:docMk/>
            <pc:sldMk cId="756760252" sldId="269"/>
            <ac:spMk id="43" creationId="{C4F62490-7B7A-4DFC-9635-03E936999C82}"/>
          </ac:spMkLst>
        </pc:spChg>
        <pc:spChg chg="add mod">
          <ac:chgData name="Yang, Shengming - ARS" userId="37bd5b25-7571-49cb-bfc8-588a18706c35" providerId="ADAL" clId="{0C7B988C-720C-4C6E-980C-A61F32C8567C}" dt="2020-09-08T23:14:14.367" v="1247" actId="255"/>
          <ac:spMkLst>
            <pc:docMk/>
            <pc:sldMk cId="756760252" sldId="269"/>
            <ac:spMk id="44" creationId="{E3DC7D30-6DAE-4012-9C0B-2C3BA0D768F5}"/>
          </ac:spMkLst>
        </pc:spChg>
        <pc:spChg chg="add mod">
          <ac:chgData name="Yang, Shengming - ARS" userId="37bd5b25-7571-49cb-bfc8-588a18706c35" providerId="ADAL" clId="{0C7B988C-720C-4C6E-980C-A61F32C8567C}" dt="2020-09-08T23:14:14.367" v="1247" actId="255"/>
          <ac:spMkLst>
            <pc:docMk/>
            <pc:sldMk cId="756760252" sldId="269"/>
            <ac:spMk id="45" creationId="{DAB606C8-0A64-4578-84B4-D0A8340A88B0}"/>
          </ac:spMkLst>
        </pc:spChg>
        <pc:spChg chg="add mod">
          <ac:chgData name="Yang, Shengming - ARS" userId="37bd5b25-7571-49cb-bfc8-588a18706c35" providerId="ADAL" clId="{0C7B988C-720C-4C6E-980C-A61F32C8567C}" dt="2020-09-08T23:14:14.367" v="1247" actId="255"/>
          <ac:spMkLst>
            <pc:docMk/>
            <pc:sldMk cId="756760252" sldId="269"/>
            <ac:spMk id="46" creationId="{1960A995-10C6-4199-AC68-F440CBC3A808}"/>
          </ac:spMkLst>
        </pc:spChg>
        <pc:spChg chg="add mod">
          <ac:chgData name="Yang, Shengming - ARS" userId="37bd5b25-7571-49cb-bfc8-588a18706c35" providerId="ADAL" clId="{0C7B988C-720C-4C6E-980C-A61F32C8567C}" dt="2020-09-08T23:14:14.367" v="1247" actId="255"/>
          <ac:spMkLst>
            <pc:docMk/>
            <pc:sldMk cId="756760252" sldId="269"/>
            <ac:spMk id="47" creationId="{951777B3-E538-4004-82ED-5F87373E52BA}"/>
          </ac:spMkLst>
        </pc:spChg>
        <pc:spChg chg="add del">
          <ac:chgData name="Yang, Shengming - ARS" userId="37bd5b25-7571-49cb-bfc8-588a18706c35" providerId="ADAL" clId="{0C7B988C-720C-4C6E-980C-A61F32C8567C}" dt="2020-09-08T22:20:36.872" v="1088" actId="478"/>
          <ac:spMkLst>
            <pc:docMk/>
            <pc:sldMk cId="756760252" sldId="269"/>
            <ac:spMk id="48" creationId="{738BB7CB-7788-42E6-8364-CBD45447EB5C}"/>
          </ac:spMkLst>
        </pc:spChg>
        <pc:spChg chg="add mod">
          <ac:chgData name="Yang, Shengming - ARS" userId="37bd5b25-7571-49cb-bfc8-588a18706c35" providerId="ADAL" clId="{0C7B988C-720C-4C6E-980C-A61F32C8567C}" dt="2020-09-08T23:14:14.367" v="1247" actId="255"/>
          <ac:spMkLst>
            <pc:docMk/>
            <pc:sldMk cId="756760252" sldId="269"/>
            <ac:spMk id="49" creationId="{21F6C23D-A584-4777-B347-F1A94B13ABDE}"/>
          </ac:spMkLst>
        </pc:spChg>
        <pc:spChg chg="add mod">
          <ac:chgData name="Yang, Shengming - ARS" userId="37bd5b25-7571-49cb-bfc8-588a18706c35" providerId="ADAL" clId="{0C7B988C-720C-4C6E-980C-A61F32C8567C}" dt="2020-09-08T23:14:14.367" v="1247" actId="255"/>
          <ac:spMkLst>
            <pc:docMk/>
            <pc:sldMk cId="756760252" sldId="269"/>
            <ac:spMk id="50" creationId="{09D9B9D9-2D01-42D4-887B-7290918A2B3E}"/>
          </ac:spMkLst>
        </pc:spChg>
        <pc:spChg chg="add mod">
          <ac:chgData name="Yang, Shengming - ARS" userId="37bd5b25-7571-49cb-bfc8-588a18706c35" providerId="ADAL" clId="{0C7B988C-720C-4C6E-980C-A61F32C8567C}" dt="2020-09-08T23:14:14.367" v="1247" actId="255"/>
          <ac:spMkLst>
            <pc:docMk/>
            <pc:sldMk cId="756760252" sldId="269"/>
            <ac:spMk id="51" creationId="{779E77A9-DF83-4A32-AFC5-2945BE5A8CDA}"/>
          </ac:spMkLst>
        </pc:spChg>
        <pc:spChg chg="add mod">
          <ac:chgData name="Yang, Shengming - ARS" userId="37bd5b25-7571-49cb-bfc8-588a18706c35" providerId="ADAL" clId="{0C7B988C-720C-4C6E-980C-A61F32C8567C}" dt="2020-09-08T23:14:14.367" v="1247" actId="255"/>
          <ac:spMkLst>
            <pc:docMk/>
            <pc:sldMk cId="756760252" sldId="269"/>
            <ac:spMk id="52" creationId="{AB567856-4CAD-4441-B3B7-E9049A03DE85}"/>
          </ac:spMkLst>
        </pc:spChg>
        <pc:spChg chg="add mod">
          <ac:chgData name="Yang, Shengming - ARS" userId="37bd5b25-7571-49cb-bfc8-588a18706c35" providerId="ADAL" clId="{0C7B988C-720C-4C6E-980C-A61F32C8567C}" dt="2020-09-08T23:14:14.367" v="1247" actId="255"/>
          <ac:spMkLst>
            <pc:docMk/>
            <pc:sldMk cId="756760252" sldId="269"/>
            <ac:spMk id="53" creationId="{77F846F2-69FB-4B14-9663-E5C3F2899C1E}"/>
          </ac:spMkLst>
        </pc:spChg>
        <pc:spChg chg="add del mod">
          <ac:chgData name="Yang, Shengming - ARS" userId="37bd5b25-7571-49cb-bfc8-588a18706c35" providerId="ADAL" clId="{0C7B988C-720C-4C6E-980C-A61F32C8567C}" dt="2020-09-08T22:22:24.547" v="1100" actId="478"/>
          <ac:spMkLst>
            <pc:docMk/>
            <pc:sldMk cId="756760252" sldId="269"/>
            <ac:spMk id="54" creationId="{75299A4C-5E9C-407A-8F22-2E7C801F9927}"/>
          </ac:spMkLst>
        </pc:spChg>
        <pc:spChg chg="add mod">
          <ac:chgData name="Yang, Shengming - ARS" userId="37bd5b25-7571-49cb-bfc8-588a18706c35" providerId="ADAL" clId="{0C7B988C-720C-4C6E-980C-A61F32C8567C}" dt="2020-09-08T23:14:14.367" v="1247" actId="255"/>
          <ac:spMkLst>
            <pc:docMk/>
            <pc:sldMk cId="756760252" sldId="269"/>
            <ac:spMk id="55" creationId="{91ED5932-C96B-4018-BAAE-B83334C7D5A1}"/>
          </ac:spMkLst>
        </pc:spChg>
        <pc:spChg chg="add mod">
          <ac:chgData name="Yang, Shengming - ARS" userId="37bd5b25-7571-49cb-bfc8-588a18706c35" providerId="ADAL" clId="{0C7B988C-720C-4C6E-980C-A61F32C8567C}" dt="2020-09-08T23:14:14.367" v="1247" actId="255"/>
          <ac:spMkLst>
            <pc:docMk/>
            <pc:sldMk cId="756760252" sldId="269"/>
            <ac:spMk id="56" creationId="{40F05354-39A6-4E49-8A46-8C496000D21E}"/>
          </ac:spMkLst>
        </pc:spChg>
        <pc:spChg chg="add mod">
          <ac:chgData name="Yang, Shengming - ARS" userId="37bd5b25-7571-49cb-bfc8-588a18706c35" providerId="ADAL" clId="{0C7B988C-720C-4C6E-980C-A61F32C8567C}" dt="2020-09-08T23:14:14.367" v="1247" actId="255"/>
          <ac:spMkLst>
            <pc:docMk/>
            <pc:sldMk cId="756760252" sldId="269"/>
            <ac:spMk id="57" creationId="{2CD9B09A-304E-4955-B540-0F31647C0E1C}"/>
          </ac:spMkLst>
        </pc:spChg>
        <pc:spChg chg="add mod">
          <ac:chgData name="Yang, Shengming - ARS" userId="37bd5b25-7571-49cb-bfc8-588a18706c35" providerId="ADAL" clId="{0C7B988C-720C-4C6E-980C-A61F32C8567C}" dt="2020-09-08T23:14:14.367" v="1247" actId="255"/>
          <ac:spMkLst>
            <pc:docMk/>
            <pc:sldMk cId="756760252" sldId="269"/>
            <ac:spMk id="58" creationId="{C9995B20-D96F-4406-889E-BBE31C5AC146}"/>
          </ac:spMkLst>
        </pc:spChg>
        <pc:spChg chg="add mod">
          <ac:chgData name="Yang, Shengming - ARS" userId="37bd5b25-7571-49cb-bfc8-588a18706c35" providerId="ADAL" clId="{0C7B988C-720C-4C6E-980C-A61F32C8567C}" dt="2020-09-08T23:14:14.367" v="1247" actId="255"/>
          <ac:spMkLst>
            <pc:docMk/>
            <pc:sldMk cId="756760252" sldId="269"/>
            <ac:spMk id="59" creationId="{A6D7B839-BAD0-4D93-87A1-D59258A888FE}"/>
          </ac:spMkLst>
        </pc:spChg>
        <pc:spChg chg="add mod">
          <ac:chgData name="Yang, Shengming - ARS" userId="37bd5b25-7571-49cb-bfc8-588a18706c35" providerId="ADAL" clId="{0C7B988C-720C-4C6E-980C-A61F32C8567C}" dt="2020-09-08T23:14:14.367" v="1247" actId="255"/>
          <ac:spMkLst>
            <pc:docMk/>
            <pc:sldMk cId="756760252" sldId="269"/>
            <ac:spMk id="60" creationId="{2C40156C-03C9-4BE6-A8AB-686B10F89CF4}"/>
          </ac:spMkLst>
        </pc:spChg>
        <pc:spChg chg="add mod">
          <ac:chgData name="Yang, Shengming - ARS" userId="37bd5b25-7571-49cb-bfc8-588a18706c35" providerId="ADAL" clId="{0C7B988C-720C-4C6E-980C-A61F32C8567C}" dt="2020-09-08T23:14:14.367" v="1247" actId="255"/>
          <ac:spMkLst>
            <pc:docMk/>
            <pc:sldMk cId="756760252" sldId="269"/>
            <ac:spMk id="61" creationId="{C3D09A02-3758-4BE9-84F6-4F7DFCC4F364}"/>
          </ac:spMkLst>
        </pc:spChg>
        <pc:spChg chg="add mod">
          <ac:chgData name="Yang, Shengming - ARS" userId="37bd5b25-7571-49cb-bfc8-588a18706c35" providerId="ADAL" clId="{0C7B988C-720C-4C6E-980C-A61F32C8567C}" dt="2020-09-08T23:14:14.367" v="1247" actId="255"/>
          <ac:spMkLst>
            <pc:docMk/>
            <pc:sldMk cId="756760252" sldId="269"/>
            <ac:spMk id="62" creationId="{7DA8C580-9C6C-4056-9A75-FE3247063414}"/>
          </ac:spMkLst>
        </pc:spChg>
        <pc:spChg chg="add mod">
          <ac:chgData name="Yang, Shengming - ARS" userId="37bd5b25-7571-49cb-bfc8-588a18706c35" providerId="ADAL" clId="{0C7B988C-720C-4C6E-980C-A61F32C8567C}" dt="2020-09-09T17:23:08.411" v="1384" actId="20577"/>
          <ac:spMkLst>
            <pc:docMk/>
            <pc:sldMk cId="756760252" sldId="269"/>
            <ac:spMk id="63" creationId="{B0FB3D15-B671-41B0-9FD3-5D46464B4440}"/>
          </ac:spMkLst>
        </pc:spChg>
        <pc:graphicFrameChg chg="add del mod">
          <ac:chgData name="Yang, Shengming - ARS" userId="37bd5b25-7571-49cb-bfc8-588a18706c35" providerId="ADAL" clId="{0C7B988C-720C-4C6E-980C-A61F32C8567C}" dt="2020-09-08T21:58:33.163" v="646" actId="478"/>
          <ac:graphicFrameMkLst>
            <pc:docMk/>
            <pc:sldMk cId="756760252" sldId="269"/>
            <ac:graphicFrameMk id="18" creationId="{D628496C-C2C2-4D39-AE4F-D2700CC96BB2}"/>
          </ac:graphicFrameMkLst>
        </pc:graphicFrameChg>
        <pc:picChg chg="add del mod ord">
          <ac:chgData name="Yang, Shengming - ARS" userId="37bd5b25-7571-49cb-bfc8-588a18706c35" providerId="ADAL" clId="{0C7B988C-720C-4C6E-980C-A61F32C8567C}" dt="2020-09-08T22:10:50.324" v="892" actId="478"/>
          <ac:picMkLst>
            <pc:docMk/>
            <pc:sldMk cId="756760252" sldId="269"/>
            <ac:picMk id="19" creationId="{7D97729A-F911-4336-A63C-DD6CB1842652}"/>
          </ac:picMkLst>
        </pc:picChg>
        <pc:cxnChg chg="add mod">
          <ac:chgData name="Yang, Shengming - ARS" userId="37bd5b25-7571-49cb-bfc8-588a18706c35" providerId="ADAL" clId="{0C7B988C-720C-4C6E-980C-A61F32C8567C}" dt="2020-09-08T22:23:47.878" v="1166" actId="1076"/>
          <ac:cxnSpMkLst>
            <pc:docMk/>
            <pc:sldMk cId="756760252" sldId="269"/>
            <ac:cxnSpMk id="6" creationId="{BB397DE8-AC5F-46FB-A368-38D37B772D23}"/>
          </ac:cxnSpMkLst>
        </pc:cxnChg>
        <pc:cxnChg chg="add del mod">
          <ac:chgData name="Yang, Shengming - ARS" userId="37bd5b25-7571-49cb-bfc8-588a18706c35" providerId="ADAL" clId="{0C7B988C-720C-4C6E-980C-A61F32C8567C}" dt="2020-09-08T21:58:34.798" v="647" actId="478"/>
          <ac:cxnSpMkLst>
            <pc:docMk/>
            <pc:sldMk cId="756760252" sldId="269"/>
            <ac:cxnSpMk id="9" creationId="{BB2A420D-DCAA-40D4-AE6C-27C7FB96543E}"/>
          </ac:cxnSpMkLst>
        </pc:cxnChg>
        <pc:cxnChg chg="add mod">
          <ac:chgData name="Yang, Shengming - ARS" userId="37bd5b25-7571-49cb-bfc8-588a18706c35" providerId="ADAL" clId="{0C7B988C-720C-4C6E-980C-A61F32C8567C}" dt="2020-09-10T22:05:05.257" v="1434" actId="1038"/>
          <ac:cxnSpMkLst>
            <pc:docMk/>
            <pc:sldMk cId="756760252" sldId="269"/>
            <ac:cxnSpMk id="11" creationId="{C3074BDD-B5CE-422F-A0E8-C12C3B08190D}"/>
          </ac:cxnSpMkLst>
        </pc:cxnChg>
        <pc:cxnChg chg="add mod">
          <ac:chgData name="Yang, Shengming - ARS" userId="37bd5b25-7571-49cb-bfc8-588a18706c35" providerId="ADAL" clId="{0C7B988C-720C-4C6E-980C-A61F32C8567C}" dt="2020-09-08T22:23:47.878" v="1166" actId="1076"/>
          <ac:cxnSpMkLst>
            <pc:docMk/>
            <pc:sldMk cId="756760252" sldId="269"/>
            <ac:cxnSpMk id="14" creationId="{2AE9E22F-45CC-42CF-B106-78C0C52B3567}"/>
          </ac:cxnSpMkLst>
        </pc:cxnChg>
        <pc:cxnChg chg="add mod">
          <ac:chgData name="Yang, Shengming - ARS" userId="37bd5b25-7571-49cb-bfc8-588a18706c35" providerId="ADAL" clId="{0C7B988C-720C-4C6E-980C-A61F32C8567C}" dt="2020-09-08T22:23:47.878" v="1166" actId="1076"/>
          <ac:cxnSpMkLst>
            <pc:docMk/>
            <pc:sldMk cId="756760252" sldId="269"/>
            <ac:cxnSpMk id="25" creationId="{3404FF75-9FC3-4EE4-991E-EAAD6B7FD8B4}"/>
          </ac:cxnSpMkLst>
        </pc:cxnChg>
        <pc:cxnChg chg="add mod">
          <ac:chgData name="Yang, Shengming - ARS" userId="37bd5b25-7571-49cb-bfc8-588a18706c35" providerId="ADAL" clId="{0C7B988C-720C-4C6E-980C-A61F32C8567C}" dt="2020-09-08T22:23:47.878" v="1166" actId="1076"/>
          <ac:cxnSpMkLst>
            <pc:docMk/>
            <pc:sldMk cId="756760252" sldId="269"/>
            <ac:cxnSpMk id="27" creationId="{A0CCB32B-A7C8-45B7-ADA4-60A49503F81E}"/>
          </ac:cxnSpMkLst>
        </pc:cxnChg>
        <pc:cxnChg chg="add mod">
          <ac:chgData name="Yang, Shengming - ARS" userId="37bd5b25-7571-49cb-bfc8-588a18706c35" providerId="ADAL" clId="{0C7B988C-720C-4C6E-980C-A61F32C8567C}" dt="2020-09-08T22:23:47.878" v="1166" actId="1076"/>
          <ac:cxnSpMkLst>
            <pc:docMk/>
            <pc:sldMk cId="756760252" sldId="269"/>
            <ac:cxnSpMk id="29" creationId="{8A64DFCE-8820-47A4-A8DC-7A1A834210C4}"/>
          </ac:cxnSpMkLst>
        </pc:cxnChg>
        <pc:cxnChg chg="add mod">
          <ac:chgData name="Yang, Shengming - ARS" userId="37bd5b25-7571-49cb-bfc8-588a18706c35" providerId="ADAL" clId="{0C7B988C-720C-4C6E-980C-A61F32C8567C}" dt="2020-09-08T22:23:47.878" v="1166" actId="1076"/>
          <ac:cxnSpMkLst>
            <pc:docMk/>
            <pc:sldMk cId="756760252" sldId="269"/>
            <ac:cxnSpMk id="31" creationId="{5AC12A68-80A6-4706-82EF-136AE906FF84}"/>
          </ac:cxnSpMkLst>
        </pc:cxnChg>
      </pc:sldChg>
      <pc:sldChg chg="addSp delSp modSp add">
        <pc:chgData name="Yang, Shengming - ARS" userId="37bd5b25-7571-49cb-bfc8-588a18706c35" providerId="ADAL" clId="{0C7B988C-720C-4C6E-980C-A61F32C8567C}" dt="2020-09-09T17:23:21.149" v="1386" actId="20577"/>
        <pc:sldMkLst>
          <pc:docMk/>
          <pc:sldMk cId="271007347" sldId="270"/>
        </pc:sldMkLst>
        <pc:spChg chg="del">
          <ac:chgData name="Yang, Shengming - ARS" userId="37bd5b25-7571-49cb-bfc8-588a18706c35" providerId="ADAL" clId="{0C7B988C-720C-4C6E-980C-A61F32C8567C}" dt="2020-09-09T16:47:16.373" v="1267" actId="478"/>
          <ac:spMkLst>
            <pc:docMk/>
            <pc:sldMk cId="271007347" sldId="270"/>
            <ac:spMk id="2" creationId="{9AE3A1EF-0FD1-4D68-BB0E-5E78D0C0BCFF}"/>
          </ac:spMkLst>
        </pc:spChg>
        <pc:spChg chg="del">
          <ac:chgData name="Yang, Shengming - ARS" userId="37bd5b25-7571-49cb-bfc8-588a18706c35" providerId="ADAL" clId="{0C7B988C-720C-4C6E-980C-A61F32C8567C}" dt="2020-09-09T16:47:16.373" v="1267" actId="478"/>
          <ac:spMkLst>
            <pc:docMk/>
            <pc:sldMk cId="271007347" sldId="270"/>
            <ac:spMk id="3" creationId="{8CCAC450-A917-4DAF-A01C-1EE6E73A8F8A}"/>
          </ac:spMkLst>
        </pc:spChg>
        <pc:spChg chg="add mod">
          <ac:chgData name="Yang, Shengming - ARS" userId="37bd5b25-7571-49cb-bfc8-588a18706c35" providerId="ADAL" clId="{0C7B988C-720C-4C6E-980C-A61F32C8567C}" dt="2020-09-09T17:23:21.149" v="1386" actId="20577"/>
          <ac:spMkLst>
            <pc:docMk/>
            <pc:sldMk cId="271007347" sldId="270"/>
            <ac:spMk id="5" creationId="{737DE03B-6080-4934-89D1-CDEAF518CDAF}"/>
          </ac:spMkLst>
        </pc:spChg>
        <pc:picChg chg="add del mod modCrop">
          <ac:chgData name="Yang, Shengming - ARS" userId="37bd5b25-7571-49cb-bfc8-588a18706c35" providerId="ADAL" clId="{0C7B988C-720C-4C6E-980C-A61F32C8567C}" dt="2020-09-09T17:22:24.578" v="1376"/>
          <ac:picMkLst>
            <pc:docMk/>
            <pc:sldMk cId="271007347" sldId="270"/>
            <ac:picMk id="4" creationId="{786348E2-3483-4D15-93F0-07DABFDA9492}"/>
          </ac:picMkLst>
        </pc:picChg>
      </pc:sldChg>
      <pc:sldChg chg="addSp delSp modSp add">
        <pc:chgData name="Yang, Shengming - ARS" userId="37bd5b25-7571-49cb-bfc8-588a18706c35" providerId="ADAL" clId="{0C7B988C-720C-4C6E-980C-A61F32C8567C}" dt="2020-09-09T18:27:07.825" v="1431" actId="1076"/>
        <pc:sldMkLst>
          <pc:docMk/>
          <pc:sldMk cId="950368545" sldId="271"/>
        </pc:sldMkLst>
        <pc:spChg chg="del">
          <ac:chgData name="Yang, Shengming - ARS" userId="37bd5b25-7571-49cb-bfc8-588a18706c35" providerId="ADAL" clId="{0C7B988C-720C-4C6E-980C-A61F32C8567C}" dt="2020-09-09T18:23:39.061" v="1388" actId="478"/>
          <ac:spMkLst>
            <pc:docMk/>
            <pc:sldMk cId="950368545" sldId="271"/>
            <ac:spMk id="2" creationId="{F605B79B-87A3-43CC-930B-FAB1C99B8570}"/>
          </ac:spMkLst>
        </pc:spChg>
        <pc:spChg chg="del">
          <ac:chgData name="Yang, Shengming - ARS" userId="37bd5b25-7571-49cb-bfc8-588a18706c35" providerId="ADAL" clId="{0C7B988C-720C-4C6E-980C-A61F32C8567C}" dt="2020-09-09T18:23:39.061" v="1388" actId="478"/>
          <ac:spMkLst>
            <pc:docMk/>
            <pc:sldMk cId="950368545" sldId="271"/>
            <ac:spMk id="3" creationId="{12ADC7EA-04C4-405A-BD46-3F50F788CDC0}"/>
          </ac:spMkLst>
        </pc:spChg>
        <pc:spChg chg="add del mod">
          <ac:chgData name="Yang, Shengming - ARS" userId="37bd5b25-7571-49cb-bfc8-588a18706c35" providerId="ADAL" clId="{0C7B988C-720C-4C6E-980C-A61F32C8567C}" dt="2020-09-09T18:25:38.981" v="1411" actId="478"/>
          <ac:spMkLst>
            <pc:docMk/>
            <pc:sldMk cId="950368545" sldId="271"/>
            <ac:spMk id="4" creationId="{F68A678B-C9E8-44A3-A477-06FFE67C2572}"/>
          </ac:spMkLst>
        </pc:spChg>
        <pc:picChg chg="add mod modCrop">
          <ac:chgData name="Yang, Shengming - ARS" userId="37bd5b25-7571-49cb-bfc8-588a18706c35" providerId="ADAL" clId="{0C7B988C-720C-4C6E-980C-A61F32C8567C}" dt="2020-09-09T18:27:07.825" v="1431" actId="1076"/>
          <ac:picMkLst>
            <pc:docMk/>
            <pc:sldMk cId="950368545" sldId="271"/>
            <ac:picMk id="5" creationId="{5045640F-C675-4018-B138-8E8571C68CB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1E984D-C981-46B2-8290-1B615049D9D1}" type="datetimeFigureOut">
              <a:rPr lang="en-US" smtClean="0"/>
              <a:t>2/10/2021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338C7B-44E1-4587-95F2-46F3C654E623}" type="slidenum">
              <a:rPr lang="en-US" smtClean="0"/>
              <a:t>‹#›</a:t>
            </a:fld>
            <a:endParaRPr lang="en-US"/>
          </a:p>
        </p:txBody>
      </p:sp>
    </p:spTree>
    <p:extLst>
      <p:ext uri="{BB962C8B-B14F-4D97-AF65-F5344CB8AC3E}">
        <p14:creationId xmlns:p14="http://schemas.microsoft.com/office/powerpoint/2010/main" val="16979984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30000" dirty="0"/>
              <a:t>A</a:t>
            </a:r>
          </a:p>
        </p:txBody>
      </p:sp>
      <p:sp>
        <p:nvSpPr>
          <p:cNvPr id="4" name="Slide Number Placeholder 3"/>
          <p:cNvSpPr>
            <a:spLocks noGrp="1"/>
          </p:cNvSpPr>
          <p:nvPr>
            <p:ph type="sldNum" sz="quarter" idx="5"/>
          </p:nvPr>
        </p:nvSpPr>
        <p:spPr/>
        <p:txBody>
          <a:bodyPr/>
          <a:lstStyle/>
          <a:p>
            <a:fld id="{9A338C7B-44E1-4587-95F2-46F3C654E623}" type="slidenum">
              <a:rPr lang="en-US" smtClean="0"/>
              <a:t>1</a:t>
            </a:fld>
            <a:endParaRPr lang="en-US"/>
          </a:p>
        </p:txBody>
      </p:sp>
    </p:spTree>
    <p:extLst>
      <p:ext uri="{BB962C8B-B14F-4D97-AF65-F5344CB8AC3E}">
        <p14:creationId xmlns:p14="http://schemas.microsoft.com/office/powerpoint/2010/main" val="1112512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E1</a:t>
            </a:r>
          </a:p>
        </p:txBody>
      </p:sp>
      <p:sp>
        <p:nvSpPr>
          <p:cNvPr id="4" name="Slide Number Placeholder 3"/>
          <p:cNvSpPr>
            <a:spLocks noGrp="1"/>
          </p:cNvSpPr>
          <p:nvPr>
            <p:ph type="sldNum" sz="quarter" idx="5"/>
          </p:nvPr>
        </p:nvSpPr>
        <p:spPr/>
        <p:txBody>
          <a:bodyPr/>
          <a:lstStyle/>
          <a:p>
            <a:fld id="{9A338C7B-44E1-4587-95F2-46F3C654E623}" type="slidenum">
              <a:rPr lang="en-US" smtClean="0"/>
              <a:t>2</a:t>
            </a:fld>
            <a:endParaRPr lang="en-US"/>
          </a:p>
        </p:txBody>
      </p:sp>
    </p:spTree>
    <p:extLst>
      <p:ext uri="{BB962C8B-B14F-4D97-AF65-F5344CB8AC3E}">
        <p14:creationId xmlns:p14="http://schemas.microsoft.com/office/powerpoint/2010/main" val="4003322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A</a:t>
            </a:r>
          </a:p>
        </p:txBody>
      </p:sp>
      <p:sp>
        <p:nvSpPr>
          <p:cNvPr id="4" name="Slide Number Placeholder 3"/>
          <p:cNvSpPr>
            <a:spLocks noGrp="1"/>
          </p:cNvSpPr>
          <p:nvPr>
            <p:ph type="sldNum" sz="quarter" idx="5"/>
          </p:nvPr>
        </p:nvSpPr>
        <p:spPr/>
        <p:txBody>
          <a:bodyPr/>
          <a:lstStyle/>
          <a:p>
            <a:fld id="{9A338C7B-44E1-4587-95F2-46F3C654E623}" type="slidenum">
              <a:rPr lang="en-US" smtClean="0"/>
              <a:t>3</a:t>
            </a:fld>
            <a:endParaRPr lang="en-US"/>
          </a:p>
        </p:txBody>
      </p:sp>
    </p:spTree>
    <p:extLst>
      <p:ext uri="{BB962C8B-B14F-4D97-AF65-F5344CB8AC3E}">
        <p14:creationId xmlns:p14="http://schemas.microsoft.com/office/powerpoint/2010/main" val="3327768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 cycles for HvPTOX</a:t>
            </a:r>
          </a:p>
        </p:txBody>
      </p:sp>
      <p:sp>
        <p:nvSpPr>
          <p:cNvPr id="4" name="Slide Number Placeholder 3"/>
          <p:cNvSpPr>
            <a:spLocks noGrp="1"/>
          </p:cNvSpPr>
          <p:nvPr>
            <p:ph type="sldNum" sz="quarter" idx="5"/>
          </p:nvPr>
        </p:nvSpPr>
        <p:spPr/>
        <p:txBody>
          <a:bodyPr/>
          <a:lstStyle/>
          <a:p>
            <a:fld id="{9A338C7B-44E1-4587-95F2-46F3C654E623}" type="slidenum">
              <a:rPr lang="en-US" smtClean="0"/>
              <a:t>4</a:t>
            </a:fld>
            <a:endParaRPr lang="en-US"/>
          </a:p>
        </p:txBody>
      </p:sp>
    </p:spTree>
    <p:extLst>
      <p:ext uri="{BB962C8B-B14F-4D97-AF65-F5344CB8AC3E}">
        <p14:creationId xmlns:p14="http://schemas.microsoft.com/office/powerpoint/2010/main" val="22615703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6A414-9705-4B62-8036-6A0578AB78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551812E-2073-4243-B471-ADD4A72C91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41CFF26-B5C0-4F69-95E6-AC0DB42E2E22}"/>
              </a:ext>
            </a:extLst>
          </p:cNvPr>
          <p:cNvSpPr>
            <a:spLocks noGrp="1"/>
          </p:cNvSpPr>
          <p:nvPr>
            <p:ph type="dt" sz="half" idx="10"/>
          </p:nvPr>
        </p:nvSpPr>
        <p:spPr/>
        <p:txBody>
          <a:bodyPr/>
          <a:lstStyle/>
          <a:p>
            <a:fld id="{33522420-3583-4B94-A3B0-B1D47B473C21}" type="datetimeFigureOut">
              <a:rPr lang="en-US" smtClean="0"/>
              <a:t>2/10/2021</a:t>
            </a:fld>
            <a:endParaRPr lang="en-US"/>
          </a:p>
        </p:txBody>
      </p:sp>
      <p:sp>
        <p:nvSpPr>
          <p:cNvPr id="5" name="Footer Placeholder 4">
            <a:extLst>
              <a:ext uri="{FF2B5EF4-FFF2-40B4-BE49-F238E27FC236}">
                <a16:creationId xmlns:a16="http://schemas.microsoft.com/office/drawing/2014/main" id="{19AE4DC3-7ECC-40A9-AB83-D890BDF5CB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6B0B8F-2C97-481A-8EFA-5A1508127AA0}"/>
              </a:ext>
            </a:extLst>
          </p:cNvPr>
          <p:cNvSpPr>
            <a:spLocks noGrp="1"/>
          </p:cNvSpPr>
          <p:nvPr>
            <p:ph type="sldNum" sz="quarter" idx="12"/>
          </p:nvPr>
        </p:nvSpPr>
        <p:spPr/>
        <p:txBody>
          <a:bodyPr/>
          <a:lstStyle/>
          <a:p>
            <a:fld id="{867A9E53-0134-4D2B-B48F-997CA88D929A}" type="slidenum">
              <a:rPr lang="en-US" smtClean="0"/>
              <a:t>‹#›</a:t>
            </a:fld>
            <a:endParaRPr lang="en-US"/>
          </a:p>
        </p:txBody>
      </p:sp>
    </p:spTree>
    <p:extLst>
      <p:ext uri="{BB962C8B-B14F-4D97-AF65-F5344CB8AC3E}">
        <p14:creationId xmlns:p14="http://schemas.microsoft.com/office/powerpoint/2010/main" val="368930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2F658-990D-4EE1-B4C4-7978977FD9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6C5DC4D-9498-4405-B8D8-68180EDE88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0160F5-C317-4392-BB8C-A79C097CB658}"/>
              </a:ext>
            </a:extLst>
          </p:cNvPr>
          <p:cNvSpPr>
            <a:spLocks noGrp="1"/>
          </p:cNvSpPr>
          <p:nvPr>
            <p:ph type="dt" sz="half" idx="10"/>
          </p:nvPr>
        </p:nvSpPr>
        <p:spPr/>
        <p:txBody>
          <a:bodyPr/>
          <a:lstStyle/>
          <a:p>
            <a:fld id="{33522420-3583-4B94-A3B0-B1D47B473C21}" type="datetimeFigureOut">
              <a:rPr lang="en-US" smtClean="0"/>
              <a:t>2/10/2021</a:t>
            </a:fld>
            <a:endParaRPr lang="en-US"/>
          </a:p>
        </p:txBody>
      </p:sp>
      <p:sp>
        <p:nvSpPr>
          <p:cNvPr id="5" name="Footer Placeholder 4">
            <a:extLst>
              <a:ext uri="{FF2B5EF4-FFF2-40B4-BE49-F238E27FC236}">
                <a16:creationId xmlns:a16="http://schemas.microsoft.com/office/drawing/2014/main" id="{3B3BA268-01DF-43EB-942C-5424779D2A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4BF404-9DDF-4774-B366-83D5DFDFC549}"/>
              </a:ext>
            </a:extLst>
          </p:cNvPr>
          <p:cNvSpPr>
            <a:spLocks noGrp="1"/>
          </p:cNvSpPr>
          <p:nvPr>
            <p:ph type="sldNum" sz="quarter" idx="12"/>
          </p:nvPr>
        </p:nvSpPr>
        <p:spPr/>
        <p:txBody>
          <a:bodyPr/>
          <a:lstStyle/>
          <a:p>
            <a:fld id="{867A9E53-0134-4D2B-B48F-997CA88D929A}" type="slidenum">
              <a:rPr lang="en-US" smtClean="0"/>
              <a:t>‹#›</a:t>
            </a:fld>
            <a:endParaRPr lang="en-US"/>
          </a:p>
        </p:txBody>
      </p:sp>
    </p:spTree>
    <p:extLst>
      <p:ext uri="{BB962C8B-B14F-4D97-AF65-F5344CB8AC3E}">
        <p14:creationId xmlns:p14="http://schemas.microsoft.com/office/powerpoint/2010/main" val="1911830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66E49-B539-409F-B572-885377F9BFB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062A843-F0F2-405A-BDD1-388D694C75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BA77F3-9A78-44EB-8E78-DF1D4F9E6103}"/>
              </a:ext>
            </a:extLst>
          </p:cNvPr>
          <p:cNvSpPr>
            <a:spLocks noGrp="1"/>
          </p:cNvSpPr>
          <p:nvPr>
            <p:ph type="dt" sz="half" idx="10"/>
          </p:nvPr>
        </p:nvSpPr>
        <p:spPr/>
        <p:txBody>
          <a:bodyPr/>
          <a:lstStyle/>
          <a:p>
            <a:fld id="{33522420-3583-4B94-A3B0-B1D47B473C21}" type="datetimeFigureOut">
              <a:rPr lang="en-US" smtClean="0"/>
              <a:t>2/10/2021</a:t>
            </a:fld>
            <a:endParaRPr lang="en-US"/>
          </a:p>
        </p:txBody>
      </p:sp>
      <p:sp>
        <p:nvSpPr>
          <p:cNvPr id="5" name="Footer Placeholder 4">
            <a:extLst>
              <a:ext uri="{FF2B5EF4-FFF2-40B4-BE49-F238E27FC236}">
                <a16:creationId xmlns:a16="http://schemas.microsoft.com/office/drawing/2014/main" id="{3954B663-BFDC-4C8E-8502-E190B4E00C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59FF58-8FE7-4E5E-8A12-865E313854EE}"/>
              </a:ext>
            </a:extLst>
          </p:cNvPr>
          <p:cNvSpPr>
            <a:spLocks noGrp="1"/>
          </p:cNvSpPr>
          <p:nvPr>
            <p:ph type="sldNum" sz="quarter" idx="12"/>
          </p:nvPr>
        </p:nvSpPr>
        <p:spPr/>
        <p:txBody>
          <a:bodyPr/>
          <a:lstStyle/>
          <a:p>
            <a:fld id="{867A9E53-0134-4D2B-B48F-997CA88D929A}" type="slidenum">
              <a:rPr lang="en-US" smtClean="0"/>
              <a:t>‹#›</a:t>
            </a:fld>
            <a:endParaRPr lang="en-US"/>
          </a:p>
        </p:txBody>
      </p:sp>
    </p:spTree>
    <p:extLst>
      <p:ext uri="{BB962C8B-B14F-4D97-AF65-F5344CB8AC3E}">
        <p14:creationId xmlns:p14="http://schemas.microsoft.com/office/powerpoint/2010/main" val="89811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B4128-907D-401B-A2B0-56CBCC5B4F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2DFCD98-6B63-41FC-82D6-5D879BEE389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4D0035D-EB8A-48A5-A59E-025F05FDC9B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960BBB-C0D7-4C66-AB61-07D2F1F0048F}"/>
              </a:ext>
            </a:extLst>
          </p:cNvPr>
          <p:cNvSpPr>
            <a:spLocks noGrp="1"/>
          </p:cNvSpPr>
          <p:nvPr>
            <p:ph type="dt" sz="half" idx="10"/>
          </p:nvPr>
        </p:nvSpPr>
        <p:spPr/>
        <p:txBody>
          <a:bodyPr/>
          <a:lstStyle/>
          <a:p>
            <a:fld id="{33522420-3583-4B94-A3B0-B1D47B473C21}" type="datetimeFigureOut">
              <a:rPr lang="en-US" smtClean="0"/>
              <a:t>2/10/2021</a:t>
            </a:fld>
            <a:endParaRPr lang="en-US"/>
          </a:p>
        </p:txBody>
      </p:sp>
      <p:sp>
        <p:nvSpPr>
          <p:cNvPr id="6" name="Footer Placeholder 5">
            <a:extLst>
              <a:ext uri="{FF2B5EF4-FFF2-40B4-BE49-F238E27FC236}">
                <a16:creationId xmlns:a16="http://schemas.microsoft.com/office/drawing/2014/main" id="{34878B14-945D-4FC6-B9D1-4A48F36A83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F67F95-C054-4599-9D2F-D54168F6464F}"/>
              </a:ext>
            </a:extLst>
          </p:cNvPr>
          <p:cNvSpPr>
            <a:spLocks noGrp="1"/>
          </p:cNvSpPr>
          <p:nvPr>
            <p:ph type="sldNum" sz="quarter" idx="12"/>
          </p:nvPr>
        </p:nvSpPr>
        <p:spPr/>
        <p:txBody>
          <a:bodyPr/>
          <a:lstStyle/>
          <a:p>
            <a:fld id="{867A9E53-0134-4D2B-B48F-997CA88D929A}" type="slidenum">
              <a:rPr lang="en-US" smtClean="0"/>
              <a:t>‹#›</a:t>
            </a:fld>
            <a:endParaRPr lang="en-US"/>
          </a:p>
        </p:txBody>
      </p:sp>
    </p:spTree>
    <p:extLst>
      <p:ext uri="{BB962C8B-B14F-4D97-AF65-F5344CB8AC3E}">
        <p14:creationId xmlns:p14="http://schemas.microsoft.com/office/powerpoint/2010/main" val="629440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485C0-A605-4676-AA9E-E7FD172382F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539FEA3-1AE7-463C-8A8A-7F1462475D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BA78B2C-A00C-40B8-A397-187B6203E55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BDA1FA7-DECC-4F68-8EF0-6146A00FA3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5B5E632-CF2D-41D0-A240-13C25D5F44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032E59D-306E-48CF-B0C0-FCF71F896BE0}"/>
              </a:ext>
            </a:extLst>
          </p:cNvPr>
          <p:cNvSpPr>
            <a:spLocks noGrp="1"/>
          </p:cNvSpPr>
          <p:nvPr>
            <p:ph type="dt" sz="half" idx="10"/>
          </p:nvPr>
        </p:nvSpPr>
        <p:spPr/>
        <p:txBody>
          <a:bodyPr/>
          <a:lstStyle/>
          <a:p>
            <a:fld id="{33522420-3583-4B94-A3B0-B1D47B473C21}" type="datetimeFigureOut">
              <a:rPr lang="en-US" smtClean="0"/>
              <a:t>2/10/2021</a:t>
            </a:fld>
            <a:endParaRPr lang="en-US"/>
          </a:p>
        </p:txBody>
      </p:sp>
      <p:sp>
        <p:nvSpPr>
          <p:cNvPr id="8" name="Footer Placeholder 7">
            <a:extLst>
              <a:ext uri="{FF2B5EF4-FFF2-40B4-BE49-F238E27FC236}">
                <a16:creationId xmlns:a16="http://schemas.microsoft.com/office/drawing/2014/main" id="{DAFE054B-F5EB-4517-B5B9-7FCC0F4428D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CF62F52-A4B1-426A-B658-E10866C06F8C}"/>
              </a:ext>
            </a:extLst>
          </p:cNvPr>
          <p:cNvSpPr>
            <a:spLocks noGrp="1"/>
          </p:cNvSpPr>
          <p:nvPr>
            <p:ph type="sldNum" sz="quarter" idx="12"/>
          </p:nvPr>
        </p:nvSpPr>
        <p:spPr/>
        <p:txBody>
          <a:bodyPr/>
          <a:lstStyle/>
          <a:p>
            <a:fld id="{867A9E53-0134-4D2B-B48F-997CA88D929A}" type="slidenum">
              <a:rPr lang="en-US" smtClean="0"/>
              <a:t>‹#›</a:t>
            </a:fld>
            <a:endParaRPr lang="en-US"/>
          </a:p>
        </p:txBody>
      </p:sp>
    </p:spTree>
    <p:extLst>
      <p:ext uri="{BB962C8B-B14F-4D97-AF65-F5344CB8AC3E}">
        <p14:creationId xmlns:p14="http://schemas.microsoft.com/office/powerpoint/2010/main" val="966251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443C5-E896-4A8F-8353-5C0C907AEBC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36DA47B-CA21-43DC-B411-A8ED2F2156BA}"/>
              </a:ext>
            </a:extLst>
          </p:cNvPr>
          <p:cNvSpPr>
            <a:spLocks noGrp="1"/>
          </p:cNvSpPr>
          <p:nvPr>
            <p:ph type="dt" sz="half" idx="10"/>
          </p:nvPr>
        </p:nvSpPr>
        <p:spPr/>
        <p:txBody>
          <a:bodyPr/>
          <a:lstStyle/>
          <a:p>
            <a:fld id="{33522420-3583-4B94-A3B0-B1D47B473C21}" type="datetimeFigureOut">
              <a:rPr lang="en-US" smtClean="0"/>
              <a:t>2/10/2021</a:t>
            </a:fld>
            <a:endParaRPr lang="en-US"/>
          </a:p>
        </p:txBody>
      </p:sp>
      <p:sp>
        <p:nvSpPr>
          <p:cNvPr id="4" name="Footer Placeholder 3">
            <a:extLst>
              <a:ext uri="{FF2B5EF4-FFF2-40B4-BE49-F238E27FC236}">
                <a16:creationId xmlns:a16="http://schemas.microsoft.com/office/drawing/2014/main" id="{FB7BB943-FB82-4B76-BC87-E32CA84422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78610E-AA65-42E1-8B9D-9C17AF95EBB4}"/>
              </a:ext>
            </a:extLst>
          </p:cNvPr>
          <p:cNvSpPr>
            <a:spLocks noGrp="1"/>
          </p:cNvSpPr>
          <p:nvPr>
            <p:ph type="sldNum" sz="quarter" idx="12"/>
          </p:nvPr>
        </p:nvSpPr>
        <p:spPr/>
        <p:txBody>
          <a:bodyPr/>
          <a:lstStyle/>
          <a:p>
            <a:fld id="{867A9E53-0134-4D2B-B48F-997CA88D929A}" type="slidenum">
              <a:rPr lang="en-US" smtClean="0"/>
              <a:t>‹#›</a:t>
            </a:fld>
            <a:endParaRPr lang="en-US"/>
          </a:p>
        </p:txBody>
      </p:sp>
    </p:spTree>
    <p:extLst>
      <p:ext uri="{BB962C8B-B14F-4D97-AF65-F5344CB8AC3E}">
        <p14:creationId xmlns:p14="http://schemas.microsoft.com/office/powerpoint/2010/main" val="2617175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7BB422-F97D-4D6D-9172-7F45325B6D65}"/>
              </a:ext>
            </a:extLst>
          </p:cNvPr>
          <p:cNvSpPr>
            <a:spLocks noGrp="1"/>
          </p:cNvSpPr>
          <p:nvPr>
            <p:ph type="dt" sz="half" idx="10"/>
          </p:nvPr>
        </p:nvSpPr>
        <p:spPr/>
        <p:txBody>
          <a:bodyPr/>
          <a:lstStyle/>
          <a:p>
            <a:fld id="{33522420-3583-4B94-A3B0-B1D47B473C21}" type="datetimeFigureOut">
              <a:rPr lang="en-US" smtClean="0"/>
              <a:t>2/10/2021</a:t>
            </a:fld>
            <a:endParaRPr lang="en-US"/>
          </a:p>
        </p:txBody>
      </p:sp>
      <p:sp>
        <p:nvSpPr>
          <p:cNvPr id="3" name="Footer Placeholder 2">
            <a:extLst>
              <a:ext uri="{FF2B5EF4-FFF2-40B4-BE49-F238E27FC236}">
                <a16:creationId xmlns:a16="http://schemas.microsoft.com/office/drawing/2014/main" id="{789A24BB-0C2E-416F-BA71-EC9354611F6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6305D89-28FA-4B34-86DE-9C09573111BE}"/>
              </a:ext>
            </a:extLst>
          </p:cNvPr>
          <p:cNvSpPr>
            <a:spLocks noGrp="1"/>
          </p:cNvSpPr>
          <p:nvPr>
            <p:ph type="sldNum" sz="quarter" idx="12"/>
          </p:nvPr>
        </p:nvSpPr>
        <p:spPr/>
        <p:txBody>
          <a:bodyPr/>
          <a:lstStyle/>
          <a:p>
            <a:fld id="{867A9E53-0134-4D2B-B48F-997CA88D929A}" type="slidenum">
              <a:rPr lang="en-US" smtClean="0"/>
              <a:t>‹#›</a:t>
            </a:fld>
            <a:endParaRPr lang="en-US"/>
          </a:p>
        </p:txBody>
      </p:sp>
    </p:spTree>
    <p:extLst>
      <p:ext uri="{BB962C8B-B14F-4D97-AF65-F5344CB8AC3E}">
        <p14:creationId xmlns:p14="http://schemas.microsoft.com/office/powerpoint/2010/main" val="212921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4C3F1-3A1F-4EA8-BFC5-32C1FD9AEF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186E6CB-E403-423D-B867-6C4911FA56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AB223A7-BB26-4C42-8B1C-2E5B4A8A33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CB9211-8A5A-4725-9865-0FE4C648D6F7}"/>
              </a:ext>
            </a:extLst>
          </p:cNvPr>
          <p:cNvSpPr>
            <a:spLocks noGrp="1"/>
          </p:cNvSpPr>
          <p:nvPr>
            <p:ph type="dt" sz="half" idx="10"/>
          </p:nvPr>
        </p:nvSpPr>
        <p:spPr/>
        <p:txBody>
          <a:bodyPr/>
          <a:lstStyle/>
          <a:p>
            <a:fld id="{33522420-3583-4B94-A3B0-B1D47B473C21}" type="datetimeFigureOut">
              <a:rPr lang="en-US" smtClean="0"/>
              <a:t>2/10/2021</a:t>
            </a:fld>
            <a:endParaRPr lang="en-US"/>
          </a:p>
        </p:txBody>
      </p:sp>
      <p:sp>
        <p:nvSpPr>
          <p:cNvPr id="6" name="Footer Placeholder 5">
            <a:extLst>
              <a:ext uri="{FF2B5EF4-FFF2-40B4-BE49-F238E27FC236}">
                <a16:creationId xmlns:a16="http://schemas.microsoft.com/office/drawing/2014/main" id="{A918B798-A84C-4B2D-94F3-DE53DBEFFF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35DEB4-92ED-478E-8EC8-05992A69E359}"/>
              </a:ext>
            </a:extLst>
          </p:cNvPr>
          <p:cNvSpPr>
            <a:spLocks noGrp="1"/>
          </p:cNvSpPr>
          <p:nvPr>
            <p:ph type="sldNum" sz="quarter" idx="12"/>
          </p:nvPr>
        </p:nvSpPr>
        <p:spPr/>
        <p:txBody>
          <a:bodyPr/>
          <a:lstStyle/>
          <a:p>
            <a:fld id="{867A9E53-0134-4D2B-B48F-997CA88D929A}" type="slidenum">
              <a:rPr lang="en-US" smtClean="0"/>
              <a:t>‹#›</a:t>
            </a:fld>
            <a:endParaRPr lang="en-US"/>
          </a:p>
        </p:txBody>
      </p:sp>
    </p:spTree>
    <p:extLst>
      <p:ext uri="{BB962C8B-B14F-4D97-AF65-F5344CB8AC3E}">
        <p14:creationId xmlns:p14="http://schemas.microsoft.com/office/powerpoint/2010/main" val="4107128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E3D1C-6C1D-4613-8452-07590795CE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B4D421-9985-453D-B87A-09ACC32CDA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A619250-9E1F-4C24-A855-8E4169A23F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8543AF-97CF-4F64-8280-8A5D12A81CAD}"/>
              </a:ext>
            </a:extLst>
          </p:cNvPr>
          <p:cNvSpPr>
            <a:spLocks noGrp="1"/>
          </p:cNvSpPr>
          <p:nvPr>
            <p:ph type="dt" sz="half" idx="10"/>
          </p:nvPr>
        </p:nvSpPr>
        <p:spPr/>
        <p:txBody>
          <a:bodyPr/>
          <a:lstStyle/>
          <a:p>
            <a:fld id="{33522420-3583-4B94-A3B0-B1D47B473C21}" type="datetimeFigureOut">
              <a:rPr lang="en-US" smtClean="0"/>
              <a:t>2/10/2021</a:t>
            </a:fld>
            <a:endParaRPr lang="en-US"/>
          </a:p>
        </p:txBody>
      </p:sp>
      <p:sp>
        <p:nvSpPr>
          <p:cNvPr id="6" name="Footer Placeholder 5">
            <a:extLst>
              <a:ext uri="{FF2B5EF4-FFF2-40B4-BE49-F238E27FC236}">
                <a16:creationId xmlns:a16="http://schemas.microsoft.com/office/drawing/2014/main" id="{DF5E8706-F480-4864-9A73-DC42538480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C9C338-4920-4B7C-A329-158D4941E04F}"/>
              </a:ext>
            </a:extLst>
          </p:cNvPr>
          <p:cNvSpPr>
            <a:spLocks noGrp="1"/>
          </p:cNvSpPr>
          <p:nvPr>
            <p:ph type="sldNum" sz="quarter" idx="12"/>
          </p:nvPr>
        </p:nvSpPr>
        <p:spPr/>
        <p:txBody>
          <a:bodyPr/>
          <a:lstStyle/>
          <a:p>
            <a:fld id="{867A9E53-0134-4D2B-B48F-997CA88D929A}" type="slidenum">
              <a:rPr lang="en-US" smtClean="0"/>
              <a:t>‹#›</a:t>
            </a:fld>
            <a:endParaRPr lang="en-US"/>
          </a:p>
        </p:txBody>
      </p:sp>
    </p:spTree>
    <p:extLst>
      <p:ext uri="{BB962C8B-B14F-4D97-AF65-F5344CB8AC3E}">
        <p14:creationId xmlns:p14="http://schemas.microsoft.com/office/powerpoint/2010/main" val="590830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7F047-AEE8-4602-B5CC-872C2830E07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B3FABF8-80DF-426A-AD8F-86FDB1CF371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354FA5-B74B-4631-8690-BB823AA9BDCF}"/>
              </a:ext>
            </a:extLst>
          </p:cNvPr>
          <p:cNvSpPr>
            <a:spLocks noGrp="1"/>
          </p:cNvSpPr>
          <p:nvPr>
            <p:ph type="dt" sz="half" idx="10"/>
          </p:nvPr>
        </p:nvSpPr>
        <p:spPr/>
        <p:txBody>
          <a:bodyPr/>
          <a:lstStyle/>
          <a:p>
            <a:fld id="{33522420-3583-4B94-A3B0-B1D47B473C21}" type="datetimeFigureOut">
              <a:rPr lang="en-US" smtClean="0"/>
              <a:t>2/10/2021</a:t>
            </a:fld>
            <a:endParaRPr lang="en-US"/>
          </a:p>
        </p:txBody>
      </p:sp>
      <p:sp>
        <p:nvSpPr>
          <p:cNvPr id="5" name="Footer Placeholder 4">
            <a:extLst>
              <a:ext uri="{FF2B5EF4-FFF2-40B4-BE49-F238E27FC236}">
                <a16:creationId xmlns:a16="http://schemas.microsoft.com/office/drawing/2014/main" id="{48189601-BEB6-47AA-B410-122F42D629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7F58BB-BEC1-4C36-ABF6-B30A0BF15E1C}"/>
              </a:ext>
            </a:extLst>
          </p:cNvPr>
          <p:cNvSpPr>
            <a:spLocks noGrp="1"/>
          </p:cNvSpPr>
          <p:nvPr>
            <p:ph type="sldNum" sz="quarter" idx="12"/>
          </p:nvPr>
        </p:nvSpPr>
        <p:spPr/>
        <p:txBody>
          <a:bodyPr/>
          <a:lstStyle/>
          <a:p>
            <a:fld id="{867A9E53-0134-4D2B-B48F-997CA88D929A}" type="slidenum">
              <a:rPr lang="en-US" smtClean="0"/>
              <a:t>‹#›</a:t>
            </a:fld>
            <a:endParaRPr lang="en-US"/>
          </a:p>
        </p:txBody>
      </p:sp>
    </p:spTree>
    <p:extLst>
      <p:ext uri="{BB962C8B-B14F-4D97-AF65-F5344CB8AC3E}">
        <p14:creationId xmlns:p14="http://schemas.microsoft.com/office/powerpoint/2010/main" val="271917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F71ACCB-F55C-4622-B6AB-CF69F396D89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C974044-75A2-4146-AD78-F8527924D2B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69CA17-BAB2-48CE-9956-38BEA62497A8}"/>
              </a:ext>
            </a:extLst>
          </p:cNvPr>
          <p:cNvSpPr>
            <a:spLocks noGrp="1"/>
          </p:cNvSpPr>
          <p:nvPr>
            <p:ph type="dt" sz="half" idx="10"/>
          </p:nvPr>
        </p:nvSpPr>
        <p:spPr/>
        <p:txBody>
          <a:bodyPr/>
          <a:lstStyle/>
          <a:p>
            <a:fld id="{33522420-3583-4B94-A3B0-B1D47B473C21}" type="datetimeFigureOut">
              <a:rPr lang="en-US" smtClean="0"/>
              <a:t>2/10/2021</a:t>
            </a:fld>
            <a:endParaRPr lang="en-US"/>
          </a:p>
        </p:txBody>
      </p:sp>
      <p:sp>
        <p:nvSpPr>
          <p:cNvPr id="5" name="Footer Placeholder 4">
            <a:extLst>
              <a:ext uri="{FF2B5EF4-FFF2-40B4-BE49-F238E27FC236}">
                <a16:creationId xmlns:a16="http://schemas.microsoft.com/office/drawing/2014/main" id="{77C15127-86E6-4076-9D7E-655BF2E799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689398-20A7-4ADD-B8E6-F65D23D771C0}"/>
              </a:ext>
            </a:extLst>
          </p:cNvPr>
          <p:cNvSpPr>
            <a:spLocks noGrp="1"/>
          </p:cNvSpPr>
          <p:nvPr>
            <p:ph type="sldNum" sz="quarter" idx="12"/>
          </p:nvPr>
        </p:nvSpPr>
        <p:spPr/>
        <p:txBody>
          <a:bodyPr/>
          <a:lstStyle/>
          <a:p>
            <a:fld id="{867A9E53-0134-4D2B-B48F-997CA88D929A}" type="slidenum">
              <a:rPr lang="en-US" smtClean="0"/>
              <a:t>‹#›</a:t>
            </a:fld>
            <a:endParaRPr lang="en-US"/>
          </a:p>
        </p:txBody>
      </p:sp>
    </p:spTree>
    <p:extLst>
      <p:ext uri="{BB962C8B-B14F-4D97-AF65-F5344CB8AC3E}">
        <p14:creationId xmlns:p14="http://schemas.microsoft.com/office/powerpoint/2010/main" val="230248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4458E9-23C0-4196-9CA3-1C0E5B6DE1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B94828C-25C7-41DF-957E-AA82B2E446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09630C-0C9E-4939-8140-B2DF7F11F6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522420-3583-4B94-A3B0-B1D47B473C21}" type="datetimeFigureOut">
              <a:rPr lang="en-US" smtClean="0"/>
              <a:t>2/10/2021</a:t>
            </a:fld>
            <a:endParaRPr lang="en-US"/>
          </a:p>
        </p:txBody>
      </p:sp>
      <p:sp>
        <p:nvSpPr>
          <p:cNvPr id="5" name="Footer Placeholder 4">
            <a:extLst>
              <a:ext uri="{FF2B5EF4-FFF2-40B4-BE49-F238E27FC236}">
                <a16:creationId xmlns:a16="http://schemas.microsoft.com/office/drawing/2014/main" id="{D314406A-6891-4A17-BA2C-C22BA53614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508E4CE-BA09-460E-9FD8-42F89171FE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7A9E53-0134-4D2B-B48F-997CA88D929A}" type="slidenum">
              <a:rPr lang="en-US" smtClean="0"/>
              <a:t>‹#›</a:t>
            </a:fld>
            <a:endParaRPr lang="en-US"/>
          </a:p>
        </p:txBody>
      </p:sp>
    </p:spTree>
    <p:extLst>
      <p:ext uri="{BB962C8B-B14F-4D97-AF65-F5344CB8AC3E}">
        <p14:creationId xmlns:p14="http://schemas.microsoft.com/office/powerpoint/2010/main" val="2675568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EE2E6AC-E0A4-45F1-B994-B96C4038E80B}"/>
              </a:ext>
            </a:extLst>
          </p:cNvPr>
          <p:cNvPicPr>
            <a:picLocks noChangeAspect="1"/>
          </p:cNvPicPr>
          <p:nvPr/>
        </p:nvPicPr>
        <p:blipFill rotWithShape="1">
          <a:blip r:embed="rId3"/>
          <a:srcRect t="15535" r="5858"/>
          <a:stretch/>
        </p:blipFill>
        <p:spPr>
          <a:xfrm rot="16200000">
            <a:off x="520005" y="3006041"/>
            <a:ext cx="4283222" cy="1675532"/>
          </a:xfrm>
          <a:prstGeom prst="rect">
            <a:avLst/>
          </a:prstGeom>
        </p:spPr>
      </p:pic>
      <p:pic>
        <p:nvPicPr>
          <p:cNvPr id="7" name="Picture 6">
            <a:extLst>
              <a:ext uri="{FF2B5EF4-FFF2-40B4-BE49-F238E27FC236}">
                <a16:creationId xmlns:a16="http://schemas.microsoft.com/office/drawing/2014/main" id="{0B1B0E5D-21FC-45D5-BE77-A83A76A73E3C}"/>
              </a:ext>
            </a:extLst>
          </p:cNvPr>
          <p:cNvPicPr>
            <a:picLocks noChangeAspect="1"/>
          </p:cNvPicPr>
          <p:nvPr/>
        </p:nvPicPr>
        <p:blipFill rotWithShape="1">
          <a:blip r:embed="rId4"/>
          <a:srcRect l="6589" t="2735" r="26892"/>
          <a:stretch/>
        </p:blipFill>
        <p:spPr>
          <a:xfrm flipH="1">
            <a:off x="3823696" y="1702194"/>
            <a:ext cx="2703228" cy="4283223"/>
          </a:xfrm>
          <a:prstGeom prst="rect">
            <a:avLst/>
          </a:prstGeom>
        </p:spPr>
      </p:pic>
      <p:sp>
        <p:nvSpPr>
          <p:cNvPr id="4" name="Rectangle 3">
            <a:extLst>
              <a:ext uri="{FF2B5EF4-FFF2-40B4-BE49-F238E27FC236}">
                <a16:creationId xmlns:a16="http://schemas.microsoft.com/office/drawing/2014/main" id="{57386490-3C8C-4BB8-A26E-ECC3AF2E8D32}"/>
              </a:ext>
            </a:extLst>
          </p:cNvPr>
          <p:cNvSpPr/>
          <p:nvPr/>
        </p:nvSpPr>
        <p:spPr>
          <a:xfrm>
            <a:off x="113464" y="721542"/>
            <a:ext cx="12078536" cy="584775"/>
          </a:xfrm>
          <a:prstGeom prst="rect">
            <a:avLst/>
          </a:prstGeom>
        </p:spPr>
        <p:txBody>
          <a:bodyPr wrap="square">
            <a:spAutoFit/>
          </a:bodyPr>
          <a:lstStyle/>
          <a:p>
            <a:r>
              <a:rPr lang="en-US" sz="1600" b="1" dirty="0">
                <a:latin typeface="Times New Roman" panose="02020603050405020304" pitchFamily="18" charset="0"/>
                <a:cs typeface="Times New Roman" panose="02020603050405020304" pitchFamily="18" charset="0"/>
              </a:rPr>
              <a:t>Additional Fig. 1 </a:t>
            </a:r>
            <a:r>
              <a:rPr lang="en-US" sz="1600" dirty="0">
                <a:latin typeface="Times New Roman" panose="02020603050405020304" pitchFamily="18" charset="0"/>
                <a:cs typeface="Times New Roman" panose="02020603050405020304" pitchFamily="18" charset="0"/>
              </a:rPr>
              <a:t>Phenotypic comparison between Bowman and BW397. The BW397 mutant produces white anthers (A), spike, awns and flag leaf (B).</a:t>
            </a:r>
          </a:p>
        </p:txBody>
      </p:sp>
      <p:sp>
        <p:nvSpPr>
          <p:cNvPr id="2" name="Rectangle 1">
            <a:extLst>
              <a:ext uri="{FF2B5EF4-FFF2-40B4-BE49-F238E27FC236}">
                <a16:creationId xmlns:a16="http://schemas.microsoft.com/office/drawing/2014/main" id="{75C218B0-1813-4C0C-A0C4-0A88732F8A8E}"/>
              </a:ext>
            </a:extLst>
          </p:cNvPr>
          <p:cNvSpPr/>
          <p:nvPr/>
        </p:nvSpPr>
        <p:spPr>
          <a:xfrm>
            <a:off x="1737193" y="1468084"/>
            <a:ext cx="288862" cy="307777"/>
          </a:xfrm>
          <a:prstGeom prst="rect">
            <a:avLst/>
          </a:prstGeom>
        </p:spPr>
        <p:txBody>
          <a:bodyPr wrap="none">
            <a:spAutoFit/>
          </a:bodyPr>
          <a:lstStyle/>
          <a:p>
            <a:r>
              <a:rPr lang="en-US" sz="1400" dirty="0">
                <a:cs typeface="Times New Roman" panose="02020603050405020304" pitchFamily="18" charset="0"/>
              </a:rPr>
              <a:t>A</a:t>
            </a:r>
            <a:endParaRPr lang="en-US" sz="1400" dirty="0"/>
          </a:p>
        </p:txBody>
      </p:sp>
      <p:sp>
        <p:nvSpPr>
          <p:cNvPr id="6" name="Rectangle 5">
            <a:extLst>
              <a:ext uri="{FF2B5EF4-FFF2-40B4-BE49-F238E27FC236}">
                <a16:creationId xmlns:a16="http://schemas.microsoft.com/office/drawing/2014/main" id="{7FEC7554-F02F-4F20-9E3E-4C26793A48AD}"/>
              </a:ext>
            </a:extLst>
          </p:cNvPr>
          <p:cNvSpPr/>
          <p:nvPr/>
        </p:nvSpPr>
        <p:spPr>
          <a:xfrm>
            <a:off x="3736628" y="1468084"/>
            <a:ext cx="282450" cy="307777"/>
          </a:xfrm>
          <a:prstGeom prst="rect">
            <a:avLst/>
          </a:prstGeom>
        </p:spPr>
        <p:txBody>
          <a:bodyPr wrap="none">
            <a:spAutoFit/>
          </a:bodyPr>
          <a:lstStyle/>
          <a:p>
            <a:r>
              <a:rPr lang="en-US" sz="1400" dirty="0">
                <a:cs typeface="Times New Roman" panose="02020603050405020304" pitchFamily="18" charset="0"/>
              </a:rPr>
              <a:t>B</a:t>
            </a:r>
            <a:endParaRPr lang="en-US" sz="1400" dirty="0"/>
          </a:p>
        </p:txBody>
      </p:sp>
      <p:sp>
        <p:nvSpPr>
          <p:cNvPr id="3" name="Rectangle 2">
            <a:extLst>
              <a:ext uri="{FF2B5EF4-FFF2-40B4-BE49-F238E27FC236}">
                <a16:creationId xmlns:a16="http://schemas.microsoft.com/office/drawing/2014/main" id="{DEC6D213-FE37-4913-829A-CA66B4CAB5E8}"/>
              </a:ext>
            </a:extLst>
          </p:cNvPr>
          <p:cNvSpPr/>
          <p:nvPr/>
        </p:nvSpPr>
        <p:spPr>
          <a:xfrm>
            <a:off x="2113675" y="2927499"/>
            <a:ext cx="833883" cy="307777"/>
          </a:xfrm>
          <a:prstGeom prst="rect">
            <a:avLst/>
          </a:prstGeom>
        </p:spPr>
        <p:txBody>
          <a:bodyPr wrap="none">
            <a:spAutoFit/>
          </a:bodyPr>
          <a:lstStyle/>
          <a:p>
            <a:r>
              <a:rPr lang="en-US" sz="1400" dirty="0">
                <a:solidFill>
                  <a:schemeClr val="bg1"/>
                </a:solidFill>
                <a:latin typeface="Times New Roman" panose="02020603050405020304" pitchFamily="18" charset="0"/>
                <a:cs typeface="Times New Roman" panose="02020603050405020304" pitchFamily="18" charset="0"/>
              </a:rPr>
              <a:t>Bowman</a:t>
            </a:r>
            <a:endParaRPr lang="en-US" sz="1400" dirty="0">
              <a:solidFill>
                <a:schemeClr val="bg1"/>
              </a:solidFill>
            </a:endParaRPr>
          </a:p>
        </p:txBody>
      </p:sp>
      <p:sp>
        <p:nvSpPr>
          <p:cNvPr id="5" name="Rectangle 4">
            <a:extLst>
              <a:ext uri="{FF2B5EF4-FFF2-40B4-BE49-F238E27FC236}">
                <a16:creationId xmlns:a16="http://schemas.microsoft.com/office/drawing/2014/main" id="{81113C4B-0FDD-4E3C-8DDE-7BE5A5A6A7BB}"/>
              </a:ext>
            </a:extLst>
          </p:cNvPr>
          <p:cNvSpPr/>
          <p:nvPr/>
        </p:nvSpPr>
        <p:spPr>
          <a:xfrm>
            <a:off x="2210210" y="5490127"/>
            <a:ext cx="744114" cy="307777"/>
          </a:xfrm>
          <a:prstGeom prst="rect">
            <a:avLst/>
          </a:prstGeom>
        </p:spPr>
        <p:txBody>
          <a:bodyPr wrap="none">
            <a:spAutoFit/>
          </a:bodyPr>
          <a:lstStyle/>
          <a:p>
            <a:r>
              <a:rPr lang="en-US" sz="1400" dirty="0">
                <a:solidFill>
                  <a:schemeClr val="bg1"/>
                </a:solidFill>
                <a:latin typeface="Times New Roman" panose="02020603050405020304" pitchFamily="18" charset="0"/>
                <a:cs typeface="Times New Roman" panose="02020603050405020304" pitchFamily="18" charset="0"/>
              </a:rPr>
              <a:t>BW397</a:t>
            </a:r>
            <a:endParaRPr lang="en-US" sz="1400" dirty="0">
              <a:solidFill>
                <a:schemeClr val="bg1"/>
              </a:solidFill>
            </a:endParaRPr>
          </a:p>
        </p:txBody>
      </p:sp>
      <p:sp>
        <p:nvSpPr>
          <p:cNvPr id="9" name="Rectangle 8">
            <a:extLst>
              <a:ext uri="{FF2B5EF4-FFF2-40B4-BE49-F238E27FC236}">
                <a16:creationId xmlns:a16="http://schemas.microsoft.com/office/drawing/2014/main" id="{A908131B-4715-45DA-86E8-A1CABC1EA9F9}"/>
              </a:ext>
            </a:extLst>
          </p:cNvPr>
          <p:cNvSpPr/>
          <p:nvPr/>
        </p:nvSpPr>
        <p:spPr>
          <a:xfrm>
            <a:off x="4019078" y="1671668"/>
            <a:ext cx="833883" cy="307777"/>
          </a:xfrm>
          <a:prstGeom prst="rect">
            <a:avLst/>
          </a:prstGeom>
        </p:spPr>
        <p:txBody>
          <a:bodyPr wrap="none">
            <a:spAutoFit/>
          </a:bodyPr>
          <a:lstStyle/>
          <a:p>
            <a:r>
              <a:rPr lang="en-US" sz="1400" dirty="0">
                <a:solidFill>
                  <a:schemeClr val="bg1"/>
                </a:solidFill>
                <a:latin typeface="Times New Roman" panose="02020603050405020304" pitchFamily="18" charset="0"/>
                <a:cs typeface="Times New Roman" panose="02020603050405020304" pitchFamily="18" charset="0"/>
              </a:rPr>
              <a:t>Bowman</a:t>
            </a:r>
            <a:endParaRPr lang="en-US" sz="1400" dirty="0">
              <a:solidFill>
                <a:schemeClr val="bg1"/>
              </a:solidFill>
            </a:endParaRPr>
          </a:p>
        </p:txBody>
      </p:sp>
      <p:sp>
        <p:nvSpPr>
          <p:cNvPr id="10" name="Rectangle 9">
            <a:extLst>
              <a:ext uri="{FF2B5EF4-FFF2-40B4-BE49-F238E27FC236}">
                <a16:creationId xmlns:a16="http://schemas.microsoft.com/office/drawing/2014/main" id="{9661F74B-BB6E-4738-893C-29E9A3D4FB15}"/>
              </a:ext>
            </a:extLst>
          </p:cNvPr>
          <p:cNvSpPr/>
          <p:nvPr/>
        </p:nvSpPr>
        <p:spPr>
          <a:xfrm>
            <a:off x="5323460" y="1702194"/>
            <a:ext cx="744114" cy="307777"/>
          </a:xfrm>
          <a:prstGeom prst="rect">
            <a:avLst/>
          </a:prstGeom>
        </p:spPr>
        <p:txBody>
          <a:bodyPr wrap="none">
            <a:spAutoFit/>
          </a:bodyPr>
          <a:lstStyle/>
          <a:p>
            <a:r>
              <a:rPr lang="en-US" sz="1400" dirty="0">
                <a:solidFill>
                  <a:schemeClr val="bg1"/>
                </a:solidFill>
                <a:latin typeface="Times New Roman" panose="02020603050405020304" pitchFamily="18" charset="0"/>
                <a:cs typeface="Times New Roman" panose="02020603050405020304" pitchFamily="18" charset="0"/>
              </a:rPr>
              <a:t>BW397</a:t>
            </a:r>
            <a:endParaRPr lang="en-US" sz="1400" dirty="0">
              <a:solidFill>
                <a:schemeClr val="bg1"/>
              </a:solidFill>
            </a:endParaRPr>
          </a:p>
        </p:txBody>
      </p:sp>
      <p:cxnSp>
        <p:nvCxnSpPr>
          <p:cNvPr id="13" name="Straight Connector 12">
            <a:extLst>
              <a:ext uri="{FF2B5EF4-FFF2-40B4-BE49-F238E27FC236}">
                <a16:creationId xmlns:a16="http://schemas.microsoft.com/office/drawing/2014/main" id="{DB264B04-18BB-4B7C-ACD4-9FBB7B1EA5FA}"/>
              </a:ext>
            </a:extLst>
          </p:cNvPr>
          <p:cNvCxnSpPr/>
          <p:nvPr/>
        </p:nvCxnSpPr>
        <p:spPr>
          <a:xfrm>
            <a:off x="1762245" y="3557392"/>
            <a:ext cx="1762190" cy="0"/>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09424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15A146EB-58E1-4DC4-8E14-69E5B31CA959}"/>
              </a:ext>
            </a:extLst>
          </p:cNvPr>
          <p:cNvSpPr/>
          <p:nvPr/>
        </p:nvSpPr>
        <p:spPr>
          <a:xfrm>
            <a:off x="2575794" y="2297270"/>
            <a:ext cx="7844389" cy="45719"/>
          </a:xfrm>
          <a:prstGeom prst="rect">
            <a:avLst/>
          </a:prstGeom>
          <a:solidFill>
            <a:schemeClr val="bg1"/>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5" name="Rectangle 34">
            <a:extLst>
              <a:ext uri="{FF2B5EF4-FFF2-40B4-BE49-F238E27FC236}">
                <a16:creationId xmlns:a16="http://schemas.microsoft.com/office/drawing/2014/main" id="{85555F22-F01D-4632-A9C3-FCD8FFFF2131}"/>
              </a:ext>
            </a:extLst>
          </p:cNvPr>
          <p:cNvSpPr/>
          <p:nvPr/>
        </p:nvSpPr>
        <p:spPr>
          <a:xfrm>
            <a:off x="1590582" y="2918103"/>
            <a:ext cx="478016" cy="307777"/>
          </a:xfrm>
          <a:prstGeom prst="rect">
            <a:avLst/>
          </a:prstGeom>
        </p:spPr>
        <p:txBody>
          <a:bodyPr wrap="none">
            <a:spAutoFit/>
          </a:bodyPr>
          <a:lstStyle/>
          <a:p>
            <a:r>
              <a:rPr lang="en-US" sz="1400" b="1" dirty="0"/>
              <a:t>PPR</a:t>
            </a:r>
          </a:p>
        </p:txBody>
      </p:sp>
      <p:sp>
        <p:nvSpPr>
          <p:cNvPr id="36" name="Rectangle 35">
            <a:extLst>
              <a:ext uri="{FF2B5EF4-FFF2-40B4-BE49-F238E27FC236}">
                <a16:creationId xmlns:a16="http://schemas.microsoft.com/office/drawing/2014/main" id="{C41C8717-B777-429B-AB5C-D333D3EFF624}"/>
              </a:ext>
            </a:extLst>
          </p:cNvPr>
          <p:cNvSpPr/>
          <p:nvPr/>
        </p:nvSpPr>
        <p:spPr>
          <a:xfrm>
            <a:off x="481545" y="2168949"/>
            <a:ext cx="2060254" cy="307777"/>
          </a:xfrm>
          <a:prstGeom prst="rect">
            <a:avLst/>
          </a:prstGeom>
        </p:spPr>
        <p:txBody>
          <a:bodyPr wrap="square">
            <a:spAutoFit/>
          </a:bodyPr>
          <a:lstStyle/>
          <a:p>
            <a:pPr algn="ctr"/>
            <a:r>
              <a:rPr lang="en-US" sz="1400" dirty="0"/>
              <a:t>Genome sequence of </a:t>
            </a:r>
            <a:r>
              <a:rPr lang="en-US" sz="1400" i="1" dirty="0"/>
              <a:t>G11</a:t>
            </a:r>
          </a:p>
        </p:txBody>
      </p:sp>
      <p:sp>
        <p:nvSpPr>
          <p:cNvPr id="40" name="Rectangle 39">
            <a:extLst>
              <a:ext uri="{FF2B5EF4-FFF2-40B4-BE49-F238E27FC236}">
                <a16:creationId xmlns:a16="http://schemas.microsoft.com/office/drawing/2014/main" id="{194B4D82-F999-4386-A482-E712159FC733}"/>
              </a:ext>
            </a:extLst>
          </p:cNvPr>
          <p:cNvSpPr/>
          <p:nvPr/>
        </p:nvSpPr>
        <p:spPr>
          <a:xfrm>
            <a:off x="1515670" y="3688133"/>
            <a:ext cx="1046312" cy="307777"/>
          </a:xfrm>
          <a:prstGeom prst="rect">
            <a:avLst/>
          </a:prstGeom>
        </p:spPr>
        <p:txBody>
          <a:bodyPr wrap="none">
            <a:spAutoFit/>
          </a:bodyPr>
          <a:lstStyle/>
          <a:p>
            <a:r>
              <a:rPr lang="en-US" sz="1400" b="1" dirty="0">
                <a:solidFill>
                  <a:srgbClr val="000000"/>
                </a:solidFill>
                <a:latin typeface="Calibri" panose="020F0502020204030204" pitchFamily="34" charset="0"/>
              </a:rPr>
              <a:t>DNA gyrase</a:t>
            </a:r>
            <a:endParaRPr lang="en-US" sz="1400" b="1" dirty="0"/>
          </a:p>
        </p:txBody>
      </p:sp>
      <p:sp>
        <p:nvSpPr>
          <p:cNvPr id="41" name="Rectangle 40">
            <a:extLst>
              <a:ext uri="{FF2B5EF4-FFF2-40B4-BE49-F238E27FC236}">
                <a16:creationId xmlns:a16="http://schemas.microsoft.com/office/drawing/2014/main" id="{9381E7D7-8F66-4E0A-BDEA-DA9E06814ACF}"/>
              </a:ext>
            </a:extLst>
          </p:cNvPr>
          <p:cNvSpPr/>
          <p:nvPr/>
        </p:nvSpPr>
        <p:spPr>
          <a:xfrm>
            <a:off x="10420183" y="3681585"/>
            <a:ext cx="320922" cy="307777"/>
          </a:xfrm>
          <a:prstGeom prst="rect">
            <a:avLst/>
          </a:prstGeom>
        </p:spPr>
        <p:txBody>
          <a:bodyPr wrap="none">
            <a:spAutoFit/>
          </a:bodyPr>
          <a:lstStyle/>
          <a:p>
            <a:r>
              <a:rPr lang="en-US" sz="1400" dirty="0"/>
              <a:t>5’</a:t>
            </a:r>
          </a:p>
        </p:txBody>
      </p:sp>
      <p:sp>
        <p:nvSpPr>
          <p:cNvPr id="42" name="Rectangle 41">
            <a:extLst>
              <a:ext uri="{FF2B5EF4-FFF2-40B4-BE49-F238E27FC236}">
                <a16:creationId xmlns:a16="http://schemas.microsoft.com/office/drawing/2014/main" id="{67678BE5-DAAE-429A-B781-9C15473D8DD6}"/>
              </a:ext>
            </a:extLst>
          </p:cNvPr>
          <p:cNvSpPr/>
          <p:nvPr/>
        </p:nvSpPr>
        <p:spPr>
          <a:xfrm>
            <a:off x="2981163" y="3681585"/>
            <a:ext cx="320922" cy="307777"/>
          </a:xfrm>
          <a:prstGeom prst="rect">
            <a:avLst/>
          </a:prstGeom>
        </p:spPr>
        <p:txBody>
          <a:bodyPr wrap="none">
            <a:spAutoFit/>
          </a:bodyPr>
          <a:lstStyle/>
          <a:p>
            <a:r>
              <a:rPr lang="en-US" sz="1400" dirty="0"/>
              <a:t>3’</a:t>
            </a:r>
          </a:p>
        </p:txBody>
      </p:sp>
      <p:sp>
        <p:nvSpPr>
          <p:cNvPr id="43" name="Rectangle 42">
            <a:extLst>
              <a:ext uri="{FF2B5EF4-FFF2-40B4-BE49-F238E27FC236}">
                <a16:creationId xmlns:a16="http://schemas.microsoft.com/office/drawing/2014/main" id="{C4F62490-7B7A-4DFC-9635-03E936999C82}"/>
              </a:ext>
            </a:extLst>
          </p:cNvPr>
          <p:cNvSpPr/>
          <p:nvPr/>
        </p:nvSpPr>
        <p:spPr>
          <a:xfrm>
            <a:off x="2220877" y="2907817"/>
            <a:ext cx="320922" cy="307777"/>
          </a:xfrm>
          <a:prstGeom prst="rect">
            <a:avLst/>
          </a:prstGeom>
        </p:spPr>
        <p:txBody>
          <a:bodyPr wrap="none">
            <a:spAutoFit/>
          </a:bodyPr>
          <a:lstStyle/>
          <a:p>
            <a:r>
              <a:rPr lang="en-US" sz="1400" dirty="0"/>
              <a:t>5’</a:t>
            </a:r>
          </a:p>
        </p:txBody>
      </p:sp>
      <p:sp>
        <p:nvSpPr>
          <p:cNvPr id="44" name="Rectangle 43">
            <a:extLst>
              <a:ext uri="{FF2B5EF4-FFF2-40B4-BE49-F238E27FC236}">
                <a16:creationId xmlns:a16="http://schemas.microsoft.com/office/drawing/2014/main" id="{E3DC7D30-6DAE-4012-9C0B-2C3BA0D768F5}"/>
              </a:ext>
            </a:extLst>
          </p:cNvPr>
          <p:cNvSpPr/>
          <p:nvPr/>
        </p:nvSpPr>
        <p:spPr>
          <a:xfrm>
            <a:off x="9701585" y="2907817"/>
            <a:ext cx="320922" cy="307777"/>
          </a:xfrm>
          <a:prstGeom prst="rect">
            <a:avLst/>
          </a:prstGeom>
        </p:spPr>
        <p:txBody>
          <a:bodyPr wrap="none">
            <a:spAutoFit/>
          </a:bodyPr>
          <a:lstStyle/>
          <a:p>
            <a:r>
              <a:rPr lang="en-US" sz="1400" dirty="0"/>
              <a:t>3’</a:t>
            </a:r>
          </a:p>
        </p:txBody>
      </p:sp>
      <p:sp>
        <p:nvSpPr>
          <p:cNvPr id="45" name="Rectangle 44">
            <a:extLst>
              <a:ext uri="{FF2B5EF4-FFF2-40B4-BE49-F238E27FC236}">
                <a16:creationId xmlns:a16="http://schemas.microsoft.com/office/drawing/2014/main" id="{DAB606C8-0A64-4578-84B4-D0A8340A88B0}"/>
              </a:ext>
            </a:extLst>
          </p:cNvPr>
          <p:cNvSpPr/>
          <p:nvPr/>
        </p:nvSpPr>
        <p:spPr>
          <a:xfrm>
            <a:off x="2457907" y="2677313"/>
            <a:ext cx="364202" cy="307777"/>
          </a:xfrm>
          <a:prstGeom prst="rect">
            <a:avLst/>
          </a:prstGeom>
        </p:spPr>
        <p:txBody>
          <a:bodyPr wrap="none">
            <a:spAutoFit/>
          </a:bodyPr>
          <a:lstStyle/>
          <a:p>
            <a:r>
              <a:rPr lang="en-US" sz="1400" b="1" dirty="0">
                <a:solidFill>
                  <a:srgbClr val="FF0000"/>
                </a:solidFill>
              </a:rPr>
              <a:t>E1</a:t>
            </a:r>
          </a:p>
        </p:txBody>
      </p:sp>
      <p:sp>
        <p:nvSpPr>
          <p:cNvPr id="46" name="Rectangle 45">
            <a:extLst>
              <a:ext uri="{FF2B5EF4-FFF2-40B4-BE49-F238E27FC236}">
                <a16:creationId xmlns:a16="http://schemas.microsoft.com/office/drawing/2014/main" id="{1960A995-10C6-4199-AC68-F440CBC3A808}"/>
              </a:ext>
            </a:extLst>
          </p:cNvPr>
          <p:cNvSpPr/>
          <p:nvPr/>
        </p:nvSpPr>
        <p:spPr>
          <a:xfrm>
            <a:off x="3282103" y="2676060"/>
            <a:ext cx="364202" cy="307777"/>
          </a:xfrm>
          <a:prstGeom prst="rect">
            <a:avLst/>
          </a:prstGeom>
        </p:spPr>
        <p:txBody>
          <a:bodyPr wrap="none">
            <a:spAutoFit/>
          </a:bodyPr>
          <a:lstStyle/>
          <a:p>
            <a:r>
              <a:rPr lang="en-US" sz="1400" b="1" dirty="0">
                <a:solidFill>
                  <a:srgbClr val="FF0000"/>
                </a:solidFill>
              </a:rPr>
              <a:t>E2</a:t>
            </a:r>
          </a:p>
        </p:txBody>
      </p:sp>
      <p:sp>
        <p:nvSpPr>
          <p:cNvPr id="47" name="Rectangle 46">
            <a:extLst>
              <a:ext uri="{FF2B5EF4-FFF2-40B4-BE49-F238E27FC236}">
                <a16:creationId xmlns:a16="http://schemas.microsoft.com/office/drawing/2014/main" id="{951777B3-E538-4004-82ED-5F87373E52BA}"/>
              </a:ext>
            </a:extLst>
          </p:cNvPr>
          <p:cNvSpPr/>
          <p:nvPr/>
        </p:nvSpPr>
        <p:spPr>
          <a:xfrm>
            <a:off x="2849053" y="2807886"/>
            <a:ext cx="320922" cy="307777"/>
          </a:xfrm>
          <a:prstGeom prst="rect">
            <a:avLst/>
          </a:prstGeom>
        </p:spPr>
        <p:txBody>
          <a:bodyPr wrap="none">
            <a:spAutoFit/>
          </a:bodyPr>
          <a:lstStyle/>
          <a:p>
            <a:r>
              <a:rPr lang="en-US" sz="1400" dirty="0"/>
              <a:t>I1</a:t>
            </a:r>
          </a:p>
        </p:txBody>
      </p:sp>
      <p:sp>
        <p:nvSpPr>
          <p:cNvPr id="49" name="Rectangle 48">
            <a:extLst>
              <a:ext uri="{FF2B5EF4-FFF2-40B4-BE49-F238E27FC236}">
                <a16:creationId xmlns:a16="http://schemas.microsoft.com/office/drawing/2014/main" id="{21F6C23D-A584-4777-B347-F1A94B13ABDE}"/>
              </a:ext>
            </a:extLst>
          </p:cNvPr>
          <p:cNvSpPr/>
          <p:nvPr/>
        </p:nvSpPr>
        <p:spPr>
          <a:xfrm>
            <a:off x="4388877" y="3440002"/>
            <a:ext cx="364202" cy="307777"/>
          </a:xfrm>
          <a:prstGeom prst="rect">
            <a:avLst/>
          </a:prstGeom>
        </p:spPr>
        <p:txBody>
          <a:bodyPr wrap="none">
            <a:spAutoFit/>
          </a:bodyPr>
          <a:lstStyle/>
          <a:p>
            <a:r>
              <a:rPr lang="en-US" sz="1400" b="1" dirty="0">
                <a:solidFill>
                  <a:srgbClr val="FF0000"/>
                </a:solidFill>
              </a:rPr>
              <a:t>E3</a:t>
            </a:r>
          </a:p>
        </p:txBody>
      </p:sp>
      <p:sp>
        <p:nvSpPr>
          <p:cNvPr id="50" name="Rectangle 49">
            <a:extLst>
              <a:ext uri="{FF2B5EF4-FFF2-40B4-BE49-F238E27FC236}">
                <a16:creationId xmlns:a16="http://schemas.microsoft.com/office/drawing/2014/main" id="{09D9B9D9-2D01-42D4-887B-7290918A2B3E}"/>
              </a:ext>
            </a:extLst>
          </p:cNvPr>
          <p:cNvSpPr/>
          <p:nvPr/>
        </p:nvSpPr>
        <p:spPr>
          <a:xfrm>
            <a:off x="9163509" y="2668745"/>
            <a:ext cx="364202" cy="307777"/>
          </a:xfrm>
          <a:prstGeom prst="rect">
            <a:avLst/>
          </a:prstGeom>
        </p:spPr>
        <p:txBody>
          <a:bodyPr wrap="none">
            <a:spAutoFit/>
          </a:bodyPr>
          <a:lstStyle/>
          <a:p>
            <a:r>
              <a:rPr lang="en-US" sz="1400" b="1" dirty="0">
                <a:solidFill>
                  <a:srgbClr val="FF0000"/>
                </a:solidFill>
              </a:rPr>
              <a:t>E4</a:t>
            </a:r>
          </a:p>
        </p:txBody>
      </p:sp>
      <p:sp>
        <p:nvSpPr>
          <p:cNvPr id="51" name="Rectangle 50">
            <a:extLst>
              <a:ext uri="{FF2B5EF4-FFF2-40B4-BE49-F238E27FC236}">
                <a16:creationId xmlns:a16="http://schemas.microsoft.com/office/drawing/2014/main" id="{779E77A9-DF83-4A32-AFC5-2945BE5A8CDA}"/>
              </a:ext>
            </a:extLst>
          </p:cNvPr>
          <p:cNvSpPr/>
          <p:nvPr/>
        </p:nvSpPr>
        <p:spPr>
          <a:xfrm>
            <a:off x="3188109" y="3434516"/>
            <a:ext cx="364202" cy="307777"/>
          </a:xfrm>
          <a:prstGeom prst="rect">
            <a:avLst/>
          </a:prstGeom>
        </p:spPr>
        <p:txBody>
          <a:bodyPr wrap="none">
            <a:spAutoFit/>
          </a:bodyPr>
          <a:lstStyle/>
          <a:p>
            <a:r>
              <a:rPr lang="en-US" sz="1400" b="1" dirty="0">
                <a:solidFill>
                  <a:srgbClr val="FF0000"/>
                </a:solidFill>
              </a:rPr>
              <a:t>E5</a:t>
            </a:r>
          </a:p>
        </p:txBody>
      </p:sp>
      <p:sp>
        <p:nvSpPr>
          <p:cNvPr id="52" name="Rectangle 51">
            <a:extLst>
              <a:ext uri="{FF2B5EF4-FFF2-40B4-BE49-F238E27FC236}">
                <a16:creationId xmlns:a16="http://schemas.microsoft.com/office/drawing/2014/main" id="{AB567856-4CAD-4441-B3B7-E9049A03DE85}"/>
              </a:ext>
            </a:extLst>
          </p:cNvPr>
          <p:cNvSpPr/>
          <p:nvPr/>
        </p:nvSpPr>
        <p:spPr>
          <a:xfrm>
            <a:off x="7307394" y="2677313"/>
            <a:ext cx="364202" cy="307777"/>
          </a:xfrm>
          <a:prstGeom prst="rect">
            <a:avLst/>
          </a:prstGeom>
        </p:spPr>
        <p:txBody>
          <a:bodyPr wrap="none">
            <a:spAutoFit/>
          </a:bodyPr>
          <a:lstStyle/>
          <a:p>
            <a:r>
              <a:rPr lang="en-US" sz="1400" b="1" dirty="0">
                <a:solidFill>
                  <a:srgbClr val="FF0000"/>
                </a:solidFill>
              </a:rPr>
              <a:t>E3</a:t>
            </a:r>
          </a:p>
        </p:txBody>
      </p:sp>
      <p:sp>
        <p:nvSpPr>
          <p:cNvPr id="53" name="Rectangle 52">
            <a:extLst>
              <a:ext uri="{FF2B5EF4-FFF2-40B4-BE49-F238E27FC236}">
                <a16:creationId xmlns:a16="http://schemas.microsoft.com/office/drawing/2014/main" id="{77F846F2-69FB-4B14-9663-E5C3F2899C1E}"/>
              </a:ext>
            </a:extLst>
          </p:cNvPr>
          <p:cNvSpPr/>
          <p:nvPr/>
        </p:nvSpPr>
        <p:spPr>
          <a:xfrm>
            <a:off x="3788493" y="3444023"/>
            <a:ext cx="364202" cy="307777"/>
          </a:xfrm>
          <a:prstGeom prst="rect">
            <a:avLst/>
          </a:prstGeom>
        </p:spPr>
        <p:txBody>
          <a:bodyPr wrap="none">
            <a:spAutoFit/>
          </a:bodyPr>
          <a:lstStyle/>
          <a:p>
            <a:r>
              <a:rPr lang="en-US" sz="1400" b="1" dirty="0">
                <a:solidFill>
                  <a:srgbClr val="FF0000"/>
                </a:solidFill>
              </a:rPr>
              <a:t>E4</a:t>
            </a:r>
          </a:p>
        </p:txBody>
      </p:sp>
      <p:sp>
        <p:nvSpPr>
          <p:cNvPr id="55" name="Rectangle 54">
            <a:extLst>
              <a:ext uri="{FF2B5EF4-FFF2-40B4-BE49-F238E27FC236}">
                <a16:creationId xmlns:a16="http://schemas.microsoft.com/office/drawing/2014/main" id="{91ED5932-C96B-4018-BAAE-B83334C7D5A1}"/>
              </a:ext>
            </a:extLst>
          </p:cNvPr>
          <p:cNvSpPr/>
          <p:nvPr/>
        </p:nvSpPr>
        <p:spPr>
          <a:xfrm>
            <a:off x="10012390" y="3446659"/>
            <a:ext cx="364202" cy="307777"/>
          </a:xfrm>
          <a:prstGeom prst="rect">
            <a:avLst/>
          </a:prstGeom>
        </p:spPr>
        <p:txBody>
          <a:bodyPr wrap="none">
            <a:spAutoFit/>
          </a:bodyPr>
          <a:lstStyle/>
          <a:p>
            <a:r>
              <a:rPr lang="en-US" sz="1400" b="1" dirty="0">
                <a:solidFill>
                  <a:srgbClr val="FF0000"/>
                </a:solidFill>
              </a:rPr>
              <a:t>E1</a:t>
            </a:r>
          </a:p>
        </p:txBody>
      </p:sp>
      <p:sp>
        <p:nvSpPr>
          <p:cNvPr id="56" name="Rectangle 55">
            <a:extLst>
              <a:ext uri="{FF2B5EF4-FFF2-40B4-BE49-F238E27FC236}">
                <a16:creationId xmlns:a16="http://schemas.microsoft.com/office/drawing/2014/main" id="{40F05354-39A6-4E49-8A46-8C496000D21E}"/>
              </a:ext>
            </a:extLst>
          </p:cNvPr>
          <p:cNvSpPr/>
          <p:nvPr/>
        </p:nvSpPr>
        <p:spPr>
          <a:xfrm>
            <a:off x="3457924" y="3590495"/>
            <a:ext cx="320922" cy="307777"/>
          </a:xfrm>
          <a:prstGeom prst="rect">
            <a:avLst/>
          </a:prstGeom>
        </p:spPr>
        <p:txBody>
          <a:bodyPr wrap="none">
            <a:spAutoFit/>
          </a:bodyPr>
          <a:lstStyle/>
          <a:p>
            <a:r>
              <a:rPr lang="en-US" sz="1400" dirty="0"/>
              <a:t>I4</a:t>
            </a:r>
          </a:p>
        </p:txBody>
      </p:sp>
      <p:sp>
        <p:nvSpPr>
          <p:cNvPr id="57" name="Rectangle 56">
            <a:extLst>
              <a:ext uri="{FF2B5EF4-FFF2-40B4-BE49-F238E27FC236}">
                <a16:creationId xmlns:a16="http://schemas.microsoft.com/office/drawing/2014/main" id="{2CD9B09A-304E-4955-B540-0F31647C0E1C}"/>
              </a:ext>
            </a:extLst>
          </p:cNvPr>
          <p:cNvSpPr/>
          <p:nvPr/>
        </p:nvSpPr>
        <p:spPr>
          <a:xfrm>
            <a:off x="4093871" y="3570478"/>
            <a:ext cx="320922" cy="307777"/>
          </a:xfrm>
          <a:prstGeom prst="rect">
            <a:avLst/>
          </a:prstGeom>
        </p:spPr>
        <p:txBody>
          <a:bodyPr wrap="none">
            <a:spAutoFit/>
          </a:bodyPr>
          <a:lstStyle/>
          <a:p>
            <a:r>
              <a:rPr lang="en-US" sz="1400" dirty="0"/>
              <a:t>I3</a:t>
            </a:r>
          </a:p>
        </p:txBody>
      </p:sp>
      <p:sp>
        <p:nvSpPr>
          <p:cNvPr id="58" name="Rectangle 57">
            <a:extLst>
              <a:ext uri="{FF2B5EF4-FFF2-40B4-BE49-F238E27FC236}">
                <a16:creationId xmlns:a16="http://schemas.microsoft.com/office/drawing/2014/main" id="{C9995B20-D96F-4406-889E-BBE31C5AC146}"/>
              </a:ext>
            </a:extLst>
          </p:cNvPr>
          <p:cNvSpPr/>
          <p:nvPr/>
        </p:nvSpPr>
        <p:spPr>
          <a:xfrm>
            <a:off x="4702467" y="3580752"/>
            <a:ext cx="320922" cy="307777"/>
          </a:xfrm>
          <a:prstGeom prst="rect">
            <a:avLst/>
          </a:prstGeom>
        </p:spPr>
        <p:txBody>
          <a:bodyPr wrap="none">
            <a:spAutoFit/>
          </a:bodyPr>
          <a:lstStyle/>
          <a:p>
            <a:r>
              <a:rPr lang="en-US" sz="1400" dirty="0"/>
              <a:t>I2</a:t>
            </a:r>
          </a:p>
        </p:txBody>
      </p:sp>
      <p:sp>
        <p:nvSpPr>
          <p:cNvPr id="59" name="Rectangle 58">
            <a:extLst>
              <a:ext uri="{FF2B5EF4-FFF2-40B4-BE49-F238E27FC236}">
                <a16:creationId xmlns:a16="http://schemas.microsoft.com/office/drawing/2014/main" id="{A6D7B839-BAD0-4D93-87A1-D59258A888FE}"/>
              </a:ext>
            </a:extLst>
          </p:cNvPr>
          <p:cNvSpPr/>
          <p:nvPr/>
        </p:nvSpPr>
        <p:spPr>
          <a:xfrm>
            <a:off x="7501842" y="3553770"/>
            <a:ext cx="320922" cy="307777"/>
          </a:xfrm>
          <a:prstGeom prst="rect">
            <a:avLst/>
          </a:prstGeom>
        </p:spPr>
        <p:txBody>
          <a:bodyPr wrap="none">
            <a:spAutoFit/>
          </a:bodyPr>
          <a:lstStyle/>
          <a:p>
            <a:r>
              <a:rPr lang="en-US" sz="1400" dirty="0"/>
              <a:t>I1</a:t>
            </a:r>
          </a:p>
        </p:txBody>
      </p:sp>
      <p:sp>
        <p:nvSpPr>
          <p:cNvPr id="60" name="Rectangle 59">
            <a:extLst>
              <a:ext uri="{FF2B5EF4-FFF2-40B4-BE49-F238E27FC236}">
                <a16:creationId xmlns:a16="http://schemas.microsoft.com/office/drawing/2014/main" id="{2C40156C-03C9-4BE6-A8AB-686B10F89CF4}"/>
              </a:ext>
            </a:extLst>
          </p:cNvPr>
          <p:cNvSpPr/>
          <p:nvPr/>
        </p:nvSpPr>
        <p:spPr>
          <a:xfrm>
            <a:off x="8586590" y="2807157"/>
            <a:ext cx="533423" cy="307777"/>
          </a:xfrm>
          <a:prstGeom prst="rect">
            <a:avLst/>
          </a:prstGeom>
        </p:spPr>
        <p:txBody>
          <a:bodyPr wrap="square">
            <a:spAutoFit/>
          </a:bodyPr>
          <a:lstStyle/>
          <a:p>
            <a:pPr algn="ctr"/>
            <a:r>
              <a:rPr lang="en-US" sz="1400" dirty="0"/>
              <a:t>I3</a:t>
            </a:r>
          </a:p>
        </p:txBody>
      </p:sp>
      <p:sp>
        <p:nvSpPr>
          <p:cNvPr id="61" name="Rectangle 60">
            <a:extLst>
              <a:ext uri="{FF2B5EF4-FFF2-40B4-BE49-F238E27FC236}">
                <a16:creationId xmlns:a16="http://schemas.microsoft.com/office/drawing/2014/main" id="{C3D09A02-3758-4BE9-84F6-4F7DFCC4F364}"/>
              </a:ext>
            </a:extLst>
          </p:cNvPr>
          <p:cNvSpPr/>
          <p:nvPr/>
        </p:nvSpPr>
        <p:spPr>
          <a:xfrm>
            <a:off x="4371355" y="2807886"/>
            <a:ext cx="320922" cy="307777"/>
          </a:xfrm>
          <a:prstGeom prst="rect">
            <a:avLst/>
          </a:prstGeom>
        </p:spPr>
        <p:txBody>
          <a:bodyPr wrap="none">
            <a:spAutoFit/>
          </a:bodyPr>
          <a:lstStyle/>
          <a:p>
            <a:r>
              <a:rPr lang="en-US" sz="1400" dirty="0"/>
              <a:t>I2</a:t>
            </a:r>
          </a:p>
        </p:txBody>
      </p:sp>
      <p:sp>
        <p:nvSpPr>
          <p:cNvPr id="62" name="Rectangle 61">
            <a:extLst>
              <a:ext uri="{FF2B5EF4-FFF2-40B4-BE49-F238E27FC236}">
                <a16:creationId xmlns:a16="http://schemas.microsoft.com/office/drawing/2014/main" id="{7DA8C580-9C6C-4056-9A75-FE3247063414}"/>
              </a:ext>
            </a:extLst>
          </p:cNvPr>
          <p:cNvSpPr/>
          <p:nvPr/>
        </p:nvSpPr>
        <p:spPr>
          <a:xfrm>
            <a:off x="5021828" y="3440002"/>
            <a:ext cx="364202" cy="307777"/>
          </a:xfrm>
          <a:prstGeom prst="rect">
            <a:avLst/>
          </a:prstGeom>
        </p:spPr>
        <p:txBody>
          <a:bodyPr wrap="none">
            <a:spAutoFit/>
          </a:bodyPr>
          <a:lstStyle/>
          <a:p>
            <a:r>
              <a:rPr lang="en-US" sz="1400" b="1" dirty="0">
                <a:solidFill>
                  <a:srgbClr val="FF0000"/>
                </a:solidFill>
              </a:rPr>
              <a:t>E2</a:t>
            </a:r>
          </a:p>
        </p:txBody>
      </p:sp>
      <p:sp>
        <p:nvSpPr>
          <p:cNvPr id="63" name="Rectangle 62">
            <a:extLst>
              <a:ext uri="{FF2B5EF4-FFF2-40B4-BE49-F238E27FC236}">
                <a16:creationId xmlns:a16="http://schemas.microsoft.com/office/drawing/2014/main" id="{B0FB3D15-B671-41B0-9FD3-5D46464B4440}"/>
              </a:ext>
            </a:extLst>
          </p:cNvPr>
          <p:cNvSpPr/>
          <p:nvPr/>
        </p:nvSpPr>
        <p:spPr>
          <a:xfrm>
            <a:off x="578770" y="991484"/>
            <a:ext cx="9841413" cy="830997"/>
          </a:xfrm>
          <a:prstGeom prst="rect">
            <a:avLst/>
          </a:prstGeom>
        </p:spPr>
        <p:txBody>
          <a:bodyPr wrap="square">
            <a:spAutoFit/>
          </a:bodyPr>
          <a:lstStyle/>
          <a:p>
            <a:r>
              <a:rPr lang="en-US" sz="1600" b="1" dirty="0">
                <a:latin typeface="Times New Roman" panose="02020603050405020304" pitchFamily="18" charset="0"/>
                <a:cs typeface="Times New Roman" panose="02020603050405020304" pitchFamily="18" charset="0"/>
              </a:rPr>
              <a:t>Additional Fig. 2 </a:t>
            </a:r>
            <a:r>
              <a:rPr lang="en-US" sz="1600" dirty="0">
                <a:latin typeface="Times New Roman" panose="02020603050405020304" pitchFamily="18" charset="0"/>
                <a:cs typeface="Times New Roman" panose="02020603050405020304" pitchFamily="18" charset="0"/>
              </a:rPr>
              <a:t>Gene prediction with the genomic sequence of G11.One PPR protein and DNA gyrase were predicated in sense and antisense strand, respectively. Exons were indicated with rectangles, and straight lines for introns. E, exon; I, intron. </a:t>
            </a:r>
            <a:r>
              <a:rPr lang="en-US" sz="1600" dirty="0">
                <a:solidFill>
                  <a:prstClr val="black"/>
                </a:solidFill>
                <a:latin typeface="Times New Roman" panose="02020603050405020304" pitchFamily="18" charset="0"/>
                <a:cs typeface="Times New Roman" panose="02020603050405020304" pitchFamily="18" charset="0"/>
              </a:rPr>
              <a:t>The gene structures are drawn to scale. </a:t>
            </a:r>
            <a:endParaRPr lang="en-US" sz="1600" dirty="0">
              <a:latin typeface="Times New Roman" panose="02020603050405020304" pitchFamily="18" charset="0"/>
              <a:cs typeface="Times New Roman" panose="02020603050405020304" pitchFamily="18" charset="0"/>
            </a:endParaRPr>
          </a:p>
        </p:txBody>
      </p:sp>
      <p:sp>
        <p:nvSpPr>
          <p:cNvPr id="48" name="Rectangle 47">
            <a:extLst>
              <a:ext uri="{FF2B5EF4-FFF2-40B4-BE49-F238E27FC236}">
                <a16:creationId xmlns:a16="http://schemas.microsoft.com/office/drawing/2014/main" id="{DDB058CB-626A-4DBE-B057-E02C4BFEADF0}"/>
              </a:ext>
            </a:extLst>
          </p:cNvPr>
          <p:cNvSpPr/>
          <p:nvPr/>
        </p:nvSpPr>
        <p:spPr>
          <a:xfrm>
            <a:off x="9343684" y="4636055"/>
            <a:ext cx="1335024" cy="45719"/>
          </a:xfrm>
          <a:prstGeom prst="rect">
            <a:avLst/>
          </a:prstGeom>
          <a:solidFill>
            <a:schemeClr val="bg1"/>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3" name="Picture 2">
            <a:extLst>
              <a:ext uri="{FF2B5EF4-FFF2-40B4-BE49-F238E27FC236}">
                <a16:creationId xmlns:a16="http://schemas.microsoft.com/office/drawing/2014/main" id="{F12BCB71-2946-426F-A3C1-1CF0C5D8E93D}"/>
              </a:ext>
            </a:extLst>
          </p:cNvPr>
          <p:cNvPicPr>
            <a:picLocks noChangeAspect="1"/>
          </p:cNvPicPr>
          <p:nvPr/>
        </p:nvPicPr>
        <p:blipFill>
          <a:blip r:embed="rId3"/>
          <a:stretch>
            <a:fillRect/>
          </a:stretch>
        </p:blipFill>
        <p:spPr>
          <a:xfrm>
            <a:off x="2570737" y="2915562"/>
            <a:ext cx="7132938" cy="298730"/>
          </a:xfrm>
          <a:prstGeom prst="rect">
            <a:avLst/>
          </a:prstGeom>
        </p:spPr>
      </p:pic>
      <p:pic>
        <p:nvPicPr>
          <p:cNvPr id="7" name="Picture 6">
            <a:extLst>
              <a:ext uri="{FF2B5EF4-FFF2-40B4-BE49-F238E27FC236}">
                <a16:creationId xmlns:a16="http://schemas.microsoft.com/office/drawing/2014/main" id="{14736D93-82A7-468B-A2FE-D8119F6B1061}"/>
              </a:ext>
            </a:extLst>
          </p:cNvPr>
          <p:cNvPicPr>
            <a:picLocks noChangeAspect="1"/>
          </p:cNvPicPr>
          <p:nvPr/>
        </p:nvPicPr>
        <p:blipFill>
          <a:blip r:embed="rId4"/>
          <a:stretch>
            <a:fillRect/>
          </a:stretch>
        </p:blipFill>
        <p:spPr>
          <a:xfrm>
            <a:off x="3299438" y="3688133"/>
            <a:ext cx="7120745" cy="298730"/>
          </a:xfrm>
          <a:prstGeom prst="rect">
            <a:avLst/>
          </a:prstGeom>
        </p:spPr>
      </p:pic>
      <p:sp>
        <p:nvSpPr>
          <p:cNvPr id="10" name="Rectangle 9">
            <a:extLst>
              <a:ext uri="{FF2B5EF4-FFF2-40B4-BE49-F238E27FC236}">
                <a16:creationId xmlns:a16="http://schemas.microsoft.com/office/drawing/2014/main" id="{0AD2D2A6-089D-4FBA-99E7-93DB329FFC83}"/>
              </a:ext>
            </a:extLst>
          </p:cNvPr>
          <p:cNvSpPr/>
          <p:nvPr/>
        </p:nvSpPr>
        <p:spPr>
          <a:xfrm>
            <a:off x="9469220" y="4315118"/>
            <a:ext cx="832279" cy="369332"/>
          </a:xfrm>
          <a:prstGeom prst="rect">
            <a:avLst/>
          </a:prstGeom>
        </p:spPr>
        <p:txBody>
          <a:bodyPr wrap="none">
            <a:spAutoFit/>
          </a:bodyPr>
          <a:lstStyle/>
          <a:p>
            <a:r>
              <a:rPr lang="en-US" dirty="0"/>
              <a:t>500 bp</a:t>
            </a:r>
          </a:p>
        </p:txBody>
      </p:sp>
    </p:spTree>
    <p:extLst>
      <p:ext uri="{BB962C8B-B14F-4D97-AF65-F5344CB8AC3E}">
        <p14:creationId xmlns:p14="http://schemas.microsoft.com/office/powerpoint/2010/main" val="756760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F64A5558-DD01-4C42-9732-51E96B3A8A5B}"/>
              </a:ext>
            </a:extLst>
          </p:cNvPr>
          <p:cNvSpPr/>
          <p:nvPr/>
        </p:nvSpPr>
        <p:spPr>
          <a:xfrm>
            <a:off x="98550" y="245810"/>
            <a:ext cx="3194548" cy="4401205"/>
          </a:xfrm>
          <a:prstGeom prst="rect">
            <a:avLst/>
          </a:prstGeom>
        </p:spPr>
        <p:txBody>
          <a:bodyPr wrap="square">
            <a:spAutoFit/>
          </a:bodyPr>
          <a:lstStyle/>
          <a:p>
            <a:r>
              <a:rPr lang="en-US" sz="1400" b="1" dirty="0">
                <a:latin typeface="Times New Roman" panose="02020603050405020304" pitchFamily="18" charset="0"/>
                <a:cs typeface="Times New Roman" panose="02020603050405020304" pitchFamily="18" charset="0"/>
              </a:rPr>
              <a:t>Additional Fig. 3 </a:t>
            </a:r>
            <a:r>
              <a:rPr lang="en-US" sz="1400" dirty="0">
                <a:latin typeface="Times New Roman" panose="02020603050405020304" pitchFamily="18" charset="0"/>
                <a:cs typeface="Times New Roman" panose="02020603050405020304" pitchFamily="18" charset="0"/>
              </a:rPr>
              <a:t>The original gel image cropped for Figs. 4B and 4C. </a:t>
            </a:r>
            <a:r>
              <a:rPr lang="en-US" sz="1400" dirty="0">
                <a:solidFill>
                  <a:prstClr val="black"/>
                </a:solidFill>
                <a:latin typeface="Times New Roman" panose="02020603050405020304" pitchFamily="18" charset="0"/>
                <a:cs typeface="Times New Roman" panose="02020603050405020304" pitchFamily="18" charset="0"/>
              </a:rPr>
              <a:t>Samples were arranged in the following order (from left to right): Bowman, BW397, Lyallpur and GSHO519. </a:t>
            </a:r>
            <a:r>
              <a:rPr lang="en-US" sz="1400" dirty="0">
                <a:latin typeface="Times New Roman" panose="02020603050405020304" pitchFamily="18" charset="0"/>
                <a:cs typeface="Times New Roman" panose="02020603050405020304" pitchFamily="18" charset="0"/>
              </a:rPr>
              <a:t>The full-length coding region (F2 + R1, shown in Fig. 4B) and the putative promoter (F4 + R2, shown in Fig. 4C) </a:t>
            </a:r>
            <a:r>
              <a:rPr lang="en-US" sz="1400" dirty="0">
                <a:solidFill>
                  <a:prstClr val="black"/>
                </a:solidFill>
                <a:latin typeface="Times New Roman" panose="02020603050405020304" pitchFamily="18" charset="0"/>
                <a:cs typeface="Times New Roman" panose="02020603050405020304" pitchFamily="18" charset="0"/>
              </a:rPr>
              <a:t>could not be amplified in mutants, but half of the coding sequence at the 3’ was successfully obtained with primers F3 and R1 (Fig. 4B) in all genotypes. A length polymorphism of 35 bp was detected between promoters (F4 + R2) of Bowman and Lyallpur, which was confirmed by sequencing. A genomic region at 2.5 kb upstream of the start codon (F5 and R3, shown in Fig. 4C) were not amplified in mutants, either. The cropped areas were indicated with white dashed rectangles. </a:t>
            </a:r>
            <a:endParaRPr lang="en-US" sz="1400" dirty="0"/>
          </a:p>
        </p:txBody>
      </p:sp>
      <p:grpSp>
        <p:nvGrpSpPr>
          <p:cNvPr id="9" name="Group 8">
            <a:extLst>
              <a:ext uri="{FF2B5EF4-FFF2-40B4-BE49-F238E27FC236}">
                <a16:creationId xmlns:a16="http://schemas.microsoft.com/office/drawing/2014/main" id="{99BF5F7C-73F4-47CA-8C59-2D72B798BA28}"/>
              </a:ext>
            </a:extLst>
          </p:cNvPr>
          <p:cNvGrpSpPr/>
          <p:nvPr/>
        </p:nvGrpSpPr>
        <p:grpSpPr>
          <a:xfrm>
            <a:off x="3382658" y="245810"/>
            <a:ext cx="8710792" cy="6508982"/>
            <a:chOff x="3490294" y="262200"/>
            <a:chExt cx="8710792" cy="6508982"/>
          </a:xfrm>
        </p:grpSpPr>
        <p:pic>
          <p:nvPicPr>
            <p:cNvPr id="49" name="Picture 48" descr="A picture containing computer, sitting, computer, large&#10;&#10;Description automatically generated">
              <a:extLst>
                <a:ext uri="{FF2B5EF4-FFF2-40B4-BE49-F238E27FC236}">
                  <a16:creationId xmlns:a16="http://schemas.microsoft.com/office/drawing/2014/main" id="{A3148E03-F01B-4961-BE59-5DE13DCE2B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0294" y="262200"/>
              <a:ext cx="8710792" cy="6508982"/>
            </a:xfrm>
            <a:prstGeom prst="rect">
              <a:avLst/>
            </a:prstGeom>
          </p:spPr>
        </p:pic>
        <p:sp>
          <p:nvSpPr>
            <p:cNvPr id="50" name="Rectangle 49">
              <a:extLst>
                <a:ext uri="{FF2B5EF4-FFF2-40B4-BE49-F238E27FC236}">
                  <a16:creationId xmlns:a16="http://schemas.microsoft.com/office/drawing/2014/main" id="{88B0B8EF-11F5-4F8B-8164-5A1A007EE337}"/>
                </a:ext>
              </a:extLst>
            </p:cNvPr>
            <p:cNvSpPr/>
            <p:nvPr/>
          </p:nvSpPr>
          <p:spPr>
            <a:xfrm>
              <a:off x="3873272" y="635687"/>
              <a:ext cx="1721985" cy="235172"/>
            </a:xfrm>
            <a:prstGeom prst="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CFF6A19F-400A-46C2-918E-FFE11CC78D13}"/>
                </a:ext>
              </a:extLst>
            </p:cNvPr>
            <p:cNvSpPr/>
            <p:nvPr/>
          </p:nvSpPr>
          <p:spPr>
            <a:xfrm>
              <a:off x="5551713" y="829475"/>
              <a:ext cx="1721985" cy="235172"/>
            </a:xfrm>
            <a:prstGeom prst="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51">
              <a:extLst>
                <a:ext uri="{FF2B5EF4-FFF2-40B4-BE49-F238E27FC236}">
                  <a16:creationId xmlns:a16="http://schemas.microsoft.com/office/drawing/2014/main" id="{B3072B10-7532-4E66-A5CF-9BA888DAFBF9}"/>
                </a:ext>
              </a:extLst>
            </p:cNvPr>
            <p:cNvSpPr/>
            <p:nvPr/>
          </p:nvSpPr>
          <p:spPr>
            <a:xfrm>
              <a:off x="7219268" y="1162258"/>
              <a:ext cx="1721985" cy="235172"/>
            </a:xfrm>
            <a:prstGeom prst="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2B95C6A9-3D81-40C7-B030-8203194F43C8}"/>
                </a:ext>
              </a:extLst>
            </p:cNvPr>
            <p:cNvSpPr/>
            <p:nvPr/>
          </p:nvSpPr>
          <p:spPr>
            <a:xfrm>
              <a:off x="8906555" y="1336430"/>
              <a:ext cx="1721985" cy="235172"/>
            </a:xfrm>
            <a:prstGeom prst="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A1420CFE-BF9F-465E-A4AE-645A33398D1C}"/>
                </a:ext>
              </a:extLst>
            </p:cNvPr>
            <p:cNvSpPr/>
            <p:nvPr/>
          </p:nvSpPr>
          <p:spPr>
            <a:xfrm>
              <a:off x="4217270" y="910512"/>
              <a:ext cx="870751" cy="369332"/>
            </a:xfrm>
            <a:prstGeom prst="rect">
              <a:avLst/>
            </a:prstGeom>
          </p:spPr>
          <p:txBody>
            <a:bodyPr wrap="none">
              <a:spAutoFit/>
            </a:bodyPr>
            <a:lstStyle/>
            <a:p>
              <a:r>
                <a:rPr lang="en-US" dirty="0">
                  <a:solidFill>
                    <a:schemeClr val="bg1"/>
                  </a:solidFill>
                </a:rPr>
                <a:t>F2 + R1</a:t>
              </a:r>
            </a:p>
          </p:txBody>
        </p:sp>
        <p:sp>
          <p:nvSpPr>
            <p:cNvPr id="54" name="Rectangle 53">
              <a:extLst>
                <a:ext uri="{FF2B5EF4-FFF2-40B4-BE49-F238E27FC236}">
                  <a16:creationId xmlns:a16="http://schemas.microsoft.com/office/drawing/2014/main" id="{CAD4284D-6C89-4418-B9FF-9E6C0DEBF97E}"/>
                </a:ext>
              </a:extLst>
            </p:cNvPr>
            <p:cNvSpPr/>
            <p:nvPr/>
          </p:nvSpPr>
          <p:spPr>
            <a:xfrm>
              <a:off x="5913404" y="1095178"/>
              <a:ext cx="870751" cy="369332"/>
            </a:xfrm>
            <a:prstGeom prst="rect">
              <a:avLst/>
            </a:prstGeom>
          </p:spPr>
          <p:txBody>
            <a:bodyPr wrap="none">
              <a:spAutoFit/>
            </a:bodyPr>
            <a:lstStyle/>
            <a:p>
              <a:r>
                <a:rPr lang="en-US" dirty="0">
                  <a:solidFill>
                    <a:schemeClr val="bg1"/>
                  </a:solidFill>
                </a:rPr>
                <a:t>F3 + R1</a:t>
              </a:r>
            </a:p>
          </p:txBody>
        </p:sp>
        <p:sp>
          <p:nvSpPr>
            <p:cNvPr id="55" name="Rectangle 54">
              <a:extLst>
                <a:ext uri="{FF2B5EF4-FFF2-40B4-BE49-F238E27FC236}">
                  <a16:creationId xmlns:a16="http://schemas.microsoft.com/office/drawing/2014/main" id="{E15F1E3C-2E98-476E-B987-79AE44F422CB}"/>
                </a:ext>
              </a:extLst>
            </p:cNvPr>
            <p:cNvSpPr/>
            <p:nvPr/>
          </p:nvSpPr>
          <p:spPr>
            <a:xfrm>
              <a:off x="7581275" y="1433051"/>
              <a:ext cx="870751" cy="369332"/>
            </a:xfrm>
            <a:prstGeom prst="rect">
              <a:avLst/>
            </a:prstGeom>
          </p:spPr>
          <p:txBody>
            <a:bodyPr wrap="none">
              <a:spAutoFit/>
            </a:bodyPr>
            <a:lstStyle/>
            <a:p>
              <a:r>
                <a:rPr lang="en-US" dirty="0">
                  <a:solidFill>
                    <a:schemeClr val="bg1"/>
                  </a:solidFill>
                </a:rPr>
                <a:t>F4 + R2</a:t>
              </a:r>
            </a:p>
          </p:txBody>
        </p:sp>
        <p:sp>
          <p:nvSpPr>
            <p:cNvPr id="56" name="Rectangle 55">
              <a:extLst>
                <a:ext uri="{FF2B5EF4-FFF2-40B4-BE49-F238E27FC236}">
                  <a16:creationId xmlns:a16="http://schemas.microsoft.com/office/drawing/2014/main" id="{E5A0483B-3DA9-49F9-8087-A333AB4E7F30}"/>
                </a:ext>
              </a:extLst>
            </p:cNvPr>
            <p:cNvSpPr/>
            <p:nvPr/>
          </p:nvSpPr>
          <p:spPr>
            <a:xfrm>
              <a:off x="9268562" y="1571602"/>
              <a:ext cx="870751" cy="369332"/>
            </a:xfrm>
            <a:prstGeom prst="rect">
              <a:avLst/>
            </a:prstGeom>
          </p:spPr>
          <p:txBody>
            <a:bodyPr wrap="none">
              <a:spAutoFit/>
            </a:bodyPr>
            <a:lstStyle/>
            <a:p>
              <a:r>
                <a:rPr lang="en-US" dirty="0">
                  <a:solidFill>
                    <a:schemeClr val="bg1"/>
                  </a:solidFill>
                </a:rPr>
                <a:t>F5 + R3</a:t>
              </a:r>
            </a:p>
          </p:txBody>
        </p:sp>
      </p:grpSp>
    </p:spTree>
    <p:extLst>
      <p:ext uri="{BB962C8B-B14F-4D97-AF65-F5344CB8AC3E}">
        <p14:creationId xmlns:p14="http://schemas.microsoft.com/office/powerpoint/2010/main" val="3472795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descr="A screen shot of a computer&#10;&#10;Description automatically generated">
            <a:extLst>
              <a:ext uri="{FF2B5EF4-FFF2-40B4-BE49-F238E27FC236}">
                <a16:creationId xmlns:a16="http://schemas.microsoft.com/office/drawing/2014/main" id="{90BFFE2A-32FE-40F3-87AC-528E888114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111" y="855199"/>
            <a:ext cx="10759778" cy="8039048"/>
          </a:xfrm>
          <a:prstGeom prst="rect">
            <a:avLst/>
          </a:prstGeom>
        </p:spPr>
      </p:pic>
      <p:sp>
        <p:nvSpPr>
          <p:cNvPr id="5" name="Rectangle 4">
            <a:extLst>
              <a:ext uri="{FF2B5EF4-FFF2-40B4-BE49-F238E27FC236}">
                <a16:creationId xmlns:a16="http://schemas.microsoft.com/office/drawing/2014/main" id="{9D545AF4-441E-46D5-912B-47A1C0DD7FF5}"/>
              </a:ext>
            </a:extLst>
          </p:cNvPr>
          <p:cNvSpPr/>
          <p:nvPr/>
        </p:nvSpPr>
        <p:spPr>
          <a:xfrm>
            <a:off x="2973554" y="1747732"/>
            <a:ext cx="1294832" cy="523220"/>
          </a:xfrm>
          <a:prstGeom prst="rect">
            <a:avLst/>
          </a:prstGeom>
        </p:spPr>
        <p:txBody>
          <a:bodyPr wrap="square">
            <a:spAutoFit/>
          </a:bodyPr>
          <a:lstStyle/>
          <a:p>
            <a:r>
              <a:rPr lang="en-US" sz="1400" dirty="0">
                <a:solidFill>
                  <a:schemeClr val="bg1"/>
                </a:solidFill>
              </a:rPr>
              <a:t>25 cycles for </a:t>
            </a:r>
            <a:r>
              <a:rPr lang="en-US" sz="1400" i="1" dirty="0">
                <a:solidFill>
                  <a:schemeClr val="bg1"/>
                </a:solidFill>
              </a:rPr>
              <a:t>HvPTOX</a:t>
            </a:r>
          </a:p>
        </p:txBody>
      </p:sp>
      <p:sp>
        <p:nvSpPr>
          <p:cNvPr id="6" name="Rectangle 5">
            <a:extLst>
              <a:ext uri="{FF2B5EF4-FFF2-40B4-BE49-F238E27FC236}">
                <a16:creationId xmlns:a16="http://schemas.microsoft.com/office/drawing/2014/main" id="{D6CA4CD4-07CB-43C7-8843-F14CC778B755}"/>
              </a:ext>
            </a:extLst>
          </p:cNvPr>
          <p:cNvSpPr/>
          <p:nvPr/>
        </p:nvSpPr>
        <p:spPr>
          <a:xfrm>
            <a:off x="4632447" y="1698509"/>
            <a:ext cx="1294832" cy="523220"/>
          </a:xfrm>
          <a:prstGeom prst="rect">
            <a:avLst/>
          </a:prstGeom>
        </p:spPr>
        <p:txBody>
          <a:bodyPr wrap="square">
            <a:spAutoFit/>
          </a:bodyPr>
          <a:lstStyle/>
          <a:p>
            <a:r>
              <a:rPr lang="en-US" sz="1400" dirty="0">
                <a:solidFill>
                  <a:schemeClr val="bg1"/>
                </a:solidFill>
              </a:rPr>
              <a:t>25 cycles for </a:t>
            </a:r>
            <a:r>
              <a:rPr lang="en-US" sz="1400" i="1" dirty="0" err="1">
                <a:solidFill>
                  <a:schemeClr val="bg1"/>
                </a:solidFill>
              </a:rPr>
              <a:t>HvActin</a:t>
            </a:r>
            <a:endParaRPr lang="en-US" sz="1400" i="1" dirty="0">
              <a:solidFill>
                <a:schemeClr val="bg1"/>
              </a:solidFill>
            </a:endParaRPr>
          </a:p>
        </p:txBody>
      </p:sp>
      <p:sp>
        <p:nvSpPr>
          <p:cNvPr id="7" name="Rectangle 6">
            <a:extLst>
              <a:ext uri="{FF2B5EF4-FFF2-40B4-BE49-F238E27FC236}">
                <a16:creationId xmlns:a16="http://schemas.microsoft.com/office/drawing/2014/main" id="{B8FB06CD-5BC8-46B8-AD91-7333EBB07679}"/>
              </a:ext>
            </a:extLst>
          </p:cNvPr>
          <p:cNvSpPr/>
          <p:nvPr/>
        </p:nvSpPr>
        <p:spPr>
          <a:xfrm>
            <a:off x="5960988" y="1747732"/>
            <a:ext cx="1294832" cy="523220"/>
          </a:xfrm>
          <a:prstGeom prst="rect">
            <a:avLst/>
          </a:prstGeom>
        </p:spPr>
        <p:txBody>
          <a:bodyPr wrap="square">
            <a:spAutoFit/>
          </a:bodyPr>
          <a:lstStyle/>
          <a:p>
            <a:r>
              <a:rPr lang="en-US" sz="1400" dirty="0">
                <a:solidFill>
                  <a:schemeClr val="bg1"/>
                </a:solidFill>
              </a:rPr>
              <a:t>28 cycles for </a:t>
            </a:r>
            <a:r>
              <a:rPr lang="en-US" sz="1400" i="1" dirty="0">
                <a:solidFill>
                  <a:schemeClr val="bg1"/>
                </a:solidFill>
              </a:rPr>
              <a:t>HvPTOX</a:t>
            </a:r>
          </a:p>
        </p:txBody>
      </p:sp>
      <p:sp>
        <p:nvSpPr>
          <p:cNvPr id="8" name="Rectangle 7">
            <a:extLst>
              <a:ext uri="{FF2B5EF4-FFF2-40B4-BE49-F238E27FC236}">
                <a16:creationId xmlns:a16="http://schemas.microsoft.com/office/drawing/2014/main" id="{8011E860-540A-4E2D-B176-10116D16C214}"/>
              </a:ext>
            </a:extLst>
          </p:cNvPr>
          <p:cNvSpPr/>
          <p:nvPr/>
        </p:nvSpPr>
        <p:spPr>
          <a:xfrm>
            <a:off x="7537837" y="1701024"/>
            <a:ext cx="1294832" cy="523220"/>
          </a:xfrm>
          <a:prstGeom prst="rect">
            <a:avLst/>
          </a:prstGeom>
        </p:spPr>
        <p:txBody>
          <a:bodyPr wrap="square">
            <a:spAutoFit/>
          </a:bodyPr>
          <a:lstStyle/>
          <a:p>
            <a:r>
              <a:rPr lang="en-US" sz="1400" dirty="0">
                <a:solidFill>
                  <a:schemeClr val="bg1"/>
                </a:solidFill>
              </a:rPr>
              <a:t>28 cycles for </a:t>
            </a:r>
            <a:r>
              <a:rPr lang="en-US" sz="1400" i="1" dirty="0" err="1">
                <a:solidFill>
                  <a:schemeClr val="bg1"/>
                </a:solidFill>
              </a:rPr>
              <a:t>HvActin</a:t>
            </a:r>
            <a:endParaRPr lang="en-US" sz="1400" i="1" dirty="0">
              <a:solidFill>
                <a:schemeClr val="bg1"/>
              </a:solidFill>
            </a:endParaRPr>
          </a:p>
        </p:txBody>
      </p:sp>
      <p:sp>
        <p:nvSpPr>
          <p:cNvPr id="9" name="Rectangle 8">
            <a:extLst>
              <a:ext uri="{FF2B5EF4-FFF2-40B4-BE49-F238E27FC236}">
                <a16:creationId xmlns:a16="http://schemas.microsoft.com/office/drawing/2014/main" id="{FA9C67D2-E3E5-4680-B9E1-611D2E70FB89}"/>
              </a:ext>
            </a:extLst>
          </p:cNvPr>
          <p:cNvSpPr/>
          <p:nvPr/>
        </p:nvSpPr>
        <p:spPr>
          <a:xfrm>
            <a:off x="4632447" y="3686819"/>
            <a:ext cx="1294832" cy="523220"/>
          </a:xfrm>
          <a:prstGeom prst="rect">
            <a:avLst/>
          </a:prstGeom>
        </p:spPr>
        <p:txBody>
          <a:bodyPr wrap="square">
            <a:spAutoFit/>
          </a:bodyPr>
          <a:lstStyle/>
          <a:p>
            <a:r>
              <a:rPr lang="en-US" sz="1400" dirty="0">
                <a:solidFill>
                  <a:schemeClr val="bg1"/>
                </a:solidFill>
              </a:rPr>
              <a:t>30 cycles for </a:t>
            </a:r>
            <a:r>
              <a:rPr lang="en-US" sz="1400" i="1" dirty="0" err="1">
                <a:solidFill>
                  <a:schemeClr val="bg1"/>
                </a:solidFill>
              </a:rPr>
              <a:t>HvActin</a:t>
            </a:r>
            <a:endParaRPr lang="en-US" sz="1400" i="1" dirty="0">
              <a:solidFill>
                <a:schemeClr val="bg1"/>
              </a:solidFill>
            </a:endParaRPr>
          </a:p>
        </p:txBody>
      </p:sp>
      <p:sp>
        <p:nvSpPr>
          <p:cNvPr id="10" name="Rectangle 9">
            <a:extLst>
              <a:ext uri="{FF2B5EF4-FFF2-40B4-BE49-F238E27FC236}">
                <a16:creationId xmlns:a16="http://schemas.microsoft.com/office/drawing/2014/main" id="{9F820F2F-35FC-4F25-B66D-CE4272B0876E}"/>
              </a:ext>
            </a:extLst>
          </p:cNvPr>
          <p:cNvSpPr/>
          <p:nvPr/>
        </p:nvSpPr>
        <p:spPr>
          <a:xfrm>
            <a:off x="2973554" y="3804945"/>
            <a:ext cx="1294832" cy="523220"/>
          </a:xfrm>
          <a:prstGeom prst="rect">
            <a:avLst/>
          </a:prstGeom>
        </p:spPr>
        <p:txBody>
          <a:bodyPr wrap="square">
            <a:spAutoFit/>
          </a:bodyPr>
          <a:lstStyle/>
          <a:p>
            <a:r>
              <a:rPr lang="en-US" sz="1400" dirty="0">
                <a:solidFill>
                  <a:schemeClr val="bg1"/>
                </a:solidFill>
              </a:rPr>
              <a:t>30 cycles for </a:t>
            </a:r>
            <a:r>
              <a:rPr lang="en-US" sz="1400" i="1" dirty="0">
                <a:solidFill>
                  <a:schemeClr val="bg1"/>
                </a:solidFill>
              </a:rPr>
              <a:t>HvPTOX</a:t>
            </a:r>
          </a:p>
        </p:txBody>
      </p:sp>
      <p:sp>
        <p:nvSpPr>
          <p:cNvPr id="37" name="Rectangle 36">
            <a:extLst>
              <a:ext uri="{FF2B5EF4-FFF2-40B4-BE49-F238E27FC236}">
                <a16:creationId xmlns:a16="http://schemas.microsoft.com/office/drawing/2014/main" id="{7C95D058-85EA-4860-BEE3-1D0EB9E617BC}"/>
              </a:ext>
            </a:extLst>
          </p:cNvPr>
          <p:cNvSpPr/>
          <p:nvPr/>
        </p:nvSpPr>
        <p:spPr>
          <a:xfrm>
            <a:off x="2843027" y="1542166"/>
            <a:ext cx="1502228" cy="156343"/>
          </a:xfrm>
          <a:prstGeom prst="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4F01D90-7BA8-4290-A383-538A8AD0F271}"/>
              </a:ext>
            </a:extLst>
          </p:cNvPr>
          <p:cNvSpPr/>
          <p:nvPr/>
        </p:nvSpPr>
        <p:spPr>
          <a:xfrm>
            <a:off x="4268386" y="1463994"/>
            <a:ext cx="1502228" cy="156343"/>
          </a:xfrm>
          <a:prstGeom prst="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0E26A3C-12E5-4D9B-8232-21547F46A2AD}"/>
              </a:ext>
            </a:extLst>
          </p:cNvPr>
          <p:cNvSpPr/>
          <p:nvPr/>
        </p:nvSpPr>
        <p:spPr>
          <a:xfrm>
            <a:off x="5735775" y="1552303"/>
            <a:ext cx="1502228" cy="156343"/>
          </a:xfrm>
          <a:prstGeom prst="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89DB3B0-84CA-44AA-8D02-6D5775C9ADD7}"/>
              </a:ext>
            </a:extLst>
          </p:cNvPr>
          <p:cNvSpPr/>
          <p:nvPr/>
        </p:nvSpPr>
        <p:spPr>
          <a:xfrm>
            <a:off x="7190371" y="1454423"/>
            <a:ext cx="1502228" cy="156343"/>
          </a:xfrm>
          <a:prstGeom prst="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A5A3F9B-9E19-4D53-B72B-1694D0DFF750}"/>
              </a:ext>
            </a:extLst>
          </p:cNvPr>
          <p:cNvSpPr/>
          <p:nvPr/>
        </p:nvSpPr>
        <p:spPr>
          <a:xfrm>
            <a:off x="2820588" y="3519590"/>
            <a:ext cx="1502228" cy="156343"/>
          </a:xfrm>
          <a:prstGeom prst="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D896E3D-E9D8-4301-9C59-5A87D304FB71}"/>
              </a:ext>
            </a:extLst>
          </p:cNvPr>
          <p:cNvSpPr/>
          <p:nvPr/>
        </p:nvSpPr>
        <p:spPr>
          <a:xfrm>
            <a:off x="4289489" y="3429288"/>
            <a:ext cx="1502228" cy="156343"/>
          </a:xfrm>
          <a:prstGeom prst="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1767E60-D300-49C5-A880-19FF050F3693}"/>
              </a:ext>
            </a:extLst>
          </p:cNvPr>
          <p:cNvSpPr/>
          <p:nvPr/>
        </p:nvSpPr>
        <p:spPr>
          <a:xfrm>
            <a:off x="347617" y="24202"/>
            <a:ext cx="11496765" cy="830997"/>
          </a:xfrm>
          <a:prstGeom prst="rect">
            <a:avLst/>
          </a:prstGeom>
        </p:spPr>
        <p:txBody>
          <a:bodyPr wrap="square">
            <a:spAutoFit/>
          </a:bodyPr>
          <a:lstStyle/>
          <a:p>
            <a:pPr lvl="0"/>
            <a:r>
              <a:rPr lang="en-US" sz="1600" b="1" dirty="0">
                <a:latin typeface="Times New Roman" panose="02020603050405020304" pitchFamily="18" charset="0"/>
                <a:cs typeface="Times New Roman" panose="02020603050405020304" pitchFamily="18" charset="0"/>
              </a:rPr>
              <a:t>Additional Fig. 4 </a:t>
            </a:r>
            <a:r>
              <a:rPr lang="en-US" sz="1600" dirty="0">
                <a:latin typeface="Times New Roman" panose="02020603050405020304" pitchFamily="18" charset="0"/>
                <a:cs typeface="Times New Roman" panose="02020603050405020304" pitchFamily="18" charset="0"/>
              </a:rPr>
              <a:t>The original gel image of RT-PCR cropped for Fig. 4D. RT-PCR analysis with 25, 28 and 30 PCR cycles failed to detect the expression of </a:t>
            </a:r>
            <a:r>
              <a:rPr lang="en-US" sz="1600" i="1" dirty="0" err="1">
                <a:latin typeface="Times New Roman" panose="02020603050405020304" pitchFamily="18" charset="0"/>
                <a:cs typeface="Times New Roman" panose="02020603050405020304" pitchFamily="18" charset="0"/>
              </a:rPr>
              <a:t>Hvptox</a:t>
            </a:r>
            <a:r>
              <a:rPr lang="en-US" sz="1600" dirty="0">
                <a:latin typeface="Times New Roman" panose="02020603050405020304" pitchFamily="18" charset="0"/>
                <a:cs typeface="Times New Roman" panose="02020603050405020304" pitchFamily="18" charset="0"/>
              </a:rPr>
              <a:t> in mutants. Actin was used as the internal control. Samples were arranged in the following order (from left to right): Bowman, BW397, Lyallpur and GSHO519. The cropped areas were indicated with white dashed rectangles. </a:t>
            </a:r>
          </a:p>
        </p:txBody>
      </p:sp>
    </p:spTree>
    <p:extLst>
      <p:ext uri="{BB962C8B-B14F-4D97-AF65-F5344CB8AC3E}">
        <p14:creationId xmlns:p14="http://schemas.microsoft.com/office/powerpoint/2010/main" val="324543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5A258E-84DD-4AA1-B2D6-DEF5492D4D8E}"/>
              </a:ext>
            </a:extLst>
          </p:cNvPr>
          <p:cNvSpPr/>
          <p:nvPr/>
        </p:nvSpPr>
        <p:spPr>
          <a:xfrm>
            <a:off x="270427" y="472455"/>
            <a:ext cx="7068858" cy="338554"/>
          </a:xfrm>
          <a:prstGeom prst="rect">
            <a:avLst/>
          </a:prstGeom>
        </p:spPr>
        <p:txBody>
          <a:bodyPr wrap="none">
            <a:spAutoFit/>
          </a:bodyPr>
          <a:lstStyle/>
          <a:p>
            <a:r>
              <a:rPr lang="en-US" sz="1600" b="1" dirty="0">
                <a:solidFill>
                  <a:prstClr val="black"/>
                </a:solidFill>
                <a:latin typeface="Times New Roman" panose="02020603050405020304" pitchFamily="18" charset="0"/>
                <a:cs typeface="Times New Roman" panose="02020603050405020304" pitchFamily="18" charset="0"/>
              </a:rPr>
              <a:t>Additional Fig. 5 </a:t>
            </a:r>
            <a:r>
              <a:rPr lang="en-US" sz="1600" dirty="0">
                <a:solidFill>
                  <a:prstClr val="black"/>
                </a:solidFill>
                <a:latin typeface="Times New Roman" panose="02020603050405020304" pitchFamily="18" charset="0"/>
                <a:cs typeface="Times New Roman" panose="02020603050405020304" pitchFamily="18" charset="0"/>
              </a:rPr>
              <a:t>Quantitative real-time PCR (</a:t>
            </a:r>
            <a:r>
              <a:rPr lang="en-US" sz="1600" dirty="0" err="1">
                <a:solidFill>
                  <a:prstClr val="black"/>
                </a:solidFill>
                <a:latin typeface="Times New Roman" panose="02020603050405020304" pitchFamily="18" charset="0"/>
                <a:cs typeface="Times New Roman" panose="02020603050405020304" pitchFamily="18" charset="0"/>
              </a:rPr>
              <a:t>qRT</a:t>
            </a:r>
            <a:r>
              <a:rPr lang="en-US" sz="1600" dirty="0">
                <a:solidFill>
                  <a:prstClr val="black"/>
                </a:solidFill>
                <a:latin typeface="Times New Roman" panose="02020603050405020304" pitchFamily="18" charset="0"/>
                <a:cs typeface="Times New Roman" panose="02020603050405020304" pitchFamily="18" charset="0"/>
              </a:rPr>
              <a:t>-PCR) analysis of </a:t>
            </a:r>
            <a:r>
              <a:rPr lang="en-US" sz="1600" i="1" dirty="0">
                <a:solidFill>
                  <a:prstClr val="black"/>
                </a:solidFill>
                <a:latin typeface="Times New Roman" panose="02020603050405020304" pitchFamily="18" charset="0"/>
                <a:cs typeface="Times New Roman" panose="02020603050405020304" pitchFamily="18" charset="0"/>
              </a:rPr>
              <a:t>Gpa1</a:t>
            </a:r>
            <a:r>
              <a:rPr lang="en-US" sz="1600" dirty="0">
                <a:solidFill>
                  <a:prstClr val="black"/>
                </a:solidFill>
                <a:latin typeface="Times New Roman" panose="02020603050405020304" pitchFamily="18" charset="0"/>
                <a:cs typeface="Times New Roman" panose="02020603050405020304" pitchFamily="18" charset="0"/>
              </a:rPr>
              <a:t> alleles. </a:t>
            </a:r>
            <a:endParaRPr lang="en-US" dirty="0"/>
          </a:p>
        </p:txBody>
      </p:sp>
      <p:pic>
        <p:nvPicPr>
          <p:cNvPr id="10" name="Picture 9">
            <a:extLst>
              <a:ext uri="{FF2B5EF4-FFF2-40B4-BE49-F238E27FC236}">
                <a16:creationId xmlns:a16="http://schemas.microsoft.com/office/drawing/2014/main" id="{01121FA9-3FE1-4BCE-B170-BADACE78B797}"/>
              </a:ext>
            </a:extLst>
          </p:cNvPr>
          <p:cNvPicPr>
            <a:picLocks noChangeAspect="1"/>
          </p:cNvPicPr>
          <p:nvPr/>
        </p:nvPicPr>
        <p:blipFill>
          <a:blip r:embed="rId2"/>
          <a:stretch>
            <a:fillRect/>
          </a:stretch>
        </p:blipFill>
        <p:spPr>
          <a:xfrm>
            <a:off x="2878122" y="1429443"/>
            <a:ext cx="4188315" cy="4596782"/>
          </a:xfrm>
          <a:prstGeom prst="rect">
            <a:avLst/>
          </a:prstGeom>
        </p:spPr>
      </p:pic>
    </p:spTree>
    <p:extLst>
      <p:ext uri="{BB962C8B-B14F-4D97-AF65-F5344CB8AC3E}">
        <p14:creationId xmlns:p14="http://schemas.microsoft.com/office/powerpoint/2010/main" val="41663781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12423</TotalTime>
  <Words>429</Words>
  <Application>Microsoft Office PowerPoint</Application>
  <PresentationFormat>Widescreen</PresentationFormat>
  <Paragraphs>53</Paragraphs>
  <Slides>5</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Yang, Shengming - ARS</dc:creator>
  <cp:lastModifiedBy>Yang, Shengming - ARS</cp:lastModifiedBy>
  <cp:revision>102</cp:revision>
  <dcterms:created xsi:type="dcterms:W3CDTF">2019-11-21T17:48:53Z</dcterms:created>
  <dcterms:modified xsi:type="dcterms:W3CDTF">2021-02-10T16:39:40Z</dcterms:modified>
</cp:coreProperties>
</file>