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1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6BE1A-C718-482A-AF3B-6B5B4FBCF1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87BCD6-2F82-474E-9895-0CC4F4AABD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42D5FD-9312-4384-9A00-882E4AB0C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1D53-47E9-44C3-BF04-DA36029D0B99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2154B2-281C-44E3-98D1-045F62452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7157DF-2061-406D-A629-BA0B75320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10EF4-D855-4A6B-934E-CA790EEF1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655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4FD2F-473F-4000-BB8F-9802538B5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F51339-FF5F-4ADC-A6F2-0601001795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B244C2-80AB-4459-9181-37F4F252F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1D53-47E9-44C3-BF04-DA36029D0B99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1D4A37-3CAC-400B-9AC7-4DB25921B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474BF8-D1DE-4736-B37C-45B2CEBE7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10EF4-D855-4A6B-934E-CA790EEF1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046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D7A769B-4DF0-4DBC-8FD9-B35378E2AC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9E1D8D-1DE7-4813-9400-07AE56C262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7C5011-5EC0-4CD1-B434-163AF5064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1D53-47E9-44C3-BF04-DA36029D0B99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42BA8-1DDF-4AD1-8AED-DF7BEDF96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2BC6E2-2BEE-455D-9AA1-F024C4DFE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10EF4-D855-4A6B-934E-CA790EEF1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342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5DD43-37C8-43A8-A914-6DB290246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540198-F6C3-410D-8A7A-8DE7E6226D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D02664-6BE8-4686-AADD-BF67A6BFE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1D53-47E9-44C3-BF04-DA36029D0B99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7177AA-0458-4E7D-ADA2-FAFF2B0F8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BB1499-B422-4246-93CF-6BC477F0A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10EF4-D855-4A6B-934E-CA790EEF1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552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BCB2E-234A-4115-8E70-5F52FC5FA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2791BC-444E-4DBB-9427-0AB2431A24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CAF369-E446-4DC5-9673-9819CD38D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1D53-47E9-44C3-BF04-DA36029D0B99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887926-6A1F-4434-88BE-B7AB144E1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5CD796-338F-4067-9D25-9C6AEC9F3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10EF4-D855-4A6B-934E-CA790EEF1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861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5C686-3875-4DA5-B896-B7B7E9664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1179F6-DF04-4C1D-A6E2-3C94DD831A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1228D0-A7BC-4CC4-91FB-09460DD66F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49E1BA-43A4-4DBA-8C9A-AF7EC5BDB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1D53-47E9-44C3-BF04-DA36029D0B99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EE3E16-128C-4440-A0B3-30177F136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22D5F0-9928-466E-9465-D0F20C355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10EF4-D855-4A6B-934E-CA790EEF1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66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3E01F-B90D-4F51-AE06-B59703C27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83C59F-B570-46A8-B0CB-5E111DA519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70D9FF-DE2B-481B-B96C-4C3C096F26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9A1891-AF82-4A80-BCF6-39F3EADE6E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D2154E-B3D6-4164-AC21-CB118DBDA1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99B1E1-17AD-4742-8550-25B746900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1D53-47E9-44C3-BF04-DA36029D0B99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CD9D60-E6F8-493B-9467-AC77E33C9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C7DD90-3190-4F00-BBAD-8A7009A52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10EF4-D855-4A6B-934E-CA790EEF1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812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97680-F49B-47AC-880A-F0BD10A61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0FD6B7-D125-41AD-B1F8-67C89CC56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1D53-47E9-44C3-BF04-DA36029D0B99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6E0A18-9065-4D29-A042-98B287035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1D1C38-5602-42E9-A72A-360FEDAE6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10EF4-D855-4A6B-934E-CA790EEF1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208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071C8D-7963-462F-8AC8-FD7A50CE2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1D53-47E9-44C3-BF04-DA36029D0B99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D36F98-B567-40B0-B1D9-E38E092D3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8A09F4-E509-48E3-9B34-203025382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10EF4-D855-4A6B-934E-CA790EEF1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245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4E48D-5BAD-4CC5-9EA2-A7E206592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175F3D-2A88-4116-8C8F-4B692686B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0BD58E-1A4A-4A21-A893-771A913944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17DE75-3A53-4E72-AF9B-1DCA97458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1D53-47E9-44C3-BF04-DA36029D0B99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0F019D-CEEF-42EE-A267-EF3D64CE0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924E99-B008-4632-92AB-6D0B86665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10EF4-D855-4A6B-934E-CA790EEF1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508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E3BA0-F285-4F92-9957-D73C084A8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9F771F-58CF-460A-8CD4-D20FAF730E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EDED31-F1EC-407B-80DB-2C11A37402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8D2F9D-F68B-44CA-953E-C7E84297C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1D53-47E9-44C3-BF04-DA36029D0B99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41EA85-C20C-43BE-8993-1E2D7DF15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3ED3CF-0D55-4490-8507-1DEB6CE6E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10EF4-D855-4A6B-934E-CA790EEF1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18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99C98E-EB64-48B8-A292-5DFD943EF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4FFCAC-4951-4ED4-9A54-69422EEB33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5B3051-675C-44D5-84B3-DEC1CE1665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51D53-47E9-44C3-BF04-DA36029D0B99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1AC875-A13D-416D-94AD-D9FF73C1CD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AFFC43-0321-4F71-9C32-F79BA9DCD9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10EF4-D855-4A6B-934E-CA790EEF1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00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2B0DD8E-401E-4189-9727-FC1A15ABF3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76"/>
          <a:stretch/>
        </p:blipFill>
        <p:spPr>
          <a:xfrm>
            <a:off x="1172694" y="4366057"/>
            <a:ext cx="3502246" cy="22639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CE07441-08BD-4BD8-834C-A7C42D8A89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02"/>
          <a:stretch/>
        </p:blipFill>
        <p:spPr>
          <a:xfrm>
            <a:off x="4739714" y="4366057"/>
            <a:ext cx="3495172" cy="22639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9E0E00B-C053-4016-88A7-C117038E37E8}"/>
              </a:ext>
            </a:extLst>
          </p:cNvPr>
          <p:cNvSpPr txBox="1"/>
          <p:nvPr/>
        </p:nvSpPr>
        <p:spPr>
          <a:xfrm>
            <a:off x="1452252" y="675382"/>
            <a:ext cx="4880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3’-TGATCACCAC</a:t>
            </a:r>
            <a:r>
              <a:rPr lang="en-US" sz="1600" dirty="0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ACAGCTTCTATGGAGATGGAG-5’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CCFEC9-ACDA-4025-AACC-33757417E034}"/>
              </a:ext>
            </a:extLst>
          </p:cNvPr>
          <p:cNvSpPr txBox="1"/>
          <p:nvPr/>
        </p:nvSpPr>
        <p:spPr>
          <a:xfrm>
            <a:off x="1437653" y="1500450"/>
            <a:ext cx="4895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5’-ACTAGTGGTG</a:t>
            </a:r>
            <a:r>
              <a:rPr lang="en-US" sz="1600" dirty="0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TGTCGAAGATACCTCTACCTC-3’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963CDC-5381-4FF5-968A-92C0FB7385AE}"/>
              </a:ext>
            </a:extLst>
          </p:cNvPr>
          <p:cNvSpPr txBox="1"/>
          <p:nvPr/>
        </p:nvSpPr>
        <p:spPr>
          <a:xfrm>
            <a:off x="2664594" y="1226341"/>
            <a:ext cx="37763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3’-</a:t>
            </a:r>
            <a:r>
              <a:rPr lang="en-US" sz="1600" b="1" dirty="0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ACAGCTTCTATGGAGATGGAG-5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’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8C2D01E-7FA9-43AA-B595-9B6600785C2E}"/>
              </a:ext>
            </a:extLst>
          </p:cNvPr>
          <p:cNvSpPr/>
          <p:nvPr/>
        </p:nvSpPr>
        <p:spPr>
          <a:xfrm>
            <a:off x="6274940" y="1230277"/>
            <a:ext cx="14558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06500Rwt primer</a:t>
            </a:r>
            <a:endParaRPr lang="en-US" sz="1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3A4C6FA-2096-495F-AE36-2F5AFB7B3449}"/>
              </a:ext>
            </a:extLst>
          </p:cNvPr>
          <p:cNvSpPr/>
          <p:nvPr/>
        </p:nvSpPr>
        <p:spPr>
          <a:xfrm>
            <a:off x="1174356" y="316294"/>
            <a:ext cx="6799385" cy="17701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51F799-CE49-42E4-83C3-CFDD3FA130A6}"/>
              </a:ext>
            </a:extLst>
          </p:cNvPr>
          <p:cNvSpPr txBox="1"/>
          <p:nvPr/>
        </p:nvSpPr>
        <p:spPr>
          <a:xfrm>
            <a:off x="1452252" y="2604125"/>
            <a:ext cx="4880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3’-TGATCACCA</a:t>
            </a:r>
            <a:r>
              <a:rPr lang="en-US" sz="1600" dirty="0">
                <a:highlight>
                  <a:srgbClr val="FF00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-ACAGCTTCTATGGAGATGGAG-5’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7D3E00-F503-4C37-8D61-EEEE61839FC0}"/>
              </a:ext>
            </a:extLst>
          </p:cNvPr>
          <p:cNvSpPr txBox="1"/>
          <p:nvPr/>
        </p:nvSpPr>
        <p:spPr>
          <a:xfrm>
            <a:off x="1437653" y="3429193"/>
            <a:ext cx="4895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5’-ACTAGTGGT</a:t>
            </a:r>
            <a:r>
              <a:rPr lang="en-US" sz="1600" dirty="0">
                <a:highlight>
                  <a:srgbClr val="FF00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G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-TGTCGAAGATACCTCTACCTC-3’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62A6BB5-3A8C-4AAA-850D-09DC3F702556}"/>
              </a:ext>
            </a:extLst>
          </p:cNvPr>
          <p:cNvSpPr txBox="1"/>
          <p:nvPr/>
        </p:nvSpPr>
        <p:spPr>
          <a:xfrm>
            <a:off x="2664594" y="3159020"/>
            <a:ext cx="66840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3’-</a:t>
            </a:r>
            <a:r>
              <a:rPr lang="en-US" sz="1600" b="1" dirty="0">
                <a:highlight>
                  <a:srgbClr val="FF00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ACAGCTTCTATGGAGATGGAGTCGTATGCCGTCTTCTGCTTG-5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’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5B26132-2493-4453-BE33-A52B2B4C5EC1}"/>
              </a:ext>
            </a:extLst>
          </p:cNvPr>
          <p:cNvSpPr/>
          <p:nvPr/>
        </p:nvSpPr>
        <p:spPr>
          <a:xfrm>
            <a:off x="8750993" y="3159020"/>
            <a:ext cx="14157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06500Rm primer</a:t>
            </a:r>
            <a:endParaRPr lang="en-US" sz="14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C625373-5632-4159-8784-12D5581B6E0E}"/>
              </a:ext>
            </a:extLst>
          </p:cNvPr>
          <p:cNvSpPr/>
          <p:nvPr/>
        </p:nvSpPr>
        <p:spPr>
          <a:xfrm>
            <a:off x="1174356" y="2245037"/>
            <a:ext cx="9105986" cy="17701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AE4B31B-386C-4C69-9C70-5B2EC0A52132}"/>
              </a:ext>
            </a:extLst>
          </p:cNvPr>
          <p:cNvSpPr/>
          <p:nvPr/>
        </p:nvSpPr>
        <p:spPr>
          <a:xfrm>
            <a:off x="6119547" y="1500450"/>
            <a:ext cx="189667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ICC 640 template DNA</a:t>
            </a:r>
            <a:endParaRPr lang="en-US" sz="14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48FDE53-E9AA-4375-8224-033B58B5F004}"/>
              </a:ext>
            </a:extLst>
          </p:cNvPr>
          <p:cNvSpPr/>
          <p:nvPr/>
        </p:nvSpPr>
        <p:spPr>
          <a:xfrm>
            <a:off x="6162027" y="3429193"/>
            <a:ext cx="181171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PM405 template DNA</a:t>
            </a:r>
            <a:endParaRPr lang="en-US" sz="1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D1A3C88-661C-45E6-8ACF-DB7DE871F1E9}"/>
              </a:ext>
            </a:extLst>
          </p:cNvPr>
          <p:cNvSpPr txBox="1"/>
          <p:nvPr/>
        </p:nvSpPr>
        <p:spPr>
          <a:xfrm>
            <a:off x="2503502" y="4411557"/>
            <a:ext cx="12339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06500Rwt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0B02761-3F1D-4001-990A-815790F06250}"/>
              </a:ext>
            </a:extLst>
          </p:cNvPr>
          <p:cNvSpPr txBox="1"/>
          <p:nvPr/>
        </p:nvSpPr>
        <p:spPr>
          <a:xfrm>
            <a:off x="6008390" y="4392481"/>
            <a:ext cx="12339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06500Rm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387F16E-55E1-42EB-9300-9D4EFCC27B6A}"/>
              </a:ext>
            </a:extLst>
          </p:cNvPr>
          <p:cNvSpPr txBox="1"/>
          <p:nvPr/>
        </p:nvSpPr>
        <p:spPr>
          <a:xfrm>
            <a:off x="834501" y="216219"/>
            <a:ext cx="8920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C95DF66-BC4F-4D3F-A01C-97BCFC613B38}"/>
              </a:ext>
            </a:extLst>
          </p:cNvPr>
          <p:cNvSpPr txBox="1"/>
          <p:nvPr/>
        </p:nvSpPr>
        <p:spPr>
          <a:xfrm>
            <a:off x="834501" y="4274902"/>
            <a:ext cx="8920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8353969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39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Courier New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Frailey</dc:creator>
  <cp:lastModifiedBy>Daniel Frailey</cp:lastModifiedBy>
  <cp:revision>3</cp:revision>
  <dcterms:created xsi:type="dcterms:W3CDTF">2020-08-10T16:38:46Z</dcterms:created>
  <dcterms:modified xsi:type="dcterms:W3CDTF">2020-08-10T17:02:38Z</dcterms:modified>
</cp:coreProperties>
</file>