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3F109F-0648-4395-8DFD-6C5AC6E531A6}" v="1" dt="2021-05-13T00:43:52.8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7136" autoAdjust="0"/>
  </p:normalViewPr>
  <p:slideViewPr>
    <p:cSldViewPr snapToGrid="0">
      <p:cViewPr varScale="1">
        <p:scale>
          <a:sx n="67" d="100"/>
          <a:sy n="67" d="100"/>
        </p:scale>
        <p:origin x="13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0897C-4B81-4119-A60E-F9AC2E3F2BB2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6F6C4-CDCC-4A96-A79F-BF4E5D6B3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4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Supplementary</a:t>
            </a:r>
            <a:r>
              <a:rPr lang="en-US" b="1" baseline="0" dirty="0"/>
              <a:t> Figure </a:t>
            </a:r>
            <a:r>
              <a:rPr lang="en-US" b="1" dirty="0"/>
              <a:t>S3</a:t>
            </a:r>
            <a:r>
              <a:rPr lang="en-US" b="1" baseline="0" dirty="0"/>
              <a:t>. The Leonard Jar assembly used in this study. </a:t>
            </a:r>
            <a:r>
              <a:rPr lang="en-US" b="0" baseline="0" dirty="0"/>
              <a:t>The upper and lower chambers are made from polycarbonate “Magenta </a:t>
            </a:r>
            <a:r>
              <a:rPr lang="en-US" b="0" baseline="30000" dirty="0"/>
              <a:t>TM</a:t>
            </a:r>
            <a:r>
              <a:rPr lang="en-US" b="0" baseline="0" dirty="0"/>
              <a:t> GA7 vessels” (Sigma-Aldrich)..</a:t>
            </a:r>
            <a:r>
              <a:rPr lang="en-US" dirty="0"/>
              <a:t> </a:t>
            </a:r>
            <a:r>
              <a:rPr lang="en-US" b="1" baseline="0" dirty="0"/>
              <a:t> </a:t>
            </a:r>
            <a:r>
              <a:rPr lang="en-US" b="1" dirty="0"/>
              <a:t>A)</a:t>
            </a:r>
            <a:r>
              <a:rPr lang="en-US" dirty="0"/>
              <a:t> Fully assembled Leonard Jar with chickpea seedling. </a:t>
            </a:r>
            <a:r>
              <a:rPr lang="en-US" b="1" dirty="0"/>
              <a:t>B)</a:t>
            </a:r>
            <a:r>
              <a:rPr lang="en-US" dirty="0"/>
              <a:t> Fully assembled Leonard Jar without plant or planting substrate. </a:t>
            </a:r>
            <a:r>
              <a:rPr lang="en-US" b="1" dirty="0"/>
              <a:t>C)</a:t>
            </a:r>
            <a:r>
              <a:rPr lang="en-US" dirty="0"/>
              <a:t> Disassembled components of Leonard Jar. </a:t>
            </a:r>
            <a:r>
              <a:rPr lang="en-US" b="1" dirty="0"/>
              <a:t>1)</a:t>
            </a:r>
            <a:r>
              <a:rPr lang="en-US" dirty="0"/>
              <a:t> Top magenta box with two holes cut in the bottom. </a:t>
            </a:r>
            <a:r>
              <a:rPr lang="en-US" b="1" dirty="0"/>
              <a:t>2)</a:t>
            </a:r>
            <a:r>
              <a:rPr lang="en-US" dirty="0"/>
              <a:t> Tubing allowing adding nutrient solution to bottom magenta box. </a:t>
            </a:r>
            <a:r>
              <a:rPr lang="en-US" b="1" dirty="0"/>
              <a:t>3)</a:t>
            </a:r>
            <a:r>
              <a:rPr lang="en-US" dirty="0"/>
              <a:t> Bottom magenta box with no holes in it. </a:t>
            </a:r>
            <a:r>
              <a:rPr lang="en-US" b="1" dirty="0"/>
              <a:t>4)</a:t>
            </a:r>
            <a:r>
              <a:rPr lang="en-US" dirty="0"/>
              <a:t> Syringe with tip cut off and partially stuffed with cotton. Nutrient solution from the bottom magenta box wicks upward through the syringe into the top magenta box.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E6F6C4-CDCC-4A96-A79F-BF4E5D6B30C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53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32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09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30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316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614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32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141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236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19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013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00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9E7D2-1550-4589-A94A-124E893C530E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F4E1B-4AF1-4746-91B7-70FB978EB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107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386" y="179366"/>
            <a:ext cx="3406391" cy="60245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81967" y="2781181"/>
            <a:ext cx="3871161" cy="29033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4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46" t="5648" r="11722" b="14690"/>
          <a:stretch/>
        </p:blipFill>
        <p:spPr>
          <a:xfrm rot="5400000">
            <a:off x="7746067" y="2829983"/>
            <a:ext cx="3871160" cy="2864867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696C0E9-68CA-4287-9FD7-12CCECE43B7E}"/>
              </a:ext>
            </a:extLst>
          </p:cNvPr>
          <p:cNvCxnSpPr>
            <a:cxnSpLocks/>
          </p:cNvCxnSpPr>
          <p:nvPr/>
        </p:nvCxnSpPr>
        <p:spPr>
          <a:xfrm flipH="1">
            <a:off x="10533987" y="3329940"/>
            <a:ext cx="331627" cy="1721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9B84D32-E999-4602-8980-C43AE1D6F12F}"/>
              </a:ext>
            </a:extLst>
          </p:cNvPr>
          <p:cNvCxnSpPr>
            <a:cxnSpLocks/>
          </p:cNvCxnSpPr>
          <p:nvPr/>
        </p:nvCxnSpPr>
        <p:spPr>
          <a:xfrm flipH="1">
            <a:off x="9681648" y="2792033"/>
            <a:ext cx="523891" cy="1461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9D2BED2-4A5F-4FDB-AF7D-9B6537EDA886}"/>
              </a:ext>
            </a:extLst>
          </p:cNvPr>
          <p:cNvCxnSpPr>
            <a:cxnSpLocks/>
          </p:cNvCxnSpPr>
          <p:nvPr/>
        </p:nvCxnSpPr>
        <p:spPr>
          <a:xfrm flipH="1" flipV="1">
            <a:off x="9536869" y="5483287"/>
            <a:ext cx="668670" cy="7931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3F01E2A-94B3-496E-B48B-8CBA1A61CE1B}"/>
              </a:ext>
            </a:extLst>
          </p:cNvPr>
          <p:cNvCxnSpPr>
            <a:cxnSpLocks/>
          </p:cNvCxnSpPr>
          <p:nvPr/>
        </p:nvCxnSpPr>
        <p:spPr>
          <a:xfrm flipH="1" flipV="1">
            <a:off x="10074566" y="4738723"/>
            <a:ext cx="261946" cy="4047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EBC5E1B-CCBA-45C3-8F79-25CBB5B15107}"/>
              </a:ext>
            </a:extLst>
          </p:cNvPr>
          <p:cNvCxnSpPr>
            <a:cxnSpLocks/>
          </p:cNvCxnSpPr>
          <p:nvPr/>
        </p:nvCxnSpPr>
        <p:spPr>
          <a:xfrm flipH="1">
            <a:off x="6457754" y="3045460"/>
            <a:ext cx="1035066" cy="1800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28743EE-56F3-4B12-AB06-31CC8186D4BD}"/>
              </a:ext>
            </a:extLst>
          </p:cNvPr>
          <p:cNvCxnSpPr>
            <a:cxnSpLocks/>
          </p:cNvCxnSpPr>
          <p:nvPr/>
        </p:nvCxnSpPr>
        <p:spPr>
          <a:xfrm>
            <a:off x="5454760" y="3188931"/>
            <a:ext cx="346157" cy="365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EDB12BC-4748-4E31-8A71-8ED481644A74}"/>
              </a:ext>
            </a:extLst>
          </p:cNvPr>
          <p:cNvCxnSpPr>
            <a:cxnSpLocks/>
          </p:cNvCxnSpPr>
          <p:nvPr/>
        </p:nvCxnSpPr>
        <p:spPr>
          <a:xfrm>
            <a:off x="5285786" y="5271894"/>
            <a:ext cx="56886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8E8FC78-1EDF-4261-94CB-C34DF5887043}"/>
              </a:ext>
            </a:extLst>
          </p:cNvPr>
          <p:cNvCxnSpPr>
            <a:cxnSpLocks/>
          </p:cNvCxnSpPr>
          <p:nvPr/>
        </p:nvCxnSpPr>
        <p:spPr>
          <a:xfrm flipH="1">
            <a:off x="6437977" y="4941111"/>
            <a:ext cx="88484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1CBD5C7-63EE-4544-8D56-68D69AA56EE9}"/>
              </a:ext>
            </a:extLst>
          </p:cNvPr>
          <p:cNvSpPr txBox="1"/>
          <p:nvPr/>
        </p:nvSpPr>
        <p:spPr>
          <a:xfrm>
            <a:off x="5212502" y="2996794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C08959-EE8E-466D-996C-78CFED4B77E2}"/>
              </a:ext>
            </a:extLst>
          </p:cNvPr>
          <p:cNvSpPr txBox="1"/>
          <p:nvPr/>
        </p:nvSpPr>
        <p:spPr>
          <a:xfrm>
            <a:off x="7426798" y="2827517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CE66F9-F849-47DF-8AF4-FF0832BC8BA5}"/>
              </a:ext>
            </a:extLst>
          </p:cNvPr>
          <p:cNvSpPr txBox="1"/>
          <p:nvPr/>
        </p:nvSpPr>
        <p:spPr>
          <a:xfrm>
            <a:off x="5046737" y="5102617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D12127-5142-4D7F-8DAE-026079232B04}"/>
              </a:ext>
            </a:extLst>
          </p:cNvPr>
          <p:cNvSpPr txBox="1"/>
          <p:nvPr/>
        </p:nvSpPr>
        <p:spPr>
          <a:xfrm>
            <a:off x="7254063" y="4771834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3437C80-ACD3-47A1-BC15-D7336EA0979D}"/>
              </a:ext>
            </a:extLst>
          </p:cNvPr>
          <p:cNvSpPr txBox="1"/>
          <p:nvPr/>
        </p:nvSpPr>
        <p:spPr>
          <a:xfrm>
            <a:off x="10138848" y="2601620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BAF333-CDAA-4732-B55D-5FA8AED2C4A5}"/>
              </a:ext>
            </a:extLst>
          </p:cNvPr>
          <p:cNvSpPr txBox="1"/>
          <p:nvPr/>
        </p:nvSpPr>
        <p:spPr>
          <a:xfrm>
            <a:off x="10786548" y="3118547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BB5DC37-2749-404C-9310-C31FE2D99DA0}"/>
              </a:ext>
            </a:extLst>
          </p:cNvPr>
          <p:cNvSpPr txBox="1"/>
          <p:nvPr/>
        </p:nvSpPr>
        <p:spPr>
          <a:xfrm>
            <a:off x="10243043" y="5027357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56E7DCD-D40D-4536-8F4B-0B6282D32E40}"/>
              </a:ext>
            </a:extLst>
          </p:cNvPr>
          <p:cNvSpPr txBox="1"/>
          <p:nvPr/>
        </p:nvSpPr>
        <p:spPr>
          <a:xfrm>
            <a:off x="10114746" y="5393323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EE236A0-C325-4C40-B739-819D4BDE9D22}"/>
              </a:ext>
            </a:extLst>
          </p:cNvPr>
          <p:cNvCxnSpPr>
            <a:cxnSpLocks/>
          </p:cNvCxnSpPr>
          <p:nvPr/>
        </p:nvCxnSpPr>
        <p:spPr>
          <a:xfrm flipH="1">
            <a:off x="3368971" y="3905019"/>
            <a:ext cx="523891" cy="1461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8087F99-1E1D-493A-9A0F-4F1DDB974D87}"/>
              </a:ext>
            </a:extLst>
          </p:cNvPr>
          <p:cNvCxnSpPr>
            <a:cxnSpLocks/>
          </p:cNvCxnSpPr>
          <p:nvPr/>
        </p:nvCxnSpPr>
        <p:spPr>
          <a:xfrm>
            <a:off x="1697105" y="3225474"/>
            <a:ext cx="582540" cy="623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7CF9267-6147-4A3F-87E3-AB3F9FB559AC}"/>
              </a:ext>
            </a:extLst>
          </p:cNvPr>
          <p:cNvCxnSpPr>
            <a:cxnSpLocks/>
          </p:cNvCxnSpPr>
          <p:nvPr/>
        </p:nvCxnSpPr>
        <p:spPr>
          <a:xfrm>
            <a:off x="1774359" y="5486437"/>
            <a:ext cx="56886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604886F-A837-48BD-B690-A842C1A01759}"/>
              </a:ext>
            </a:extLst>
          </p:cNvPr>
          <p:cNvCxnSpPr>
            <a:cxnSpLocks/>
          </p:cNvCxnSpPr>
          <p:nvPr/>
        </p:nvCxnSpPr>
        <p:spPr>
          <a:xfrm flipH="1">
            <a:off x="2926550" y="5155654"/>
            <a:ext cx="88484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4AADCF9-4BC9-47E2-88BF-B4FF950A2746}"/>
              </a:ext>
            </a:extLst>
          </p:cNvPr>
          <p:cNvSpPr txBox="1"/>
          <p:nvPr/>
        </p:nvSpPr>
        <p:spPr>
          <a:xfrm>
            <a:off x="1479545" y="3062541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BC6132-8E1A-44E8-9C29-9A9122CA3C81}"/>
              </a:ext>
            </a:extLst>
          </p:cNvPr>
          <p:cNvSpPr txBox="1"/>
          <p:nvPr/>
        </p:nvSpPr>
        <p:spPr>
          <a:xfrm>
            <a:off x="1535310" y="5317160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296F118-606D-4DDB-A376-7D1F5F5A5DAF}"/>
              </a:ext>
            </a:extLst>
          </p:cNvPr>
          <p:cNvSpPr txBox="1"/>
          <p:nvPr/>
        </p:nvSpPr>
        <p:spPr>
          <a:xfrm>
            <a:off x="3752926" y="4986377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F0CA808-41B6-4C6B-B3FF-DC6979D50655}"/>
              </a:ext>
            </a:extLst>
          </p:cNvPr>
          <p:cNvSpPr txBox="1"/>
          <p:nvPr/>
        </p:nvSpPr>
        <p:spPr>
          <a:xfrm>
            <a:off x="3804380" y="3712639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C7C6EDB-F1B9-418F-9AAE-5654A00B3323}"/>
              </a:ext>
            </a:extLst>
          </p:cNvPr>
          <p:cNvSpPr txBox="1"/>
          <p:nvPr/>
        </p:nvSpPr>
        <p:spPr>
          <a:xfrm>
            <a:off x="1108308" y="64108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AF2ED21-4533-42F0-A415-898F4A169B3E}"/>
              </a:ext>
            </a:extLst>
          </p:cNvPr>
          <p:cNvSpPr txBox="1"/>
          <p:nvPr/>
        </p:nvSpPr>
        <p:spPr>
          <a:xfrm>
            <a:off x="4885736" y="1943883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B)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9566728-F74B-4023-AA1B-3322847CA183}"/>
              </a:ext>
            </a:extLst>
          </p:cNvPr>
          <p:cNvSpPr txBox="1"/>
          <p:nvPr/>
        </p:nvSpPr>
        <p:spPr>
          <a:xfrm>
            <a:off x="8176138" y="1899922"/>
            <a:ext cx="800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259626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147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New Hampshire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Davis, Thomas</dc:creator>
  <cp:lastModifiedBy>Daniel Frailey</cp:lastModifiedBy>
  <cp:revision>9</cp:revision>
  <dcterms:created xsi:type="dcterms:W3CDTF">2020-07-16T13:51:14Z</dcterms:created>
  <dcterms:modified xsi:type="dcterms:W3CDTF">2021-05-13T00:43:55Z</dcterms:modified>
</cp:coreProperties>
</file>