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482" y="-102"/>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DEC458B-E995-411F-8BFE-ED86D54DB7FB}"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DC151-1AA0-4BF2-AFA9-A75FAD8F925C}" type="slidenum">
              <a:rPr lang="en-US" smtClean="0"/>
              <a:t>‹#›</a:t>
            </a:fld>
            <a:endParaRPr lang="en-US"/>
          </a:p>
        </p:txBody>
      </p:sp>
    </p:spTree>
    <p:extLst>
      <p:ext uri="{BB962C8B-B14F-4D97-AF65-F5344CB8AC3E}">
        <p14:creationId xmlns:p14="http://schemas.microsoft.com/office/powerpoint/2010/main" val="3507904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EC458B-E995-411F-8BFE-ED86D54DB7FB}"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DC151-1AA0-4BF2-AFA9-A75FAD8F925C}" type="slidenum">
              <a:rPr lang="en-US" smtClean="0"/>
              <a:t>‹#›</a:t>
            </a:fld>
            <a:endParaRPr lang="en-US"/>
          </a:p>
        </p:txBody>
      </p:sp>
    </p:spTree>
    <p:extLst>
      <p:ext uri="{BB962C8B-B14F-4D97-AF65-F5344CB8AC3E}">
        <p14:creationId xmlns:p14="http://schemas.microsoft.com/office/powerpoint/2010/main" val="877711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EC458B-E995-411F-8BFE-ED86D54DB7FB}"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DC151-1AA0-4BF2-AFA9-A75FAD8F925C}" type="slidenum">
              <a:rPr lang="en-US" smtClean="0"/>
              <a:t>‹#›</a:t>
            </a:fld>
            <a:endParaRPr lang="en-US"/>
          </a:p>
        </p:txBody>
      </p:sp>
    </p:spTree>
    <p:extLst>
      <p:ext uri="{BB962C8B-B14F-4D97-AF65-F5344CB8AC3E}">
        <p14:creationId xmlns:p14="http://schemas.microsoft.com/office/powerpoint/2010/main" val="2401935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DEC458B-E995-411F-8BFE-ED86D54DB7FB}" type="datetimeFigureOut">
              <a:rPr lang="en-US" smtClean="0"/>
              <a:t>3/27/2022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DC151-1AA0-4BF2-AFA9-A75FAD8F925C}" type="slidenum">
              <a:rPr lang="en-US" smtClean="0"/>
              <a:t>‹#›</a:t>
            </a:fld>
            <a:endParaRPr lang="en-US"/>
          </a:p>
        </p:txBody>
      </p:sp>
    </p:spTree>
    <p:extLst>
      <p:ext uri="{BB962C8B-B14F-4D97-AF65-F5344CB8AC3E}">
        <p14:creationId xmlns:p14="http://schemas.microsoft.com/office/powerpoint/2010/main" val="1095557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DEC458B-E995-411F-8BFE-ED86D54DB7FB}" type="datetimeFigureOut">
              <a:rPr lang="en-US" smtClean="0"/>
              <a:t>3/27/2022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FDC151-1AA0-4BF2-AFA9-A75FAD8F925C}" type="slidenum">
              <a:rPr lang="en-US" smtClean="0"/>
              <a:t>‹#›</a:t>
            </a:fld>
            <a:endParaRPr lang="en-US"/>
          </a:p>
        </p:txBody>
      </p:sp>
    </p:spTree>
    <p:extLst>
      <p:ext uri="{BB962C8B-B14F-4D97-AF65-F5344CB8AC3E}">
        <p14:creationId xmlns:p14="http://schemas.microsoft.com/office/powerpoint/2010/main" val="2702607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EC458B-E995-411F-8BFE-ED86D54DB7FB}" type="datetimeFigureOut">
              <a:rPr lang="en-US" smtClean="0"/>
              <a:t>3/27/2022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FDC151-1AA0-4BF2-AFA9-A75FAD8F925C}" type="slidenum">
              <a:rPr lang="en-US" smtClean="0"/>
              <a:t>‹#›</a:t>
            </a:fld>
            <a:endParaRPr lang="en-US"/>
          </a:p>
        </p:txBody>
      </p:sp>
    </p:spTree>
    <p:extLst>
      <p:ext uri="{BB962C8B-B14F-4D97-AF65-F5344CB8AC3E}">
        <p14:creationId xmlns:p14="http://schemas.microsoft.com/office/powerpoint/2010/main" val="2078666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EC458B-E995-411F-8BFE-ED86D54DB7FB}" type="datetimeFigureOut">
              <a:rPr lang="en-US" smtClean="0"/>
              <a:t>3/27/2022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FDC151-1AA0-4BF2-AFA9-A75FAD8F925C}" type="slidenum">
              <a:rPr lang="en-US" smtClean="0"/>
              <a:t>‹#›</a:t>
            </a:fld>
            <a:endParaRPr lang="en-US"/>
          </a:p>
        </p:txBody>
      </p:sp>
    </p:spTree>
    <p:extLst>
      <p:ext uri="{BB962C8B-B14F-4D97-AF65-F5344CB8AC3E}">
        <p14:creationId xmlns:p14="http://schemas.microsoft.com/office/powerpoint/2010/main" val="464626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EC458B-E995-411F-8BFE-ED86D54DB7FB}" type="datetimeFigureOut">
              <a:rPr lang="en-US" smtClean="0"/>
              <a:t>3/27/2022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DC151-1AA0-4BF2-AFA9-A75FAD8F925C}" type="slidenum">
              <a:rPr lang="en-US" smtClean="0"/>
              <a:t>‹#›</a:t>
            </a:fld>
            <a:endParaRPr lang="en-US"/>
          </a:p>
        </p:txBody>
      </p:sp>
    </p:spTree>
    <p:extLst>
      <p:ext uri="{BB962C8B-B14F-4D97-AF65-F5344CB8AC3E}">
        <p14:creationId xmlns:p14="http://schemas.microsoft.com/office/powerpoint/2010/main" val="2504407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EC458B-E995-411F-8BFE-ED86D54DB7FB}" type="datetimeFigureOut">
              <a:rPr lang="en-US" smtClean="0"/>
              <a:t>3/27/2022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DC151-1AA0-4BF2-AFA9-A75FAD8F925C}" type="slidenum">
              <a:rPr lang="en-US" smtClean="0"/>
              <a:t>‹#›</a:t>
            </a:fld>
            <a:endParaRPr lang="en-US"/>
          </a:p>
        </p:txBody>
      </p:sp>
    </p:spTree>
    <p:extLst>
      <p:ext uri="{BB962C8B-B14F-4D97-AF65-F5344CB8AC3E}">
        <p14:creationId xmlns:p14="http://schemas.microsoft.com/office/powerpoint/2010/main" val="2651563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EC458B-E995-411F-8BFE-ED86D54DB7FB}"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DC151-1AA0-4BF2-AFA9-A75FAD8F925C}" type="slidenum">
              <a:rPr lang="en-US" smtClean="0"/>
              <a:t>‹#›</a:t>
            </a:fld>
            <a:endParaRPr lang="en-US"/>
          </a:p>
        </p:txBody>
      </p:sp>
    </p:spTree>
    <p:extLst>
      <p:ext uri="{BB962C8B-B14F-4D97-AF65-F5344CB8AC3E}">
        <p14:creationId xmlns:p14="http://schemas.microsoft.com/office/powerpoint/2010/main" val="3892464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EC458B-E995-411F-8BFE-ED86D54DB7FB}"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DC151-1AA0-4BF2-AFA9-A75FAD8F925C}" type="slidenum">
              <a:rPr lang="en-US" smtClean="0"/>
              <a:t>‹#›</a:t>
            </a:fld>
            <a:endParaRPr lang="en-US"/>
          </a:p>
        </p:txBody>
      </p:sp>
    </p:spTree>
    <p:extLst>
      <p:ext uri="{BB962C8B-B14F-4D97-AF65-F5344CB8AC3E}">
        <p14:creationId xmlns:p14="http://schemas.microsoft.com/office/powerpoint/2010/main" val="3156491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7DEC458B-E995-411F-8BFE-ED86D54DB7FB}" type="datetimeFigureOut">
              <a:rPr lang="en-US" smtClean="0"/>
              <a:t>3/27/2022</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9FFDC151-1AA0-4BF2-AFA9-A75FAD8F925C}" type="slidenum">
              <a:rPr lang="en-US" smtClean="0"/>
              <a:t>‹#›</a:t>
            </a:fld>
            <a:endParaRPr lang="en-US"/>
          </a:p>
        </p:txBody>
      </p:sp>
    </p:spTree>
    <p:extLst>
      <p:ext uri="{BB962C8B-B14F-4D97-AF65-F5344CB8AC3E}">
        <p14:creationId xmlns:p14="http://schemas.microsoft.com/office/powerpoint/2010/main" val="14786056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D8472FF8-D10A-4A09-A096-E7B581AE0E0B}"/>
              </a:ext>
            </a:extLst>
          </p:cNvPr>
          <p:cNvGrpSpPr/>
          <p:nvPr/>
        </p:nvGrpSpPr>
        <p:grpSpPr>
          <a:xfrm>
            <a:off x="529096" y="261540"/>
            <a:ext cx="5502185" cy="7359265"/>
            <a:chOff x="420144" y="147980"/>
            <a:chExt cx="5878605" cy="7431418"/>
          </a:xfrm>
        </p:grpSpPr>
        <p:pic>
          <p:nvPicPr>
            <p:cNvPr id="5" name="Picture 2">
              <a:extLst>
                <a:ext uri="{FF2B5EF4-FFF2-40B4-BE49-F238E27FC236}">
                  <a16:creationId xmlns="" xmlns:a16="http://schemas.microsoft.com/office/drawing/2014/main" id="{2EECB63C-3F4F-49A2-9683-9F33FD7E6C19}"/>
                </a:ext>
              </a:extLst>
            </p:cNvPr>
            <p:cNvPicPr>
              <a:picLocks noChangeAspect="1"/>
            </p:cNvPicPr>
            <p:nvPr/>
          </p:nvPicPr>
          <p:blipFill rotWithShape="1">
            <a:blip r:embed="rId2"/>
            <a:srcRect r="16879" b="8544"/>
            <a:stretch/>
          </p:blipFill>
          <p:spPr>
            <a:xfrm>
              <a:off x="420144" y="147980"/>
              <a:ext cx="4692149" cy="6803195"/>
            </a:xfrm>
            <a:prstGeom prst="rect">
              <a:avLst/>
            </a:prstGeom>
          </p:spPr>
        </p:pic>
        <p:sp>
          <p:nvSpPr>
            <p:cNvPr id="6" name="文本框 5">
              <a:extLst>
                <a:ext uri="{FF2B5EF4-FFF2-40B4-BE49-F238E27FC236}">
                  <a16:creationId xmlns="" xmlns:a16="http://schemas.microsoft.com/office/drawing/2014/main" id="{0CECACD6-362E-4A22-91AA-B5C1B79E07E5}"/>
                </a:ext>
              </a:extLst>
            </p:cNvPr>
            <p:cNvSpPr txBox="1"/>
            <p:nvPr/>
          </p:nvSpPr>
          <p:spPr>
            <a:xfrm rot="16200000">
              <a:off x="2676833" y="4940241"/>
              <a:ext cx="781256" cy="4497057"/>
            </a:xfrm>
            <a:prstGeom prst="rect">
              <a:avLst/>
            </a:prstGeom>
            <a:noFill/>
          </p:spPr>
          <p:txBody>
            <a:bodyPr wrap="square" rtlCol="0">
              <a:spAutoFit/>
            </a:bodyPr>
            <a:lstStyle/>
            <a:p>
              <a:pPr>
                <a:lnSpc>
                  <a:spcPct val="136000"/>
                </a:lnSpc>
              </a:pPr>
              <a:r>
                <a:rPr lang="en-US" altLang="zh-CN" sz="800" dirty="0">
                  <a:latin typeface="Arial" panose="020B0604020202020204" pitchFamily="34" charset="0"/>
                  <a:cs typeface="Arial" panose="020B0604020202020204" pitchFamily="34" charset="0"/>
                </a:rPr>
                <a:t>QH34CK1A</a:t>
              </a:r>
            </a:p>
            <a:p>
              <a:pPr>
                <a:lnSpc>
                  <a:spcPct val="136000"/>
                </a:lnSpc>
              </a:pPr>
              <a:r>
                <a:rPr lang="en-US" altLang="zh-CN" sz="800" dirty="0">
                  <a:latin typeface="Arial" panose="020B0604020202020204" pitchFamily="34" charset="0"/>
                  <a:cs typeface="Arial" panose="020B0604020202020204" pitchFamily="34" charset="0"/>
                </a:rPr>
                <a:t>QH34CK2A</a:t>
              </a:r>
            </a:p>
            <a:p>
              <a:pPr>
                <a:lnSpc>
                  <a:spcPct val="136000"/>
                </a:lnSpc>
              </a:pPr>
              <a:r>
                <a:rPr lang="en-US" altLang="zh-CN" sz="800" dirty="0">
                  <a:latin typeface="Arial" panose="020B0604020202020204" pitchFamily="34" charset="0"/>
                  <a:cs typeface="Arial" panose="020B0604020202020204" pitchFamily="34" charset="0"/>
                </a:rPr>
                <a:t>QH34CK3A</a:t>
              </a:r>
            </a:p>
            <a:p>
              <a:pPr>
                <a:lnSpc>
                  <a:spcPct val="136000"/>
                </a:lnSpc>
              </a:pPr>
              <a:r>
                <a:rPr lang="en-US" altLang="zh-CN" sz="800" dirty="0">
                  <a:latin typeface="Arial" panose="020B0604020202020204" pitchFamily="34" charset="0"/>
                  <a:cs typeface="Arial" panose="020B0604020202020204" pitchFamily="34" charset="0"/>
                </a:rPr>
                <a:t>DN50CK1A</a:t>
              </a:r>
            </a:p>
            <a:p>
              <a:pPr>
                <a:lnSpc>
                  <a:spcPct val="136000"/>
                </a:lnSpc>
              </a:pPr>
              <a:r>
                <a:rPr lang="en-US" altLang="zh-CN" sz="800" dirty="0">
                  <a:latin typeface="Arial" panose="020B0604020202020204" pitchFamily="34" charset="0"/>
                  <a:cs typeface="Arial" panose="020B0604020202020204" pitchFamily="34" charset="0"/>
                </a:rPr>
                <a:t>DN50CK2A</a:t>
              </a:r>
            </a:p>
            <a:p>
              <a:pPr>
                <a:lnSpc>
                  <a:spcPct val="136000"/>
                </a:lnSpc>
              </a:pPr>
              <a:r>
                <a:rPr lang="en-US" altLang="zh-CN" sz="800" dirty="0">
                  <a:latin typeface="Arial" panose="020B0604020202020204" pitchFamily="34" charset="0"/>
                  <a:cs typeface="Arial" panose="020B0604020202020204" pitchFamily="34" charset="0"/>
                </a:rPr>
                <a:t>DN50CK3A</a:t>
              </a:r>
            </a:p>
            <a:p>
              <a:pPr>
                <a:lnSpc>
                  <a:spcPct val="136000"/>
                </a:lnSpc>
              </a:pPr>
              <a:r>
                <a:rPr lang="en-US" altLang="zh-CN" sz="800" dirty="0">
                  <a:latin typeface="Arial" panose="020B0604020202020204" pitchFamily="34" charset="0"/>
                  <a:cs typeface="Arial" panose="020B0604020202020204" pitchFamily="34" charset="0"/>
                </a:rPr>
                <a:t>QH34021A</a:t>
              </a:r>
            </a:p>
            <a:p>
              <a:pPr>
                <a:lnSpc>
                  <a:spcPct val="136000"/>
                </a:lnSpc>
              </a:pPr>
              <a:r>
                <a:rPr lang="en-US" altLang="zh-CN" sz="800" dirty="0">
                  <a:latin typeface="Arial" panose="020B0604020202020204" pitchFamily="34" charset="0"/>
                  <a:cs typeface="Arial" panose="020B0604020202020204" pitchFamily="34" charset="0"/>
                </a:rPr>
                <a:t>QH34022A</a:t>
              </a:r>
              <a:endParaRPr lang="zh-CN" altLang="en-US" sz="800" dirty="0">
                <a:latin typeface="Arial" panose="020B0604020202020204" pitchFamily="34" charset="0"/>
                <a:cs typeface="Arial" panose="020B0604020202020204" pitchFamily="34" charset="0"/>
              </a:endParaRPr>
            </a:p>
            <a:p>
              <a:pPr>
                <a:lnSpc>
                  <a:spcPct val="136000"/>
                </a:lnSpc>
              </a:pPr>
              <a:r>
                <a:rPr lang="en-US" altLang="zh-CN" sz="800" dirty="0">
                  <a:latin typeface="Arial" panose="020B0604020202020204" pitchFamily="34" charset="0"/>
                  <a:cs typeface="Arial" panose="020B0604020202020204" pitchFamily="34" charset="0"/>
                </a:rPr>
                <a:t>QH34023A</a:t>
              </a:r>
              <a:endParaRPr lang="zh-CN" altLang="en-US" sz="800" dirty="0">
                <a:latin typeface="Arial" panose="020B0604020202020204" pitchFamily="34" charset="0"/>
                <a:cs typeface="Arial" panose="020B0604020202020204" pitchFamily="34" charset="0"/>
              </a:endParaRPr>
            </a:p>
            <a:p>
              <a:pPr>
                <a:lnSpc>
                  <a:spcPct val="136000"/>
                </a:lnSpc>
              </a:pPr>
              <a:r>
                <a:rPr lang="en-US" altLang="zh-CN" sz="800" dirty="0">
                  <a:latin typeface="Arial" panose="020B0604020202020204" pitchFamily="34" charset="0"/>
                  <a:cs typeface="Arial" panose="020B0604020202020204" pitchFamily="34" charset="0"/>
                </a:rPr>
                <a:t>QH34041A</a:t>
              </a:r>
              <a:endParaRPr lang="zh-CN" altLang="en-US" sz="800" dirty="0">
                <a:latin typeface="Arial" panose="020B0604020202020204" pitchFamily="34" charset="0"/>
                <a:cs typeface="Arial" panose="020B0604020202020204" pitchFamily="34" charset="0"/>
              </a:endParaRPr>
            </a:p>
            <a:p>
              <a:pPr>
                <a:lnSpc>
                  <a:spcPct val="136000"/>
                </a:lnSpc>
              </a:pPr>
              <a:r>
                <a:rPr lang="en-US" altLang="zh-CN" sz="800" dirty="0">
                  <a:latin typeface="Arial" panose="020B0604020202020204" pitchFamily="34" charset="0"/>
                  <a:cs typeface="Arial" panose="020B0604020202020204" pitchFamily="34" charset="0"/>
                </a:rPr>
                <a:t>QH34042A</a:t>
              </a:r>
            </a:p>
            <a:p>
              <a:pPr>
                <a:lnSpc>
                  <a:spcPct val="136000"/>
                </a:lnSpc>
              </a:pPr>
              <a:r>
                <a:rPr lang="en-US" altLang="zh-CN" sz="800" dirty="0">
                  <a:latin typeface="Arial" panose="020B0604020202020204" pitchFamily="34" charset="0"/>
                  <a:cs typeface="Arial" panose="020B0604020202020204" pitchFamily="34" charset="0"/>
                </a:rPr>
                <a:t>QH34043A</a:t>
              </a:r>
              <a:endParaRPr lang="zh-CN" altLang="en-US" sz="800" dirty="0">
                <a:latin typeface="Arial" panose="020B0604020202020204" pitchFamily="34" charset="0"/>
                <a:cs typeface="Arial" panose="020B0604020202020204" pitchFamily="34" charset="0"/>
              </a:endParaRPr>
            </a:p>
            <a:p>
              <a:pPr>
                <a:lnSpc>
                  <a:spcPct val="136000"/>
                </a:lnSpc>
              </a:pPr>
              <a:r>
                <a:rPr lang="en-US" altLang="zh-CN" sz="800" dirty="0">
                  <a:latin typeface="Arial" panose="020B0604020202020204" pitchFamily="34" charset="0"/>
                  <a:cs typeface="Arial" panose="020B0604020202020204" pitchFamily="34" charset="0"/>
                </a:rPr>
                <a:t>QH34081A</a:t>
              </a:r>
            </a:p>
            <a:p>
              <a:pPr>
                <a:lnSpc>
                  <a:spcPct val="136000"/>
                </a:lnSpc>
              </a:pPr>
              <a:r>
                <a:rPr lang="en-US" altLang="zh-CN" sz="800" dirty="0">
                  <a:latin typeface="Arial" panose="020B0604020202020204" pitchFamily="34" charset="0"/>
                  <a:cs typeface="Arial" panose="020B0604020202020204" pitchFamily="34" charset="0"/>
                </a:rPr>
                <a:t>QH34082A</a:t>
              </a:r>
              <a:endParaRPr lang="zh-CN" altLang="en-US" sz="800" dirty="0">
                <a:latin typeface="Arial" panose="020B0604020202020204" pitchFamily="34" charset="0"/>
                <a:cs typeface="Arial" panose="020B0604020202020204" pitchFamily="34" charset="0"/>
              </a:endParaRPr>
            </a:p>
            <a:p>
              <a:pPr>
                <a:lnSpc>
                  <a:spcPct val="136000"/>
                </a:lnSpc>
              </a:pPr>
              <a:r>
                <a:rPr lang="en-US" altLang="zh-CN" sz="800" dirty="0">
                  <a:latin typeface="Arial" panose="020B0604020202020204" pitchFamily="34" charset="0"/>
                  <a:cs typeface="Arial" panose="020B0604020202020204" pitchFamily="34" charset="0"/>
                </a:rPr>
                <a:t>QH34083A</a:t>
              </a:r>
            </a:p>
            <a:p>
              <a:pPr>
                <a:lnSpc>
                  <a:spcPct val="136000"/>
                </a:lnSpc>
              </a:pPr>
              <a:r>
                <a:rPr lang="en-US" altLang="zh-CN" sz="800" dirty="0">
                  <a:latin typeface="Arial" panose="020B0604020202020204" pitchFamily="34" charset="0"/>
                  <a:cs typeface="Arial" panose="020B0604020202020204" pitchFamily="34" charset="0"/>
                </a:rPr>
                <a:t>DN50021A</a:t>
              </a:r>
            </a:p>
            <a:p>
              <a:pPr>
                <a:lnSpc>
                  <a:spcPct val="136000"/>
                </a:lnSpc>
              </a:pPr>
              <a:r>
                <a:rPr lang="en-US" altLang="zh-CN" sz="800" dirty="0">
                  <a:latin typeface="Arial" panose="020B0604020202020204" pitchFamily="34" charset="0"/>
                  <a:cs typeface="Arial" panose="020B0604020202020204" pitchFamily="34" charset="0"/>
                </a:rPr>
                <a:t>DN50022A</a:t>
              </a:r>
              <a:endParaRPr lang="zh-CN" altLang="en-US" sz="800" dirty="0">
                <a:latin typeface="Arial" panose="020B0604020202020204" pitchFamily="34" charset="0"/>
                <a:cs typeface="Arial" panose="020B0604020202020204" pitchFamily="34" charset="0"/>
              </a:endParaRPr>
            </a:p>
            <a:p>
              <a:pPr>
                <a:lnSpc>
                  <a:spcPct val="136000"/>
                </a:lnSpc>
              </a:pPr>
              <a:r>
                <a:rPr lang="en-US" altLang="zh-CN" sz="800" dirty="0">
                  <a:latin typeface="Arial" panose="020B0604020202020204" pitchFamily="34" charset="0"/>
                  <a:cs typeface="Arial" panose="020B0604020202020204" pitchFamily="34" charset="0"/>
                </a:rPr>
                <a:t>DN50023A</a:t>
              </a:r>
              <a:endParaRPr lang="zh-CN" altLang="en-US" sz="800" dirty="0">
                <a:latin typeface="Arial" panose="020B0604020202020204" pitchFamily="34" charset="0"/>
                <a:cs typeface="Arial" panose="020B0604020202020204" pitchFamily="34" charset="0"/>
              </a:endParaRPr>
            </a:p>
            <a:p>
              <a:pPr>
                <a:lnSpc>
                  <a:spcPct val="136000"/>
                </a:lnSpc>
              </a:pPr>
              <a:r>
                <a:rPr lang="en-US" altLang="zh-CN" sz="800" dirty="0">
                  <a:latin typeface="Arial" panose="020B0604020202020204" pitchFamily="34" charset="0"/>
                  <a:cs typeface="Arial" panose="020B0604020202020204" pitchFamily="34" charset="0"/>
                </a:rPr>
                <a:t>DN50041A</a:t>
              </a:r>
              <a:endParaRPr lang="zh-CN" altLang="en-US" sz="800" dirty="0">
                <a:latin typeface="Arial" panose="020B0604020202020204" pitchFamily="34" charset="0"/>
                <a:cs typeface="Arial" panose="020B0604020202020204" pitchFamily="34" charset="0"/>
              </a:endParaRPr>
            </a:p>
            <a:p>
              <a:pPr>
                <a:lnSpc>
                  <a:spcPct val="136000"/>
                </a:lnSpc>
              </a:pPr>
              <a:r>
                <a:rPr lang="en-US" altLang="zh-CN" sz="800" dirty="0">
                  <a:latin typeface="Arial" panose="020B0604020202020204" pitchFamily="34" charset="0"/>
                  <a:cs typeface="Arial" panose="020B0604020202020204" pitchFamily="34" charset="0"/>
                </a:rPr>
                <a:t>DN50042A</a:t>
              </a:r>
            </a:p>
            <a:p>
              <a:pPr>
                <a:lnSpc>
                  <a:spcPct val="136000"/>
                </a:lnSpc>
              </a:pPr>
              <a:r>
                <a:rPr lang="en-US" altLang="zh-CN" sz="800" dirty="0">
                  <a:latin typeface="Arial" panose="020B0604020202020204" pitchFamily="34" charset="0"/>
                  <a:cs typeface="Arial" panose="020B0604020202020204" pitchFamily="34" charset="0"/>
                </a:rPr>
                <a:t>DN50043A</a:t>
              </a:r>
              <a:endParaRPr lang="zh-CN" altLang="en-US" sz="800" dirty="0">
                <a:latin typeface="Arial" panose="020B0604020202020204" pitchFamily="34" charset="0"/>
                <a:cs typeface="Arial" panose="020B0604020202020204" pitchFamily="34" charset="0"/>
              </a:endParaRPr>
            </a:p>
            <a:p>
              <a:pPr>
                <a:lnSpc>
                  <a:spcPct val="136000"/>
                </a:lnSpc>
              </a:pPr>
              <a:r>
                <a:rPr lang="en-US" altLang="zh-CN" sz="800" dirty="0">
                  <a:latin typeface="Arial" panose="020B0604020202020204" pitchFamily="34" charset="0"/>
                  <a:cs typeface="Arial" panose="020B0604020202020204" pitchFamily="34" charset="0"/>
                </a:rPr>
                <a:t>DN50081A</a:t>
              </a:r>
            </a:p>
            <a:p>
              <a:pPr>
                <a:lnSpc>
                  <a:spcPct val="136000"/>
                </a:lnSpc>
              </a:pPr>
              <a:r>
                <a:rPr lang="en-US" altLang="zh-CN" sz="800" dirty="0">
                  <a:latin typeface="Arial" panose="020B0604020202020204" pitchFamily="34" charset="0"/>
                  <a:cs typeface="Arial" panose="020B0604020202020204" pitchFamily="34" charset="0"/>
                </a:rPr>
                <a:t>DN50082A</a:t>
              </a:r>
              <a:endParaRPr lang="zh-CN" altLang="en-US" sz="800" dirty="0">
                <a:latin typeface="Arial" panose="020B0604020202020204" pitchFamily="34" charset="0"/>
                <a:cs typeface="Arial" panose="020B0604020202020204" pitchFamily="34" charset="0"/>
              </a:endParaRPr>
            </a:p>
            <a:p>
              <a:pPr>
                <a:lnSpc>
                  <a:spcPct val="136000"/>
                </a:lnSpc>
              </a:pPr>
              <a:r>
                <a:rPr lang="en-US" altLang="zh-CN" sz="800" dirty="0">
                  <a:latin typeface="Arial" panose="020B0604020202020204" pitchFamily="34" charset="0"/>
                  <a:cs typeface="Arial" panose="020B0604020202020204" pitchFamily="34" charset="0"/>
                </a:rPr>
                <a:t>DN50083A</a:t>
              </a:r>
              <a:endParaRPr lang="zh-CN" altLang="en-US" sz="800" dirty="0">
                <a:latin typeface="Arial" panose="020B0604020202020204" pitchFamily="34" charset="0"/>
                <a:cs typeface="Arial" panose="020B0604020202020204" pitchFamily="34" charset="0"/>
              </a:endParaRPr>
            </a:p>
          </p:txBody>
        </p:sp>
        <p:sp>
          <p:nvSpPr>
            <p:cNvPr id="7" name="文本框 6">
              <a:extLst>
                <a:ext uri="{FF2B5EF4-FFF2-40B4-BE49-F238E27FC236}">
                  <a16:creationId xmlns="" xmlns:a16="http://schemas.microsoft.com/office/drawing/2014/main" id="{75814373-B1B1-4992-85F7-5E11D138E570}"/>
                </a:ext>
              </a:extLst>
            </p:cNvPr>
            <p:cNvSpPr txBox="1"/>
            <p:nvPr/>
          </p:nvSpPr>
          <p:spPr>
            <a:xfrm>
              <a:off x="5038179" y="149243"/>
              <a:ext cx="1259045" cy="6941846"/>
            </a:xfrm>
            <a:prstGeom prst="rect">
              <a:avLst/>
            </a:prstGeom>
            <a:noFill/>
          </p:spPr>
          <p:txBody>
            <a:bodyPr wrap="square" rtlCol="0">
              <a:spAutoFit/>
            </a:bodyPr>
            <a:lstStyle/>
            <a:p>
              <a:pPr>
                <a:lnSpc>
                  <a:spcPct val="119000"/>
                </a:lnSpc>
              </a:pPr>
              <a:r>
                <a:rPr lang="en-US" altLang="zh-CN" sz="800" dirty="0">
                  <a:latin typeface="Arial" panose="020B0604020202020204" pitchFamily="34" charset="0"/>
                  <a:cs typeface="Arial" panose="020B0604020202020204" pitchFamily="34" charset="0"/>
                </a:rPr>
                <a:t>Glyma.19G068300 Glyma.18G035000 Glyma.02G250200 Glyma.11G222600 Glyma.05G227100 Glyma.19G069200 Glyma.08G033800 Glyma.16G020500 Glyma.04G066900 Glyma.17G052400 Glyma.13G106900 Glyma.08G180800 Glyma.08G087300 Glyma.15G062400 Glyma.17G078300 Glyma.05G119500 Glyma.18G208800 Glyma.09G280200 Glyma.15G172600 Glyma.20G236200 Glyma.10G036700 Glyma.20G203700 Glyma.09G236800 Glyma.07G229500 Glyma.19G160100 Glyma.02G006200 Glyma.09G066500 Glyma.05G212500 Glyma.08G018900 Glyma.15G172500 Glyma.03G236300 Glyma.19G233900 Glyma.16G031900 Glyma.03G088800 Glyma.05G132900 Glyma.08G015500 Glyma.08G272500 Glyma.03G251700 Glyma.04G203200 Glyma.08G083300 Glyma.01G219100 Glyma.14G056300 Glyma.02G261900 Glyma.11G233300 Glyma.18G206000 Glyma.07G155500</a:t>
              </a:r>
              <a:endParaRPr lang="zh-CN" altLang="en-US" sz="800" dirty="0">
                <a:latin typeface="Arial" panose="020B0604020202020204" pitchFamily="34" charset="0"/>
                <a:cs typeface="Arial" panose="020B0604020202020204" pitchFamily="34" charset="0"/>
              </a:endParaRPr>
            </a:p>
          </p:txBody>
        </p:sp>
        <p:pic>
          <p:nvPicPr>
            <p:cNvPr id="8" name="Picture 1">
              <a:extLst>
                <a:ext uri="{FF2B5EF4-FFF2-40B4-BE49-F238E27FC236}">
                  <a16:creationId xmlns="" xmlns:a16="http://schemas.microsoft.com/office/drawing/2014/main" id="{D39A8F78-9CC2-4E22-8572-73E503D8F3DF}"/>
                </a:ext>
              </a:extLst>
            </p:cNvPr>
            <p:cNvPicPr>
              <a:picLocks noChangeAspect="1"/>
            </p:cNvPicPr>
            <p:nvPr/>
          </p:nvPicPr>
          <p:blipFill rotWithShape="1">
            <a:blip r:embed="rId3"/>
            <a:srcRect l="95678" t="1945"/>
            <a:stretch/>
          </p:blipFill>
          <p:spPr>
            <a:xfrm>
              <a:off x="6050276" y="159513"/>
              <a:ext cx="248473" cy="7194546"/>
            </a:xfrm>
            <a:prstGeom prst="rect">
              <a:avLst/>
            </a:prstGeom>
          </p:spPr>
        </p:pic>
      </p:grpSp>
      <p:sp>
        <p:nvSpPr>
          <p:cNvPr id="9" name="TextBox 96">
            <a:extLst>
              <a:ext uri="{FF2B5EF4-FFF2-40B4-BE49-F238E27FC236}">
                <a16:creationId xmlns="" xmlns:a16="http://schemas.microsoft.com/office/drawing/2014/main" id="{2CB572A8-21B8-4BCE-8107-F7416C45F828}"/>
              </a:ext>
            </a:extLst>
          </p:cNvPr>
          <p:cNvSpPr txBox="1"/>
          <p:nvPr/>
        </p:nvSpPr>
        <p:spPr>
          <a:xfrm>
            <a:off x="497470" y="7669937"/>
            <a:ext cx="5760640" cy="369332"/>
          </a:xfrm>
          <a:prstGeom prst="rect">
            <a:avLst/>
          </a:prstGeom>
          <a:noFill/>
        </p:spPr>
        <p:txBody>
          <a:bodyPr wrap="square" rtlCol="0">
            <a:spAutoFit/>
          </a:bodyPr>
          <a:lstStyle/>
          <a:p>
            <a:r>
              <a:rPr lang="en-US" altLang="zh-CN" sz="900" b="1" dirty="0">
                <a:latin typeface="Arial" panose="020B0604020202020204" pitchFamily="34" charset="0"/>
                <a:ea typeface="Arial" charset="0"/>
                <a:cs typeface="Arial" panose="020B0604020202020204" pitchFamily="34" charset="0"/>
              </a:rPr>
              <a:t>Fig.</a:t>
            </a:r>
            <a:r>
              <a:rPr lang="zh-CN" altLang="en-US" sz="900" b="1" dirty="0">
                <a:latin typeface="Arial" panose="020B0604020202020204" pitchFamily="34" charset="0"/>
                <a:ea typeface="Arial" charset="0"/>
                <a:cs typeface="Arial" panose="020B0604020202020204" pitchFamily="34" charset="0"/>
              </a:rPr>
              <a:t> </a:t>
            </a:r>
            <a:r>
              <a:rPr lang="en-US" altLang="zh-CN" sz="900" b="1" dirty="0" smtClean="0">
                <a:latin typeface="Arial" panose="020B0604020202020204" pitchFamily="34" charset="0"/>
                <a:cs typeface="Arial" panose="020B0604020202020204" pitchFamily="34" charset="0"/>
              </a:rPr>
              <a:t>S10 </a:t>
            </a:r>
            <a:r>
              <a:rPr lang="en-US" altLang="zh-CN" sz="900" b="1" dirty="0" err="1">
                <a:latin typeface="Arial" panose="020B0604020202020204" pitchFamily="34" charset="0"/>
                <a:cs typeface="Arial" panose="020B0604020202020204" pitchFamily="34" charset="0"/>
              </a:rPr>
              <a:t>Heatmap</a:t>
            </a:r>
            <a:r>
              <a:rPr lang="en-US" altLang="zh-CN" sz="900" b="1" dirty="0">
                <a:latin typeface="Arial" panose="020B0604020202020204" pitchFamily="34" charset="0"/>
                <a:cs typeface="Arial" panose="020B0604020202020204" pitchFamily="34" charset="0"/>
              </a:rPr>
              <a:t> of MAPK signaling pathway</a:t>
            </a:r>
            <a:r>
              <a:rPr lang="en-US" altLang="zh-CN" sz="900" b="1" dirty="0" smtClean="0">
                <a:latin typeface="Arial" panose="020B0604020202020204" pitchFamily="34" charset="0"/>
                <a:ea typeface="Arial" charset="0"/>
                <a:cs typeface="Arial" panose="020B0604020202020204" pitchFamily="34" charset="0"/>
              </a:rPr>
              <a:t>. </a:t>
            </a:r>
            <a:r>
              <a:rPr lang="en-US" altLang="zh-CN" sz="900" dirty="0">
                <a:latin typeface="Arial" panose="020B0604020202020204" pitchFamily="34" charset="0"/>
                <a:ea typeface="Arial" charset="0"/>
                <a:cs typeface="Arial" panose="020B0604020202020204" pitchFamily="34" charset="0"/>
              </a:rPr>
              <a:t>CK, 02, 04 and 08 represent 0, 2, 4 and 8 hours of salt treatment, respectively. 1A, 2A and 3A represent three biological replicates</a:t>
            </a:r>
            <a:r>
              <a:rPr lang="en-US" altLang="zh-CN" sz="900" dirty="0" smtClean="0">
                <a:latin typeface="Arial" panose="020B0604020202020204" pitchFamily="34" charset="0"/>
                <a:ea typeface="Arial" charset="0"/>
                <a:cs typeface="Arial" panose="020B0604020202020204" pitchFamily="34" charset="0"/>
              </a:rPr>
              <a:t>.</a:t>
            </a:r>
            <a:endParaRPr lang="en-US" altLang="zh-CN" sz="900" dirty="0">
              <a:latin typeface="Arial" panose="020B0604020202020204" pitchFamily="34" charset="0"/>
              <a:ea typeface="Arial" charset="0"/>
              <a:cs typeface="Arial" panose="020B0604020202020204" pitchFamily="34" charset="0"/>
            </a:endParaRPr>
          </a:p>
        </p:txBody>
      </p:sp>
    </p:spTree>
    <p:extLst>
      <p:ext uri="{BB962C8B-B14F-4D97-AF65-F5344CB8AC3E}">
        <p14:creationId xmlns:p14="http://schemas.microsoft.com/office/powerpoint/2010/main" val="20893145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111</Words>
  <Application>Microsoft Office PowerPoint</Application>
  <PresentationFormat>On-screen Show (4:3)</PresentationFormat>
  <Paragraphs>26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OF45</dc:creator>
  <cp:lastModifiedBy>OF45</cp:lastModifiedBy>
  <cp:revision>1</cp:revision>
  <dcterms:created xsi:type="dcterms:W3CDTF">2022-03-27T00:07:31Z</dcterms:created>
  <dcterms:modified xsi:type="dcterms:W3CDTF">2022-03-27T00:07:47Z</dcterms:modified>
</cp:coreProperties>
</file>