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482" y="-102"/>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15DB3A2-6ADA-4084-B1AD-B816D225763D}"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071F16-ECC2-4768-92E0-F3A4E22E4692}" type="slidenum">
              <a:rPr lang="en-US" smtClean="0"/>
              <a:t>‹#›</a:t>
            </a:fld>
            <a:endParaRPr lang="en-US"/>
          </a:p>
        </p:txBody>
      </p:sp>
    </p:spTree>
    <p:extLst>
      <p:ext uri="{BB962C8B-B14F-4D97-AF65-F5344CB8AC3E}">
        <p14:creationId xmlns:p14="http://schemas.microsoft.com/office/powerpoint/2010/main" val="3213059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5DB3A2-6ADA-4084-B1AD-B816D225763D}"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071F16-ECC2-4768-92E0-F3A4E22E4692}" type="slidenum">
              <a:rPr lang="en-US" smtClean="0"/>
              <a:t>‹#›</a:t>
            </a:fld>
            <a:endParaRPr lang="en-US"/>
          </a:p>
        </p:txBody>
      </p:sp>
    </p:spTree>
    <p:extLst>
      <p:ext uri="{BB962C8B-B14F-4D97-AF65-F5344CB8AC3E}">
        <p14:creationId xmlns:p14="http://schemas.microsoft.com/office/powerpoint/2010/main" val="1171218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15DB3A2-6ADA-4084-B1AD-B816D225763D}"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071F16-ECC2-4768-92E0-F3A4E22E4692}" type="slidenum">
              <a:rPr lang="en-US" smtClean="0"/>
              <a:t>‹#›</a:t>
            </a:fld>
            <a:endParaRPr lang="en-US"/>
          </a:p>
        </p:txBody>
      </p:sp>
    </p:spTree>
    <p:extLst>
      <p:ext uri="{BB962C8B-B14F-4D97-AF65-F5344CB8AC3E}">
        <p14:creationId xmlns:p14="http://schemas.microsoft.com/office/powerpoint/2010/main" val="2939494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15DB3A2-6ADA-4084-B1AD-B816D225763D}" type="datetimeFigureOut">
              <a:rPr lang="en-US" smtClean="0"/>
              <a:t>3/27/2022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071F16-ECC2-4768-92E0-F3A4E22E4692}" type="slidenum">
              <a:rPr lang="en-US" smtClean="0"/>
              <a:t>‹#›</a:t>
            </a:fld>
            <a:endParaRPr lang="en-US"/>
          </a:p>
        </p:txBody>
      </p:sp>
    </p:spTree>
    <p:extLst>
      <p:ext uri="{BB962C8B-B14F-4D97-AF65-F5344CB8AC3E}">
        <p14:creationId xmlns:p14="http://schemas.microsoft.com/office/powerpoint/2010/main" val="3660165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15DB3A2-6ADA-4084-B1AD-B816D225763D}" type="datetimeFigureOut">
              <a:rPr lang="en-US" smtClean="0"/>
              <a:t>3/27/2022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071F16-ECC2-4768-92E0-F3A4E22E4692}" type="slidenum">
              <a:rPr lang="en-US" smtClean="0"/>
              <a:t>‹#›</a:t>
            </a:fld>
            <a:endParaRPr lang="en-US"/>
          </a:p>
        </p:txBody>
      </p:sp>
    </p:spTree>
    <p:extLst>
      <p:ext uri="{BB962C8B-B14F-4D97-AF65-F5344CB8AC3E}">
        <p14:creationId xmlns:p14="http://schemas.microsoft.com/office/powerpoint/2010/main" val="749401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15DB3A2-6ADA-4084-B1AD-B816D225763D}" type="datetimeFigureOut">
              <a:rPr lang="en-US" smtClean="0"/>
              <a:t>3/27/2022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071F16-ECC2-4768-92E0-F3A4E22E4692}" type="slidenum">
              <a:rPr lang="en-US" smtClean="0"/>
              <a:t>‹#›</a:t>
            </a:fld>
            <a:endParaRPr lang="en-US"/>
          </a:p>
        </p:txBody>
      </p:sp>
    </p:spTree>
    <p:extLst>
      <p:ext uri="{BB962C8B-B14F-4D97-AF65-F5344CB8AC3E}">
        <p14:creationId xmlns:p14="http://schemas.microsoft.com/office/powerpoint/2010/main" val="2606945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5DB3A2-6ADA-4084-B1AD-B816D225763D}" type="datetimeFigureOut">
              <a:rPr lang="en-US" smtClean="0"/>
              <a:t>3/27/2022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071F16-ECC2-4768-92E0-F3A4E22E4692}" type="slidenum">
              <a:rPr lang="en-US" smtClean="0"/>
              <a:t>‹#›</a:t>
            </a:fld>
            <a:endParaRPr lang="en-US"/>
          </a:p>
        </p:txBody>
      </p:sp>
    </p:spTree>
    <p:extLst>
      <p:ext uri="{BB962C8B-B14F-4D97-AF65-F5344CB8AC3E}">
        <p14:creationId xmlns:p14="http://schemas.microsoft.com/office/powerpoint/2010/main" val="2237342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5DB3A2-6ADA-4084-B1AD-B816D225763D}" type="datetimeFigureOut">
              <a:rPr lang="en-US" smtClean="0"/>
              <a:t>3/27/2022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071F16-ECC2-4768-92E0-F3A4E22E4692}" type="slidenum">
              <a:rPr lang="en-US" smtClean="0"/>
              <a:t>‹#›</a:t>
            </a:fld>
            <a:endParaRPr lang="en-US"/>
          </a:p>
        </p:txBody>
      </p:sp>
    </p:spTree>
    <p:extLst>
      <p:ext uri="{BB962C8B-B14F-4D97-AF65-F5344CB8AC3E}">
        <p14:creationId xmlns:p14="http://schemas.microsoft.com/office/powerpoint/2010/main" val="2006952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5DB3A2-6ADA-4084-B1AD-B816D225763D}" type="datetimeFigureOut">
              <a:rPr lang="en-US" smtClean="0"/>
              <a:t>3/27/2022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071F16-ECC2-4768-92E0-F3A4E22E4692}" type="slidenum">
              <a:rPr lang="en-US" smtClean="0"/>
              <a:t>‹#›</a:t>
            </a:fld>
            <a:endParaRPr lang="en-US"/>
          </a:p>
        </p:txBody>
      </p:sp>
    </p:spTree>
    <p:extLst>
      <p:ext uri="{BB962C8B-B14F-4D97-AF65-F5344CB8AC3E}">
        <p14:creationId xmlns:p14="http://schemas.microsoft.com/office/powerpoint/2010/main" val="2460275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5DB3A2-6ADA-4084-B1AD-B816D225763D}"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071F16-ECC2-4768-92E0-F3A4E22E4692}" type="slidenum">
              <a:rPr lang="en-US" smtClean="0"/>
              <a:t>‹#›</a:t>
            </a:fld>
            <a:endParaRPr lang="en-US"/>
          </a:p>
        </p:txBody>
      </p:sp>
    </p:spTree>
    <p:extLst>
      <p:ext uri="{BB962C8B-B14F-4D97-AF65-F5344CB8AC3E}">
        <p14:creationId xmlns:p14="http://schemas.microsoft.com/office/powerpoint/2010/main" val="1528154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5DB3A2-6ADA-4084-B1AD-B816D225763D}" type="datetimeFigureOut">
              <a:rPr lang="en-US" smtClean="0"/>
              <a:t>3/27/2022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071F16-ECC2-4768-92E0-F3A4E22E4692}" type="slidenum">
              <a:rPr lang="en-US" smtClean="0"/>
              <a:t>‹#›</a:t>
            </a:fld>
            <a:endParaRPr lang="en-US"/>
          </a:p>
        </p:txBody>
      </p:sp>
    </p:spTree>
    <p:extLst>
      <p:ext uri="{BB962C8B-B14F-4D97-AF65-F5344CB8AC3E}">
        <p14:creationId xmlns:p14="http://schemas.microsoft.com/office/powerpoint/2010/main" val="676194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415DB3A2-6ADA-4084-B1AD-B816D225763D}" type="datetimeFigureOut">
              <a:rPr lang="en-US" smtClean="0"/>
              <a:t>3/27/2022</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E9071F16-ECC2-4768-92E0-F3A4E22E4692}" type="slidenum">
              <a:rPr lang="en-US" smtClean="0"/>
              <a:t>‹#›</a:t>
            </a:fld>
            <a:endParaRPr lang="en-US"/>
          </a:p>
        </p:txBody>
      </p:sp>
    </p:spTree>
    <p:extLst>
      <p:ext uri="{BB962C8B-B14F-4D97-AF65-F5344CB8AC3E}">
        <p14:creationId xmlns:p14="http://schemas.microsoft.com/office/powerpoint/2010/main" val="1154560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F332F5AF-BDE1-4484-9962-F51581EFFF9A}"/>
              </a:ext>
            </a:extLst>
          </p:cNvPr>
          <p:cNvGrpSpPr/>
          <p:nvPr/>
        </p:nvGrpSpPr>
        <p:grpSpPr>
          <a:xfrm>
            <a:off x="482630" y="241671"/>
            <a:ext cx="5481777" cy="7417339"/>
            <a:chOff x="314079" y="576633"/>
            <a:chExt cx="5656387" cy="7008698"/>
          </a:xfrm>
        </p:grpSpPr>
        <p:sp>
          <p:nvSpPr>
            <p:cNvPr id="5" name="文本框 4">
              <a:extLst>
                <a:ext uri="{FF2B5EF4-FFF2-40B4-BE49-F238E27FC236}">
                  <a16:creationId xmlns="" xmlns:a16="http://schemas.microsoft.com/office/drawing/2014/main" id="{A91B5B8F-1E28-41EA-9E30-7D346484062C}"/>
                </a:ext>
              </a:extLst>
            </p:cNvPr>
            <p:cNvSpPr txBox="1"/>
            <p:nvPr/>
          </p:nvSpPr>
          <p:spPr>
            <a:xfrm>
              <a:off x="4653815" y="576633"/>
              <a:ext cx="1210182" cy="6492322"/>
            </a:xfrm>
            <a:prstGeom prst="rect">
              <a:avLst/>
            </a:prstGeom>
            <a:noFill/>
          </p:spPr>
          <p:txBody>
            <a:bodyPr wrap="square" rtlCol="0">
              <a:spAutoFit/>
            </a:bodyPr>
            <a:lstStyle/>
            <a:p>
              <a:r>
                <a:rPr lang="en-US" altLang="zh-CN" sz="847" dirty="0">
                  <a:latin typeface="Arial" panose="020B0604020202020204" pitchFamily="34" charset="0"/>
                  <a:cs typeface="Arial" panose="020B0604020202020204" pitchFamily="34" charset="0"/>
                </a:rPr>
                <a:t>Glyma.02G233900 Glyma.07G087400 Glyma.05G124900 Glyma.06G239500 Glyma.19G148800 Glyma.03G122000 Glyma.06G275900 Glyma.09G022300 Glyma.09G281800 Glyma.12G129500 Glyma.16G132800 Glyma.20G171900 Glyma.02G234200 Glyma.01G130800 Glyma.03G038100 Glyma.15G052600 Glyma.18G211000 Glyma.03G038500 Glyma.01G130500 Glyma.18G211100 Glyma.03G038600 Glyma.10G009400 Glyma.03G038700 Glyma.20G001400 Glyma.09G284700 Glyma.09G277900 Glyma.18G103500 Glyma.19G091800 Glyma.16G055900 Glyma.02G234000 Glyma.03G208200 Glyma.15G129200 Glyma.08G039300 Glyma.20G003500 Glyma.12G109800 Glyma.10G022500 Glyma.06G295700 Glyma.05G125900 Glyma.09G022800 Glyma.20G169200 Glyma.11G072000 Glyma.10G099200 Glyma.01G163100 Glyma.08G039200 Glyma.17G061400 Glyma.07G209900 Glyma.02G135100 Glyma.03G007700 Glyma.12G241800 Glyma.02G135200 Glyma.13G306900 Glyma.12G195600</a:t>
              </a:r>
              <a:endParaRPr lang="zh-CN" altLang="en-US" sz="847" dirty="0">
                <a:latin typeface="Arial" panose="020B0604020202020204" pitchFamily="34" charset="0"/>
                <a:cs typeface="Arial" panose="020B0604020202020204" pitchFamily="34" charset="0"/>
              </a:endParaRPr>
            </a:p>
          </p:txBody>
        </p:sp>
        <p:pic>
          <p:nvPicPr>
            <p:cNvPr id="6" name="图片 5">
              <a:extLst>
                <a:ext uri="{FF2B5EF4-FFF2-40B4-BE49-F238E27FC236}">
                  <a16:creationId xmlns="" xmlns:a16="http://schemas.microsoft.com/office/drawing/2014/main" id="{9F92F253-4D60-41ED-96C7-6BF5E244128F}"/>
                </a:ext>
              </a:extLst>
            </p:cNvPr>
            <p:cNvPicPr>
              <a:picLocks noChangeAspect="1"/>
            </p:cNvPicPr>
            <p:nvPr/>
          </p:nvPicPr>
          <p:blipFill rotWithShape="1">
            <a:blip r:embed="rId2"/>
            <a:srcRect t="2589" r="16812" b="8195"/>
            <a:stretch/>
          </p:blipFill>
          <p:spPr>
            <a:xfrm>
              <a:off x="314079" y="625490"/>
              <a:ext cx="4392200" cy="6372000"/>
            </a:xfrm>
            <a:prstGeom prst="rect">
              <a:avLst/>
            </a:prstGeom>
          </p:spPr>
        </p:pic>
        <p:sp>
          <p:nvSpPr>
            <p:cNvPr id="7" name="文本框 6">
              <a:extLst>
                <a:ext uri="{FF2B5EF4-FFF2-40B4-BE49-F238E27FC236}">
                  <a16:creationId xmlns="" xmlns:a16="http://schemas.microsoft.com/office/drawing/2014/main" id="{DBC13024-1501-4F92-88CD-1DF36EB0CDBE}"/>
                </a:ext>
              </a:extLst>
            </p:cNvPr>
            <p:cNvSpPr txBox="1"/>
            <p:nvPr/>
          </p:nvSpPr>
          <p:spPr>
            <a:xfrm rot="16200000">
              <a:off x="2404939" y="5098542"/>
              <a:ext cx="781256" cy="4192322"/>
            </a:xfrm>
            <a:prstGeom prst="rect">
              <a:avLst/>
            </a:prstGeom>
            <a:noFill/>
          </p:spPr>
          <p:txBody>
            <a:bodyPr wrap="square" rtlCol="0">
              <a:spAutoFit/>
            </a:bodyPr>
            <a:lstStyle/>
            <a:p>
              <a:pPr>
                <a:lnSpc>
                  <a:spcPct val="131000"/>
                </a:lnSpc>
              </a:pPr>
              <a:r>
                <a:rPr lang="en-US" altLang="zh-CN" sz="800" dirty="0">
                  <a:latin typeface="Arial" panose="020B0604020202020204" pitchFamily="34" charset="0"/>
                  <a:cs typeface="Arial" panose="020B0604020202020204" pitchFamily="34" charset="0"/>
                </a:rPr>
                <a:t>QH34CK1A</a:t>
              </a:r>
            </a:p>
            <a:p>
              <a:pPr>
                <a:lnSpc>
                  <a:spcPct val="131000"/>
                </a:lnSpc>
              </a:pPr>
              <a:r>
                <a:rPr lang="en-US" altLang="zh-CN" sz="800" dirty="0">
                  <a:latin typeface="Arial" panose="020B0604020202020204" pitchFamily="34" charset="0"/>
                  <a:cs typeface="Arial" panose="020B0604020202020204" pitchFamily="34" charset="0"/>
                </a:rPr>
                <a:t>QH34CK2A</a:t>
              </a:r>
            </a:p>
            <a:p>
              <a:pPr>
                <a:lnSpc>
                  <a:spcPct val="131000"/>
                </a:lnSpc>
              </a:pPr>
              <a:r>
                <a:rPr lang="en-US" altLang="zh-CN" sz="800" dirty="0">
                  <a:latin typeface="Arial" panose="020B0604020202020204" pitchFamily="34" charset="0"/>
                  <a:cs typeface="Arial" panose="020B0604020202020204" pitchFamily="34" charset="0"/>
                </a:rPr>
                <a:t>QH34CK3A</a:t>
              </a:r>
            </a:p>
            <a:p>
              <a:pPr>
                <a:lnSpc>
                  <a:spcPct val="131000"/>
                </a:lnSpc>
              </a:pPr>
              <a:r>
                <a:rPr lang="en-US" altLang="zh-CN" sz="800" dirty="0">
                  <a:latin typeface="Arial" panose="020B0604020202020204" pitchFamily="34" charset="0"/>
                  <a:cs typeface="Arial" panose="020B0604020202020204" pitchFamily="34" charset="0"/>
                </a:rPr>
                <a:t>DN50CK1A</a:t>
              </a:r>
            </a:p>
            <a:p>
              <a:pPr>
                <a:lnSpc>
                  <a:spcPct val="131000"/>
                </a:lnSpc>
              </a:pPr>
              <a:r>
                <a:rPr lang="en-US" altLang="zh-CN" sz="800" dirty="0">
                  <a:latin typeface="Arial" panose="020B0604020202020204" pitchFamily="34" charset="0"/>
                  <a:cs typeface="Arial" panose="020B0604020202020204" pitchFamily="34" charset="0"/>
                </a:rPr>
                <a:t>DN50CK2A</a:t>
              </a:r>
            </a:p>
            <a:p>
              <a:pPr>
                <a:lnSpc>
                  <a:spcPct val="131000"/>
                </a:lnSpc>
              </a:pPr>
              <a:r>
                <a:rPr lang="en-US" altLang="zh-CN" sz="800" dirty="0">
                  <a:latin typeface="Arial" panose="020B0604020202020204" pitchFamily="34" charset="0"/>
                  <a:cs typeface="Arial" panose="020B0604020202020204" pitchFamily="34" charset="0"/>
                </a:rPr>
                <a:t>DN50CK3A</a:t>
              </a:r>
            </a:p>
            <a:p>
              <a:pPr>
                <a:lnSpc>
                  <a:spcPct val="131000"/>
                </a:lnSpc>
              </a:pPr>
              <a:r>
                <a:rPr lang="en-US" altLang="zh-CN" sz="800" dirty="0">
                  <a:latin typeface="Arial" panose="020B0604020202020204" pitchFamily="34" charset="0"/>
                  <a:cs typeface="Arial" panose="020B0604020202020204" pitchFamily="34" charset="0"/>
                </a:rPr>
                <a:t>QH34021A</a:t>
              </a:r>
            </a:p>
            <a:p>
              <a:pPr>
                <a:lnSpc>
                  <a:spcPct val="131000"/>
                </a:lnSpc>
              </a:pPr>
              <a:r>
                <a:rPr lang="en-US" altLang="zh-CN" sz="800" dirty="0">
                  <a:latin typeface="Arial" panose="020B0604020202020204" pitchFamily="34" charset="0"/>
                  <a:cs typeface="Arial" panose="020B0604020202020204" pitchFamily="34" charset="0"/>
                </a:rPr>
                <a:t>QH34022A</a:t>
              </a:r>
              <a:endParaRPr lang="zh-CN" altLang="en-US" sz="800" dirty="0">
                <a:latin typeface="Arial" panose="020B0604020202020204" pitchFamily="34" charset="0"/>
                <a:cs typeface="Arial" panose="020B0604020202020204" pitchFamily="34" charset="0"/>
              </a:endParaRPr>
            </a:p>
            <a:p>
              <a:pPr>
                <a:lnSpc>
                  <a:spcPct val="131000"/>
                </a:lnSpc>
              </a:pPr>
              <a:r>
                <a:rPr lang="en-US" altLang="zh-CN" sz="800" dirty="0">
                  <a:latin typeface="Arial" panose="020B0604020202020204" pitchFamily="34" charset="0"/>
                  <a:cs typeface="Arial" panose="020B0604020202020204" pitchFamily="34" charset="0"/>
                </a:rPr>
                <a:t>QH34023A</a:t>
              </a:r>
              <a:endParaRPr lang="zh-CN" altLang="en-US" sz="800" dirty="0">
                <a:latin typeface="Arial" panose="020B0604020202020204" pitchFamily="34" charset="0"/>
                <a:cs typeface="Arial" panose="020B0604020202020204" pitchFamily="34" charset="0"/>
              </a:endParaRPr>
            </a:p>
            <a:p>
              <a:pPr>
                <a:lnSpc>
                  <a:spcPct val="131000"/>
                </a:lnSpc>
              </a:pPr>
              <a:r>
                <a:rPr lang="en-US" altLang="zh-CN" sz="800" dirty="0">
                  <a:latin typeface="Arial" panose="020B0604020202020204" pitchFamily="34" charset="0"/>
                  <a:cs typeface="Arial" panose="020B0604020202020204" pitchFamily="34" charset="0"/>
                </a:rPr>
                <a:t>QH34041A</a:t>
              </a:r>
              <a:endParaRPr lang="zh-CN" altLang="en-US" sz="800" dirty="0">
                <a:latin typeface="Arial" panose="020B0604020202020204" pitchFamily="34" charset="0"/>
                <a:cs typeface="Arial" panose="020B0604020202020204" pitchFamily="34" charset="0"/>
              </a:endParaRPr>
            </a:p>
            <a:p>
              <a:pPr>
                <a:lnSpc>
                  <a:spcPct val="131000"/>
                </a:lnSpc>
              </a:pPr>
              <a:r>
                <a:rPr lang="en-US" altLang="zh-CN" sz="800" dirty="0">
                  <a:latin typeface="Arial" panose="020B0604020202020204" pitchFamily="34" charset="0"/>
                  <a:cs typeface="Arial" panose="020B0604020202020204" pitchFamily="34" charset="0"/>
                </a:rPr>
                <a:t>QH34042A</a:t>
              </a:r>
            </a:p>
            <a:p>
              <a:pPr>
                <a:lnSpc>
                  <a:spcPct val="131000"/>
                </a:lnSpc>
              </a:pPr>
              <a:r>
                <a:rPr lang="en-US" altLang="zh-CN" sz="800" dirty="0">
                  <a:latin typeface="Arial" panose="020B0604020202020204" pitchFamily="34" charset="0"/>
                  <a:cs typeface="Arial" panose="020B0604020202020204" pitchFamily="34" charset="0"/>
                </a:rPr>
                <a:t>QH34043A</a:t>
              </a:r>
              <a:endParaRPr lang="zh-CN" altLang="en-US" sz="800" dirty="0">
                <a:latin typeface="Arial" panose="020B0604020202020204" pitchFamily="34" charset="0"/>
                <a:cs typeface="Arial" panose="020B0604020202020204" pitchFamily="34" charset="0"/>
              </a:endParaRPr>
            </a:p>
            <a:p>
              <a:pPr>
                <a:lnSpc>
                  <a:spcPct val="131000"/>
                </a:lnSpc>
              </a:pPr>
              <a:r>
                <a:rPr lang="en-US" altLang="zh-CN" sz="800" dirty="0">
                  <a:latin typeface="Arial" panose="020B0604020202020204" pitchFamily="34" charset="0"/>
                  <a:cs typeface="Arial" panose="020B0604020202020204" pitchFamily="34" charset="0"/>
                </a:rPr>
                <a:t>QH34081A</a:t>
              </a:r>
            </a:p>
            <a:p>
              <a:pPr>
                <a:lnSpc>
                  <a:spcPct val="131000"/>
                </a:lnSpc>
              </a:pPr>
              <a:r>
                <a:rPr lang="en-US" altLang="zh-CN" sz="800" dirty="0">
                  <a:latin typeface="Arial" panose="020B0604020202020204" pitchFamily="34" charset="0"/>
                  <a:cs typeface="Arial" panose="020B0604020202020204" pitchFamily="34" charset="0"/>
                </a:rPr>
                <a:t>QH34082A</a:t>
              </a:r>
              <a:endParaRPr lang="zh-CN" altLang="en-US" sz="800" dirty="0">
                <a:latin typeface="Arial" panose="020B0604020202020204" pitchFamily="34" charset="0"/>
                <a:cs typeface="Arial" panose="020B0604020202020204" pitchFamily="34" charset="0"/>
              </a:endParaRPr>
            </a:p>
            <a:p>
              <a:pPr>
                <a:lnSpc>
                  <a:spcPct val="131000"/>
                </a:lnSpc>
              </a:pPr>
              <a:r>
                <a:rPr lang="en-US" altLang="zh-CN" sz="800" dirty="0">
                  <a:latin typeface="Arial" panose="020B0604020202020204" pitchFamily="34" charset="0"/>
                  <a:cs typeface="Arial" panose="020B0604020202020204" pitchFamily="34" charset="0"/>
                </a:rPr>
                <a:t>QH34083A</a:t>
              </a:r>
            </a:p>
            <a:p>
              <a:pPr>
                <a:lnSpc>
                  <a:spcPct val="131000"/>
                </a:lnSpc>
              </a:pPr>
              <a:r>
                <a:rPr lang="en-US" altLang="zh-CN" sz="800" dirty="0">
                  <a:latin typeface="Arial" panose="020B0604020202020204" pitchFamily="34" charset="0"/>
                  <a:cs typeface="Arial" panose="020B0604020202020204" pitchFamily="34" charset="0"/>
                </a:rPr>
                <a:t>DN50021A</a:t>
              </a:r>
            </a:p>
            <a:p>
              <a:pPr>
                <a:lnSpc>
                  <a:spcPct val="131000"/>
                </a:lnSpc>
              </a:pPr>
              <a:r>
                <a:rPr lang="en-US" altLang="zh-CN" sz="800" dirty="0">
                  <a:latin typeface="Arial" panose="020B0604020202020204" pitchFamily="34" charset="0"/>
                  <a:cs typeface="Arial" panose="020B0604020202020204" pitchFamily="34" charset="0"/>
                </a:rPr>
                <a:t>DN50022A</a:t>
              </a:r>
              <a:endParaRPr lang="zh-CN" altLang="en-US" sz="800" dirty="0">
                <a:latin typeface="Arial" panose="020B0604020202020204" pitchFamily="34" charset="0"/>
                <a:cs typeface="Arial" panose="020B0604020202020204" pitchFamily="34" charset="0"/>
              </a:endParaRPr>
            </a:p>
            <a:p>
              <a:pPr>
                <a:lnSpc>
                  <a:spcPct val="131000"/>
                </a:lnSpc>
              </a:pPr>
              <a:r>
                <a:rPr lang="en-US" altLang="zh-CN" sz="800" dirty="0">
                  <a:latin typeface="Arial" panose="020B0604020202020204" pitchFamily="34" charset="0"/>
                  <a:cs typeface="Arial" panose="020B0604020202020204" pitchFamily="34" charset="0"/>
                </a:rPr>
                <a:t>DN50023A</a:t>
              </a:r>
              <a:endParaRPr lang="zh-CN" altLang="en-US" sz="800" dirty="0">
                <a:latin typeface="Arial" panose="020B0604020202020204" pitchFamily="34" charset="0"/>
                <a:cs typeface="Arial" panose="020B0604020202020204" pitchFamily="34" charset="0"/>
              </a:endParaRPr>
            </a:p>
            <a:p>
              <a:pPr>
                <a:lnSpc>
                  <a:spcPct val="131000"/>
                </a:lnSpc>
              </a:pPr>
              <a:r>
                <a:rPr lang="en-US" altLang="zh-CN" sz="800" dirty="0">
                  <a:latin typeface="Arial" panose="020B0604020202020204" pitchFamily="34" charset="0"/>
                  <a:cs typeface="Arial" panose="020B0604020202020204" pitchFamily="34" charset="0"/>
                </a:rPr>
                <a:t>DN50041A</a:t>
              </a:r>
              <a:endParaRPr lang="zh-CN" altLang="en-US" sz="800" dirty="0">
                <a:latin typeface="Arial" panose="020B0604020202020204" pitchFamily="34" charset="0"/>
                <a:cs typeface="Arial" panose="020B0604020202020204" pitchFamily="34" charset="0"/>
              </a:endParaRPr>
            </a:p>
            <a:p>
              <a:pPr>
                <a:lnSpc>
                  <a:spcPct val="131000"/>
                </a:lnSpc>
              </a:pPr>
              <a:r>
                <a:rPr lang="en-US" altLang="zh-CN" sz="800" dirty="0">
                  <a:latin typeface="Arial" panose="020B0604020202020204" pitchFamily="34" charset="0"/>
                  <a:cs typeface="Arial" panose="020B0604020202020204" pitchFamily="34" charset="0"/>
                </a:rPr>
                <a:t>DN50042A</a:t>
              </a:r>
            </a:p>
            <a:p>
              <a:pPr>
                <a:lnSpc>
                  <a:spcPct val="131000"/>
                </a:lnSpc>
              </a:pPr>
              <a:r>
                <a:rPr lang="en-US" altLang="zh-CN" sz="800" dirty="0">
                  <a:latin typeface="Arial" panose="020B0604020202020204" pitchFamily="34" charset="0"/>
                  <a:cs typeface="Arial" panose="020B0604020202020204" pitchFamily="34" charset="0"/>
                </a:rPr>
                <a:t>DN50043A</a:t>
              </a:r>
              <a:endParaRPr lang="zh-CN" altLang="en-US" sz="800" dirty="0">
                <a:latin typeface="Arial" panose="020B0604020202020204" pitchFamily="34" charset="0"/>
                <a:cs typeface="Arial" panose="020B0604020202020204" pitchFamily="34" charset="0"/>
              </a:endParaRPr>
            </a:p>
            <a:p>
              <a:pPr>
                <a:lnSpc>
                  <a:spcPct val="131000"/>
                </a:lnSpc>
              </a:pPr>
              <a:r>
                <a:rPr lang="en-US" altLang="zh-CN" sz="800" dirty="0">
                  <a:latin typeface="Arial" panose="020B0604020202020204" pitchFamily="34" charset="0"/>
                  <a:cs typeface="Arial" panose="020B0604020202020204" pitchFamily="34" charset="0"/>
                </a:rPr>
                <a:t>DN50081A</a:t>
              </a:r>
            </a:p>
            <a:p>
              <a:pPr>
                <a:lnSpc>
                  <a:spcPct val="131000"/>
                </a:lnSpc>
              </a:pPr>
              <a:r>
                <a:rPr lang="en-US" altLang="zh-CN" sz="800" dirty="0">
                  <a:latin typeface="Arial" panose="020B0604020202020204" pitchFamily="34" charset="0"/>
                  <a:cs typeface="Arial" panose="020B0604020202020204" pitchFamily="34" charset="0"/>
                </a:rPr>
                <a:t>DN50082A</a:t>
              </a:r>
              <a:endParaRPr lang="zh-CN" altLang="en-US" sz="800" dirty="0">
                <a:latin typeface="Arial" panose="020B0604020202020204" pitchFamily="34" charset="0"/>
                <a:cs typeface="Arial" panose="020B0604020202020204" pitchFamily="34" charset="0"/>
              </a:endParaRPr>
            </a:p>
            <a:p>
              <a:pPr>
                <a:lnSpc>
                  <a:spcPct val="131000"/>
                </a:lnSpc>
              </a:pPr>
              <a:r>
                <a:rPr lang="en-US" altLang="zh-CN" sz="800" dirty="0">
                  <a:latin typeface="Arial" panose="020B0604020202020204" pitchFamily="34" charset="0"/>
                  <a:cs typeface="Arial" panose="020B0604020202020204" pitchFamily="34" charset="0"/>
                </a:rPr>
                <a:t>DN50083A</a:t>
              </a:r>
              <a:endParaRPr lang="zh-CN" altLang="en-US" sz="800" dirty="0">
                <a:latin typeface="Arial" panose="020B0604020202020204" pitchFamily="34" charset="0"/>
                <a:cs typeface="Arial" panose="020B0604020202020204" pitchFamily="34" charset="0"/>
              </a:endParaRPr>
            </a:p>
          </p:txBody>
        </p:sp>
        <p:pic>
          <p:nvPicPr>
            <p:cNvPr id="8" name="Picture 1">
              <a:extLst>
                <a:ext uri="{FF2B5EF4-FFF2-40B4-BE49-F238E27FC236}">
                  <a16:creationId xmlns="" xmlns:a16="http://schemas.microsoft.com/office/drawing/2014/main" id="{5744B63A-7980-4FDD-9D4C-D861BBF0704D}"/>
                </a:ext>
              </a:extLst>
            </p:cNvPr>
            <p:cNvPicPr>
              <a:picLocks noChangeAspect="1"/>
            </p:cNvPicPr>
            <p:nvPr/>
          </p:nvPicPr>
          <p:blipFill rotWithShape="1">
            <a:blip r:embed="rId3"/>
            <a:srcRect l="95678" t="1945" r="399" b="25773"/>
            <a:stretch/>
          </p:blipFill>
          <p:spPr>
            <a:xfrm>
              <a:off x="5744926" y="594649"/>
              <a:ext cx="225540" cy="5303545"/>
            </a:xfrm>
            <a:prstGeom prst="rect">
              <a:avLst/>
            </a:prstGeom>
          </p:spPr>
        </p:pic>
      </p:grpSp>
      <p:sp>
        <p:nvSpPr>
          <p:cNvPr id="9" name="TextBox 96">
            <a:extLst>
              <a:ext uri="{FF2B5EF4-FFF2-40B4-BE49-F238E27FC236}">
                <a16:creationId xmlns="" xmlns:a16="http://schemas.microsoft.com/office/drawing/2014/main" id="{2CB572A8-21B8-4BCE-8107-F7416C45F828}"/>
              </a:ext>
            </a:extLst>
          </p:cNvPr>
          <p:cNvSpPr txBox="1"/>
          <p:nvPr/>
        </p:nvSpPr>
        <p:spPr>
          <a:xfrm>
            <a:off x="307106" y="7711450"/>
            <a:ext cx="5760640" cy="369332"/>
          </a:xfrm>
          <a:prstGeom prst="rect">
            <a:avLst/>
          </a:prstGeom>
          <a:noFill/>
        </p:spPr>
        <p:txBody>
          <a:bodyPr wrap="square" rtlCol="0">
            <a:spAutoFit/>
          </a:bodyPr>
          <a:lstStyle/>
          <a:p>
            <a:r>
              <a:rPr lang="en-US" altLang="zh-CN" sz="900" b="1" dirty="0">
                <a:latin typeface="Arial" panose="020B0604020202020204" pitchFamily="34" charset="0"/>
                <a:ea typeface="Arial" charset="0"/>
                <a:cs typeface="Arial" panose="020B0604020202020204" pitchFamily="34" charset="0"/>
              </a:rPr>
              <a:t>Fig.</a:t>
            </a:r>
            <a:r>
              <a:rPr lang="zh-CN" altLang="en-US" sz="900" b="1" dirty="0">
                <a:latin typeface="Arial" panose="020B0604020202020204" pitchFamily="34" charset="0"/>
                <a:ea typeface="Arial" charset="0"/>
                <a:cs typeface="Arial" panose="020B0604020202020204" pitchFamily="34" charset="0"/>
              </a:rPr>
              <a:t> </a:t>
            </a:r>
            <a:r>
              <a:rPr lang="en-US" altLang="zh-CN" sz="900" b="1" dirty="0" smtClean="0">
                <a:latin typeface="Arial" panose="020B0604020202020204" pitchFamily="34" charset="0"/>
                <a:cs typeface="Arial" panose="020B0604020202020204" pitchFamily="34" charset="0"/>
              </a:rPr>
              <a:t>S11 </a:t>
            </a:r>
            <a:r>
              <a:rPr lang="en-US" altLang="zh-CN" sz="900" b="1" dirty="0" err="1">
                <a:latin typeface="Arial" panose="020B0604020202020204" pitchFamily="34" charset="0"/>
                <a:cs typeface="Arial" panose="020B0604020202020204" pitchFamily="34" charset="0"/>
              </a:rPr>
              <a:t>Heatmap</a:t>
            </a:r>
            <a:r>
              <a:rPr lang="en-US" altLang="zh-CN" sz="900" b="1" dirty="0">
                <a:latin typeface="Arial" panose="020B0604020202020204" pitchFamily="34" charset="0"/>
                <a:cs typeface="Arial" panose="020B0604020202020204" pitchFamily="34" charset="0"/>
              </a:rPr>
              <a:t> of phenylpropanoid biosynthesis signaling pathway</a:t>
            </a:r>
            <a:r>
              <a:rPr lang="en-US" altLang="zh-CN" sz="900" b="1" dirty="0" smtClean="0">
                <a:latin typeface="Arial" panose="020B0604020202020204" pitchFamily="34" charset="0"/>
                <a:ea typeface="Arial" charset="0"/>
                <a:cs typeface="Arial" panose="020B0604020202020204" pitchFamily="34" charset="0"/>
              </a:rPr>
              <a:t>. </a:t>
            </a:r>
            <a:r>
              <a:rPr lang="en-US" altLang="zh-CN" sz="900" dirty="0">
                <a:latin typeface="Arial" panose="020B0604020202020204" pitchFamily="34" charset="0"/>
                <a:ea typeface="Arial" charset="0"/>
                <a:cs typeface="Arial" panose="020B0604020202020204" pitchFamily="34" charset="0"/>
              </a:rPr>
              <a:t>CK, 02, 04 and 08 represent 0, 2, 4 and 8 hours of salt treatment, respectively. 1A, 2A and 3A represent three biological replicates</a:t>
            </a:r>
            <a:r>
              <a:rPr lang="en-US" altLang="zh-CN" sz="900" dirty="0" smtClean="0">
                <a:latin typeface="Arial" panose="020B0604020202020204" pitchFamily="34" charset="0"/>
                <a:ea typeface="Arial" charset="0"/>
                <a:cs typeface="Arial" panose="020B0604020202020204" pitchFamily="34" charset="0"/>
              </a:rPr>
              <a:t>.</a:t>
            </a:r>
            <a:endParaRPr lang="en-US" altLang="zh-CN" sz="900" dirty="0">
              <a:latin typeface="Arial" panose="020B0604020202020204" pitchFamily="34" charset="0"/>
              <a:ea typeface="Arial" charset="0"/>
              <a:cs typeface="Arial" panose="020B0604020202020204" pitchFamily="34" charset="0"/>
            </a:endParaRPr>
          </a:p>
        </p:txBody>
      </p:sp>
    </p:spTree>
    <p:extLst>
      <p:ext uri="{BB962C8B-B14F-4D97-AF65-F5344CB8AC3E}">
        <p14:creationId xmlns:p14="http://schemas.microsoft.com/office/powerpoint/2010/main" val="24327305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118</Words>
  <Application>Microsoft Office PowerPoint</Application>
  <PresentationFormat>On-screen Show (4:3)</PresentationFormat>
  <Paragraphs>26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OF45</dc:creator>
  <cp:lastModifiedBy>OF45</cp:lastModifiedBy>
  <cp:revision>1</cp:revision>
  <dcterms:created xsi:type="dcterms:W3CDTF">2022-03-27T00:07:57Z</dcterms:created>
  <dcterms:modified xsi:type="dcterms:W3CDTF">2022-03-27T00:08:17Z</dcterms:modified>
</cp:coreProperties>
</file>