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ED7D-71B9-4F98-B2F7-9A77B77711B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377F4-6129-4C52-90B9-473E78A5C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4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ED7D-71B9-4F98-B2F7-9A77B77711B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377F4-6129-4C52-90B9-473E78A5C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476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ED7D-71B9-4F98-B2F7-9A77B77711B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377F4-6129-4C52-90B9-473E78A5C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8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ED7D-71B9-4F98-B2F7-9A77B77711B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377F4-6129-4C52-90B9-473E78A5C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9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ED7D-71B9-4F98-B2F7-9A77B77711B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377F4-6129-4C52-90B9-473E78A5C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98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ED7D-71B9-4F98-B2F7-9A77B77711B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377F4-6129-4C52-90B9-473E78A5C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18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ED7D-71B9-4F98-B2F7-9A77B77711B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377F4-6129-4C52-90B9-473E78A5C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796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ED7D-71B9-4F98-B2F7-9A77B77711B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377F4-6129-4C52-90B9-473E78A5C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24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ED7D-71B9-4F98-B2F7-9A77B77711B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377F4-6129-4C52-90B9-473E78A5C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88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ED7D-71B9-4F98-B2F7-9A77B77711B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377F4-6129-4C52-90B9-473E78A5C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22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6ED7D-71B9-4F98-B2F7-9A77B77711B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377F4-6129-4C52-90B9-473E78A5C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01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6ED7D-71B9-4F98-B2F7-9A77B77711B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377F4-6129-4C52-90B9-473E78A5C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9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8.jpeg"/><Relationship Id="rId5" Type="http://schemas.openxmlformats.org/officeDocument/2006/relationships/image" Target="../media/image3.png"/><Relationship Id="rId10" Type="http://schemas.openxmlformats.org/officeDocument/2006/relationships/image" Target="../media/image7.jpeg"/><Relationship Id="rId4" Type="http://schemas.microsoft.com/office/2007/relationships/hdphoto" Target="../media/hdphoto1.wdp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57">
            <a:extLst>
              <a:ext uri="{FF2B5EF4-FFF2-40B4-BE49-F238E27FC236}">
                <a16:creationId xmlns="" xmlns:a16="http://schemas.microsoft.com/office/drawing/2014/main" id="{6A93191A-EB4A-46DB-8FC7-AAF5CB91C156}"/>
              </a:ext>
            </a:extLst>
          </p:cNvPr>
          <p:cNvSpPr txBox="1"/>
          <p:nvPr/>
        </p:nvSpPr>
        <p:spPr>
          <a:xfrm>
            <a:off x="262822" y="2838916"/>
            <a:ext cx="6064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1:</a:t>
            </a:r>
            <a:r>
              <a:rPr lang="en-US" altLang="zh-CN" sz="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PI232990 	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2:</a:t>
            </a:r>
            <a:r>
              <a:rPr lang="en-US" altLang="zh-CN" sz="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PI81767 	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3:</a:t>
            </a:r>
            <a:r>
              <a:rPr lang="en-US" altLang="zh-CN" sz="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PI518283 	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4:</a:t>
            </a:r>
            <a:r>
              <a:rPr lang="en-US" altLang="zh-CN" sz="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PI257434 	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5:</a:t>
            </a:r>
            <a:r>
              <a:rPr lang="en-US" altLang="zh-CN" sz="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PI153277 	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6:</a:t>
            </a:r>
            <a:r>
              <a:rPr lang="en-US" altLang="zh-CN" sz="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Williams</a:t>
            </a:r>
            <a:r>
              <a:rPr lang="zh-CN" altLang="en-US" sz="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82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7: </a:t>
            </a:r>
            <a:r>
              <a:rPr lang="en-US" altLang="zh-CN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QH 34	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8: W1112	9: GR8836	10: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JiDou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17 	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11: PI506592	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12: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PI416892</a:t>
            </a:r>
          </a:p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13: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PI479752	14: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latin typeface="Arial" panose="020B0604020202020204" pitchFamily="34" charset="0"/>
                <a:cs typeface="Arial" panose="020B0604020202020204" pitchFamily="34" charset="0"/>
              </a:rPr>
              <a:t>ZhongHuang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13 	</a:t>
            </a:r>
            <a:r>
              <a:rPr lang="en-US" altLang="zh-CN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15:</a:t>
            </a:r>
            <a:r>
              <a:rPr lang="zh-CN" alt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DN 50	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16: </a:t>
            </a:r>
            <a:r>
              <a:rPr lang="en-US" altLang="zh-CN" sz="800" dirty="0" err="1">
                <a:latin typeface="Arial" panose="020B0604020202020204" pitchFamily="34" charset="0"/>
                <a:cs typeface="Arial" panose="020B0604020202020204" pitchFamily="34" charset="0"/>
              </a:rPr>
              <a:t>JiYu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47 	17: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11 Fu</a:t>
            </a:r>
          </a:p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18: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11 Mu	19: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 Fu	20: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 Mu	21: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FC19976-2	22: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PI522228</a:t>
            </a:r>
          </a:p>
        </p:txBody>
      </p:sp>
      <p:sp>
        <p:nvSpPr>
          <p:cNvPr id="103" name="TextBox 4">
            <a:extLst>
              <a:ext uri="{FF2B5EF4-FFF2-40B4-BE49-F238E27FC236}">
                <a16:creationId xmlns="" xmlns:a16="http://schemas.microsoft.com/office/drawing/2014/main" id="{687E114C-F4F5-4975-A4F7-82752BB7A236}"/>
              </a:ext>
            </a:extLst>
          </p:cNvPr>
          <p:cNvSpPr txBox="1"/>
          <p:nvPr/>
        </p:nvSpPr>
        <p:spPr>
          <a:xfrm>
            <a:off x="317357" y="3432823"/>
            <a:ext cx="5691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Fig.</a:t>
            </a:r>
            <a:r>
              <a:rPr lang="zh-CN" altLang="en-US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S1</a:t>
            </a:r>
            <a:r>
              <a:rPr lang="zh-CN" altLang="en-US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The</a:t>
            </a:r>
            <a:r>
              <a:rPr lang="zh-CN" altLang="en-US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measurement</a:t>
            </a:r>
            <a:r>
              <a:rPr lang="zh-CN" altLang="en-US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of</a:t>
            </a:r>
            <a:r>
              <a:rPr lang="zh-CN" altLang="en-US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salt</a:t>
            </a:r>
            <a:r>
              <a:rPr lang="zh-CN" altLang="en-US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tolerance</a:t>
            </a:r>
            <a:r>
              <a:rPr lang="zh-CN" altLang="en-US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in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22 soybean accessions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</a:t>
            </a:r>
            <a:r>
              <a:rPr lang="zh-CN" altLang="en-US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a, Phenotypic that before salt</a:t>
            </a:r>
            <a:r>
              <a:rPr lang="zh-CN" altLang="en-US" sz="9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treatment. b and c, Phenotypic differences of normal and salt treatment, respectively. Bar=5cm.</a:t>
            </a:r>
            <a:endParaRPr lang="en-US" sz="9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grpSp>
        <p:nvGrpSpPr>
          <p:cNvPr id="104" name="组合 3">
            <a:extLst>
              <a:ext uri="{FF2B5EF4-FFF2-40B4-BE49-F238E27FC236}">
                <a16:creationId xmlns="" xmlns:a16="http://schemas.microsoft.com/office/drawing/2014/main" id="{4B3E61F9-EDD2-4EC0-8D91-1F28B5BEF137}"/>
              </a:ext>
            </a:extLst>
          </p:cNvPr>
          <p:cNvGrpSpPr/>
          <p:nvPr/>
        </p:nvGrpSpPr>
        <p:grpSpPr>
          <a:xfrm>
            <a:off x="257350" y="208080"/>
            <a:ext cx="1844705" cy="2571198"/>
            <a:chOff x="-1450388" y="3033327"/>
            <a:chExt cx="3696848" cy="4559734"/>
          </a:xfrm>
        </p:grpSpPr>
        <p:grpSp>
          <p:nvGrpSpPr>
            <p:cNvPr id="105" name="组合 4">
              <a:extLst>
                <a:ext uri="{FF2B5EF4-FFF2-40B4-BE49-F238E27FC236}">
                  <a16:creationId xmlns="" xmlns:a16="http://schemas.microsoft.com/office/drawing/2014/main" id="{8098A214-6383-4851-A852-89355EFE6CC9}"/>
                </a:ext>
              </a:extLst>
            </p:cNvPr>
            <p:cNvGrpSpPr/>
            <p:nvPr/>
          </p:nvGrpSpPr>
          <p:grpSpPr>
            <a:xfrm>
              <a:off x="-1450388" y="3033327"/>
              <a:ext cx="3696848" cy="4559734"/>
              <a:chOff x="-1174036" y="755824"/>
              <a:chExt cx="3696848" cy="4559734"/>
            </a:xfrm>
          </p:grpSpPr>
          <p:pic>
            <p:nvPicPr>
              <p:cNvPr id="107" name="Picture 99">
                <a:extLst>
                  <a:ext uri="{FF2B5EF4-FFF2-40B4-BE49-F238E27FC236}">
                    <a16:creationId xmlns="" xmlns:a16="http://schemas.microsoft.com/office/drawing/2014/main" id="{D93D0970-B1D1-461A-8697-3E119EA465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51702"/>
              <a:stretch/>
            </p:blipFill>
            <p:spPr>
              <a:xfrm>
                <a:off x="-1174036" y="755824"/>
                <a:ext cx="3696848" cy="4559734"/>
              </a:xfrm>
              <a:prstGeom prst="rect">
                <a:avLst/>
              </a:prstGeom>
            </p:spPr>
          </p:pic>
          <p:sp>
            <p:nvSpPr>
              <p:cNvPr id="108" name="TextBox 110">
                <a:extLst>
                  <a:ext uri="{FF2B5EF4-FFF2-40B4-BE49-F238E27FC236}">
                    <a16:creationId xmlns="" xmlns:a16="http://schemas.microsoft.com/office/drawing/2014/main" id="{B519DA6C-BEFD-4BD7-8DDE-A8AF3FF6E2DE}"/>
                  </a:ext>
                </a:extLst>
              </p:cNvPr>
              <p:cNvSpPr txBox="1"/>
              <p:nvPr/>
            </p:nvSpPr>
            <p:spPr>
              <a:xfrm>
                <a:off x="-634892" y="1438028"/>
                <a:ext cx="365816" cy="306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09" name="TextBox 111">
                <a:extLst>
                  <a:ext uri="{FF2B5EF4-FFF2-40B4-BE49-F238E27FC236}">
                    <a16:creationId xmlns="" xmlns:a16="http://schemas.microsoft.com/office/drawing/2014/main" id="{E8828B64-2B17-4133-B481-D62ACADD1E3F}"/>
                  </a:ext>
                </a:extLst>
              </p:cNvPr>
              <p:cNvSpPr txBox="1"/>
              <p:nvPr/>
            </p:nvSpPr>
            <p:spPr>
              <a:xfrm>
                <a:off x="-161042" y="1253158"/>
                <a:ext cx="474134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2</a:t>
                </a:r>
              </a:p>
            </p:txBody>
          </p:sp>
          <p:sp>
            <p:nvSpPr>
              <p:cNvPr id="110" name="TextBox 112">
                <a:extLst>
                  <a:ext uri="{FF2B5EF4-FFF2-40B4-BE49-F238E27FC236}">
                    <a16:creationId xmlns="" xmlns:a16="http://schemas.microsoft.com/office/drawing/2014/main" id="{815B42D6-1486-4C1E-9EAB-B269E52C6353}"/>
                  </a:ext>
                </a:extLst>
              </p:cNvPr>
              <p:cNvSpPr txBox="1"/>
              <p:nvPr/>
            </p:nvSpPr>
            <p:spPr>
              <a:xfrm>
                <a:off x="293153" y="916094"/>
                <a:ext cx="474134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3</a:t>
                </a:r>
              </a:p>
            </p:txBody>
          </p:sp>
          <p:sp>
            <p:nvSpPr>
              <p:cNvPr id="111" name="TextBox 113">
                <a:extLst>
                  <a:ext uri="{FF2B5EF4-FFF2-40B4-BE49-F238E27FC236}">
                    <a16:creationId xmlns="" xmlns:a16="http://schemas.microsoft.com/office/drawing/2014/main" id="{C1E20006-05B5-4C26-92A3-41D1507A5789}"/>
                  </a:ext>
                </a:extLst>
              </p:cNvPr>
              <p:cNvSpPr txBox="1"/>
              <p:nvPr/>
            </p:nvSpPr>
            <p:spPr>
              <a:xfrm>
                <a:off x="883718" y="1253158"/>
                <a:ext cx="474134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4</a:t>
                </a:r>
              </a:p>
            </p:txBody>
          </p:sp>
          <p:sp>
            <p:nvSpPr>
              <p:cNvPr id="112" name="TextBox 114">
                <a:extLst>
                  <a:ext uri="{FF2B5EF4-FFF2-40B4-BE49-F238E27FC236}">
                    <a16:creationId xmlns="" xmlns:a16="http://schemas.microsoft.com/office/drawing/2014/main" id="{4C815D78-6BFD-40F7-B25F-068AE656BF76}"/>
                  </a:ext>
                </a:extLst>
              </p:cNvPr>
              <p:cNvSpPr txBox="1"/>
              <p:nvPr/>
            </p:nvSpPr>
            <p:spPr>
              <a:xfrm>
                <a:off x="1170245" y="1619289"/>
                <a:ext cx="652589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5</a:t>
                </a:r>
              </a:p>
            </p:txBody>
          </p:sp>
          <p:sp>
            <p:nvSpPr>
              <p:cNvPr id="113" name="TextBox 115">
                <a:extLst>
                  <a:ext uri="{FF2B5EF4-FFF2-40B4-BE49-F238E27FC236}">
                    <a16:creationId xmlns="" xmlns:a16="http://schemas.microsoft.com/office/drawing/2014/main" id="{493BE5DC-336F-46A4-A291-73BC1FDE6D21}"/>
                  </a:ext>
                </a:extLst>
              </p:cNvPr>
              <p:cNvSpPr txBox="1"/>
              <p:nvPr/>
            </p:nvSpPr>
            <p:spPr>
              <a:xfrm>
                <a:off x="1740489" y="1328223"/>
                <a:ext cx="652589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6</a:t>
                </a:r>
              </a:p>
            </p:txBody>
          </p:sp>
          <p:sp>
            <p:nvSpPr>
              <p:cNvPr id="114" name="TextBox 116">
                <a:extLst>
                  <a:ext uri="{FF2B5EF4-FFF2-40B4-BE49-F238E27FC236}">
                    <a16:creationId xmlns="" xmlns:a16="http://schemas.microsoft.com/office/drawing/2014/main" id="{9635232E-0837-48E2-8ED9-FAF9DE1272A8}"/>
                  </a:ext>
                </a:extLst>
              </p:cNvPr>
              <p:cNvSpPr txBox="1"/>
              <p:nvPr/>
            </p:nvSpPr>
            <p:spPr>
              <a:xfrm>
                <a:off x="-756768" y="2489159"/>
                <a:ext cx="652589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solidFill>
                      <a:srgbClr val="FF0000"/>
                    </a:solidFill>
                    <a:latin typeface="Arial" charset="0"/>
                    <a:ea typeface="Arial" charset="0"/>
                    <a:cs typeface="Arial" charset="0"/>
                  </a:rPr>
                  <a:t>7</a:t>
                </a:r>
              </a:p>
            </p:txBody>
          </p:sp>
          <p:sp>
            <p:nvSpPr>
              <p:cNvPr id="115" name="TextBox 117">
                <a:extLst>
                  <a:ext uri="{FF2B5EF4-FFF2-40B4-BE49-F238E27FC236}">
                    <a16:creationId xmlns="" xmlns:a16="http://schemas.microsoft.com/office/drawing/2014/main" id="{2511EC07-A1A2-4E05-8BE4-68E0782D0DDE}"/>
                  </a:ext>
                </a:extLst>
              </p:cNvPr>
              <p:cNvSpPr txBox="1"/>
              <p:nvPr/>
            </p:nvSpPr>
            <p:spPr>
              <a:xfrm flipH="1">
                <a:off x="51718" y="2489159"/>
                <a:ext cx="435898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8</a:t>
                </a:r>
                <a:endPara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16" name="TextBox 118">
                <a:extLst>
                  <a:ext uri="{FF2B5EF4-FFF2-40B4-BE49-F238E27FC236}">
                    <a16:creationId xmlns="" xmlns:a16="http://schemas.microsoft.com/office/drawing/2014/main" id="{3783B667-156A-4A97-9B4C-50D8C9D000D7}"/>
                  </a:ext>
                </a:extLst>
              </p:cNvPr>
              <p:cNvSpPr txBox="1"/>
              <p:nvPr/>
            </p:nvSpPr>
            <p:spPr>
              <a:xfrm flipH="1">
                <a:off x="549339" y="2489159"/>
                <a:ext cx="435898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9</a:t>
                </a:r>
              </a:p>
            </p:txBody>
          </p:sp>
          <p:sp>
            <p:nvSpPr>
              <p:cNvPr id="117" name="TextBox 119">
                <a:extLst>
                  <a:ext uri="{FF2B5EF4-FFF2-40B4-BE49-F238E27FC236}">
                    <a16:creationId xmlns="" xmlns:a16="http://schemas.microsoft.com/office/drawing/2014/main" id="{93AFB1DD-0A53-4FA6-9FCF-04D1DE4CEBDC}"/>
                  </a:ext>
                </a:extLst>
              </p:cNvPr>
              <p:cNvSpPr txBox="1"/>
              <p:nvPr/>
            </p:nvSpPr>
            <p:spPr>
              <a:xfrm flipH="1">
                <a:off x="983079" y="2406948"/>
                <a:ext cx="660840" cy="382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10</a:t>
                </a:r>
              </a:p>
            </p:txBody>
          </p:sp>
          <p:sp>
            <p:nvSpPr>
              <p:cNvPr id="118" name="TextBox 120">
                <a:extLst>
                  <a:ext uri="{FF2B5EF4-FFF2-40B4-BE49-F238E27FC236}">
                    <a16:creationId xmlns="" xmlns:a16="http://schemas.microsoft.com/office/drawing/2014/main" id="{E3F5054B-B6E4-48AA-BF86-A68480DB20CC}"/>
                  </a:ext>
                </a:extLst>
              </p:cNvPr>
              <p:cNvSpPr txBox="1"/>
              <p:nvPr/>
            </p:nvSpPr>
            <p:spPr>
              <a:xfrm flipH="1">
                <a:off x="1407727" y="2612362"/>
                <a:ext cx="595945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11</a:t>
                </a:r>
              </a:p>
            </p:txBody>
          </p:sp>
          <p:sp>
            <p:nvSpPr>
              <p:cNvPr id="119" name="TextBox 121">
                <a:extLst>
                  <a:ext uri="{FF2B5EF4-FFF2-40B4-BE49-F238E27FC236}">
                    <a16:creationId xmlns="" xmlns:a16="http://schemas.microsoft.com/office/drawing/2014/main" id="{4305E059-24DC-46FD-8008-8FF247DCABB9}"/>
                  </a:ext>
                </a:extLst>
              </p:cNvPr>
              <p:cNvSpPr txBox="1"/>
              <p:nvPr/>
            </p:nvSpPr>
            <p:spPr>
              <a:xfrm flipH="1">
                <a:off x="1826330" y="2588538"/>
                <a:ext cx="660840" cy="378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12</a:t>
                </a:r>
              </a:p>
            </p:txBody>
          </p:sp>
          <p:sp>
            <p:nvSpPr>
              <p:cNvPr id="120" name="TextBox 122">
                <a:extLst>
                  <a:ext uri="{FF2B5EF4-FFF2-40B4-BE49-F238E27FC236}">
                    <a16:creationId xmlns="" xmlns:a16="http://schemas.microsoft.com/office/drawing/2014/main" id="{C93168A8-BDDF-4E0D-B541-D4561596FBDB}"/>
                  </a:ext>
                </a:extLst>
              </p:cNvPr>
              <p:cNvSpPr txBox="1"/>
              <p:nvPr/>
            </p:nvSpPr>
            <p:spPr>
              <a:xfrm flipH="1">
                <a:off x="-1053780" y="3415414"/>
                <a:ext cx="666717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13</a:t>
                </a:r>
              </a:p>
            </p:txBody>
          </p:sp>
          <p:sp>
            <p:nvSpPr>
              <p:cNvPr id="121" name="TextBox 123">
                <a:extLst>
                  <a:ext uri="{FF2B5EF4-FFF2-40B4-BE49-F238E27FC236}">
                    <a16:creationId xmlns="" xmlns:a16="http://schemas.microsoft.com/office/drawing/2014/main" id="{D500B87F-5E3B-4129-B88B-1555C69B3E07}"/>
                  </a:ext>
                </a:extLst>
              </p:cNvPr>
              <p:cNvSpPr txBox="1"/>
              <p:nvPr/>
            </p:nvSpPr>
            <p:spPr>
              <a:xfrm flipH="1">
                <a:off x="-337709" y="3540291"/>
                <a:ext cx="679104" cy="382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14</a:t>
                </a:r>
              </a:p>
            </p:txBody>
          </p:sp>
          <p:sp>
            <p:nvSpPr>
              <p:cNvPr id="122" name="TextBox 124">
                <a:extLst>
                  <a:ext uri="{FF2B5EF4-FFF2-40B4-BE49-F238E27FC236}">
                    <a16:creationId xmlns="" xmlns:a16="http://schemas.microsoft.com/office/drawing/2014/main" id="{2EC9DE40-33F1-4363-ABAB-9DBA211C610D}"/>
                  </a:ext>
                </a:extLst>
              </p:cNvPr>
              <p:cNvSpPr txBox="1"/>
              <p:nvPr/>
            </p:nvSpPr>
            <p:spPr>
              <a:xfrm flipH="1">
                <a:off x="240300" y="3589689"/>
                <a:ext cx="648603" cy="382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solidFill>
                      <a:srgbClr val="FF0000"/>
                    </a:solidFill>
                    <a:latin typeface="Arial" charset="0"/>
                    <a:ea typeface="Arial" charset="0"/>
                    <a:cs typeface="Arial" charset="0"/>
                  </a:rPr>
                  <a:t>15</a:t>
                </a:r>
              </a:p>
            </p:txBody>
          </p:sp>
          <p:sp>
            <p:nvSpPr>
              <p:cNvPr id="123" name="TextBox 125">
                <a:extLst>
                  <a:ext uri="{FF2B5EF4-FFF2-40B4-BE49-F238E27FC236}">
                    <a16:creationId xmlns="" xmlns:a16="http://schemas.microsoft.com/office/drawing/2014/main" id="{CE60CD11-F2A1-4B7D-982F-2BC1C37CB2A8}"/>
                  </a:ext>
                </a:extLst>
              </p:cNvPr>
              <p:cNvSpPr txBox="1"/>
              <p:nvPr/>
            </p:nvSpPr>
            <p:spPr>
              <a:xfrm flipH="1">
                <a:off x="734275" y="3701129"/>
                <a:ext cx="709518" cy="382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16</a:t>
                </a:r>
              </a:p>
            </p:txBody>
          </p:sp>
          <p:sp>
            <p:nvSpPr>
              <p:cNvPr id="124" name="TextBox 126">
                <a:extLst>
                  <a:ext uri="{FF2B5EF4-FFF2-40B4-BE49-F238E27FC236}">
                    <a16:creationId xmlns="" xmlns:a16="http://schemas.microsoft.com/office/drawing/2014/main" id="{9424EE0F-6791-42E6-AA9E-E30266E0251D}"/>
                  </a:ext>
                </a:extLst>
              </p:cNvPr>
              <p:cNvSpPr txBox="1"/>
              <p:nvPr/>
            </p:nvSpPr>
            <p:spPr>
              <a:xfrm flipH="1">
                <a:off x="1646562" y="3697690"/>
                <a:ext cx="662355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17</a:t>
                </a:r>
              </a:p>
            </p:txBody>
          </p:sp>
          <p:sp>
            <p:nvSpPr>
              <p:cNvPr id="125" name="TextBox 127">
                <a:extLst>
                  <a:ext uri="{FF2B5EF4-FFF2-40B4-BE49-F238E27FC236}">
                    <a16:creationId xmlns="" xmlns:a16="http://schemas.microsoft.com/office/drawing/2014/main" id="{4B5A7D8A-6B9D-4FE5-AD97-0DA948B41703}"/>
                  </a:ext>
                </a:extLst>
              </p:cNvPr>
              <p:cNvSpPr txBox="1"/>
              <p:nvPr/>
            </p:nvSpPr>
            <p:spPr>
              <a:xfrm flipH="1">
                <a:off x="-1001811" y="4587754"/>
                <a:ext cx="600550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18</a:t>
                </a:r>
              </a:p>
            </p:txBody>
          </p:sp>
          <p:sp>
            <p:nvSpPr>
              <p:cNvPr id="126" name="TextBox 128">
                <a:extLst>
                  <a:ext uri="{FF2B5EF4-FFF2-40B4-BE49-F238E27FC236}">
                    <a16:creationId xmlns="" xmlns:a16="http://schemas.microsoft.com/office/drawing/2014/main" id="{50E22E2F-134A-4F54-A54E-DD68AF6976A6}"/>
                  </a:ext>
                </a:extLst>
              </p:cNvPr>
              <p:cNvSpPr txBox="1"/>
              <p:nvPr/>
            </p:nvSpPr>
            <p:spPr>
              <a:xfrm flipH="1">
                <a:off x="-435737" y="4574991"/>
                <a:ext cx="725700" cy="382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19</a:t>
                </a:r>
              </a:p>
            </p:txBody>
          </p:sp>
          <p:sp>
            <p:nvSpPr>
              <p:cNvPr id="127" name="TextBox 129">
                <a:extLst>
                  <a:ext uri="{FF2B5EF4-FFF2-40B4-BE49-F238E27FC236}">
                    <a16:creationId xmlns="" xmlns:a16="http://schemas.microsoft.com/office/drawing/2014/main" id="{7718461D-5C35-4FFB-BB12-CBED5085F783}"/>
                  </a:ext>
                </a:extLst>
              </p:cNvPr>
              <p:cNvSpPr txBox="1"/>
              <p:nvPr/>
            </p:nvSpPr>
            <p:spPr>
              <a:xfrm flipH="1">
                <a:off x="59476" y="4605896"/>
                <a:ext cx="679107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20</a:t>
                </a:r>
              </a:p>
            </p:txBody>
          </p:sp>
          <p:sp>
            <p:nvSpPr>
              <p:cNvPr id="128" name="TextBox 132">
                <a:extLst>
                  <a:ext uri="{FF2B5EF4-FFF2-40B4-BE49-F238E27FC236}">
                    <a16:creationId xmlns="" xmlns:a16="http://schemas.microsoft.com/office/drawing/2014/main" id="{B530AEE9-C59D-4164-9432-7449E1A5D32B}"/>
                  </a:ext>
                </a:extLst>
              </p:cNvPr>
              <p:cNvSpPr txBox="1"/>
              <p:nvPr/>
            </p:nvSpPr>
            <p:spPr>
              <a:xfrm flipH="1">
                <a:off x="734275" y="4615392"/>
                <a:ext cx="648601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21</a:t>
                </a:r>
              </a:p>
            </p:txBody>
          </p:sp>
          <p:sp>
            <p:nvSpPr>
              <p:cNvPr id="129" name="TextBox 133">
                <a:extLst>
                  <a:ext uri="{FF2B5EF4-FFF2-40B4-BE49-F238E27FC236}">
                    <a16:creationId xmlns="" xmlns:a16="http://schemas.microsoft.com/office/drawing/2014/main" id="{B9B03F20-6239-4554-BA10-AAEF262F126E}"/>
                  </a:ext>
                </a:extLst>
              </p:cNvPr>
              <p:cNvSpPr txBox="1"/>
              <p:nvPr/>
            </p:nvSpPr>
            <p:spPr>
              <a:xfrm flipH="1">
                <a:off x="1207548" y="4668986"/>
                <a:ext cx="702850" cy="382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22</a:t>
                </a:r>
              </a:p>
            </p:txBody>
          </p:sp>
        </p:grpSp>
        <p:cxnSp>
          <p:nvCxnSpPr>
            <p:cNvPr id="106" name="直接连接符 5">
              <a:extLst>
                <a:ext uri="{FF2B5EF4-FFF2-40B4-BE49-F238E27FC236}">
                  <a16:creationId xmlns="" xmlns:a16="http://schemas.microsoft.com/office/drawing/2014/main" id="{68BF3AF0-2BF9-4AC2-901D-22BE8A05D996}"/>
                </a:ext>
              </a:extLst>
            </p:cNvPr>
            <p:cNvCxnSpPr/>
            <p:nvPr/>
          </p:nvCxnSpPr>
          <p:spPr>
            <a:xfrm>
              <a:off x="2046316" y="7102464"/>
              <a:ext cx="0" cy="29087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TextBox 23">
            <a:extLst>
              <a:ext uri="{FF2B5EF4-FFF2-40B4-BE49-F238E27FC236}">
                <a16:creationId xmlns="" xmlns:a16="http://schemas.microsoft.com/office/drawing/2014/main" id="{B178B5DC-E561-450B-A5AF-582F4F6F0E39}"/>
              </a:ext>
            </a:extLst>
          </p:cNvPr>
          <p:cNvSpPr txBox="1"/>
          <p:nvPr/>
        </p:nvSpPr>
        <p:spPr>
          <a:xfrm flipH="1">
            <a:off x="177706" y="46650"/>
            <a:ext cx="2282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22">
            <a:extLst>
              <a:ext uri="{FF2B5EF4-FFF2-40B4-BE49-F238E27FC236}">
                <a16:creationId xmlns="" xmlns:a16="http://schemas.microsoft.com/office/drawing/2014/main" id="{DE548E85-8902-4264-8E2C-8E335F0299B0}"/>
              </a:ext>
            </a:extLst>
          </p:cNvPr>
          <p:cNvSpPr txBox="1"/>
          <p:nvPr/>
        </p:nvSpPr>
        <p:spPr>
          <a:xfrm>
            <a:off x="3986275" y="42955"/>
            <a:ext cx="1633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2" name="组合 31">
            <a:extLst>
              <a:ext uri="{FF2B5EF4-FFF2-40B4-BE49-F238E27FC236}">
                <a16:creationId xmlns="" xmlns:a16="http://schemas.microsoft.com/office/drawing/2014/main" id="{066D7FBA-6F5D-4F0C-8261-1B0E4CBD13D3}"/>
              </a:ext>
            </a:extLst>
          </p:cNvPr>
          <p:cNvGrpSpPr/>
          <p:nvPr/>
        </p:nvGrpSpPr>
        <p:grpSpPr>
          <a:xfrm>
            <a:off x="4124183" y="268761"/>
            <a:ext cx="1874706" cy="2516157"/>
            <a:chOff x="1079945" y="3321798"/>
            <a:chExt cx="3646913" cy="4442032"/>
          </a:xfrm>
        </p:grpSpPr>
        <p:grpSp>
          <p:nvGrpSpPr>
            <p:cNvPr id="133" name="组合 32">
              <a:extLst>
                <a:ext uri="{FF2B5EF4-FFF2-40B4-BE49-F238E27FC236}">
                  <a16:creationId xmlns="" xmlns:a16="http://schemas.microsoft.com/office/drawing/2014/main" id="{0EBE42BC-A04D-471B-953C-21D827D7557C}"/>
                </a:ext>
              </a:extLst>
            </p:cNvPr>
            <p:cNvGrpSpPr/>
            <p:nvPr/>
          </p:nvGrpSpPr>
          <p:grpSpPr>
            <a:xfrm>
              <a:off x="1079945" y="3321798"/>
              <a:ext cx="3646913" cy="4442032"/>
              <a:chOff x="2930516" y="873526"/>
              <a:chExt cx="3646913" cy="4442032"/>
            </a:xfrm>
          </p:grpSpPr>
          <p:pic>
            <p:nvPicPr>
              <p:cNvPr id="135" name="Picture 99">
                <a:extLst>
                  <a:ext uri="{FF2B5EF4-FFF2-40B4-BE49-F238E27FC236}">
                    <a16:creationId xmlns="" xmlns:a16="http://schemas.microsoft.com/office/drawing/2014/main" id="{1E941BF6-EDB3-4AF8-9961-E9716477C6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54696" t="2582"/>
              <a:stretch/>
            </p:blipFill>
            <p:spPr>
              <a:xfrm>
                <a:off x="3012498" y="873526"/>
                <a:ext cx="3467678" cy="4442032"/>
              </a:xfrm>
              <a:prstGeom prst="rect">
                <a:avLst/>
              </a:prstGeom>
            </p:spPr>
          </p:pic>
          <p:sp>
            <p:nvSpPr>
              <p:cNvPr id="136" name="TextBox 134">
                <a:extLst>
                  <a:ext uri="{FF2B5EF4-FFF2-40B4-BE49-F238E27FC236}">
                    <a16:creationId xmlns="" xmlns:a16="http://schemas.microsoft.com/office/drawing/2014/main" id="{F27F739F-BF58-49C8-ADB0-A0252DEA48A1}"/>
                  </a:ext>
                </a:extLst>
              </p:cNvPr>
              <p:cNvSpPr txBox="1"/>
              <p:nvPr/>
            </p:nvSpPr>
            <p:spPr>
              <a:xfrm>
                <a:off x="3074927" y="1452935"/>
                <a:ext cx="365815" cy="306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37" name="TextBox 135">
                <a:extLst>
                  <a:ext uri="{FF2B5EF4-FFF2-40B4-BE49-F238E27FC236}">
                    <a16:creationId xmlns="" xmlns:a16="http://schemas.microsoft.com/office/drawing/2014/main" id="{F5E4B5C1-F934-47D8-825A-B200B0821749}"/>
                  </a:ext>
                </a:extLst>
              </p:cNvPr>
              <p:cNvSpPr txBox="1"/>
              <p:nvPr/>
            </p:nvSpPr>
            <p:spPr>
              <a:xfrm>
                <a:off x="3418313" y="1268269"/>
                <a:ext cx="474135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2</a:t>
                </a:r>
              </a:p>
            </p:txBody>
          </p:sp>
          <p:sp>
            <p:nvSpPr>
              <p:cNvPr id="138" name="TextBox 136">
                <a:extLst>
                  <a:ext uri="{FF2B5EF4-FFF2-40B4-BE49-F238E27FC236}">
                    <a16:creationId xmlns="" xmlns:a16="http://schemas.microsoft.com/office/drawing/2014/main" id="{1A4EED90-0FB0-4A27-9053-1D1D30C9BF24}"/>
                  </a:ext>
                </a:extLst>
              </p:cNvPr>
              <p:cNvSpPr txBox="1"/>
              <p:nvPr/>
            </p:nvSpPr>
            <p:spPr>
              <a:xfrm>
                <a:off x="4135211" y="921107"/>
                <a:ext cx="474135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3</a:t>
                </a:r>
              </a:p>
            </p:txBody>
          </p:sp>
          <p:sp>
            <p:nvSpPr>
              <p:cNvPr id="139" name="TextBox 137">
                <a:extLst>
                  <a:ext uri="{FF2B5EF4-FFF2-40B4-BE49-F238E27FC236}">
                    <a16:creationId xmlns="" xmlns:a16="http://schemas.microsoft.com/office/drawing/2014/main" id="{22F96423-E3FC-4354-BE9B-8D2F1602BE06}"/>
                  </a:ext>
                </a:extLst>
              </p:cNvPr>
              <p:cNvSpPr txBox="1"/>
              <p:nvPr/>
            </p:nvSpPr>
            <p:spPr>
              <a:xfrm>
                <a:off x="4517702" y="1268269"/>
                <a:ext cx="474134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4</a:t>
                </a:r>
              </a:p>
            </p:txBody>
          </p:sp>
          <p:sp>
            <p:nvSpPr>
              <p:cNvPr id="140" name="TextBox 138">
                <a:extLst>
                  <a:ext uri="{FF2B5EF4-FFF2-40B4-BE49-F238E27FC236}">
                    <a16:creationId xmlns="" xmlns:a16="http://schemas.microsoft.com/office/drawing/2014/main" id="{2AD2981B-5733-4821-9E44-3555D298C922}"/>
                  </a:ext>
                </a:extLst>
              </p:cNvPr>
              <p:cNvSpPr txBox="1"/>
              <p:nvPr/>
            </p:nvSpPr>
            <p:spPr>
              <a:xfrm>
                <a:off x="4937785" y="1452935"/>
                <a:ext cx="605231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5</a:t>
                </a:r>
              </a:p>
            </p:txBody>
          </p:sp>
          <p:sp>
            <p:nvSpPr>
              <p:cNvPr id="141" name="TextBox 139">
                <a:extLst>
                  <a:ext uri="{FF2B5EF4-FFF2-40B4-BE49-F238E27FC236}">
                    <a16:creationId xmlns="" xmlns:a16="http://schemas.microsoft.com/office/drawing/2014/main" id="{E18ACE50-C688-4159-8BA6-F5D60BF0910C}"/>
                  </a:ext>
                </a:extLst>
              </p:cNvPr>
              <p:cNvSpPr txBox="1"/>
              <p:nvPr/>
            </p:nvSpPr>
            <p:spPr>
              <a:xfrm>
                <a:off x="5706460" y="1322065"/>
                <a:ext cx="652590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6</a:t>
                </a:r>
              </a:p>
            </p:txBody>
          </p:sp>
          <p:sp>
            <p:nvSpPr>
              <p:cNvPr id="142" name="TextBox 140">
                <a:extLst>
                  <a:ext uri="{FF2B5EF4-FFF2-40B4-BE49-F238E27FC236}">
                    <a16:creationId xmlns="" xmlns:a16="http://schemas.microsoft.com/office/drawing/2014/main" id="{7FE738C7-8D14-4209-9B2C-FBDF5C59C3B5}"/>
                  </a:ext>
                </a:extLst>
              </p:cNvPr>
              <p:cNvSpPr txBox="1"/>
              <p:nvPr/>
            </p:nvSpPr>
            <p:spPr>
              <a:xfrm>
                <a:off x="3087113" y="2219164"/>
                <a:ext cx="652590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solidFill>
                      <a:srgbClr val="FF0000"/>
                    </a:solidFill>
                    <a:latin typeface="Arial" charset="0"/>
                    <a:ea typeface="Arial" charset="0"/>
                    <a:cs typeface="Arial" charset="0"/>
                  </a:rPr>
                  <a:t>7</a:t>
                </a:r>
              </a:p>
            </p:txBody>
          </p:sp>
          <p:sp>
            <p:nvSpPr>
              <p:cNvPr id="143" name="TextBox 141">
                <a:extLst>
                  <a:ext uri="{FF2B5EF4-FFF2-40B4-BE49-F238E27FC236}">
                    <a16:creationId xmlns="" xmlns:a16="http://schemas.microsoft.com/office/drawing/2014/main" id="{028B5E63-F200-4985-B303-D25BDE3EFFCA}"/>
                  </a:ext>
                </a:extLst>
              </p:cNvPr>
              <p:cNvSpPr txBox="1"/>
              <p:nvPr/>
            </p:nvSpPr>
            <p:spPr>
              <a:xfrm flipH="1">
                <a:off x="3703805" y="2206666"/>
                <a:ext cx="377286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8</a:t>
                </a:r>
              </a:p>
            </p:txBody>
          </p:sp>
          <p:sp>
            <p:nvSpPr>
              <p:cNvPr id="144" name="TextBox 142">
                <a:extLst>
                  <a:ext uri="{FF2B5EF4-FFF2-40B4-BE49-F238E27FC236}">
                    <a16:creationId xmlns="" xmlns:a16="http://schemas.microsoft.com/office/drawing/2014/main" id="{6A025436-921E-4899-AC50-7591A768D7FF}"/>
                  </a:ext>
                </a:extLst>
              </p:cNvPr>
              <p:cNvSpPr txBox="1"/>
              <p:nvPr/>
            </p:nvSpPr>
            <p:spPr>
              <a:xfrm flipH="1">
                <a:off x="4135148" y="2164741"/>
                <a:ext cx="435898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9</a:t>
                </a:r>
              </a:p>
            </p:txBody>
          </p:sp>
          <p:sp>
            <p:nvSpPr>
              <p:cNvPr id="145" name="TextBox 143">
                <a:extLst>
                  <a:ext uri="{FF2B5EF4-FFF2-40B4-BE49-F238E27FC236}">
                    <a16:creationId xmlns="" xmlns:a16="http://schemas.microsoft.com/office/drawing/2014/main" id="{CB5D7DD4-2F1E-4D51-A46A-82B3C498EA02}"/>
                  </a:ext>
                </a:extLst>
              </p:cNvPr>
              <p:cNvSpPr txBox="1"/>
              <p:nvPr/>
            </p:nvSpPr>
            <p:spPr>
              <a:xfrm flipH="1">
                <a:off x="4607666" y="2247183"/>
                <a:ext cx="658164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10</a:t>
                </a:r>
              </a:p>
            </p:txBody>
          </p:sp>
          <p:sp>
            <p:nvSpPr>
              <p:cNvPr id="146" name="TextBox 144">
                <a:extLst>
                  <a:ext uri="{FF2B5EF4-FFF2-40B4-BE49-F238E27FC236}">
                    <a16:creationId xmlns="" xmlns:a16="http://schemas.microsoft.com/office/drawing/2014/main" id="{2D200ED3-E66A-4D25-9A10-CD3D03A523A1}"/>
                  </a:ext>
                </a:extLst>
              </p:cNvPr>
              <p:cNvSpPr txBox="1"/>
              <p:nvPr/>
            </p:nvSpPr>
            <p:spPr>
              <a:xfrm flipH="1">
                <a:off x="5088601" y="2359796"/>
                <a:ext cx="633254" cy="380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11</a:t>
                </a:r>
              </a:p>
            </p:txBody>
          </p:sp>
          <p:sp>
            <p:nvSpPr>
              <p:cNvPr id="147" name="TextBox 145">
                <a:extLst>
                  <a:ext uri="{FF2B5EF4-FFF2-40B4-BE49-F238E27FC236}">
                    <a16:creationId xmlns="" xmlns:a16="http://schemas.microsoft.com/office/drawing/2014/main" id="{EA2A12E8-3AC3-416F-88E6-435A661E202F}"/>
                  </a:ext>
                </a:extLst>
              </p:cNvPr>
              <p:cNvSpPr txBox="1"/>
              <p:nvPr/>
            </p:nvSpPr>
            <p:spPr>
              <a:xfrm flipH="1">
                <a:off x="5771152" y="2437853"/>
                <a:ext cx="660128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12</a:t>
                </a:r>
              </a:p>
            </p:txBody>
          </p:sp>
          <p:sp>
            <p:nvSpPr>
              <p:cNvPr id="148" name="TextBox 146">
                <a:extLst>
                  <a:ext uri="{FF2B5EF4-FFF2-40B4-BE49-F238E27FC236}">
                    <a16:creationId xmlns="" xmlns:a16="http://schemas.microsoft.com/office/drawing/2014/main" id="{DE7CF90D-A797-4256-8BED-C94AE93E78A4}"/>
                  </a:ext>
                </a:extLst>
              </p:cNvPr>
              <p:cNvSpPr txBox="1"/>
              <p:nvPr/>
            </p:nvSpPr>
            <p:spPr>
              <a:xfrm flipH="1">
                <a:off x="2937061" y="3468069"/>
                <a:ext cx="652590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13</a:t>
                </a:r>
              </a:p>
            </p:txBody>
          </p:sp>
          <p:sp>
            <p:nvSpPr>
              <p:cNvPr id="149" name="TextBox 147">
                <a:extLst>
                  <a:ext uri="{FF2B5EF4-FFF2-40B4-BE49-F238E27FC236}">
                    <a16:creationId xmlns="" xmlns:a16="http://schemas.microsoft.com/office/drawing/2014/main" id="{D60B20A0-E537-459D-93E3-EA2442D6002F}"/>
                  </a:ext>
                </a:extLst>
              </p:cNvPr>
              <p:cNvSpPr txBox="1"/>
              <p:nvPr/>
            </p:nvSpPr>
            <p:spPr>
              <a:xfrm flipH="1">
                <a:off x="3563648" y="3567943"/>
                <a:ext cx="641066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14</a:t>
                </a:r>
              </a:p>
            </p:txBody>
          </p:sp>
          <p:sp>
            <p:nvSpPr>
              <p:cNvPr id="150" name="TextBox 148">
                <a:extLst>
                  <a:ext uri="{FF2B5EF4-FFF2-40B4-BE49-F238E27FC236}">
                    <a16:creationId xmlns="" xmlns:a16="http://schemas.microsoft.com/office/drawing/2014/main" id="{39039CBD-CD26-4F98-9C74-47DDD95413C2}"/>
                  </a:ext>
                </a:extLst>
              </p:cNvPr>
              <p:cNvSpPr txBox="1"/>
              <p:nvPr/>
            </p:nvSpPr>
            <p:spPr>
              <a:xfrm flipH="1">
                <a:off x="4333132" y="3619118"/>
                <a:ext cx="583350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solidFill>
                      <a:srgbClr val="FF0000"/>
                    </a:solidFill>
                    <a:latin typeface="Arial" charset="0"/>
                    <a:ea typeface="Arial" charset="0"/>
                    <a:cs typeface="Arial" charset="0"/>
                  </a:rPr>
                  <a:t>15</a:t>
                </a:r>
              </a:p>
            </p:txBody>
          </p:sp>
          <p:sp>
            <p:nvSpPr>
              <p:cNvPr id="151" name="TextBox 149">
                <a:extLst>
                  <a:ext uri="{FF2B5EF4-FFF2-40B4-BE49-F238E27FC236}">
                    <a16:creationId xmlns="" xmlns:a16="http://schemas.microsoft.com/office/drawing/2014/main" id="{38628D74-1CD1-4E2B-8040-849CF6188212}"/>
                  </a:ext>
                </a:extLst>
              </p:cNvPr>
              <p:cNvSpPr txBox="1"/>
              <p:nvPr/>
            </p:nvSpPr>
            <p:spPr>
              <a:xfrm flipH="1">
                <a:off x="5050103" y="3669084"/>
                <a:ext cx="621453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16</a:t>
                </a:r>
              </a:p>
            </p:txBody>
          </p:sp>
          <p:sp>
            <p:nvSpPr>
              <p:cNvPr id="152" name="TextBox 150">
                <a:extLst>
                  <a:ext uri="{FF2B5EF4-FFF2-40B4-BE49-F238E27FC236}">
                    <a16:creationId xmlns="" xmlns:a16="http://schemas.microsoft.com/office/drawing/2014/main" id="{BAE97711-4069-4CA0-A4CE-6FA8175CCAFF}"/>
                  </a:ext>
                </a:extLst>
              </p:cNvPr>
              <p:cNvSpPr txBox="1"/>
              <p:nvPr/>
            </p:nvSpPr>
            <p:spPr>
              <a:xfrm flipH="1">
                <a:off x="5646544" y="3661506"/>
                <a:ext cx="583352" cy="380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17</a:t>
                </a:r>
              </a:p>
            </p:txBody>
          </p:sp>
          <p:sp>
            <p:nvSpPr>
              <p:cNvPr id="153" name="TextBox 151">
                <a:extLst>
                  <a:ext uri="{FF2B5EF4-FFF2-40B4-BE49-F238E27FC236}">
                    <a16:creationId xmlns="" xmlns:a16="http://schemas.microsoft.com/office/drawing/2014/main" id="{925915F0-6430-425D-A9DB-632A0A26D3A7}"/>
                  </a:ext>
                </a:extLst>
              </p:cNvPr>
              <p:cNvSpPr txBox="1"/>
              <p:nvPr/>
            </p:nvSpPr>
            <p:spPr>
              <a:xfrm flipH="1">
                <a:off x="2930516" y="4591824"/>
                <a:ext cx="659135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18</a:t>
                </a:r>
              </a:p>
            </p:txBody>
          </p:sp>
          <p:sp>
            <p:nvSpPr>
              <p:cNvPr id="154" name="TextBox 152">
                <a:extLst>
                  <a:ext uri="{FF2B5EF4-FFF2-40B4-BE49-F238E27FC236}">
                    <a16:creationId xmlns="" xmlns:a16="http://schemas.microsoft.com/office/drawing/2014/main" id="{316CB314-9EFE-4F81-8DA5-5CBD14CA9EF4}"/>
                  </a:ext>
                </a:extLst>
              </p:cNvPr>
              <p:cNvSpPr txBox="1"/>
              <p:nvPr/>
            </p:nvSpPr>
            <p:spPr>
              <a:xfrm flipH="1">
                <a:off x="3951768" y="4510957"/>
                <a:ext cx="681440" cy="30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19</a:t>
                </a:r>
              </a:p>
            </p:txBody>
          </p:sp>
          <p:sp>
            <p:nvSpPr>
              <p:cNvPr id="155" name="TextBox 153">
                <a:extLst>
                  <a:ext uri="{FF2B5EF4-FFF2-40B4-BE49-F238E27FC236}">
                    <a16:creationId xmlns="" xmlns:a16="http://schemas.microsoft.com/office/drawing/2014/main" id="{B6C8A22F-9612-46FD-A174-6C4DD3265124}"/>
                  </a:ext>
                </a:extLst>
              </p:cNvPr>
              <p:cNvSpPr txBox="1"/>
              <p:nvPr/>
            </p:nvSpPr>
            <p:spPr>
              <a:xfrm flipH="1">
                <a:off x="4633208" y="4470237"/>
                <a:ext cx="629390" cy="380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20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="" xmlns:a16="http://schemas.microsoft.com/office/drawing/2014/main" id="{1BDBD6D4-E473-4F28-9E08-F9277D64F27F}"/>
                  </a:ext>
                </a:extLst>
              </p:cNvPr>
              <p:cNvSpPr txBox="1"/>
              <p:nvPr/>
            </p:nvSpPr>
            <p:spPr>
              <a:xfrm flipH="1">
                <a:off x="5308466" y="4500439"/>
                <a:ext cx="608276" cy="306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21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="" xmlns:a16="http://schemas.microsoft.com/office/drawing/2014/main" id="{9711C089-8E72-45E6-B7D8-C6AB2EA642C3}"/>
                  </a:ext>
                </a:extLst>
              </p:cNvPr>
              <p:cNvSpPr txBox="1"/>
              <p:nvPr/>
            </p:nvSpPr>
            <p:spPr>
              <a:xfrm flipH="1">
                <a:off x="5917302" y="4510958"/>
                <a:ext cx="660127" cy="380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22</a:t>
                </a:r>
              </a:p>
            </p:txBody>
          </p:sp>
        </p:grpSp>
        <p:cxnSp>
          <p:nvCxnSpPr>
            <p:cNvPr id="134" name="直接连接符 33">
              <a:extLst>
                <a:ext uri="{FF2B5EF4-FFF2-40B4-BE49-F238E27FC236}">
                  <a16:creationId xmlns="" xmlns:a16="http://schemas.microsoft.com/office/drawing/2014/main" id="{9D0D4654-CB41-479F-A216-5A786AB5ACA1}"/>
                </a:ext>
              </a:extLst>
            </p:cNvPr>
            <p:cNvCxnSpPr/>
            <p:nvPr/>
          </p:nvCxnSpPr>
          <p:spPr>
            <a:xfrm>
              <a:off x="4432175" y="7311277"/>
              <a:ext cx="0" cy="21329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8" name="TextBox 34">
            <a:extLst>
              <a:ext uri="{FF2B5EF4-FFF2-40B4-BE49-F238E27FC236}">
                <a16:creationId xmlns="" xmlns:a16="http://schemas.microsoft.com/office/drawing/2014/main" id="{6C890EB1-137E-48DC-A6FA-9E484675C100}"/>
              </a:ext>
            </a:extLst>
          </p:cNvPr>
          <p:cNvSpPr txBox="1"/>
          <p:nvPr/>
        </p:nvSpPr>
        <p:spPr>
          <a:xfrm>
            <a:off x="2034339" y="59648"/>
            <a:ext cx="252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9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0" lang="zh-CN" altLang="en-US" sz="9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9" name="组合 101">
            <a:extLst>
              <a:ext uri="{FF2B5EF4-FFF2-40B4-BE49-F238E27FC236}">
                <a16:creationId xmlns="" xmlns:a16="http://schemas.microsoft.com/office/drawing/2014/main" id="{2B4A3BAC-FEC1-4A33-B922-EEC8008BBC03}"/>
              </a:ext>
            </a:extLst>
          </p:cNvPr>
          <p:cNvGrpSpPr/>
          <p:nvPr/>
        </p:nvGrpSpPr>
        <p:grpSpPr>
          <a:xfrm>
            <a:off x="2199816" y="200876"/>
            <a:ext cx="1873436" cy="2527200"/>
            <a:chOff x="2345975" y="205801"/>
            <a:chExt cx="2008518" cy="2991161"/>
          </a:xfrm>
        </p:grpSpPr>
        <p:grpSp>
          <p:nvGrpSpPr>
            <p:cNvPr id="160" name="组合 58">
              <a:extLst>
                <a:ext uri="{FF2B5EF4-FFF2-40B4-BE49-F238E27FC236}">
                  <a16:creationId xmlns="" xmlns:a16="http://schemas.microsoft.com/office/drawing/2014/main" id="{348E689B-F8D4-4532-8935-5F69396087EA}"/>
                </a:ext>
              </a:extLst>
            </p:cNvPr>
            <p:cNvGrpSpPr/>
            <p:nvPr/>
          </p:nvGrpSpPr>
          <p:grpSpPr>
            <a:xfrm>
              <a:off x="2366351" y="205801"/>
              <a:ext cx="1920364" cy="2991161"/>
              <a:chOff x="3359109" y="683938"/>
              <a:chExt cx="2672002" cy="4801820"/>
            </a:xfrm>
          </p:grpSpPr>
          <p:grpSp>
            <p:nvGrpSpPr>
              <p:cNvPr id="183" name="组合 59">
                <a:extLst>
                  <a:ext uri="{FF2B5EF4-FFF2-40B4-BE49-F238E27FC236}">
                    <a16:creationId xmlns="" xmlns:a16="http://schemas.microsoft.com/office/drawing/2014/main" id="{33941CAC-43A2-414B-BCF9-F16013EF9545}"/>
                  </a:ext>
                </a:extLst>
              </p:cNvPr>
              <p:cNvGrpSpPr/>
              <p:nvPr/>
            </p:nvGrpSpPr>
            <p:grpSpPr>
              <a:xfrm>
                <a:off x="3359229" y="683938"/>
                <a:ext cx="2666658" cy="1305496"/>
                <a:chOff x="3359229" y="869466"/>
                <a:chExt cx="3140336" cy="1305496"/>
              </a:xfrm>
            </p:grpSpPr>
            <p:pic>
              <p:nvPicPr>
                <p:cNvPr id="198" name="Picture 2" descr="F:\JM-HU\山农-博士\照片\室内照片\盐处理\20190928发苗\CK_生长6天后\1-5,PI232990+PI81767+PI518283+PI257434+PI153277.JPG">
                  <a:extLst>
                    <a:ext uri="{FF2B5EF4-FFF2-40B4-BE49-F238E27FC236}">
                      <a16:creationId xmlns="" xmlns:a16="http://schemas.microsoft.com/office/drawing/2014/main" id="{8DBE8176-1628-4048-A532-F4A708608D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-40000" contrast="-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52" t="8420" b="9101"/>
                <a:stretch/>
              </p:blipFill>
              <p:spPr bwMode="auto">
                <a:xfrm>
                  <a:off x="3359229" y="998449"/>
                  <a:ext cx="2455421" cy="117651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9" name="Picture 3" descr="F:\JM-HU\山农-博士\照片\室内照片\盐处理\20190909发苗\CK_生长6天后\Williams82_2.JPG">
                  <a:extLst>
                    <a:ext uri="{FF2B5EF4-FFF2-40B4-BE49-F238E27FC236}">
                      <a16:creationId xmlns="" xmlns:a16="http://schemas.microsoft.com/office/drawing/2014/main" id="{8181FCC2-E391-4B4D-983E-849CD78F3D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0538" t="-9323" b="18111"/>
                <a:stretch/>
              </p:blipFill>
              <p:spPr bwMode="auto">
                <a:xfrm>
                  <a:off x="5797586" y="869466"/>
                  <a:ext cx="701979" cy="1297997"/>
                </a:xfrm>
                <a:prstGeom prst="rect">
                  <a:avLst/>
                </a:prstGeom>
                <a:solidFill>
                  <a:srgbClr val="FFFFFF"/>
                </a:solidFill>
                <a:extLst/>
              </p:spPr>
            </p:pic>
          </p:grpSp>
          <p:grpSp>
            <p:nvGrpSpPr>
              <p:cNvPr id="184" name="组合 60">
                <a:extLst>
                  <a:ext uri="{FF2B5EF4-FFF2-40B4-BE49-F238E27FC236}">
                    <a16:creationId xmlns="" xmlns:a16="http://schemas.microsoft.com/office/drawing/2014/main" id="{6A13BFE1-FF71-49D8-95AB-19A536C996A7}"/>
                  </a:ext>
                </a:extLst>
              </p:cNvPr>
              <p:cNvGrpSpPr/>
              <p:nvPr/>
            </p:nvGrpSpPr>
            <p:grpSpPr>
              <a:xfrm>
                <a:off x="3359109" y="1981203"/>
                <a:ext cx="2672002" cy="1182005"/>
                <a:chOff x="3359109" y="2166731"/>
                <a:chExt cx="2758040" cy="1182005"/>
              </a:xfrm>
            </p:grpSpPr>
            <p:pic>
              <p:nvPicPr>
                <p:cNvPr id="194" name="Picture 4" descr="F:\JM-HU\山农-博士\照片\室内照片\盐处理\20190928发苗\CK_生长6天后\齐黄34.JPG">
                  <a:extLst>
                    <a:ext uri="{FF2B5EF4-FFF2-40B4-BE49-F238E27FC236}">
                      <a16:creationId xmlns="" xmlns:a16="http://schemas.microsoft.com/office/drawing/2014/main" id="{A3EC571C-9463-4141-84CE-F9A807FBCD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0787"/>
                <a:stretch/>
              </p:blipFill>
              <p:spPr bwMode="auto">
                <a:xfrm>
                  <a:off x="3359109" y="2166731"/>
                  <a:ext cx="378738" cy="11699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95" name="组合 71">
                  <a:extLst>
                    <a:ext uri="{FF2B5EF4-FFF2-40B4-BE49-F238E27FC236}">
                      <a16:creationId xmlns="" xmlns:a16="http://schemas.microsoft.com/office/drawing/2014/main" id="{BF38EA56-86B0-48A5-B88E-D2D9143730FC}"/>
                    </a:ext>
                  </a:extLst>
                </p:cNvPr>
                <p:cNvGrpSpPr/>
                <p:nvPr/>
              </p:nvGrpSpPr>
              <p:grpSpPr>
                <a:xfrm>
                  <a:off x="3738050" y="2166731"/>
                  <a:ext cx="2379099" cy="1182005"/>
                  <a:chOff x="3738050" y="2166731"/>
                  <a:chExt cx="2379099" cy="1182005"/>
                </a:xfrm>
              </p:grpSpPr>
              <p:pic>
                <p:nvPicPr>
                  <p:cNvPr id="196" name="Picture 2" descr="F:\JM-HU\山农-博士\照片\室内照片\盐处理\20190928发苗\CK_生长6天后\8-11,W1112+GR8836+冀豆17+PI506592.JPG">
                    <a:extLst>
                      <a:ext uri="{FF2B5EF4-FFF2-40B4-BE49-F238E27FC236}">
                        <a16:creationId xmlns="" xmlns:a16="http://schemas.microsoft.com/office/drawing/2014/main" id="{FE4FF1CD-D435-4C78-B57C-7D6EA3A1507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5477" t="13715" r="1704" b="8559"/>
                  <a:stretch/>
                </p:blipFill>
                <p:spPr bwMode="auto">
                  <a:xfrm>
                    <a:off x="3738050" y="2166731"/>
                    <a:ext cx="1851612" cy="117000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7" name="Picture 2" descr="F:\JM-HU\山农-博士\照片\室内照片\盐处理\20190928发苗\CK_生长6天后\12-15,PI416892+PI479752+中黄13+东农50.JPG">
                    <a:extLst>
                      <a:ext uri="{FF2B5EF4-FFF2-40B4-BE49-F238E27FC236}">
                        <a16:creationId xmlns="" xmlns:a16="http://schemas.microsoft.com/office/drawing/2014/main" id="{7B1CC6DF-AE44-48BA-9B53-63B3F590E5F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6133" t="5458" r="61345" b="8227"/>
                  <a:stretch/>
                </p:blipFill>
                <p:spPr bwMode="auto">
                  <a:xfrm>
                    <a:off x="5590550" y="2167873"/>
                    <a:ext cx="526599" cy="118086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grpSp>
            <p:nvGrpSpPr>
              <p:cNvPr id="185" name="组合 61">
                <a:extLst>
                  <a:ext uri="{FF2B5EF4-FFF2-40B4-BE49-F238E27FC236}">
                    <a16:creationId xmlns="" xmlns:a16="http://schemas.microsoft.com/office/drawing/2014/main" id="{7C9F9D48-B447-42AD-BC66-E355F827998F}"/>
                  </a:ext>
                </a:extLst>
              </p:cNvPr>
              <p:cNvGrpSpPr/>
              <p:nvPr/>
            </p:nvGrpSpPr>
            <p:grpSpPr>
              <a:xfrm>
                <a:off x="3359230" y="3151081"/>
                <a:ext cx="2667601" cy="1170000"/>
                <a:chOff x="1945441" y="1011331"/>
                <a:chExt cx="2792212" cy="1570384"/>
              </a:xfrm>
            </p:grpSpPr>
            <p:pic>
              <p:nvPicPr>
                <p:cNvPr id="192" name="Picture 2" descr="F:\JM-HU\山农-博士\照片\室内照片\盐处理\20190928发苗\CK_生长6天后\12-15,PI416892+PI479752+中黄13+东农50.JPG">
                  <a:extLst>
                    <a:ext uri="{FF2B5EF4-FFF2-40B4-BE49-F238E27FC236}">
                      <a16:creationId xmlns="" xmlns:a16="http://schemas.microsoft.com/office/drawing/2014/main" id="{31E509DD-3FFD-43C8-92FB-DCD8476D36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838" t="4440" r="10918" b="4754"/>
                <a:stretch/>
              </p:blipFill>
              <p:spPr bwMode="auto">
                <a:xfrm>
                  <a:off x="1945441" y="1011333"/>
                  <a:ext cx="1576800" cy="156960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3" name="Picture 2" descr="F:\JM-HU\山农-博士\照片\室内照片\盐处理\20190928发苗\CK_生长6天后\16-20,吉育47+11父+11母+1父+1母.JPG">
                  <a:extLst>
                    <a:ext uri="{FF2B5EF4-FFF2-40B4-BE49-F238E27FC236}">
                      <a16:creationId xmlns="" xmlns:a16="http://schemas.microsoft.com/office/drawing/2014/main" id="{644F9566-81ED-415A-98BB-E8827B76FED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482" t="5019" r="52347" b="13277"/>
                <a:stretch/>
              </p:blipFill>
              <p:spPr bwMode="auto">
                <a:xfrm>
                  <a:off x="3522452" y="1011331"/>
                  <a:ext cx="1215201" cy="157038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86" name="组合 62">
                <a:extLst>
                  <a:ext uri="{FF2B5EF4-FFF2-40B4-BE49-F238E27FC236}">
                    <a16:creationId xmlns="" xmlns:a16="http://schemas.microsoft.com/office/drawing/2014/main" id="{C78FE411-ED40-47E4-91BB-EB0E9F2C34CA}"/>
                  </a:ext>
                </a:extLst>
              </p:cNvPr>
              <p:cNvGrpSpPr/>
              <p:nvPr/>
            </p:nvGrpSpPr>
            <p:grpSpPr>
              <a:xfrm>
                <a:off x="3359230" y="4282748"/>
                <a:ext cx="2667600" cy="1203010"/>
                <a:chOff x="387520" y="1187752"/>
                <a:chExt cx="2747113" cy="1203010"/>
              </a:xfrm>
            </p:grpSpPr>
            <p:pic>
              <p:nvPicPr>
                <p:cNvPr id="187" name="Picture 2" descr="F:\JM-HU\山农-博士\照片\室内照片\盐处理\20190928发苗\CK_生长6天后\16-20,吉育47+11父+11母+1父+1母.JPG">
                  <a:extLst>
                    <a:ext uri="{FF2B5EF4-FFF2-40B4-BE49-F238E27FC236}">
                      <a16:creationId xmlns="" xmlns:a16="http://schemas.microsoft.com/office/drawing/2014/main" id="{020828E2-5D12-45E5-806E-CD6A2E91B9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7324" t="9516" r="3141"/>
                <a:stretch/>
              </p:blipFill>
              <p:spPr bwMode="auto">
                <a:xfrm>
                  <a:off x="387520" y="1204094"/>
                  <a:ext cx="1292230" cy="118666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8" name="Picture 6" descr="F:\JM-HU\山农-博士\照片\室内照片\盐处理\20190928发苗\CK_生长6天后\FC19976-2.JPG">
                  <a:extLst>
                    <a:ext uri="{FF2B5EF4-FFF2-40B4-BE49-F238E27FC236}">
                      <a16:creationId xmlns="" xmlns:a16="http://schemas.microsoft.com/office/drawing/2014/main" id="{96D3C520-53A6-4875-A4F0-22E8393832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117" t="8882" r="56161" b="2663"/>
                <a:stretch/>
              </p:blipFill>
              <p:spPr bwMode="auto">
                <a:xfrm>
                  <a:off x="1666257" y="1187752"/>
                  <a:ext cx="841415" cy="120013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89" name="组合 65">
                  <a:extLst>
                    <a:ext uri="{FF2B5EF4-FFF2-40B4-BE49-F238E27FC236}">
                      <a16:creationId xmlns="" xmlns:a16="http://schemas.microsoft.com/office/drawing/2014/main" id="{31046B3C-4680-4E49-9975-37442CFD3444}"/>
                    </a:ext>
                  </a:extLst>
                </p:cNvPr>
                <p:cNvGrpSpPr/>
                <p:nvPr/>
              </p:nvGrpSpPr>
              <p:grpSpPr>
                <a:xfrm>
                  <a:off x="2486546" y="1215736"/>
                  <a:ext cx="648087" cy="1170000"/>
                  <a:chOff x="5028036" y="95850"/>
                  <a:chExt cx="1368441" cy="4266802"/>
                </a:xfrm>
              </p:grpSpPr>
              <p:pic>
                <p:nvPicPr>
                  <p:cNvPr id="190" name="Picture 7" descr="F:\JM-HU\山农-博士\照片\室内照片\盐处理\20190928发苗\CK_生长6天后\PI522228.JPG">
                    <a:extLst>
                      <a:ext uri="{FF2B5EF4-FFF2-40B4-BE49-F238E27FC236}">
                        <a16:creationId xmlns="" xmlns:a16="http://schemas.microsoft.com/office/drawing/2014/main" id="{23ACAB51-59E6-45CE-A5C6-34DE536C351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3459" t="4366" r="18271" b="10182"/>
                  <a:stretch/>
                </p:blipFill>
                <p:spPr bwMode="auto">
                  <a:xfrm>
                    <a:off x="5028036" y="95850"/>
                    <a:ext cx="1368441" cy="426680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cxnSp>
                <p:nvCxnSpPr>
                  <p:cNvPr id="191" name="直接连接符 67">
                    <a:extLst>
                      <a:ext uri="{FF2B5EF4-FFF2-40B4-BE49-F238E27FC236}">
                        <a16:creationId xmlns="" xmlns:a16="http://schemas.microsoft.com/office/drawing/2014/main" id="{1A082289-E56D-4D77-9A88-CD52598C2C9C}"/>
                      </a:ext>
                    </a:extLst>
                  </p:cNvPr>
                  <p:cNvCxnSpPr/>
                  <p:nvPr/>
                </p:nvCxnSpPr>
                <p:spPr>
                  <a:xfrm>
                    <a:off x="6177771" y="3432820"/>
                    <a:ext cx="0" cy="567674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bg1"/>
                    </a:solidFill>
                    <a:prstDash val="solid"/>
                    <a:miter lim="800000"/>
                  </a:ln>
                  <a:effectLst/>
                </p:spPr>
              </p:cxnSp>
            </p:grpSp>
          </p:grpSp>
        </p:grpSp>
        <p:sp>
          <p:nvSpPr>
            <p:cNvPr id="161" name="TextBox 134">
              <a:extLst>
                <a:ext uri="{FF2B5EF4-FFF2-40B4-BE49-F238E27FC236}">
                  <a16:creationId xmlns="" xmlns:a16="http://schemas.microsoft.com/office/drawing/2014/main" id="{B4699A66-7734-4D22-A60E-CEC85FEE49DA}"/>
                </a:ext>
              </a:extLst>
            </p:cNvPr>
            <p:cNvSpPr txBox="1"/>
            <p:nvPr/>
          </p:nvSpPr>
          <p:spPr>
            <a:xfrm>
              <a:off x="2345975" y="634966"/>
              <a:ext cx="209547" cy="215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62" name="TextBox 135">
              <a:extLst>
                <a:ext uri="{FF2B5EF4-FFF2-40B4-BE49-F238E27FC236}">
                  <a16:creationId xmlns="" xmlns:a16="http://schemas.microsoft.com/office/drawing/2014/main" id="{D6A509BC-6638-41E2-A8D1-F4C513C0BEB5}"/>
                </a:ext>
              </a:extLst>
            </p:cNvPr>
            <p:cNvSpPr txBox="1"/>
            <p:nvPr/>
          </p:nvSpPr>
          <p:spPr>
            <a:xfrm>
              <a:off x="2578693" y="644213"/>
              <a:ext cx="271595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163" name="TextBox 136">
              <a:extLst>
                <a:ext uri="{FF2B5EF4-FFF2-40B4-BE49-F238E27FC236}">
                  <a16:creationId xmlns="" xmlns:a16="http://schemas.microsoft.com/office/drawing/2014/main" id="{38DE5871-3EEE-4637-AE6F-52A06AB55931}"/>
                </a:ext>
              </a:extLst>
            </p:cNvPr>
            <p:cNvSpPr txBox="1"/>
            <p:nvPr/>
          </p:nvSpPr>
          <p:spPr>
            <a:xfrm>
              <a:off x="2866519" y="594023"/>
              <a:ext cx="271595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164" name="TextBox 137">
              <a:extLst>
                <a:ext uri="{FF2B5EF4-FFF2-40B4-BE49-F238E27FC236}">
                  <a16:creationId xmlns="" xmlns:a16="http://schemas.microsoft.com/office/drawing/2014/main" id="{F3FAEAD7-9D09-46CB-96CC-D43CF96BD009}"/>
                </a:ext>
              </a:extLst>
            </p:cNvPr>
            <p:cNvSpPr txBox="1"/>
            <p:nvPr/>
          </p:nvSpPr>
          <p:spPr>
            <a:xfrm>
              <a:off x="3240158" y="609315"/>
              <a:ext cx="271595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165" name="TextBox 138">
              <a:extLst>
                <a:ext uri="{FF2B5EF4-FFF2-40B4-BE49-F238E27FC236}">
                  <a16:creationId xmlns="" xmlns:a16="http://schemas.microsoft.com/office/drawing/2014/main" id="{A13F58D1-2A60-4A45-A3EE-A63E37A15463}"/>
                </a:ext>
              </a:extLst>
            </p:cNvPr>
            <p:cNvSpPr txBox="1"/>
            <p:nvPr/>
          </p:nvSpPr>
          <p:spPr>
            <a:xfrm>
              <a:off x="3502124" y="625405"/>
              <a:ext cx="346690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166" name="TextBox 139">
              <a:extLst>
                <a:ext uri="{FF2B5EF4-FFF2-40B4-BE49-F238E27FC236}">
                  <a16:creationId xmlns="" xmlns:a16="http://schemas.microsoft.com/office/drawing/2014/main" id="{707E051B-BA83-44DF-B2DF-15D47E3ADF7D}"/>
                </a:ext>
              </a:extLst>
            </p:cNvPr>
            <p:cNvSpPr txBox="1"/>
            <p:nvPr/>
          </p:nvSpPr>
          <p:spPr>
            <a:xfrm>
              <a:off x="3904803" y="565303"/>
              <a:ext cx="373818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6</a:t>
              </a:r>
            </a:p>
          </p:txBody>
        </p:sp>
        <p:sp>
          <p:nvSpPr>
            <p:cNvPr id="167" name="TextBox 140">
              <a:extLst>
                <a:ext uri="{FF2B5EF4-FFF2-40B4-BE49-F238E27FC236}">
                  <a16:creationId xmlns="" xmlns:a16="http://schemas.microsoft.com/office/drawing/2014/main" id="{847B5165-DACF-433A-8F71-BAFB17C41C1E}"/>
                </a:ext>
              </a:extLst>
            </p:cNvPr>
            <p:cNvSpPr txBox="1"/>
            <p:nvPr/>
          </p:nvSpPr>
          <p:spPr>
            <a:xfrm>
              <a:off x="2422013" y="1379672"/>
              <a:ext cx="373818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</a:rPr>
                <a:t>7</a:t>
              </a:r>
            </a:p>
          </p:txBody>
        </p:sp>
        <p:sp>
          <p:nvSpPr>
            <p:cNvPr id="168" name="TextBox 141">
              <a:extLst>
                <a:ext uri="{FF2B5EF4-FFF2-40B4-BE49-F238E27FC236}">
                  <a16:creationId xmlns="" xmlns:a16="http://schemas.microsoft.com/office/drawing/2014/main" id="{68332270-A1C4-4AEA-83E6-C2A562132D09}"/>
                </a:ext>
              </a:extLst>
            </p:cNvPr>
            <p:cNvSpPr txBox="1"/>
            <p:nvPr/>
          </p:nvSpPr>
          <p:spPr>
            <a:xfrm flipH="1">
              <a:off x="2729347" y="1350292"/>
              <a:ext cx="216118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8</a:t>
              </a:r>
            </a:p>
          </p:txBody>
        </p:sp>
        <p:sp>
          <p:nvSpPr>
            <p:cNvPr id="169" name="TextBox 142">
              <a:extLst>
                <a:ext uri="{FF2B5EF4-FFF2-40B4-BE49-F238E27FC236}">
                  <a16:creationId xmlns="" xmlns:a16="http://schemas.microsoft.com/office/drawing/2014/main" id="{3F2981B0-15FE-4C9E-8F7B-39470246E2D6}"/>
                </a:ext>
              </a:extLst>
            </p:cNvPr>
            <p:cNvSpPr txBox="1"/>
            <p:nvPr/>
          </p:nvSpPr>
          <p:spPr>
            <a:xfrm flipH="1">
              <a:off x="3052311" y="1331305"/>
              <a:ext cx="249692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9</a:t>
              </a:r>
            </a:p>
          </p:txBody>
        </p:sp>
        <p:sp>
          <p:nvSpPr>
            <p:cNvPr id="170" name="TextBox 143">
              <a:extLst>
                <a:ext uri="{FF2B5EF4-FFF2-40B4-BE49-F238E27FC236}">
                  <a16:creationId xmlns="" xmlns:a16="http://schemas.microsoft.com/office/drawing/2014/main" id="{B5938C68-4DD7-48B2-B4D2-151051CF61EF}"/>
                </a:ext>
              </a:extLst>
            </p:cNvPr>
            <p:cNvSpPr txBox="1"/>
            <p:nvPr/>
          </p:nvSpPr>
          <p:spPr>
            <a:xfrm flipH="1">
              <a:off x="3356306" y="1367532"/>
              <a:ext cx="377011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10</a:t>
              </a:r>
            </a:p>
          </p:txBody>
        </p:sp>
        <p:sp>
          <p:nvSpPr>
            <p:cNvPr id="171" name="TextBox 144">
              <a:extLst>
                <a:ext uri="{FF2B5EF4-FFF2-40B4-BE49-F238E27FC236}">
                  <a16:creationId xmlns="" xmlns:a16="http://schemas.microsoft.com/office/drawing/2014/main" id="{57CACC1F-1D93-44D7-8842-FF61610AE1D4}"/>
                </a:ext>
              </a:extLst>
            </p:cNvPr>
            <p:cNvSpPr txBox="1"/>
            <p:nvPr/>
          </p:nvSpPr>
          <p:spPr>
            <a:xfrm flipH="1">
              <a:off x="3669349" y="1405746"/>
              <a:ext cx="348602" cy="254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11</a:t>
              </a:r>
            </a:p>
          </p:txBody>
        </p:sp>
        <p:sp>
          <p:nvSpPr>
            <p:cNvPr id="172" name="TextBox 145">
              <a:extLst>
                <a:ext uri="{FF2B5EF4-FFF2-40B4-BE49-F238E27FC236}">
                  <a16:creationId xmlns="" xmlns:a16="http://schemas.microsoft.com/office/drawing/2014/main" id="{63D286D5-86D7-4334-93A9-A2E692B6B844}"/>
                </a:ext>
              </a:extLst>
            </p:cNvPr>
            <p:cNvSpPr txBox="1"/>
            <p:nvPr/>
          </p:nvSpPr>
          <p:spPr>
            <a:xfrm flipH="1">
              <a:off x="3875832" y="1384574"/>
              <a:ext cx="378136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12</a:t>
              </a:r>
            </a:p>
          </p:txBody>
        </p:sp>
        <p:sp>
          <p:nvSpPr>
            <p:cNvPr id="173" name="TextBox 146">
              <a:extLst>
                <a:ext uri="{FF2B5EF4-FFF2-40B4-BE49-F238E27FC236}">
                  <a16:creationId xmlns="" xmlns:a16="http://schemas.microsoft.com/office/drawing/2014/main" id="{DEB9E497-05CB-4551-B097-98B33F525472}"/>
                </a:ext>
              </a:extLst>
            </p:cNvPr>
            <p:cNvSpPr txBox="1"/>
            <p:nvPr/>
          </p:nvSpPr>
          <p:spPr>
            <a:xfrm flipH="1">
              <a:off x="2423770" y="2049003"/>
              <a:ext cx="373818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13</a:t>
              </a:r>
            </a:p>
          </p:txBody>
        </p:sp>
        <p:sp>
          <p:nvSpPr>
            <p:cNvPr id="174" name="TextBox 147">
              <a:extLst>
                <a:ext uri="{FF2B5EF4-FFF2-40B4-BE49-F238E27FC236}">
                  <a16:creationId xmlns="" xmlns:a16="http://schemas.microsoft.com/office/drawing/2014/main" id="{7640B432-5967-466C-A0FF-80E242BD8A94}"/>
                </a:ext>
              </a:extLst>
            </p:cNvPr>
            <p:cNvSpPr txBox="1"/>
            <p:nvPr/>
          </p:nvSpPr>
          <p:spPr>
            <a:xfrm flipH="1">
              <a:off x="2818841" y="2024242"/>
              <a:ext cx="367217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14</a:t>
              </a:r>
            </a:p>
          </p:txBody>
        </p:sp>
        <p:sp>
          <p:nvSpPr>
            <p:cNvPr id="175" name="TextBox 148">
              <a:extLst>
                <a:ext uri="{FF2B5EF4-FFF2-40B4-BE49-F238E27FC236}">
                  <a16:creationId xmlns="" xmlns:a16="http://schemas.microsoft.com/office/drawing/2014/main" id="{ABEA8337-338C-4F16-9CF5-28CE19A2E467}"/>
                </a:ext>
              </a:extLst>
            </p:cNvPr>
            <p:cNvSpPr txBox="1"/>
            <p:nvPr/>
          </p:nvSpPr>
          <p:spPr>
            <a:xfrm flipH="1">
              <a:off x="3186032" y="2091268"/>
              <a:ext cx="334156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</a:rPr>
                <a:t>15</a:t>
              </a:r>
            </a:p>
          </p:txBody>
        </p:sp>
        <p:sp>
          <p:nvSpPr>
            <p:cNvPr id="176" name="TextBox 149">
              <a:extLst>
                <a:ext uri="{FF2B5EF4-FFF2-40B4-BE49-F238E27FC236}">
                  <a16:creationId xmlns="" xmlns:a16="http://schemas.microsoft.com/office/drawing/2014/main" id="{B7A5091A-E4C1-47DA-92E5-62B4D7E61D84}"/>
                </a:ext>
              </a:extLst>
            </p:cNvPr>
            <p:cNvSpPr txBox="1"/>
            <p:nvPr/>
          </p:nvSpPr>
          <p:spPr>
            <a:xfrm flipH="1">
              <a:off x="3500885" y="2077129"/>
              <a:ext cx="355982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16</a:t>
              </a:r>
            </a:p>
          </p:txBody>
        </p:sp>
        <p:sp>
          <p:nvSpPr>
            <p:cNvPr id="177" name="TextBox 150">
              <a:extLst>
                <a:ext uri="{FF2B5EF4-FFF2-40B4-BE49-F238E27FC236}">
                  <a16:creationId xmlns="" xmlns:a16="http://schemas.microsoft.com/office/drawing/2014/main" id="{0983682B-1934-4865-8A14-141875B0BFA5}"/>
                </a:ext>
              </a:extLst>
            </p:cNvPr>
            <p:cNvSpPr txBox="1"/>
            <p:nvPr/>
          </p:nvSpPr>
          <p:spPr>
            <a:xfrm flipH="1">
              <a:off x="3851810" y="2099385"/>
              <a:ext cx="355982" cy="254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17</a:t>
              </a:r>
            </a:p>
          </p:txBody>
        </p:sp>
        <p:sp>
          <p:nvSpPr>
            <p:cNvPr id="178" name="TextBox 151">
              <a:extLst>
                <a:ext uri="{FF2B5EF4-FFF2-40B4-BE49-F238E27FC236}">
                  <a16:creationId xmlns="" xmlns:a16="http://schemas.microsoft.com/office/drawing/2014/main" id="{E113C99A-5CAF-411C-A164-563B44A6B222}"/>
                </a:ext>
              </a:extLst>
            </p:cNvPr>
            <p:cNvSpPr txBox="1"/>
            <p:nvPr/>
          </p:nvSpPr>
          <p:spPr>
            <a:xfrm flipH="1">
              <a:off x="2426445" y="2710707"/>
              <a:ext cx="377567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18</a:t>
              </a:r>
            </a:p>
          </p:txBody>
        </p:sp>
        <p:sp>
          <p:nvSpPr>
            <p:cNvPr id="179" name="TextBox 152">
              <a:extLst>
                <a:ext uri="{FF2B5EF4-FFF2-40B4-BE49-F238E27FC236}">
                  <a16:creationId xmlns="" xmlns:a16="http://schemas.microsoft.com/office/drawing/2014/main" id="{05E013A9-5B10-4402-86F3-8D22D51BFA05}"/>
                </a:ext>
              </a:extLst>
            </p:cNvPr>
            <p:cNvSpPr txBox="1"/>
            <p:nvPr/>
          </p:nvSpPr>
          <p:spPr>
            <a:xfrm flipH="1">
              <a:off x="2693688" y="2728161"/>
              <a:ext cx="390344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19</a:t>
              </a:r>
            </a:p>
          </p:txBody>
        </p:sp>
        <p:sp>
          <p:nvSpPr>
            <p:cNvPr id="180" name="TextBox 153">
              <a:extLst>
                <a:ext uri="{FF2B5EF4-FFF2-40B4-BE49-F238E27FC236}">
                  <a16:creationId xmlns="" xmlns:a16="http://schemas.microsoft.com/office/drawing/2014/main" id="{DDD3C8F1-3327-4E1E-A816-9E773AD09EF7}"/>
                </a:ext>
              </a:extLst>
            </p:cNvPr>
            <p:cNvSpPr txBox="1"/>
            <p:nvPr/>
          </p:nvSpPr>
          <p:spPr>
            <a:xfrm flipH="1">
              <a:off x="2991880" y="2739287"/>
              <a:ext cx="375190" cy="254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20</a:t>
              </a:r>
            </a:p>
          </p:txBody>
        </p:sp>
        <p:sp>
          <p:nvSpPr>
            <p:cNvPr id="181" name="TextBox 155">
              <a:extLst>
                <a:ext uri="{FF2B5EF4-FFF2-40B4-BE49-F238E27FC236}">
                  <a16:creationId xmlns="" xmlns:a16="http://schemas.microsoft.com/office/drawing/2014/main" id="{2EA41E7C-E35B-40C3-AD39-D44AC1B0D44A}"/>
                </a:ext>
              </a:extLst>
            </p:cNvPr>
            <p:cNvSpPr txBox="1"/>
            <p:nvPr/>
          </p:nvSpPr>
          <p:spPr>
            <a:xfrm flipH="1">
              <a:off x="3463232" y="2833165"/>
              <a:ext cx="348434" cy="215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21</a:t>
              </a:r>
            </a:p>
          </p:txBody>
        </p:sp>
        <p:sp>
          <p:nvSpPr>
            <p:cNvPr id="182" name="TextBox 156">
              <a:extLst>
                <a:ext uri="{FF2B5EF4-FFF2-40B4-BE49-F238E27FC236}">
                  <a16:creationId xmlns="" xmlns:a16="http://schemas.microsoft.com/office/drawing/2014/main" id="{D78B0836-7FA2-4F0A-A900-F9121EE27B1A}"/>
                </a:ext>
              </a:extLst>
            </p:cNvPr>
            <p:cNvSpPr txBox="1"/>
            <p:nvPr/>
          </p:nvSpPr>
          <p:spPr>
            <a:xfrm flipH="1">
              <a:off x="3951854" y="2758628"/>
              <a:ext cx="402639" cy="254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767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109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OF45</dc:creator>
  <cp:lastModifiedBy>OF45</cp:lastModifiedBy>
  <cp:revision>1</cp:revision>
  <dcterms:created xsi:type="dcterms:W3CDTF">2022-03-26T23:50:16Z</dcterms:created>
  <dcterms:modified xsi:type="dcterms:W3CDTF">2022-03-26T23:51:30Z</dcterms:modified>
</cp:coreProperties>
</file>