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\Desktop\salt-&#25991;&#31456;\&#24196;&#32769;&#24072;&#25972;&#29702;&#25991;&#31456;\&#30011;&#2227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36704887429772E-2"/>
          <c:y val="5.36658129563947E-2"/>
          <c:w val="0.90447182590030306"/>
          <c:h val="0.71606751366711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Sheet1!$N$2</c:f>
              <c:strCache>
                <c:ptCount val="1"/>
                <c:pt idx="0">
                  <c:v>Toral reads (million)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B1F-4F6B-BD1A-C21EEDF9A84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B1F-4F6B-BD1A-C21EEDF9A84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B1F-4F6B-BD1A-C21EEDF9A84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B1F-4F6B-BD1A-C21EEDF9A84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B1F-4F6B-BD1A-C21EEDF9A84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B1F-4F6B-BD1A-C21EEDF9A84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B1F-4F6B-BD1A-C21EEDF9A84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B1F-4F6B-BD1A-C21EEDF9A849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B1F-4F6B-BD1A-C21EEDF9A849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1B1F-4F6B-BD1A-C21EEDF9A849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1B1F-4F6B-BD1A-C21EEDF9A849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1B1F-4F6B-BD1A-C21EEDF9A849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1B1F-4F6B-BD1A-C21EEDF9A849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1B1F-4F6B-BD1A-C21EEDF9A849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1B1F-4F6B-BD1A-C21EEDF9A849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1B1F-4F6B-BD1A-C21EEDF9A849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1B1F-4F6B-BD1A-C21EEDF9A849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1B1F-4F6B-BD1A-C21EEDF9A849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1B1F-4F6B-BD1A-C21EEDF9A849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1B1F-4F6B-BD1A-C21EEDF9A849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1B1F-4F6B-BD1A-C21EEDF9A849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1B1F-4F6B-BD1A-C21EEDF9A849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1B1F-4F6B-BD1A-C21EEDF9A849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1B1F-4F6B-BD1A-C21EEDF9A849}"/>
              </c:ext>
            </c:extLst>
          </c:dPt>
          <c:cat>
            <c:strRef>
              <c:f>Sheet1!$M$3:$M$26</c:f>
              <c:strCache>
                <c:ptCount val="24"/>
                <c:pt idx="0">
                  <c:v>QH34CK1A</c:v>
                </c:pt>
                <c:pt idx="1">
                  <c:v>QH34CK2A</c:v>
                </c:pt>
                <c:pt idx="2">
                  <c:v>QH34CK3A</c:v>
                </c:pt>
                <c:pt idx="3">
                  <c:v>QH34021A</c:v>
                </c:pt>
                <c:pt idx="4">
                  <c:v>QH34022A</c:v>
                </c:pt>
                <c:pt idx="5">
                  <c:v>QH34023A</c:v>
                </c:pt>
                <c:pt idx="6">
                  <c:v>QH34041A</c:v>
                </c:pt>
                <c:pt idx="7">
                  <c:v>QH34042A</c:v>
                </c:pt>
                <c:pt idx="8">
                  <c:v>QH34043A</c:v>
                </c:pt>
                <c:pt idx="9">
                  <c:v>QH34081A</c:v>
                </c:pt>
                <c:pt idx="10">
                  <c:v>QH34082A</c:v>
                </c:pt>
                <c:pt idx="11">
                  <c:v>QH34083A</c:v>
                </c:pt>
                <c:pt idx="12">
                  <c:v>DN50CK1A</c:v>
                </c:pt>
                <c:pt idx="13">
                  <c:v>DN50CK2A</c:v>
                </c:pt>
                <c:pt idx="14">
                  <c:v>DN50CK3A</c:v>
                </c:pt>
                <c:pt idx="15">
                  <c:v>DN50021A</c:v>
                </c:pt>
                <c:pt idx="16">
                  <c:v>DN50022A</c:v>
                </c:pt>
                <c:pt idx="17">
                  <c:v>DN50023A</c:v>
                </c:pt>
                <c:pt idx="18">
                  <c:v>DN50041A</c:v>
                </c:pt>
                <c:pt idx="19">
                  <c:v>DN50042A</c:v>
                </c:pt>
                <c:pt idx="20">
                  <c:v>DN50043A</c:v>
                </c:pt>
                <c:pt idx="21">
                  <c:v>DN50081A</c:v>
                </c:pt>
                <c:pt idx="22">
                  <c:v>DN50082A</c:v>
                </c:pt>
                <c:pt idx="23">
                  <c:v>DN50083A</c:v>
                </c:pt>
              </c:strCache>
            </c:strRef>
          </c:cat>
          <c:val>
            <c:numRef>
              <c:f>Sheet1!$N$3:$N$26</c:f>
              <c:numCache>
                <c:formatCode>General</c:formatCode>
                <c:ptCount val="24"/>
                <c:pt idx="0">
                  <c:v>25.6</c:v>
                </c:pt>
                <c:pt idx="1">
                  <c:v>22.1</c:v>
                </c:pt>
                <c:pt idx="2">
                  <c:v>30.6</c:v>
                </c:pt>
                <c:pt idx="3">
                  <c:v>29</c:v>
                </c:pt>
                <c:pt idx="4">
                  <c:v>27.1</c:v>
                </c:pt>
                <c:pt idx="5">
                  <c:v>27.3</c:v>
                </c:pt>
                <c:pt idx="6">
                  <c:v>23.3</c:v>
                </c:pt>
                <c:pt idx="7">
                  <c:v>22.1</c:v>
                </c:pt>
                <c:pt idx="8">
                  <c:v>24.6</c:v>
                </c:pt>
                <c:pt idx="9">
                  <c:v>23.1</c:v>
                </c:pt>
                <c:pt idx="10">
                  <c:v>22.2</c:v>
                </c:pt>
                <c:pt idx="11">
                  <c:v>22.1</c:v>
                </c:pt>
                <c:pt idx="12">
                  <c:v>29.7</c:v>
                </c:pt>
                <c:pt idx="13">
                  <c:v>28</c:v>
                </c:pt>
                <c:pt idx="14">
                  <c:v>20.7</c:v>
                </c:pt>
                <c:pt idx="15">
                  <c:v>26</c:v>
                </c:pt>
                <c:pt idx="16">
                  <c:v>28.1</c:v>
                </c:pt>
                <c:pt idx="17">
                  <c:v>23.9</c:v>
                </c:pt>
                <c:pt idx="18">
                  <c:v>25.8</c:v>
                </c:pt>
                <c:pt idx="19">
                  <c:v>28.3</c:v>
                </c:pt>
                <c:pt idx="20">
                  <c:v>22</c:v>
                </c:pt>
                <c:pt idx="21">
                  <c:v>29.1</c:v>
                </c:pt>
                <c:pt idx="22">
                  <c:v>23.6</c:v>
                </c:pt>
                <c:pt idx="23">
                  <c:v>27.6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0-1B1F-4F6B-BD1A-C21EEDF9A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17"/>
        <c:axId val="97938432"/>
        <c:axId val="104751872"/>
      </c:barChart>
      <c:catAx>
        <c:axId val="979384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4751872"/>
        <c:crosses val="autoZero"/>
        <c:auto val="1"/>
        <c:lblAlgn val="ctr"/>
        <c:lblOffset val="100"/>
        <c:noMultiLvlLbl val="0"/>
      </c:catAx>
      <c:valAx>
        <c:axId val="1047518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zh-CN" sz="8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Total reads (million)</a:t>
                </a:r>
                <a:endParaRPr lang="zh-CN" altLang="zh-CN" sz="8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5230141457720063E-2"/>
              <c:y val="0.1248271099132372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93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5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4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9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2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4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7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4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5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3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0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E245F-AEC1-4F48-8BC1-39A9A60FAECF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8C52A-44B4-4F8C-A714-934FC797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9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1">
            <a:extLst>
              <a:ext uri="{FF2B5EF4-FFF2-40B4-BE49-F238E27FC236}">
                <a16:creationId xmlns="" xmlns:a16="http://schemas.microsoft.com/office/drawing/2014/main" id="{32E3B6B6-E41F-427A-9599-30F3DCF07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904947"/>
              </p:ext>
            </p:extLst>
          </p:nvPr>
        </p:nvGraphicFramePr>
        <p:xfrm>
          <a:off x="235491" y="239717"/>
          <a:ext cx="5566779" cy="1998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5">
            <a:extLst>
              <a:ext uri="{FF2B5EF4-FFF2-40B4-BE49-F238E27FC236}">
                <a16:creationId xmlns="" xmlns:a16="http://schemas.microsoft.com/office/drawing/2014/main" id="{9A92C5AE-5725-4628-BEE0-0628FA5DC2AC}"/>
              </a:ext>
            </a:extLst>
          </p:cNvPr>
          <p:cNvSpPr txBox="1"/>
          <p:nvPr/>
        </p:nvSpPr>
        <p:spPr>
          <a:xfrm>
            <a:off x="548541" y="4879718"/>
            <a:ext cx="548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charset="0"/>
                <a:ea typeface="Arial" charset="0"/>
                <a:cs typeface="Arial" charset="0"/>
              </a:rPr>
              <a:t>Fig.</a:t>
            </a:r>
            <a:r>
              <a:rPr lang="zh-CN" altLang="en-US" sz="9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900" b="1" dirty="0">
                <a:latin typeface="Arial" charset="0"/>
                <a:ea typeface="Arial" charset="0"/>
                <a:cs typeface="Arial" charset="0"/>
              </a:rPr>
              <a:t>S2</a:t>
            </a:r>
            <a:r>
              <a:rPr lang="zh-CN" altLang="en-US" sz="9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900" b="1" dirty="0">
                <a:latin typeface="Arial" charset="0"/>
                <a:ea typeface="Arial" charset="0"/>
                <a:cs typeface="Arial" charset="0"/>
              </a:rPr>
              <a:t>Evaluation of RNA-seq data from the two soybean cultivars DN50 and QH34. </a:t>
            </a:r>
            <a:r>
              <a:rPr lang="en-US" altLang="zh-CN" sz="900" dirty="0">
                <a:latin typeface="Arial" charset="0"/>
                <a:ea typeface="Arial" charset="0"/>
                <a:cs typeface="Arial" charset="0"/>
              </a:rPr>
              <a:t>CPM, Counts per million. 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="" xmlns:a16="http://schemas.microsoft.com/office/drawing/2014/main" id="{597FE92A-FFE5-4344-A92E-EB72E7A2DDD8}"/>
              </a:ext>
            </a:extLst>
          </p:cNvPr>
          <p:cNvSpPr txBox="1"/>
          <p:nvPr/>
        </p:nvSpPr>
        <p:spPr>
          <a:xfrm flipH="1">
            <a:off x="197916" y="62138"/>
            <a:ext cx="228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3">
            <a:extLst>
              <a:ext uri="{FF2B5EF4-FFF2-40B4-BE49-F238E27FC236}">
                <a16:creationId xmlns="" xmlns:a16="http://schemas.microsoft.com/office/drawing/2014/main" id="{1185E0EC-4DFA-4DC7-97A9-B4E3F4E3E462}"/>
              </a:ext>
            </a:extLst>
          </p:cNvPr>
          <p:cNvSpPr txBox="1"/>
          <p:nvPr/>
        </p:nvSpPr>
        <p:spPr>
          <a:xfrm flipH="1">
            <a:off x="197916" y="2268207"/>
            <a:ext cx="228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5">
            <a:extLst>
              <a:ext uri="{FF2B5EF4-FFF2-40B4-BE49-F238E27FC236}">
                <a16:creationId xmlns="" xmlns:a16="http://schemas.microsoft.com/office/drawing/2014/main" id="{87F27487-B018-42BC-839C-7339AEA9931A}"/>
              </a:ext>
            </a:extLst>
          </p:cNvPr>
          <p:cNvGrpSpPr/>
          <p:nvPr/>
        </p:nvGrpSpPr>
        <p:grpSpPr>
          <a:xfrm>
            <a:off x="434298" y="2529406"/>
            <a:ext cx="5548314" cy="2010211"/>
            <a:chOff x="224490" y="2980050"/>
            <a:chExt cx="6216915" cy="2475177"/>
          </a:xfrm>
        </p:grpSpPr>
        <p:sp>
          <p:nvSpPr>
            <p:cNvPr id="9" name="文本框 6">
              <a:extLst>
                <a:ext uri="{FF2B5EF4-FFF2-40B4-BE49-F238E27FC236}">
                  <a16:creationId xmlns="" xmlns:a16="http://schemas.microsoft.com/office/drawing/2014/main" id="{E5767C42-27B0-4AAF-AD20-2E346B3C2B3D}"/>
                </a:ext>
              </a:extLst>
            </p:cNvPr>
            <p:cNvSpPr txBox="1"/>
            <p:nvPr/>
          </p:nvSpPr>
          <p:spPr>
            <a:xfrm>
              <a:off x="5718665" y="4188908"/>
              <a:ext cx="180000" cy="5472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10" name="直接连接符 7">
              <a:extLst>
                <a:ext uri="{FF2B5EF4-FFF2-40B4-BE49-F238E27FC236}">
                  <a16:creationId xmlns="" xmlns:a16="http://schemas.microsoft.com/office/drawing/2014/main" id="{05E031F9-D8A8-4D4A-85F7-A9F3532979AB}"/>
                </a:ext>
              </a:extLst>
            </p:cNvPr>
            <p:cNvCxnSpPr/>
            <p:nvPr/>
          </p:nvCxnSpPr>
          <p:spPr>
            <a:xfrm>
              <a:off x="5713784" y="4367290"/>
              <a:ext cx="180000" cy="0"/>
            </a:xfrm>
            <a:prstGeom prst="line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文本框 8">
              <a:extLst>
                <a:ext uri="{FF2B5EF4-FFF2-40B4-BE49-F238E27FC236}">
                  <a16:creationId xmlns="" xmlns:a16="http://schemas.microsoft.com/office/drawing/2014/main" id="{FBAD8FB6-2338-4683-9B05-75E6D4F7F91E}"/>
                </a:ext>
              </a:extLst>
            </p:cNvPr>
            <p:cNvSpPr txBox="1"/>
            <p:nvPr/>
          </p:nvSpPr>
          <p:spPr>
            <a:xfrm>
              <a:off x="5937640" y="4187982"/>
              <a:ext cx="180000" cy="5436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12" name="直接连接符 9">
              <a:extLst>
                <a:ext uri="{FF2B5EF4-FFF2-40B4-BE49-F238E27FC236}">
                  <a16:creationId xmlns="" xmlns:a16="http://schemas.microsoft.com/office/drawing/2014/main" id="{CD890AF2-27AC-4428-B203-D77CDBAA11D7}"/>
                </a:ext>
              </a:extLst>
            </p:cNvPr>
            <p:cNvCxnSpPr/>
            <p:nvPr/>
          </p:nvCxnSpPr>
          <p:spPr>
            <a:xfrm>
              <a:off x="5940710" y="4370507"/>
              <a:ext cx="180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3" name="组合 10">
              <a:extLst>
                <a:ext uri="{FF2B5EF4-FFF2-40B4-BE49-F238E27FC236}">
                  <a16:creationId xmlns="" xmlns:a16="http://schemas.microsoft.com/office/drawing/2014/main" id="{5B0F6C60-C0F9-4547-A52E-D79673434A19}"/>
                </a:ext>
              </a:extLst>
            </p:cNvPr>
            <p:cNvGrpSpPr/>
            <p:nvPr/>
          </p:nvGrpSpPr>
          <p:grpSpPr>
            <a:xfrm rot="16200000">
              <a:off x="3239676" y="2253499"/>
              <a:ext cx="326077" cy="6077380"/>
              <a:chOff x="7900793" y="-149906"/>
              <a:chExt cx="322109" cy="7077644"/>
            </a:xfrm>
          </p:grpSpPr>
          <p:sp>
            <p:nvSpPr>
              <p:cNvPr id="296" name="文本框 293">
                <a:extLst>
                  <a:ext uri="{FF2B5EF4-FFF2-40B4-BE49-F238E27FC236}">
                    <a16:creationId xmlns="" xmlns:a16="http://schemas.microsoft.com/office/drawing/2014/main" id="{25C014D5-1EB3-4F2C-BD3D-3FB3FF443464}"/>
                  </a:ext>
                </a:extLst>
              </p:cNvPr>
              <p:cNvSpPr txBox="1"/>
              <p:nvPr/>
            </p:nvSpPr>
            <p:spPr>
              <a:xfrm rot="18900000">
                <a:off x="7907302" y="-149906"/>
                <a:ext cx="304034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QH34CK1A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7" name="文本框 294">
                <a:extLst>
                  <a:ext uri="{FF2B5EF4-FFF2-40B4-BE49-F238E27FC236}">
                    <a16:creationId xmlns="" xmlns:a16="http://schemas.microsoft.com/office/drawing/2014/main" id="{C54C74F4-E757-46B1-98AE-E3CF52CFDD91}"/>
                  </a:ext>
                </a:extLst>
              </p:cNvPr>
              <p:cNvSpPr txBox="1"/>
              <p:nvPr/>
            </p:nvSpPr>
            <p:spPr>
              <a:xfrm rot="18900000">
                <a:off x="7906251" y="122048"/>
                <a:ext cx="304035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QH34CK2A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8" name="文本框 295">
                <a:extLst>
                  <a:ext uri="{FF2B5EF4-FFF2-40B4-BE49-F238E27FC236}">
                    <a16:creationId xmlns="" xmlns:a16="http://schemas.microsoft.com/office/drawing/2014/main" id="{7C320246-C0E0-4C6A-947E-0FF5945A2F45}"/>
                  </a:ext>
                </a:extLst>
              </p:cNvPr>
              <p:cNvSpPr txBox="1"/>
              <p:nvPr/>
            </p:nvSpPr>
            <p:spPr>
              <a:xfrm rot="18900000">
                <a:off x="7905837" y="371702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QH34CK3A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9" name="文本框 296">
                <a:extLst>
                  <a:ext uri="{FF2B5EF4-FFF2-40B4-BE49-F238E27FC236}">
                    <a16:creationId xmlns="" xmlns:a16="http://schemas.microsoft.com/office/drawing/2014/main" id="{79B1F49F-D137-4E33-9F0B-EAB50BE4557A}"/>
                  </a:ext>
                </a:extLst>
              </p:cNvPr>
              <p:cNvSpPr txBox="1"/>
              <p:nvPr/>
            </p:nvSpPr>
            <p:spPr>
              <a:xfrm rot="18900000">
                <a:off x="7910294" y="644843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QH34021A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0" name="文本框 297">
                <a:extLst>
                  <a:ext uri="{FF2B5EF4-FFF2-40B4-BE49-F238E27FC236}">
                    <a16:creationId xmlns="" xmlns:a16="http://schemas.microsoft.com/office/drawing/2014/main" id="{CA5B303B-BAB8-4554-9ACA-AD95414B6490}"/>
                  </a:ext>
                </a:extLst>
              </p:cNvPr>
              <p:cNvSpPr txBox="1"/>
              <p:nvPr/>
            </p:nvSpPr>
            <p:spPr>
              <a:xfrm rot="18900000">
                <a:off x="7910291" y="904511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QH34022A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1" name="文本框 298">
                <a:extLst>
                  <a:ext uri="{FF2B5EF4-FFF2-40B4-BE49-F238E27FC236}">
                    <a16:creationId xmlns="" xmlns:a16="http://schemas.microsoft.com/office/drawing/2014/main" id="{77E85559-3EC4-4385-A9E5-D8F8F9B1AE14}"/>
                  </a:ext>
                </a:extLst>
              </p:cNvPr>
              <p:cNvSpPr txBox="1"/>
              <p:nvPr/>
            </p:nvSpPr>
            <p:spPr>
              <a:xfrm rot="18900000">
                <a:off x="7909847" y="1156109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QH34023A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2" name="文本框 299">
                <a:extLst>
                  <a:ext uri="{FF2B5EF4-FFF2-40B4-BE49-F238E27FC236}">
                    <a16:creationId xmlns="" xmlns:a16="http://schemas.microsoft.com/office/drawing/2014/main" id="{A2B0CF2F-18A4-498E-9BFD-2490790AEA00}"/>
                  </a:ext>
                </a:extLst>
              </p:cNvPr>
              <p:cNvSpPr txBox="1"/>
              <p:nvPr/>
            </p:nvSpPr>
            <p:spPr>
              <a:xfrm rot="18900000">
                <a:off x="7907703" y="1423123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QH34041A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3" name="文本框 300">
                <a:extLst>
                  <a:ext uri="{FF2B5EF4-FFF2-40B4-BE49-F238E27FC236}">
                    <a16:creationId xmlns="" xmlns:a16="http://schemas.microsoft.com/office/drawing/2014/main" id="{C03BF9E8-E695-49C2-BF71-FD4C6227D590}"/>
                  </a:ext>
                </a:extLst>
              </p:cNvPr>
              <p:cNvSpPr txBox="1"/>
              <p:nvPr/>
            </p:nvSpPr>
            <p:spPr>
              <a:xfrm rot="18900000">
                <a:off x="7908045" y="1661421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QH34042A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4" name="文本框 301">
                <a:extLst>
                  <a:ext uri="{FF2B5EF4-FFF2-40B4-BE49-F238E27FC236}">
                    <a16:creationId xmlns="" xmlns:a16="http://schemas.microsoft.com/office/drawing/2014/main" id="{BE6E98C5-D202-49D7-A940-98040BF7E878}"/>
                  </a:ext>
                </a:extLst>
              </p:cNvPr>
              <p:cNvSpPr txBox="1"/>
              <p:nvPr/>
            </p:nvSpPr>
            <p:spPr>
              <a:xfrm rot="18900000">
                <a:off x="7907808" y="1934633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QH34043A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5" name="文本框 302">
                <a:extLst>
                  <a:ext uri="{FF2B5EF4-FFF2-40B4-BE49-F238E27FC236}">
                    <a16:creationId xmlns="" xmlns:a16="http://schemas.microsoft.com/office/drawing/2014/main" id="{A63F340F-CDDD-4F4F-BFD3-B323FDC6E224}"/>
                  </a:ext>
                </a:extLst>
              </p:cNvPr>
              <p:cNvSpPr txBox="1"/>
              <p:nvPr/>
            </p:nvSpPr>
            <p:spPr>
              <a:xfrm rot="18900000">
                <a:off x="7907807" y="2180126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QH34081A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6" name="文本框 303">
                <a:extLst>
                  <a:ext uri="{FF2B5EF4-FFF2-40B4-BE49-F238E27FC236}">
                    <a16:creationId xmlns="" xmlns:a16="http://schemas.microsoft.com/office/drawing/2014/main" id="{87B88B3E-9AE3-49E5-808D-B2171034651B}"/>
                  </a:ext>
                </a:extLst>
              </p:cNvPr>
              <p:cNvSpPr txBox="1"/>
              <p:nvPr/>
            </p:nvSpPr>
            <p:spPr>
              <a:xfrm rot="18900000">
                <a:off x="7907885" y="2442261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QH34082A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7" name="文本框 304">
                <a:extLst>
                  <a:ext uri="{FF2B5EF4-FFF2-40B4-BE49-F238E27FC236}">
                    <a16:creationId xmlns="" xmlns:a16="http://schemas.microsoft.com/office/drawing/2014/main" id="{6D7C934A-B016-4D42-9D14-1F06A31AB157}"/>
                  </a:ext>
                </a:extLst>
              </p:cNvPr>
              <p:cNvSpPr txBox="1"/>
              <p:nvPr/>
            </p:nvSpPr>
            <p:spPr>
              <a:xfrm rot="18900000">
                <a:off x="7907886" y="2699135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QH34083A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8" name="文本框 305">
                <a:extLst>
                  <a:ext uri="{FF2B5EF4-FFF2-40B4-BE49-F238E27FC236}">
                    <a16:creationId xmlns="" xmlns:a16="http://schemas.microsoft.com/office/drawing/2014/main" id="{AD7C1C96-6EE3-40E8-9CBC-0C3F2BD2CCFC}"/>
                  </a:ext>
                </a:extLst>
              </p:cNvPr>
              <p:cNvSpPr txBox="1"/>
              <p:nvPr/>
            </p:nvSpPr>
            <p:spPr>
              <a:xfrm rot="18900000">
                <a:off x="7918868" y="2919729"/>
                <a:ext cx="304034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DN50CK1A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" name="文本框 306">
                <a:extLst>
                  <a:ext uri="{FF2B5EF4-FFF2-40B4-BE49-F238E27FC236}">
                    <a16:creationId xmlns="" xmlns:a16="http://schemas.microsoft.com/office/drawing/2014/main" id="{15227379-8CE4-415F-B380-64FC979DE71A}"/>
                  </a:ext>
                </a:extLst>
              </p:cNvPr>
              <p:cNvSpPr txBox="1"/>
              <p:nvPr/>
            </p:nvSpPr>
            <p:spPr>
              <a:xfrm rot="18900000">
                <a:off x="7918867" y="3190797"/>
                <a:ext cx="304034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DN50CK2A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" name="文本框 307">
                <a:extLst>
                  <a:ext uri="{FF2B5EF4-FFF2-40B4-BE49-F238E27FC236}">
                    <a16:creationId xmlns="" xmlns:a16="http://schemas.microsoft.com/office/drawing/2014/main" id="{6E0B1B1C-698D-453E-BD77-9D93DA14CA67}"/>
                  </a:ext>
                </a:extLst>
              </p:cNvPr>
              <p:cNvSpPr txBox="1"/>
              <p:nvPr/>
            </p:nvSpPr>
            <p:spPr>
              <a:xfrm rot="18900000">
                <a:off x="7900793" y="3439350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DN50CK3A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" name="文本框 308">
                <a:extLst>
                  <a:ext uri="{FF2B5EF4-FFF2-40B4-BE49-F238E27FC236}">
                    <a16:creationId xmlns="" xmlns:a16="http://schemas.microsoft.com/office/drawing/2014/main" id="{F2E30CC8-52BC-4526-AFCE-C42B0A5C97D6}"/>
                  </a:ext>
                </a:extLst>
              </p:cNvPr>
              <p:cNvSpPr txBox="1"/>
              <p:nvPr/>
            </p:nvSpPr>
            <p:spPr>
              <a:xfrm rot="18900000">
                <a:off x="7917555" y="3711124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DN50021A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文本框 309">
                <a:extLst>
                  <a:ext uri="{FF2B5EF4-FFF2-40B4-BE49-F238E27FC236}">
                    <a16:creationId xmlns="" xmlns:a16="http://schemas.microsoft.com/office/drawing/2014/main" id="{B9D237BD-D115-4B22-AFDD-3BA750D09958}"/>
                  </a:ext>
                </a:extLst>
              </p:cNvPr>
              <p:cNvSpPr txBox="1"/>
              <p:nvPr/>
            </p:nvSpPr>
            <p:spPr>
              <a:xfrm rot="18900000">
                <a:off x="7915652" y="3990841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DN50022A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文本框 310">
                <a:extLst>
                  <a:ext uri="{FF2B5EF4-FFF2-40B4-BE49-F238E27FC236}">
                    <a16:creationId xmlns="" xmlns:a16="http://schemas.microsoft.com/office/drawing/2014/main" id="{4FD08AD6-46BF-4A4F-9B27-961DD1620241}"/>
                  </a:ext>
                </a:extLst>
              </p:cNvPr>
              <p:cNvSpPr txBox="1"/>
              <p:nvPr/>
            </p:nvSpPr>
            <p:spPr>
              <a:xfrm rot="18900000">
                <a:off x="7914098" y="4242782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DN50023A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4" name="文本框 311">
                <a:extLst>
                  <a:ext uri="{FF2B5EF4-FFF2-40B4-BE49-F238E27FC236}">
                    <a16:creationId xmlns="" xmlns:a16="http://schemas.microsoft.com/office/drawing/2014/main" id="{DD54B7D8-69FD-48F5-A900-FA500F5CA482}"/>
                  </a:ext>
                </a:extLst>
              </p:cNvPr>
              <p:cNvSpPr txBox="1"/>
              <p:nvPr/>
            </p:nvSpPr>
            <p:spPr>
              <a:xfrm rot="18900000">
                <a:off x="7917897" y="4488861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DN50041A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5" name="文本框 312">
                <a:extLst>
                  <a:ext uri="{FF2B5EF4-FFF2-40B4-BE49-F238E27FC236}">
                    <a16:creationId xmlns="" xmlns:a16="http://schemas.microsoft.com/office/drawing/2014/main" id="{F7D1B007-E3D4-4472-BD08-7D543B4617AE}"/>
                  </a:ext>
                </a:extLst>
              </p:cNvPr>
              <p:cNvSpPr txBox="1"/>
              <p:nvPr/>
            </p:nvSpPr>
            <p:spPr>
              <a:xfrm rot="18900000">
                <a:off x="7914027" y="4738029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DN50042A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文本框 313">
                <a:extLst>
                  <a:ext uri="{FF2B5EF4-FFF2-40B4-BE49-F238E27FC236}">
                    <a16:creationId xmlns="" xmlns:a16="http://schemas.microsoft.com/office/drawing/2014/main" id="{B703B4E0-2133-4745-9718-E563AE7E2528}"/>
                  </a:ext>
                </a:extLst>
              </p:cNvPr>
              <p:cNvSpPr txBox="1"/>
              <p:nvPr/>
            </p:nvSpPr>
            <p:spPr>
              <a:xfrm rot="18900000">
                <a:off x="7904100" y="5013798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DN50043A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文本框 314">
                <a:extLst>
                  <a:ext uri="{FF2B5EF4-FFF2-40B4-BE49-F238E27FC236}">
                    <a16:creationId xmlns="" xmlns:a16="http://schemas.microsoft.com/office/drawing/2014/main" id="{90778B32-FABE-4872-AEA7-B6207820A3C6}"/>
                  </a:ext>
                </a:extLst>
              </p:cNvPr>
              <p:cNvSpPr txBox="1"/>
              <p:nvPr/>
            </p:nvSpPr>
            <p:spPr>
              <a:xfrm rot="18900000">
                <a:off x="7913771" y="5259191"/>
                <a:ext cx="304033" cy="113986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DN50081A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文本框 315">
                <a:extLst>
                  <a:ext uri="{FF2B5EF4-FFF2-40B4-BE49-F238E27FC236}">
                    <a16:creationId xmlns="" xmlns:a16="http://schemas.microsoft.com/office/drawing/2014/main" id="{F6413EF5-4D83-4173-9CFF-9F36FF79232C}"/>
                  </a:ext>
                </a:extLst>
              </p:cNvPr>
              <p:cNvSpPr txBox="1"/>
              <p:nvPr/>
            </p:nvSpPr>
            <p:spPr>
              <a:xfrm rot="18900000">
                <a:off x="7918084" y="5507998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DN50082A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9" name="文本框 316">
                <a:extLst>
                  <a:ext uri="{FF2B5EF4-FFF2-40B4-BE49-F238E27FC236}">
                    <a16:creationId xmlns="" xmlns:a16="http://schemas.microsoft.com/office/drawing/2014/main" id="{B14F0074-547A-4F41-8A50-875CBBA3AA7F}"/>
                  </a:ext>
                </a:extLst>
              </p:cNvPr>
              <p:cNvSpPr txBox="1"/>
              <p:nvPr/>
            </p:nvSpPr>
            <p:spPr>
              <a:xfrm rot="18900000">
                <a:off x="7918852" y="5787876"/>
                <a:ext cx="304033" cy="11398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DN50083A</a:t>
                </a:r>
                <a:endPara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1">
              <a:extLst>
                <a:ext uri="{FF2B5EF4-FFF2-40B4-BE49-F238E27FC236}">
                  <a16:creationId xmlns="" xmlns:a16="http://schemas.microsoft.com/office/drawing/2014/main" id="{46A02D4F-DB2E-48AE-B605-164F0854D920}"/>
                </a:ext>
              </a:extLst>
            </p:cNvPr>
            <p:cNvSpPr txBox="1"/>
            <p:nvPr/>
          </p:nvSpPr>
          <p:spPr>
            <a:xfrm rot="16200000">
              <a:off x="-67888" y="3878275"/>
              <a:ext cx="826162" cy="24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logCPMs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2">
              <a:extLst>
                <a:ext uri="{FF2B5EF4-FFF2-40B4-BE49-F238E27FC236}">
                  <a16:creationId xmlns="" xmlns:a16="http://schemas.microsoft.com/office/drawing/2014/main" id="{FF26CE36-1D58-4E3E-8066-FF0E1B69BE6B}"/>
                </a:ext>
              </a:extLst>
            </p:cNvPr>
            <p:cNvSpPr txBox="1"/>
            <p:nvPr/>
          </p:nvSpPr>
          <p:spPr>
            <a:xfrm>
              <a:off x="341884" y="2980050"/>
              <a:ext cx="361568" cy="23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3">
              <a:extLst>
                <a:ext uri="{FF2B5EF4-FFF2-40B4-BE49-F238E27FC236}">
                  <a16:creationId xmlns="" xmlns:a16="http://schemas.microsoft.com/office/drawing/2014/main" id="{B7C4C1A6-5D57-43AA-B10A-5B13579F1925}"/>
                </a:ext>
              </a:extLst>
            </p:cNvPr>
            <p:cNvSpPr txBox="1"/>
            <p:nvPr/>
          </p:nvSpPr>
          <p:spPr>
            <a:xfrm>
              <a:off x="355667" y="3487127"/>
              <a:ext cx="42310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4">
              <a:extLst>
                <a:ext uri="{FF2B5EF4-FFF2-40B4-BE49-F238E27FC236}">
                  <a16:creationId xmlns="" xmlns:a16="http://schemas.microsoft.com/office/drawing/2014/main" id="{365BDF42-A331-4D5C-BB6D-FC1EFFBA0007}"/>
                </a:ext>
              </a:extLst>
            </p:cNvPr>
            <p:cNvSpPr txBox="1"/>
            <p:nvPr/>
          </p:nvSpPr>
          <p:spPr>
            <a:xfrm>
              <a:off x="403585" y="4025048"/>
              <a:ext cx="3807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5">
              <a:extLst>
                <a:ext uri="{FF2B5EF4-FFF2-40B4-BE49-F238E27FC236}">
                  <a16:creationId xmlns="" xmlns:a16="http://schemas.microsoft.com/office/drawing/2014/main" id="{FFAC9354-208E-47FC-8214-E145197C2426}"/>
                </a:ext>
              </a:extLst>
            </p:cNvPr>
            <p:cNvSpPr txBox="1"/>
            <p:nvPr/>
          </p:nvSpPr>
          <p:spPr>
            <a:xfrm>
              <a:off x="417408" y="4526098"/>
              <a:ext cx="3601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直接连接符 16">
              <a:extLst>
                <a:ext uri="{FF2B5EF4-FFF2-40B4-BE49-F238E27FC236}">
                  <a16:creationId xmlns="" xmlns:a16="http://schemas.microsoft.com/office/drawing/2014/main" id="{E50EACFE-0946-4832-829F-B4BA0B90F6BE}"/>
                </a:ext>
              </a:extLst>
            </p:cNvPr>
            <p:cNvCxnSpPr/>
            <p:nvPr/>
          </p:nvCxnSpPr>
          <p:spPr>
            <a:xfrm>
              <a:off x="595396" y="4126369"/>
              <a:ext cx="6446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7">
              <a:extLst>
                <a:ext uri="{FF2B5EF4-FFF2-40B4-BE49-F238E27FC236}">
                  <a16:creationId xmlns="" xmlns:a16="http://schemas.microsoft.com/office/drawing/2014/main" id="{2D26535E-FACE-44F0-B4A4-CFE7F4B4A262}"/>
                </a:ext>
              </a:extLst>
            </p:cNvPr>
            <p:cNvCxnSpPr/>
            <p:nvPr/>
          </p:nvCxnSpPr>
          <p:spPr>
            <a:xfrm>
              <a:off x="593794" y="4651169"/>
              <a:ext cx="6446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8">
              <a:extLst>
                <a:ext uri="{FF2B5EF4-FFF2-40B4-BE49-F238E27FC236}">
                  <a16:creationId xmlns="" xmlns:a16="http://schemas.microsoft.com/office/drawing/2014/main" id="{BA4DD653-A0E0-4914-A6F8-A0309556CD41}"/>
                </a:ext>
              </a:extLst>
            </p:cNvPr>
            <p:cNvCxnSpPr/>
            <p:nvPr/>
          </p:nvCxnSpPr>
          <p:spPr>
            <a:xfrm>
              <a:off x="601252" y="3082335"/>
              <a:ext cx="6446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19">
              <a:extLst>
                <a:ext uri="{FF2B5EF4-FFF2-40B4-BE49-F238E27FC236}">
                  <a16:creationId xmlns="" xmlns:a16="http://schemas.microsoft.com/office/drawing/2014/main" id="{2BBEF6C8-BD2C-41BF-A741-7589447136CF}"/>
                </a:ext>
              </a:extLst>
            </p:cNvPr>
            <p:cNvGrpSpPr/>
            <p:nvPr/>
          </p:nvGrpSpPr>
          <p:grpSpPr>
            <a:xfrm>
              <a:off x="661450" y="3084925"/>
              <a:ext cx="5516955" cy="2083576"/>
              <a:chOff x="659866" y="3204096"/>
              <a:chExt cx="6120416" cy="2340696"/>
            </a:xfrm>
          </p:grpSpPr>
          <p:sp>
            <p:nvSpPr>
              <p:cNvPr id="271" name="矩形 268">
                <a:extLst>
                  <a:ext uri="{FF2B5EF4-FFF2-40B4-BE49-F238E27FC236}">
                    <a16:creationId xmlns="" xmlns:a16="http://schemas.microsoft.com/office/drawing/2014/main" id="{2BF58980-F1F3-4CF7-8C57-F5E32DE26C07}"/>
                  </a:ext>
                </a:extLst>
              </p:cNvPr>
              <p:cNvSpPr/>
              <p:nvPr/>
            </p:nvSpPr>
            <p:spPr>
              <a:xfrm>
                <a:off x="659866" y="3204096"/>
                <a:ext cx="6120416" cy="226799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2" name="直接连接符 269">
                <a:extLst>
                  <a:ext uri="{FF2B5EF4-FFF2-40B4-BE49-F238E27FC236}">
                    <a16:creationId xmlns="" xmlns:a16="http://schemas.microsoft.com/office/drawing/2014/main" id="{6A47EDD3-C055-4787-BB91-BD245EE50D80}"/>
                  </a:ext>
                </a:extLst>
              </p:cNvPr>
              <p:cNvCxnSpPr/>
              <p:nvPr/>
            </p:nvCxnSpPr>
            <p:spPr>
              <a:xfrm>
                <a:off x="1006241" y="5472496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直接连接符 270">
                <a:extLst>
                  <a:ext uri="{FF2B5EF4-FFF2-40B4-BE49-F238E27FC236}">
                    <a16:creationId xmlns="" xmlns:a16="http://schemas.microsoft.com/office/drawing/2014/main" id="{40F5A787-261F-438B-BBFA-8E08CE072DEF}"/>
                  </a:ext>
                </a:extLst>
              </p:cNvPr>
              <p:cNvCxnSpPr/>
              <p:nvPr/>
            </p:nvCxnSpPr>
            <p:spPr>
              <a:xfrm>
                <a:off x="1247767" y="5472792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直接连接符 271">
                <a:extLst>
                  <a:ext uri="{FF2B5EF4-FFF2-40B4-BE49-F238E27FC236}">
                    <a16:creationId xmlns="" xmlns:a16="http://schemas.microsoft.com/office/drawing/2014/main" id="{2625A4DA-864C-4422-BD5F-CF81D1FE8847}"/>
                  </a:ext>
                </a:extLst>
              </p:cNvPr>
              <p:cNvCxnSpPr/>
              <p:nvPr/>
            </p:nvCxnSpPr>
            <p:spPr>
              <a:xfrm>
                <a:off x="5394647" y="546922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直接连接符 272">
                <a:extLst>
                  <a:ext uri="{FF2B5EF4-FFF2-40B4-BE49-F238E27FC236}">
                    <a16:creationId xmlns="" xmlns:a16="http://schemas.microsoft.com/office/drawing/2014/main" id="{FDDFFC6D-4ED5-437A-B938-6093A497BB07}"/>
                  </a:ext>
                </a:extLst>
              </p:cNvPr>
              <p:cNvCxnSpPr/>
              <p:nvPr/>
            </p:nvCxnSpPr>
            <p:spPr>
              <a:xfrm>
                <a:off x="5640551" y="5470854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直接连接符 273">
                <a:extLst>
                  <a:ext uri="{FF2B5EF4-FFF2-40B4-BE49-F238E27FC236}">
                    <a16:creationId xmlns="" xmlns:a16="http://schemas.microsoft.com/office/drawing/2014/main" id="{FA89D7FA-0886-4637-AE38-1D9EA8EE4D49}"/>
                  </a:ext>
                </a:extLst>
              </p:cNvPr>
              <p:cNvCxnSpPr/>
              <p:nvPr/>
            </p:nvCxnSpPr>
            <p:spPr>
              <a:xfrm>
                <a:off x="5886455" y="547220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直接连接符 274">
                <a:extLst>
                  <a:ext uri="{FF2B5EF4-FFF2-40B4-BE49-F238E27FC236}">
                    <a16:creationId xmlns="" xmlns:a16="http://schemas.microsoft.com/office/drawing/2014/main" id="{642D0D75-FD6D-4DDC-8B3E-62CCEBCCC2F8}"/>
                  </a:ext>
                </a:extLst>
              </p:cNvPr>
              <p:cNvCxnSpPr/>
              <p:nvPr/>
            </p:nvCxnSpPr>
            <p:spPr>
              <a:xfrm>
                <a:off x="6127045" y="5470854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直接连接符 275">
                <a:extLst>
                  <a:ext uri="{FF2B5EF4-FFF2-40B4-BE49-F238E27FC236}">
                    <a16:creationId xmlns="" xmlns:a16="http://schemas.microsoft.com/office/drawing/2014/main" id="{EF130FD7-5FDD-4875-ADC1-788F38C3FB68}"/>
                  </a:ext>
                </a:extLst>
              </p:cNvPr>
              <p:cNvCxnSpPr/>
              <p:nvPr/>
            </p:nvCxnSpPr>
            <p:spPr>
              <a:xfrm>
                <a:off x="6372949" y="5470558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直接连接符 276">
                <a:extLst>
                  <a:ext uri="{FF2B5EF4-FFF2-40B4-BE49-F238E27FC236}">
                    <a16:creationId xmlns="" xmlns:a16="http://schemas.microsoft.com/office/drawing/2014/main" id="{8D987019-3592-465E-B8D8-C6043CEDAFCF}"/>
                  </a:ext>
                </a:extLst>
              </p:cNvPr>
              <p:cNvCxnSpPr/>
              <p:nvPr/>
            </p:nvCxnSpPr>
            <p:spPr>
              <a:xfrm>
                <a:off x="6619149" y="5471834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直接连接符 277">
                <a:extLst>
                  <a:ext uri="{FF2B5EF4-FFF2-40B4-BE49-F238E27FC236}">
                    <a16:creationId xmlns="" xmlns:a16="http://schemas.microsoft.com/office/drawing/2014/main" id="{9D8F6E30-3FE1-415E-A482-67F0F185C1AA}"/>
                  </a:ext>
                </a:extLst>
              </p:cNvPr>
              <p:cNvCxnSpPr/>
              <p:nvPr/>
            </p:nvCxnSpPr>
            <p:spPr>
              <a:xfrm>
                <a:off x="3930287" y="547220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直接连接符 278">
                <a:extLst>
                  <a:ext uri="{FF2B5EF4-FFF2-40B4-BE49-F238E27FC236}">
                    <a16:creationId xmlns="" xmlns:a16="http://schemas.microsoft.com/office/drawing/2014/main" id="{7DAE340D-1F99-4BF6-8839-65043356172A}"/>
                  </a:ext>
                </a:extLst>
              </p:cNvPr>
              <p:cNvCxnSpPr/>
              <p:nvPr/>
            </p:nvCxnSpPr>
            <p:spPr>
              <a:xfrm>
                <a:off x="4176191" y="5470202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直接连接符 279">
                <a:extLst>
                  <a:ext uri="{FF2B5EF4-FFF2-40B4-BE49-F238E27FC236}">
                    <a16:creationId xmlns="" xmlns:a16="http://schemas.microsoft.com/office/drawing/2014/main" id="{98408501-56E5-4541-84DD-0D9A6C85D489}"/>
                  </a:ext>
                </a:extLst>
              </p:cNvPr>
              <p:cNvCxnSpPr/>
              <p:nvPr/>
            </p:nvCxnSpPr>
            <p:spPr>
              <a:xfrm>
                <a:off x="4422095" y="5466528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直接连接符 280">
                <a:extLst>
                  <a:ext uri="{FF2B5EF4-FFF2-40B4-BE49-F238E27FC236}">
                    <a16:creationId xmlns="" xmlns:a16="http://schemas.microsoft.com/office/drawing/2014/main" id="{A8362CDA-887F-46B3-8A29-721F8482E2B2}"/>
                  </a:ext>
                </a:extLst>
              </p:cNvPr>
              <p:cNvCxnSpPr/>
              <p:nvPr/>
            </p:nvCxnSpPr>
            <p:spPr>
              <a:xfrm>
                <a:off x="4662685" y="547115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直接连接符 281">
                <a:extLst>
                  <a:ext uri="{FF2B5EF4-FFF2-40B4-BE49-F238E27FC236}">
                    <a16:creationId xmlns="" xmlns:a16="http://schemas.microsoft.com/office/drawing/2014/main" id="{BDDF109D-4B56-46F8-81C5-6B94864AC4CD}"/>
                  </a:ext>
                </a:extLst>
              </p:cNvPr>
              <p:cNvCxnSpPr/>
              <p:nvPr/>
            </p:nvCxnSpPr>
            <p:spPr>
              <a:xfrm>
                <a:off x="4908589" y="547115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直接连接符 282">
                <a:extLst>
                  <a:ext uri="{FF2B5EF4-FFF2-40B4-BE49-F238E27FC236}">
                    <a16:creationId xmlns="" xmlns:a16="http://schemas.microsoft.com/office/drawing/2014/main" id="{90024030-9A75-4AAE-974C-6B0BB8A9DF68}"/>
                  </a:ext>
                </a:extLst>
              </p:cNvPr>
              <p:cNvCxnSpPr/>
              <p:nvPr/>
            </p:nvCxnSpPr>
            <p:spPr>
              <a:xfrm>
                <a:off x="5149179" y="5472792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直接连接符 283">
                <a:extLst>
                  <a:ext uri="{FF2B5EF4-FFF2-40B4-BE49-F238E27FC236}">
                    <a16:creationId xmlns="" xmlns:a16="http://schemas.microsoft.com/office/drawing/2014/main" id="{49169E1B-9D2B-47C5-A7C6-064C136A76B6}"/>
                  </a:ext>
                </a:extLst>
              </p:cNvPr>
              <p:cNvCxnSpPr/>
              <p:nvPr/>
            </p:nvCxnSpPr>
            <p:spPr>
              <a:xfrm>
                <a:off x="2712127" y="5470854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直接连接符 284">
                <a:extLst>
                  <a:ext uri="{FF2B5EF4-FFF2-40B4-BE49-F238E27FC236}">
                    <a16:creationId xmlns="" xmlns:a16="http://schemas.microsoft.com/office/drawing/2014/main" id="{76975E70-3AC0-4E83-B4E3-416986C63FFB}"/>
                  </a:ext>
                </a:extLst>
              </p:cNvPr>
              <p:cNvCxnSpPr/>
              <p:nvPr/>
            </p:nvCxnSpPr>
            <p:spPr>
              <a:xfrm>
                <a:off x="2958031" y="5470854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 285">
                <a:extLst>
                  <a:ext uri="{FF2B5EF4-FFF2-40B4-BE49-F238E27FC236}">
                    <a16:creationId xmlns="" xmlns:a16="http://schemas.microsoft.com/office/drawing/2014/main" id="{1E48D4D0-7F03-4989-BF44-3970C8CD17E1}"/>
                  </a:ext>
                </a:extLst>
              </p:cNvPr>
              <p:cNvCxnSpPr/>
              <p:nvPr/>
            </p:nvCxnSpPr>
            <p:spPr>
              <a:xfrm>
                <a:off x="3198621" y="547279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直接连接符 286">
                <a:extLst>
                  <a:ext uri="{FF2B5EF4-FFF2-40B4-BE49-F238E27FC236}">
                    <a16:creationId xmlns="" xmlns:a16="http://schemas.microsoft.com/office/drawing/2014/main" id="{1D65365B-FA47-456A-8718-ED5A456E702E}"/>
                  </a:ext>
                </a:extLst>
              </p:cNvPr>
              <p:cNvCxnSpPr/>
              <p:nvPr/>
            </p:nvCxnSpPr>
            <p:spPr>
              <a:xfrm>
                <a:off x="3444525" y="5472496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 287">
                <a:extLst>
                  <a:ext uri="{FF2B5EF4-FFF2-40B4-BE49-F238E27FC236}">
                    <a16:creationId xmlns="" xmlns:a16="http://schemas.microsoft.com/office/drawing/2014/main" id="{7DC0DD72-958A-4A37-ADFE-A74F6C483EEA}"/>
                  </a:ext>
                </a:extLst>
              </p:cNvPr>
              <p:cNvCxnSpPr/>
              <p:nvPr/>
            </p:nvCxnSpPr>
            <p:spPr>
              <a:xfrm>
                <a:off x="3690429" y="5472788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88">
                <a:extLst>
                  <a:ext uri="{FF2B5EF4-FFF2-40B4-BE49-F238E27FC236}">
                    <a16:creationId xmlns="" xmlns:a16="http://schemas.microsoft.com/office/drawing/2014/main" id="{5BB2DB07-723E-47AE-AB50-345FE22F492D}"/>
                  </a:ext>
                </a:extLst>
              </p:cNvPr>
              <p:cNvCxnSpPr/>
              <p:nvPr/>
            </p:nvCxnSpPr>
            <p:spPr>
              <a:xfrm>
                <a:off x="1490173" y="5472496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89">
                <a:extLst>
                  <a:ext uri="{FF2B5EF4-FFF2-40B4-BE49-F238E27FC236}">
                    <a16:creationId xmlns="" xmlns:a16="http://schemas.microsoft.com/office/drawing/2014/main" id="{174E664D-304A-496D-8603-5F8CBE688F4E}"/>
                  </a:ext>
                </a:extLst>
              </p:cNvPr>
              <p:cNvCxnSpPr/>
              <p:nvPr/>
            </p:nvCxnSpPr>
            <p:spPr>
              <a:xfrm>
                <a:off x="1740167" y="5472496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 290">
                <a:extLst>
                  <a:ext uri="{FF2B5EF4-FFF2-40B4-BE49-F238E27FC236}">
                    <a16:creationId xmlns="" xmlns:a16="http://schemas.microsoft.com/office/drawing/2014/main" id="{12193292-6652-46B2-BDEC-80A6633DD990}"/>
                  </a:ext>
                </a:extLst>
              </p:cNvPr>
              <p:cNvCxnSpPr/>
              <p:nvPr/>
            </p:nvCxnSpPr>
            <p:spPr>
              <a:xfrm>
                <a:off x="1980461" y="5472496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1">
                <a:extLst>
                  <a:ext uri="{FF2B5EF4-FFF2-40B4-BE49-F238E27FC236}">
                    <a16:creationId xmlns="" xmlns:a16="http://schemas.microsoft.com/office/drawing/2014/main" id="{AAD00493-8071-4AA6-94DF-B75C013A7FE9}"/>
                  </a:ext>
                </a:extLst>
              </p:cNvPr>
              <p:cNvCxnSpPr/>
              <p:nvPr/>
            </p:nvCxnSpPr>
            <p:spPr>
              <a:xfrm>
                <a:off x="2225999" y="5472504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 292">
                <a:extLst>
                  <a:ext uri="{FF2B5EF4-FFF2-40B4-BE49-F238E27FC236}">
                    <a16:creationId xmlns="" xmlns:a16="http://schemas.microsoft.com/office/drawing/2014/main" id="{616BF74E-BEA0-4836-A4BB-84D4F99D497E}"/>
                  </a:ext>
                </a:extLst>
              </p:cNvPr>
              <p:cNvCxnSpPr/>
              <p:nvPr/>
            </p:nvCxnSpPr>
            <p:spPr>
              <a:xfrm>
                <a:off x="2465927" y="5472200"/>
                <a:ext cx="0" cy="7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接连接符 20">
              <a:extLst>
                <a:ext uri="{FF2B5EF4-FFF2-40B4-BE49-F238E27FC236}">
                  <a16:creationId xmlns="" xmlns:a16="http://schemas.microsoft.com/office/drawing/2014/main" id="{5683AFB2-0E74-406E-85EE-A314E95E97FE}"/>
                </a:ext>
              </a:extLst>
            </p:cNvPr>
            <p:cNvCxnSpPr/>
            <p:nvPr/>
          </p:nvCxnSpPr>
          <p:spPr>
            <a:xfrm>
              <a:off x="592698" y="3596916"/>
              <a:ext cx="6446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1">
              <a:extLst>
                <a:ext uri="{FF2B5EF4-FFF2-40B4-BE49-F238E27FC236}">
                  <a16:creationId xmlns="" xmlns:a16="http://schemas.microsoft.com/office/drawing/2014/main" id="{C2090717-4871-435A-B3BC-05F784CA9A50}"/>
                </a:ext>
              </a:extLst>
            </p:cNvPr>
            <p:cNvSpPr txBox="1"/>
            <p:nvPr/>
          </p:nvSpPr>
          <p:spPr>
            <a:xfrm>
              <a:off x="887426" y="4186875"/>
              <a:ext cx="180000" cy="54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25" name="直接连接符 22">
              <a:extLst>
                <a:ext uri="{FF2B5EF4-FFF2-40B4-BE49-F238E27FC236}">
                  <a16:creationId xmlns="" xmlns:a16="http://schemas.microsoft.com/office/drawing/2014/main" id="{4384F2DF-B155-4706-B12E-1177A8E0E920}"/>
                </a:ext>
              </a:extLst>
            </p:cNvPr>
            <p:cNvCxnSpPr/>
            <p:nvPr/>
          </p:nvCxnSpPr>
          <p:spPr>
            <a:xfrm>
              <a:off x="890496" y="437326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3">
              <a:extLst>
                <a:ext uri="{FF2B5EF4-FFF2-40B4-BE49-F238E27FC236}">
                  <a16:creationId xmlns="" xmlns:a16="http://schemas.microsoft.com/office/drawing/2014/main" id="{B9475940-ACC6-4077-9F7C-4D464DE8F0C0}"/>
                </a:ext>
              </a:extLst>
            </p:cNvPr>
            <p:cNvSpPr txBox="1"/>
            <p:nvPr/>
          </p:nvSpPr>
          <p:spPr>
            <a:xfrm>
              <a:off x="1104580" y="4194468"/>
              <a:ext cx="180000" cy="54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27" name="直接连接符 24">
              <a:extLst>
                <a:ext uri="{FF2B5EF4-FFF2-40B4-BE49-F238E27FC236}">
                  <a16:creationId xmlns="" xmlns:a16="http://schemas.microsoft.com/office/drawing/2014/main" id="{DBDE65A0-F39F-4D51-A8B7-7384C430D917}"/>
                </a:ext>
              </a:extLst>
            </p:cNvPr>
            <p:cNvCxnSpPr/>
            <p:nvPr/>
          </p:nvCxnSpPr>
          <p:spPr>
            <a:xfrm>
              <a:off x="1107650" y="4376095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文本框 25">
              <a:extLst>
                <a:ext uri="{FF2B5EF4-FFF2-40B4-BE49-F238E27FC236}">
                  <a16:creationId xmlns="" xmlns:a16="http://schemas.microsoft.com/office/drawing/2014/main" id="{9A1C3091-F49D-4D69-B4C3-4E38C3CB215C}"/>
                </a:ext>
              </a:extLst>
            </p:cNvPr>
            <p:cNvSpPr txBox="1"/>
            <p:nvPr/>
          </p:nvSpPr>
          <p:spPr>
            <a:xfrm>
              <a:off x="1326497" y="4198423"/>
              <a:ext cx="180000" cy="5652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29" name="直接连接符 26">
              <a:extLst>
                <a:ext uri="{FF2B5EF4-FFF2-40B4-BE49-F238E27FC236}">
                  <a16:creationId xmlns="" xmlns:a16="http://schemas.microsoft.com/office/drawing/2014/main" id="{8BCD304E-4447-46BE-A331-2D3CEC9D8339}"/>
                </a:ext>
              </a:extLst>
            </p:cNvPr>
            <p:cNvCxnSpPr/>
            <p:nvPr/>
          </p:nvCxnSpPr>
          <p:spPr>
            <a:xfrm>
              <a:off x="1329567" y="439433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文本框 27">
              <a:extLst>
                <a:ext uri="{FF2B5EF4-FFF2-40B4-BE49-F238E27FC236}">
                  <a16:creationId xmlns="" xmlns:a16="http://schemas.microsoft.com/office/drawing/2014/main" id="{C23F1B4A-4C4B-4AF9-9CE7-BD3FCEC60C2C}"/>
                </a:ext>
              </a:extLst>
            </p:cNvPr>
            <p:cNvSpPr txBox="1"/>
            <p:nvPr/>
          </p:nvSpPr>
          <p:spPr>
            <a:xfrm>
              <a:off x="1540560" y="4204848"/>
              <a:ext cx="18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31" name="直接连接符 28">
              <a:extLst>
                <a:ext uri="{FF2B5EF4-FFF2-40B4-BE49-F238E27FC236}">
                  <a16:creationId xmlns="" xmlns:a16="http://schemas.microsoft.com/office/drawing/2014/main" id="{F177E487-F780-42F2-99F5-0490958E6B14}"/>
                </a:ext>
              </a:extLst>
            </p:cNvPr>
            <p:cNvCxnSpPr/>
            <p:nvPr/>
          </p:nvCxnSpPr>
          <p:spPr>
            <a:xfrm>
              <a:off x="1543630" y="4406871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文本框 29">
              <a:extLst>
                <a:ext uri="{FF2B5EF4-FFF2-40B4-BE49-F238E27FC236}">
                  <a16:creationId xmlns="" xmlns:a16="http://schemas.microsoft.com/office/drawing/2014/main" id="{E00CAD5A-0D47-46F6-8199-E6574B8D14E4}"/>
                </a:ext>
              </a:extLst>
            </p:cNvPr>
            <p:cNvSpPr txBox="1"/>
            <p:nvPr/>
          </p:nvSpPr>
          <p:spPr>
            <a:xfrm>
              <a:off x="1762125" y="4203967"/>
              <a:ext cx="18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33" name="直接连接符 30">
              <a:extLst>
                <a:ext uri="{FF2B5EF4-FFF2-40B4-BE49-F238E27FC236}">
                  <a16:creationId xmlns="" xmlns:a16="http://schemas.microsoft.com/office/drawing/2014/main" id="{CEE50956-C931-4796-A892-D01AD57C6280}"/>
                </a:ext>
              </a:extLst>
            </p:cNvPr>
            <p:cNvCxnSpPr/>
            <p:nvPr/>
          </p:nvCxnSpPr>
          <p:spPr>
            <a:xfrm>
              <a:off x="1765195" y="4394324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文本框 31">
              <a:extLst>
                <a:ext uri="{FF2B5EF4-FFF2-40B4-BE49-F238E27FC236}">
                  <a16:creationId xmlns="" xmlns:a16="http://schemas.microsoft.com/office/drawing/2014/main" id="{01DCF635-258A-4AAC-9268-9E09F317925B}"/>
                </a:ext>
              </a:extLst>
            </p:cNvPr>
            <p:cNvSpPr txBox="1"/>
            <p:nvPr/>
          </p:nvSpPr>
          <p:spPr>
            <a:xfrm>
              <a:off x="1983927" y="4201231"/>
              <a:ext cx="180000" cy="54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35" name="直接连接符 32">
              <a:extLst>
                <a:ext uri="{FF2B5EF4-FFF2-40B4-BE49-F238E27FC236}">
                  <a16:creationId xmlns="" xmlns:a16="http://schemas.microsoft.com/office/drawing/2014/main" id="{8B29F7FC-C3A2-476C-B6E6-4CA2EAA70FD9}"/>
                </a:ext>
              </a:extLst>
            </p:cNvPr>
            <p:cNvCxnSpPr/>
            <p:nvPr/>
          </p:nvCxnSpPr>
          <p:spPr>
            <a:xfrm>
              <a:off x="1986997" y="4392622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文本框 33">
              <a:extLst>
                <a:ext uri="{FF2B5EF4-FFF2-40B4-BE49-F238E27FC236}">
                  <a16:creationId xmlns="" xmlns:a16="http://schemas.microsoft.com/office/drawing/2014/main" id="{BDC02B50-0689-4F6F-8D10-FA75DC5AA0C8}"/>
                </a:ext>
              </a:extLst>
            </p:cNvPr>
            <p:cNvSpPr txBox="1"/>
            <p:nvPr/>
          </p:nvSpPr>
          <p:spPr>
            <a:xfrm>
              <a:off x="2201877" y="4190649"/>
              <a:ext cx="180000" cy="558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37" name="直接连接符 34">
              <a:extLst>
                <a:ext uri="{FF2B5EF4-FFF2-40B4-BE49-F238E27FC236}">
                  <a16:creationId xmlns="" xmlns:a16="http://schemas.microsoft.com/office/drawing/2014/main" id="{4FA03D17-B176-4DAC-BD59-EB45B96EE5A3}"/>
                </a:ext>
              </a:extLst>
            </p:cNvPr>
            <p:cNvCxnSpPr/>
            <p:nvPr/>
          </p:nvCxnSpPr>
          <p:spPr>
            <a:xfrm>
              <a:off x="2204947" y="4393913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文本框 35">
              <a:extLst>
                <a:ext uri="{FF2B5EF4-FFF2-40B4-BE49-F238E27FC236}">
                  <a16:creationId xmlns="" xmlns:a16="http://schemas.microsoft.com/office/drawing/2014/main" id="{A55712A8-8E82-4C4F-91FF-54468D2D4DF0}"/>
                </a:ext>
              </a:extLst>
            </p:cNvPr>
            <p:cNvSpPr txBox="1"/>
            <p:nvPr/>
          </p:nvSpPr>
          <p:spPr>
            <a:xfrm>
              <a:off x="2423442" y="4177875"/>
              <a:ext cx="180000" cy="558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39" name="直接连接符 36">
              <a:extLst>
                <a:ext uri="{FF2B5EF4-FFF2-40B4-BE49-F238E27FC236}">
                  <a16:creationId xmlns="" xmlns:a16="http://schemas.microsoft.com/office/drawing/2014/main" id="{DE408B8E-894C-49DB-8961-D13338CF76AB}"/>
                </a:ext>
              </a:extLst>
            </p:cNvPr>
            <p:cNvCxnSpPr/>
            <p:nvPr/>
          </p:nvCxnSpPr>
          <p:spPr>
            <a:xfrm>
              <a:off x="2426512" y="4381139"/>
              <a:ext cx="18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文本框 37">
              <a:extLst>
                <a:ext uri="{FF2B5EF4-FFF2-40B4-BE49-F238E27FC236}">
                  <a16:creationId xmlns="" xmlns:a16="http://schemas.microsoft.com/office/drawing/2014/main" id="{2C347D9A-F9CC-4261-A7F4-2C91383462E4}"/>
                </a:ext>
              </a:extLst>
            </p:cNvPr>
            <p:cNvSpPr txBox="1"/>
            <p:nvPr/>
          </p:nvSpPr>
          <p:spPr>
            <a:xfrm>
              <a:off x="2640448" y="4186549"/>
              <a:ext cx="180000" cy="558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41" name="直接连接符 38">
              <a:extLst>
                <a:ext uri="{FF2B5EF4-FFF2-40B4-BE49-F238E27FC236}">
                  <a16:creationId xmlns="" xmlns:a16="http://schemas.microsoft.com/office/drawing/2014/main" id="{99248C9B-F90B-4E14-971D-CA6E64499CA6}"/>
                </a:ext>
              </a:extLst>
            </p:cNvPr>
            <p:cNvCxnSpPr/>
            <p:nvPr/>
          </p:nvCxnSpPr>
          <p:spPr>
            <a:xfrm>
              <a:off x="2643518" y="4389813"/>
              <a:ext cx="180000" cy="0"/>
            </a:xfrm>
            <a:prstGeom prst="line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文本框 39">
              <a:extLst>
                <a:ext uri="{FF2B5EF4-FFF2-40B4-BE49-F238E27FC236}">
                  <a16:creationId xmlns="" xmlns:a16="http://schemas.microsoft.com/office/drawing/2014/main" id="{C88C2B8B-EF9B-4ED4-B0A4-18BD49924E68}"/>
                </a:ext>
              </a:extLst>
            </p:cNvPr>
            <p:cNvSpPr txBox="1"/>
            <p:nvPr/>
          </p:nvSpPr>
          <p:spPr>
            <a:xfrm>
              <a:off x="2861578" y="4178694"/>
              <a:ext cx="180000" cy="5436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43" name="直接连接符 40">
              <a:extLst>
                <a:ext uri="{FF2B5EF4-FFF2-40B4-BE49-F238E27FC236}">
                  <a16:creationId xmlns="" xmlns:a16="http://schemas.microsoft.com/office/drawing/2014/main" id="{57F3F7F0-CF6B-47D2-85F8-AB3F0F7684D5}"/>
                </a:ext>
              </a:extLst>
            </p:cNvPr>
            <p:cNvCxnSpPr/>
            <p:nvPr/>
          </p:nvCxnSpPr>
          <p:spPr>
            <a:xfrm>
              <a:off x="2864648" y="4382029"/>
              <a:ext cx="180000" cy="0"/>
            </a:xfrm>
            <a:prstGeom prst="line">
              <a:avLst/>
            </a:prstGeom>
            <a:solidFill>
              <a:schemeClr val="accent2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4" name="文本框 41">
              <a:extLst>
                <a:ext uri="{FF2B5EF4-FFF2-40B4-BE49-F238E27FC236}">
                  <a16:creationId xmlns="" xmlns:a16="http://schemas.microsoft.com/office/drawing/2014/main" id="{5CC5E8F0-D8D9-4B03-B831-8DDA0ECABBFB}"/>
                </a:ext>
              </a:extLst>
            </p:cNvPr>
            <p:cNvSpPr txBox="1"/>
            <p:nvPr/>
          </p:nvSpPr>
          <p:spPr>
            <a:xfrm>
              <a:off x="3076576" y="4183079"/>
              <a:ext cx="180000" cy="5364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45" name="直接连接符 42">
              <a:extLst>
                <a:ext uri="{FF2B5EF4-FFF2-40B4-BE49-F238E27FC236}">
                  <a16:creationId xmlns="" xmlns:a16="http://schemas.microsoft.com/office/drawing/2014/main" id="{02E59BFF-7B92-4605-9EB0-2ECBE8B6931F}"/>
                </a:ext>
              </a:extLst>
            </p:cNvPr>
            <p:cNvCxnSpPr/>
            <p:nvPr/>
          </p:nvCxnSpPr>
          <p:spPr>
            <a:xfrm>
              <a:off x="3079646" y="4373089"/>
              <a:ext cx="180000" cy="0"/>
            </a:xfrm>
            <a:prstGeom prst="line">
              <a:avLst/>
            </a:prstGeom>
            <a:solidFill>
              <a:schemeClr val="accent2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6" name="文本框 43">
              <a:extLst>
                <a:ext uri="{FF2B5EF4-FFF2-40B4-BE49-F238E27FC236}">
                  <a16:creationId xmlns="" xmlns:a16="http://schemas.microsoft.com/office/drawing/2014/main" id="{0202FB17-EF08-49E5-9942-BDA05C05680C}"/>
                </a:ext>
              </a:extLst>
            </p:cNvPr>
            <p:cNvSpPr txBox="1"/>
            <p:nvPr/>
          </p:nvSpPr>
          <p:spPr>
            <a:xfrm>
              <a:off x="3297975" y="4176617"/>
              <a:ext cx="180000" cy="5292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47" name="直接连接符 44">
              <a:extLst>
                <a:ext uri="{FF2B5EF4-FFF2-40B4-BE49-F238E27FC236}">
                  <a16:creationId xmlns="" xmlns:a16="http://schemas.microsoft.com/office/drawing/2014/main" id="{7F3EDACB-B95A-4519-BB47-8B40645D3E38}"/>
                </a:ext>
              </a:extLst>
            </p:cNvPr>
            <p:cNvCxnSpPr/>
            <p:nvPr/>
          </p:nvCxnSpPr>
          <p:spPr>
            <a:xfrm>
              <a:off x="3301045" y="4374709"/>
              <a:ext cx="180000" cy="0"/>
            </a:xfrm>
            <a:prstGeom prst="line">
              <a:avLst/>
            </a:prstGeom>
            <a:solidFill>
              <a:schemeClr val="accent2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8" name="文本框 45">
              <a:extLst>
                <a:ext uri="{FF2B5EF4-FFF2-40B4-BE49-F238E27FC236}">
                  <a16:creationId xmlns="" xmlns:a16="http://schemas.microsoft.com/office/drawing/2014/main" id="{FE2E9AB2-DD98-4992-A0E0-E35C7167CAAF}"/>
                </a:ext>
              </a:extLst>
            </p:cNvPr>
            <p:cNvSpPr txBox="1"/>
            <p:nvPr/>
          </p:nvSpPr>
          <p:spPr>
            <a:xfrm>
              <a:off x="3519374" y="4191488"/>
              <a:ext cx="180000" cy="5508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49" name="直接连接符 46">
              <a:extLst>
                <a:ext uri="{FF2B5EF4-FFF2-40B4-BE49-F238E27FC236}">
                  <a16:creationId xmlns="" xmlns:a16="http://schemas.microsoft.com/office/drawing/2014/main" id="{D499ECE7-362D-4B5B-8490-B767B2124898}"/>
                </a:ext>
              </a:extLst>
            </p:cNvPr>
            <p:cNvCxnSpPr/>
            <p:nvPr/>
          </p:nvCxnSpPr>
          <p:spPr>
            <a:xfrm>
              <a:off x="3522444" y="4371302"/>
              <a:ext cx="180000" cy="0"/>
            </a:xfrm>
            <a:prstGeom prst="lin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0" name="文本框 47">
              <a:extLst>
                <a:ext uri="{FF2B5EF4-FFF2-40B4-BE49-F238E27FC236}">
                  <a16:creationId xmlns="" xmlns:a16="http://schemas.microsoft.com/office/drawing/2014/main" id="{1BF27FD0-B4D7-4C93-95FE-6473504C5792}"/>
                </a:ext>
              </a:extLst>
            </p:cNvPr>
            <p:cNvSpPr txBox="1"/>
            <p:nvPr/>
          </p:nvSpPr>
          <p:spPr>
            <a:xfrm>
              <a:off x="3735457" y="4178016"/>
              <a:ext cx="180000" cy="543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51" name="直接连接符 48">
              <a:extLst>
                <a:ext uri="{FF2B5EF4-FFF2-40B4-BE49-F238E27FC236}">
                  <a16:creationId xmlns="" xmlns:a16="http://schemas.microsoft.com/office/drawing/2014/main" id="{067258FF-8E40-4F76-B51C-175D1F570035}"/>
                </a:ext>
              </a:extLst>
            </p:cNvPr>
            <p:cNvCxnSpPr/>
            <p:nvPr/>
          </p:nvCxnSpPr>
          <p:spPr>
            <a:xfrm>
              <a:off x="3738527" y="4355410"/>
              <a:ext cx="180000" cy="0"/>
            </a:xfrm>
            <a:prstGeom prst="lin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文本框 49">
              <a:extLst>
                <a:ext uri="{FF2B5EF4-FFF2-40B4-BE49-F238E27FC236}">
                  <a16:creationId xmlns="" xmlns:a16="http://schemas.microsoft.com/office/drawing/2014/main" id="{E7E59576-753E-42B4-8C06-93644CC0ACA4}"/>
                </a:ext>
              </a:extLst>
            </p:cNvPr>
            <p:cNvSpPr txBox="1"/>
            <p:nvPr/>
          </p:nvSpPr>
          <p:spPr>
            <a:xfrm>
              <a:off x="3956581" y="4180966"/>
              <a:ext cx="180000" cy="543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53" name="直接连接符 50">
              <a:extLst>
                <a:ext uri="{FF2B5EF4-FFF2-40B4-BE49-F238E27FC236}">
                  <a16:creationId xmlns="" xmlns:a16="http://schemas.microsoft.com/office/drawing/2014/main" id="{75F71B85-61D6-42D3-99D7-1FCBEDA8175F}"/>
                </a:ext>
              </a:extLst>
            </p:cNvPr>
            <p:cNvCxnSpPr/>
            <p:nvPr/>
          </p:nvCxnSpPr>
          <p:spPr>
            <a:xfrm>
              <a:off x="3959651" y="4358360"/>
              <a:ext cx="180000" cy="0"/>
            </a:xfrm>
            <a:prstGeom prst="lin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4" name="文本框 51">
              <a:extLst>
                <a:ext uri="{FF2B5EF4-FFF2-40B4-BE49-F238E27FC236}">
                  <a16:creationId xmlns="" xmlns:a16="http://schemas.microsoft.com/office/drawing/2014/main" id="{24D57B07-3152-4345-BF85-9E60B8D76C2F}"/>
                </a:ext>
              </a:extLst>
            </p:cNvPr>
            <p:cNvSpPr txBox="1"/>
            <p:nvPr/>
          </p:nvSpPr>
          <p:spPr>
            <a:xfrm>
              <a:off x="4180923" y="4201183"/>
              <a:ext cx="180000" cy="5436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55" name="直接连接符 52">
              <a:extLst>
                <a:ext uri="{FF2B5EF4-FFF2-40B4-BE49-F238E27FC236}">
                  <a16:creationId xmlns="" xmlns:a16="http://schemas.microsoft.com/office/drawing/2014/main" id="{A8E41FB2-E75D-421B-8EED-6CB8490F8632}"/>
                </a:ext>
              </a:extLst>
            </p:cNvPr>
            <p:cNvCxnSpPr/>
            <p:nvPr/>
          </p:nvCxnSpPr>
          <p:spPr>
            <a:xfrm>
              <a:off x="4183993" y="4394525"/>
              <a:ext cx="180000" cy="0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6" name="文本框 53">
              <a:extLst>
                <a:ext uri="{FF2B5EF4-FFF2-40B4-BE49-F238E27FC236}">
                  <a16:creationId xmlns="" xmlns:a16="http://schemas.microsoft.com/office/drawing/2014/main" id="{28DCE773-E2CD-4B9F-97BB-8D89D3BBE8B8}"/>
                </a:ext>
              </a:extLst>
            </p:cNvPr>
            <p:cNvSpPr txBox="1"/>
            <p:nvPr/>
          </p:nvSpPr>
          <p:spPr>
            <a:xfrm>
              <a:off x="4399333" y="4210399"/>
              <a:ext cx="180000" cy="5436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57" name="直接连接符 54">
              <a:extLst>
                <a:ext uri="{FF2B5EF4-FFF2-40B4-BE49-F238E27FC236}">
                  <a16:creationId xmlns="" xmlns:a16="http://schemas.microsoft.com/office/drawing/2014/main" id="{3E0F4CAA-A51E-4B4F-83D7-36624E042283}"/>
                </a:ext>
              </a:extLst>
            </p:cNvPr>
            <p:cNvCxnSpPr/>
            <p:nvPr/>
          </p:nvCxnSpPr>
          <p:spPr>
            <a:xfrm>
              <a:off x="4402403" y="4409057"/>
              <a:ext cx="180000" cy="0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8" name="文本框 55">
              <a:extLst>
                <a:ext uri="{FF2B5EF4-FFF2-40B4-BE49-F238E27FC236}">
                  <a16:creationId xmlns="" xmlns:a16="http://schemas.microsoft.com/office/drawing/2014/main" id="{3988E41C-D512-43B8-9D26-8FD2E72FF8CE}"/>
                </a:ext>
              </a:extLst>
            </p:cNvPr>
            <p:cNvSpPr txBox="1"/>
            <p:nvPr/>
          </p:nvSpPr>
          <p:spPr>
            <a:xfrm>
              <a:off x="4618130" y="4207780"/>
              <a:ext cx="180000" cy="5832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59" name="直接连接符 56">
              <a:extLst>
                <a:ext uri="{FF2B5EF4-FFF2-40B4-BE49-F238E27FC236}">
                  <a16:creationId xmlns="" xmlns:a16="http://schemas.microsoft.com/office/drawing/2014/main" id="{314490FE-EEAA-491E-A84C-F9C31BF91DB9}"/>
                </a:ext>
              </a:extLst>
            </p:cNvPr>
            <p:cNvCxnSpPr/>
            <p:nvPr/>
          </p:nvCxnSpPr>
          <p:spPr>
            <a:xfrm>
              <a:off x="4621200" y="4426226"/>
              <a:ext cx="180000" cy="0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0" name="文本框 57">
              <a:extLst>
                <a:ext uri="{FF2B5EF4-FFF2-40B4-BE49-F238E27FC236}">
                  <a16:creationId xmlns="" xmlns:a16="http://schemas.microsoft.com/office/drawing/2014/main" id="{1C88A1F4-73B0-43BA-B4EE-306FF5415324}"/>
                </a:ext>
              </a:extLst>
            </p:cNvPr>
            <p:cNvSpPr txBox="1"/>
            <p:nvPr/>
          </p:nvSpPr>
          <p:spPr>
            <a:xfrm>
              <a:off x="4838450" y="4189087"/>
              <a:ext cx="180000" cy="547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61" name="直接连接符 58">
              <a:extLst>
                <a:ext uri="{FF2B5EF4-FFF2-40B4-BE49-F238E27FC236}">
                  <a16:creationId xmlns="" xmlns:a16="http://schemas.microsoft.com/office/drawing/2014/main" id="{59777646-6757-4B80-BBFA-E47BB25FB0B6}"/>
                </a:ext>
              </a:extLst>
            </p:cNvPr>
            <p:cNvCxnSpPr/>
            <p:nvPr/>
          </p:nvCxnSpPr>
          <p:spPr>
            <a:xfrm>
              <a:off x="4841520" y="4372785"/>
              <a:ext cx="180000" cy="0"/>
            </a:xfrm>
            <a:prstGeom prst="line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2" name="文本框 59">
              <a:extLst>
                <a:ext uri="{FF2B5EF4-FFF2-40B4-BE49-F238E27FC236}">
                  <a16:creationId xmlns="" xmlns:a16="http://schemas.microsoft.com/office/drawing/2014/main" id="{5AD82B75-9BDC-4CA6-931D-FBFA053A63AD}"/>
                </a:ext>
              </a:extLst>
            </p:cNvPr>
            <p:cNvSpPr txBox="1"/>
            <p:nvPr/>
          </p:nvSpPr>
          <p:spPr>
            <a:xfrm>
              <a:off x="5059879" y="4192315"/>
              <a:ext cx="180000" cy="547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63" name="直接连接符 60">
              <a:extLst>
                <a:ext uri="{FF2B5EF4-FFF2-40B4-BE49-F238E27FC236}">
                  <a16:creationId xmlns="" xmlns:a16="http://schemas.microsoft.com/office/drawing/2014/main" id="{4AEE75B0-51B9-4C58-9DFE-A0E14354F578}"/>
                </a:ext>
              </a:extLst>
            </p:cNvPr>
            <p:cNvCxnSpPr/>
            <p:nvPr/>
          </p:nvCxnSpPr>
          <p:spPr>
            <a:xfrm>
              <a:off x="5062949" y="4386645"/>
              <a:ext cx="180000" cy="0"/>
            </a:xfrm>
            <a:prstGeom prst="line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文本框 61">
              <a:extLst>
                <a:ext uri="{FF2B5EF4-FFF2-40B4-BE49-F238E27FC236}">
                  <a16:creationId xmlns="" xmlns:a16="http://schemas.microsoft.com/office/drawing/2014/main" id="{6D49D851-EF43-4293-A620-46ADE59354DF}"/>
                </a:ext>
              </a:extLst>
            </p:cNvPr>
            <p:cNvSpPr txBox="1"/>
            <p:nvPr/>
          </p:nvSpPr>
          <p:spPr>
            <a:xfrm>
              <a:off x="5280441" y="4186172"/>
              <a:ext cx="180000" cy="5436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65" name="直接连接符 62">
              <a:extLst>
                <a:ext uri="{FF2B5EF4-FFF2-40B4-BE49-F238E27FC236}">
                  <a16:creationId xmlns="" xmlns:a16="http://schemas.microsoft.com/office/drawing/2014/main" id="{4F3FB85D-371D-446A-A6C1-4785DCB9F93A}"/>
                </a:ext>
              </a:extLst>
            </p:cNvPr>
            <p:cNvCxnSpPr/>
            <p:nvPr/>
          </p:nvCxnSpPr>
          <p:spPr>
            <a:xfrm>
              <a:off x="5283511" y="4369870"/>
              <a:ext cx="180000" cy="0"/>
            </a:xfrm>
            <a:prstGeom prst="line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6" name="文本框 63">
              <a:extLst>
                <a:ext uri="{FF2B5EF4-FFF2-40B4-BE49-F238E27FC236}">
                  <a16:creationId xmlns="" xmlns:a16="http://schemas.microsoft.com/office/drawing/2014/main" id="{632283E1-7CFD-45EC-893D-48BD6206614D}"/>
                </a:ext>
              </a:extLst>
            </p:cNvPr>
            <p:cNvSpPr txBox="1"/>
            <p:nvPr/>
          </p:nvSpPr>
          <p:spPr>
            <a:xfrm>
              <a:off x="5498677" y="4190868"/>
              <a:ext cx="180000" cy="5472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cxnSp>
          <p:nvCxnSpPr>
            <p:cNvPr id="67" name="直接连接符 64">
              <a:extLst>
                <a:ext uri="{FF2B5EF4-FFF2-40B4-BE49-F238E27FC236}">
                  <a16:creationId xmlns="" xmlns:a16="http://schemas.microsoft.com/office/drawing/2014/main" id="{8AC1A07F-971C-4B61-92C8-74C8159C1003}"/>
                </a:ext>
              </a:extLst>
            </p:cNvPr>
            <p:cNvCxnSpPr/>
            <p:nvPr/>
          </p:nvCxnSpPr>
          <p:spPr>
            <a:xfrm>
              <a:off x="5501747" y="4363934"/>
              <a:ext cx="180000" cy="0"/>
            </a:xfrm>
            <a:prstGeom prst="line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68" name="组合 65">
              <a:extLst>
                <a:ext uri="{FF2B5EF4-FFF2-40B4-BE49-F238E27FC236}">
                  <a16:creationId xmlns="" xmlns:a16="http://schemas.microsoft.com/office/drawing/2014/main" id="{2CB3E64B-F6BE-4E99-9050-3D24D5D3CAFD}"/>
                </a:ext>
              </a:extLst>
            </p:cNvPr>
            <p:cNvGrpSpPr/>
            <p:nvPr/>
          </p:nvGrpSpPr>
          <p:grpSpPr>
            <a:xfrm>
              <a:off x="934064" y="4734270"/>
              <a:ext cx="74380" cy="293369"/>
              <a:chOff x="927879" y="4660183"/>
              <a:chExt cx="90000" cy="293369"/>
            </a:xfrm>
          </p:grpSpPr>
          <p:cxnSp>
            <p:nvCxnSpPr>
              <p:cNvPr id="269" name="直接连接符 266">
                <a:extLst>
                  <a:ext uri="{FF2B5EF4-FFF2-40B4-BE49-F238E27FC236}">
                    <a16:creationId xmlns="" xmlns:a16="http://schemas.microsoft.com/office/drawing/2014/main" id="{D13D95B2-6E64-4A46-85E8-1DDA84E34920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直接连接符 267">
                <a:extLst>
                  <a:ext uri="{FF2B5EF4-FFF2-40B4-BE49-F238E27FC236}">
                    <a16:creationId xmlns="" xmlns:a16="http://schemas.microsoft.com/office/drawing/2014/main" id="{A637B884-B02C-493E-B233-0ECE5B0E8D55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6">
              <a:extLst>
                <a:ext uri="{FF2B5EF4-FFF2-40B4-BE49-F238E27FC236}">
                  <a16:creationId xmlns="" xmlns:a16="http://schemas.microsoft.com/office/drawing/2014/main" id="{27C469C2-34A4-4E78-82BF-D9E0C0A7B0EB}"/>
                </a:ext>
              </a:extLst>
            </p:cNvPr>
            <p:cNvGrpSpPr/>
            <p:nvPr/>
          </p:nvGrpSpPr>
          <p:grpSpPr>
            <a:xfrm>
              <a:off x="1155330" y="4735892"/>
              <a:ext cx="74380" cy="293369"/>
              <a:chOff x="927879" y="4660183"/>
              <a:chExt cx="90000" cy="293369"/>
            </a:xfrm>
          </p:grpSpPr>
          <p:cxnSp>
            <p:nvCxnSpPr>
              <p:cNvPr id="267" name="直接连接符 264">
                <a:extLst>
                  <a:ext uri="{FF2B5EF4-FFF2-40B4-BE49-F238E27FC236}">
                    <a16:creationId xmlns="" xmlns:a16="http://schemas.microsoft.com/office/drawing/2014/main" id="{FED5BD80-1A6C-4493-AE88-91CC3FE9FBC6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直接连接符 265">
                <a:extLst>
                  <a:ext uri="{FF2B5EF4-FFF2-40B4-BE49-F238E27FC236}">
                    <a16:creationId xmlns="" xmlns:a16="http://schemas.microsoft.com/office/drawing/2014/main" id="{2D809C2A-E9F1-44A8-8915-7793EA6D9811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7">
              <a:extLst>
                <a:ext uri="{FF2B5EF4-FFF2-40B4-BE49-F238E27FC236}">
                  <a16:creationId xmlns="" xmlns:a16="http://schemas.microsoft.com/office/drawing/2014/main" id="{7E1D7EBA-36A4-4DAD-A364-23FB4702FE83}"/>
                </a:ext>
              </a:extLst>
            </p:cNvPr>
            <p:cNvGrpSpPr/>
            <p:nvPr/>
          </p:nvGrpSpPr>
          <p:grpSpPr>
            <a:xfrm>
              <a:off x="1376905" y="4765746"/>
              <a:ext cx="76993" cy="263515"/>
              <a:chOff x="927879" y="4660183"/>
              <a:chExt cx="90000" cy="293369"/>
            </a:xfrm>
          </p:grpSpPr>
          <p:cxnSp>
            <p:nvCxnSpPr>
              <p:cNvPr id="265" name="直接连接符 262">
                <a:extLst>
                  <a:ext uri="{FF2B5EF4-FFF2-40B4-BE49-F238E27FC236}">
                    <a16:creationId xmlns="" xmlns:a16="http://schemas.microsoft.com/office/drawing/2014/main" id="{CC2C7686-4E95-4DD4-B720-1A0F8F3E21D6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直接连接符 263">
                <a:extLst>
                  <a:ext uri="{FF2B5EF4-FFF2-40B4-BE49-F238E27FC236}">
                    <a16:creationId xmlns="" xmlns:a16="http://schemas.microsoft.com/office/drawing/2014/main" id="{5FB0B8BF-6936-4A8B-B201-9C3C08684EA2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组合 68">
              <a:extLst>
                <a:ext uri="{FF2B5EF4-FFF2-40B4-BE49-F238E27FC236}">
                  <a16:creationId xmlns="" xmlns:a16="http://schemas.microsoft.com/office/drawing/2014/main" id="{2BC4F4D7-4992-4A04-A0A5-2707D78F4548}"/>
                </a:ext>
              </a:extLst>
            </p:cNvPr>
            <p:cNvGrpSpPr/>
            <p:nvPr/>
          </p:nvGrpSpPr>
          <p:grpSpPr>
            <a:xfrm>
              <a:off x="1594076" y="4748122"/>
              <a:ext cx="76993" cy="277200"/>
              <a:chOff x="927879" y="4660183"/>
              <a:chExt cx="90000" cy="293369"/>
            </a:xfrm>
          </p:grpSpPr>
          <p:cxnSp>
            <p:nvCxnSpPr>
              <p:cNvPr id="263" name="直接连接符 260">
                <a:extLst>
                  <a:ext uri="{FF2B5EF4-FFF2-40B4-BE49-F238E27FC236}">
                    <a16:creationId xmlns="" xmlns:a16="http://schemas.microsoft.com/office/drawing/2014/main" id="{2573E227-B46C-4B37-935C-8D074D7DA62D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直接连接符 261">
                <a:extLst>
                  <a:ext uri="{FF2B5EF4-FFF2-40B4-BE49-F238E27FC236}">
                    <a16:creationId xmlns="" xmlns:a16="http://schemas.microsoft.com/office/drawing/2014/main" id="{D86D3D0C-9D36-4CD7-B8C6-FB99FDBBB9F9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组合 69">
              <a:extLst>
                <a:ext uri="{FF2B5EF4-FFF2-40B4-BE49-F238E27FC236}">
                  <a16:creationId xmlns="" xmlns:a16="http://schemas.microsoft.com/office/drawing/2014/main" id="{AFA1196E-0CF9-4838-9D19-25FFED905886}"/>
                </a:ext>
              </a:extLst>
            </p:cNvPr>
            <p:cNvGrpSpPr/>
            <p:nvPr/>
          </p:nvGrpSpPr>
          <p:grpSpPr>
            <a:xfrm>
              <a:off x="1815222" y="4752210"/>
              <a:ext cx="76993" cy="277200"/>
              <a:chOff x="927879" y="4660183"/>
              <a:chExt cx="90000" cy="293369"/>
            </a:xfrm>
          </p:grpSpPr>
          <p:cxnSp>
            <p:nvCxnSpPr>
              <p:cNvPr id="261" name="直接连接符 258">
                <a:extLst>
                  <a:ext uri="{FF2B5EF4-FFF2-40B4-BE49-F238E27FC236}">
                    <a16:creationId xmlns="" xmlns:a16="http://schemas.microsoft.com/office/drawing/2014/main" id="{013B730B-CAE2-46B2-A719-CD3F41BC3C63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直接连接符 259">
                <a:extLst>
                  <a:ext uri="{FF2B5EF4-FFF2-40B4-BE49-F238E27FC236}">
                    <a16:creationId xmlns="" xmlns:a16="http://schemas.microsoft.com/office/drawing/2014/main" id="{EF88D4A7-1643-4E0A-9682-D3FFDA74B62B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组合 70">
              <a:extLst>
                <a:ext uri="{FF2B5EF4-FFF2-40B4-BE49-F238E27FC236}">
                  <a16:creationId xmlns="" xmlns:a16="http://schemas.microsoft.com/office/drawing/2014/main" id="{39314EF6-8977-4B8A-BF8B-306936A15408}"/>
                </a:ext>
              </a:extLst>
            </p:cNvPr>
            <p:cNvGrpSpPr/>
            <p:nvPr/>
          </p:nvGrpSpPr>
          <p:grpSpPr>
            <a:xfrm>
              <a:off x="2037260" y="4745123"/>
              <a:ext cx="76993" cy="280800"/>
              <a:chOff x="927879" y="4660183"/>
              <a:chExt cx="90000" cy="293369"/>
            </a:xfrm>
          </p:grpSpPr>
          <p:cxnSp>
            <p:nvCxnSpPr>
              <p:cNvPr id="259" name="直接连接符 256">
                <a:extLst>
                  <a:ext uri="{FF2B5EF4-FFF2-40B4-BE49-F238E27FC236}">
                    <a16:creationId xmlns="" xmlns:a16="http://schemas.microsoft.com/office/drawing/2014/main" id="{7AE61740-1899-4E93-8B1D-5E056C021D30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直接连接符 257">
                <a:extLst>
                  <a:ext uri="{FF2B5EF4-FFF2-40B4-BE49-F238E27FC236}">
                    <a16:creationId xmlns="" xmlns:a16="http://schemas.microsoft.com/office/drawing/2014/main" id="{B7374547-9671-4E78-B197-0DA8A0C7D351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组合 71">
              <a:extLst>
                <a:ext uri="{FF2B5EF4-FFF2-40B4-BE49-F238E27FC236}">
                  <a16:creationId xmlns="" xmlns:a16="http://schemas.microsoft.com/office/drawing/2014/main" id="{C8DDAFD1-A32A-4961-AC9E-2F187C982E2A}"/>
                </a:ext>
              </a:extLst>
            </p:cNvPr>
            <p:cNvGrpSpPr/>
            <p:nvPr/>
          </p:nvGrpSpPr>
          <p:grpSpPr>
            <a:xfrm>
              <a:off x="2254629" y="4748029"/>
              <a:ext cx="76993" cy="280800"/>
              <a:chOff x="927879" y="4660183"/>
              <a:chExt cx="90000" cy="293369"/>
            </a:xfrm>
          </p:grpSpPr>
          <p:cxnSp>
            <p:nvCxnSpPr>
              <p:cNvPr id="257" name="直接连接符 254">
                <a:extLst>
                  <a:ext uri="{FF2B5EF4-FFF2-40B4-BE49-F238E27FC236}">
                    <a16:creationId xmlns="" xmlns:a16="http://schemas.microsoft.com/office/drawing/2014/main" id="{6EA733A6-50BB-42C7-8555-A58AEBEA65C5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直接连接符 255">
                <a:extLst>
                  <a:ext uri="{FF2B5EF4-FFF2-40B4-BE49-F238E27FC236}">
                    <a16:creationId xmlns="" xmlns:a16="http://schemas.microsoft.com/office/drawing/2014/main" id="{B2481AC9-4162-4967-9BDB-8E80B49B9DB8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72">
              <a:extLst>
                <a:ext uri="{FF2B5EF4-FFF2-40B4-BE49-F238E27FC236}">
                  <a16:creationId xmlns="" xmlns:a16="http://schemas.microsoft.com/office/drawing/2014/main" id="{27513933-09B1-4558-B5CB-F2A41623FC77}"/>
                </a:ext>
              </a:extLst>
            </p:cNvPr>
            <p:cNvGrpSpPr/>
            <p:nvPr/>
          </p:nvGrpSpPr>
          <p:grpSpPr>
            <a:xfrm>
              <a:off x="2470486" y="4735471"/>
              <a:ext cx="76993" cy="291600"/>
              <a:chOff x="927879" y="4660183"/>
              <a:chExt cx="90000" cy="293369"/>
            </a:xfrm>
          </p:grpSpPr>
          <p:cxnSp>
            <p:nvCxnSpPr>
              <p:cNvPr id="255" name="直接连接符 252">
                <a:extLst>
                  <a:ext uri="{FF2B5EF4-FFF2-40B4-BE49-F238E27FC236}">
                    <a16:creationId xmlns="" xmlns:a16="http://schemas.microsoft.com/office/drawing/2014/main" id="{4F8533DF-E786-4312-817E-2BBD7506D235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直接连接符 253">
                <a:extLst>
                  <a:ext uri="{FF2B5EF4-FFF2-40B4-BE49-F238E27FC236}">
                    <a16:creationId xmlns="" xmlns:a16="http://schemas.microsoft.com/office/drawing/2014/main" id="{9C7AE54C-4CB1-4730-B2D7-675873B962CE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组合 73">
              <a:extLst>
                <a:ext uri="{FF2B5EF4-FFF2-40B4-BE49-F238E27FC236}">
                  <a16:creationId xmlns="" xmlns:a16="http://schemas.microsoft.com/office/drawing/2014/main" id="{4047267C-966B-4202-9844-C721643A362D}"/>
                </a:ext>
              </a:extLst>
            </p:cNvPr>
            <p:cNvGrpSpPr/>
            <p:nvPr/>
          </p:nvGrpSpPr>
          <p:grpSpPr>
            <a:xfrm>
              <a:off x="2692540" y="4745349"/>
              <a:ext cx="76993" cy="280800"/>
              <a:chOff x="927879" y="4660183"/>
              <a:chExt cx="90000" cy="293369"/>
            </a:xfrm>
          </p:grpSpPr>
          <p:cxnSp>
            <p:nvCxnSpPr>
              <p:cNvPr id="253" name="直接连接符 250">
                <a:extLst>
                  <a:ext uri="{FF2B5EF4-FFF2-40B4-BE49-F238E27FC236}">
                    <a16:creationId xmlns="" xmlns:a16="http://schemas.microsoft.com/office/drawing/2014/main" id="{0FBB8754-0814-4B08-BCA1-905B6C4428B0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接连接符 251">
                <a:extLst>
                  <a:ext uri="{FF2B5EF4-FFF2-40B4-BE49-F238E27FC236}">
                    <a16:creationId xmlns="" xmlns:a16="http://schemas.microsoft.com/office/drawing/2014/main" id="{B004BEB0-4D71-433A-AC73-7CA0E3148B6A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组合 74">
              <a:extLst>
                <a:ext uri="{FF2B5EF4-FFF2-40B4-BE49-F238E27FC236}">
                  <a16:creationId xmlns="" xmlns:a16="http://schemas.microsoft.com/office/drawing/2014/main" id="{335E2977-4935-4482-B7A8-6AF9839672D6}"/>
                </a:ext>
              </a:extLst>
            </p:cNvPr>
            <p:cNvGrpSpPr/>
            <p:nvPr/>
          </p:nvGrpSpPr>
          <p:grpSpPr>
            <a:xfrm>
              <a:off x="2914602" y="4727060"/>
              <a:ext cx="76993" cy="298800"/>
              <a:chOff x="927879" y="4660183"/>
              <a:chExt cx="90000" cy="293369"/>
            </a:xfrm>
          </p:grpSpPr>
          <p:cxnSp>
            <p:nvCxnSpPr>
              <p:cNvPr id="251" name="直接连接符 248">
                <a:extLst>
                  <a:ext uri="{FF2B5EF4-FFF2-40B4-BE49-F238E27FC236}">
                    <a16:creationId xmlns="" xmlns:a16="http://schemas.microsoft.com/office/drawing/2014/main" id="{9E53CD4B-5FF6-4E46-B5E4-939B0BA8C812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接连接符 249">
                <a:extLst>
                  <a:ext uri="{FF2B5EF4-FFF2-40B4-BE49-F238E27FC236}">
                    <a16:creationId xmlns="" xmlns:a16="http://schemas.microsoft.com/office/drawing/2014/main" id="{29CF2C68-73BA-4C66-B612-8B430B1DF80B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组合 75">
              <a:extLst>
                <a:ext uri="{FF2B5EF4-FFF2-40B4-BE49-F238E27FC236}">
                  <a16:creationId xmlns="" xmlns:a16="http://schemas.microsoft.com/office/drawing/2014/main" id="{69B0A986-967A-4371-8E40-C95575DC62D8}"/>
                </a:ext>
              </a:extLst>
            </p:cNvPr>
            <p:cNvGrpSpPr/>
            <p:nvPr/>
          </p:nvGrpSpPr>
          <p:grpSpPr>
            <a:xfrm>
              <a:off x="3130617" y="4725999"/>
              <a:ext cx="76993" cy="298800"/>
              <a:chOff x="927879" y="4660183"/>
              <a:chExt cx="90000" cy="293369"/>
            </a:xfrm>
          </p:grpSpPr>
          <p:cxnSp>
            <p:nvCxnSpPr>
              <p:cNvPr id="249" name="直接连接符 246">
                <a:extLst>
                  <a:ext uri="{FF2B5EF4-FFF2-40B4-BE49-F238E27FC236}">
                    <a16:creationId xmlns="" xmlns:a16="http://schemas.microsoft.com/office/drawing/2014/main" id="{EEAA3817-5EB8-423F-8ABF-5F219E836C8F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直接连接符 247">
                <a:extLst>
                  <a:ext uri="{FF2B5EF4-FFF2-40B4-BE49-F238E27FC236}">
                    <a16:creationId xmlns="" xmlns:a16="http://schemas.microsoft.com/office/drawing/2014/main" id="{290B8978-3FF8-4402-964B-0E057E2297D5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组合 76">
              <a:extLst>
                <a:ext uri="{FF2B5EF4-FFF2-40B4-BE49-F238E27FC236}">
                  <a16:creationId xmlns="" xmlns:a16="http://schemas.microsoft.com/office/drawing/2014/main" id="{DB7B25E3-66BF-4C56-ABAD-A5ABAD1A07A5}"/>
                </a:ext>
              </a:extLst>
            </p:cNvPr>
            <p:cNvGrpSpPr/>
            <p:nvPr/>
          </p:nvGrpSpPr>
          <p:grpSpPr>
            <a:xfrm>
              <a:off x="3354111" y="4713736"/>
              <a:ext cx="76993" cy="313200"/>
              <a:chOff x="927879" y="4660183"/>
              <a:chExt cx="90000" cy="293369"/>
            </a:xfrm>
          </p:grpSpPr>
          <p:cxnSp>
            <p:nvCxnSpPr>
              <p:cNvPr id="247" name="直接连接符 244">
                <a:extLst>
                  <a:ext uri="{FF2B5EF4-FFF2-40B4-BE49-F238E27FC236}">
                    <a16:creationId xmlns="" xmlns:a16="http://schemas.microsoft.com/office/drawing/2014/main" id="{C41BE3D3-C0D7-489B-A12A-6627AFF9CCAD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直接连接符 245">
                <a:extLst>
                  <a:ext uri="{FF2B5EF4-FFF2-40B4-BE49-F238E27FC236}">
                    <a16:creationId xmlns="" xmlns:a16="http://schemas.microsoft.com/office/drawing/2014/main" id="{23447B03-4CE6-4E94-9DE4-1D795F45094C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组合 77">
              <a:extLst>
                <a:ext uri="{FF2B5EF4-FFF2-40B4-BE49-F238E27FC236}">
                  <a16:creationId xmlns="" xmlns:a16="http://schemas.microsoft.com/office/drawing/2014/main" id="{AA45307D-D8C0-4F18-8921-B2125F0F2DC6}"/>
                </a:ext>
              </a:extLst>
            </p:cNvPr>
            <p:cNvGrpSpPr/>
            <p:nvPr/>
          </p:nvGrpSpPr>
          <p:grpSpPr>
            <a:xfrm>
              <a:off x="3570478" y="4737990"/>
              <a:ext cx="76993" cy="288000"/>
              <a:chOff x="927879" y="4660183"/>
              <a:chExt cx="90000" cy="293369"/>
            </a:xfrm>
          </p:grpSpPr>
          <p:cxnSp>
            <p:nvCxnSpPr>
              <p:cNvPr id="245" name="直接连接符 242">
                <a:extLst>
                  <a:ext uri="{FF2B5EF4-FFF2-40B4-BE49-F238E27FC236}">
                    <a16:creationId xmlns="" xmlns:a16="http://schemas.microsoft.com/office/drawing/2014/main" id="{502D7BEA-BA59-484D-AF10-BEF990A07569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直接连接符 243">
                <a:extLst>
                  <a:ext uri="{FF2B5EF4-FFF2-40B4-BE49-F238E27FC236}">
                    <a16:creationId xmlns="" xmlns:a16="http://schemas.microsoft.com/office/drawing/2014/main" id="{DD2E3EEC-CBFE-4012-8D93-2F6A25F5D8CA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组合 78">
              <a:extLst>
                <a:ext uri="{FF2B5EF4-FFF2-40B4-BE49-F238E27FC236}">
                  <a16:creationId xmlns="" xmlns:a16="http://schemas.microsoft.com/office/drawing/2014/main" id="{BB5ED772-3A05-4D74-A6E1-AEC450EEFA60}"/>
                </a:ext>
              </a:extLst>
            </p:cNvPr>
            <p:cNvGrpSpPr/>
            <p:nvPr/>
          </p:nvGrpSpPr>
          <p:grpSpPr>
            <a:xfrm>
              <a:off x="3792027" y="4725243"/>
              <a:ext cx="76993" cy="302400"/>
              <a:chOff x="927879" y="4660183"/>
              <a:chExt cx="90000" cy="293369"/>
            </a:xfrm>
          </p:grpSpPr>
          <p:cxnSp>
            <p:nvCxnSpPr>
              <p:cNvPr id="243" name="直接连接符 240">
                <a:extLst>
                  <a:ext uri="{FF2B5EF4-FFF2-40B4-BE49-F238E27FC236}">
                    <a16:creationId xmlns="" xmlns:a16="http://schemas.microsoft.com/office/drawing/2014/main" id="{3D2AE4AC-98F8-46EB-B1C7-9DFBE7607AED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直接连接符 241">
                <a:extLst>
                  <a:ext uri="{FF2B5EF4-FFF2-40B4-BE49-F238E27FC236}">
                    <a16:creationId xmlns="" xmlns:a16="http://schemas.microsoft.com/office/drawing/2014/main" id="{2E4AA9A3-CD53-4F0E-81F3-BEDCC649F31C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组合 79">
              <a:extLst>
                <a:ext uri="{FF2B5EF4-FFF2-40B4-BE49-F238E27FC236}">
                  <a16:creationId xmlns="" xmlns:a16="http://schemas.microsoft.com/office/drawing/2014/main" id="{E6142164-F02A-4497-AE72-C35D91DFAEE3}"/>
                </a:ext>
              </a:extLst>
            </p:cNvPr>
            <p:cNvGrpSpPr/>
            <p:nvPr/>
          </p:nvGrpSpPr>
          <p:grpSpPr>
            <a:xfrm>
              <a:off x="4011822" y="4723460"/>
              <a:ext cx="76993" cy="302400"/>
              <a:chOff x="927879" y="4660183"/>
              <a:chExt cx="90000" cy="293369"/>
            </a:xfrm>
          </p:grpSpPr>
          <p:cxnSp>
            <p:nvCxnSpPr>
              <p:cNvPr id="241" name="直接连接符 238">
                <a:extLst>
                  <a:ext uri="{FF2B5EF4-FFF2-40B4-BE49-F238E27FC236}">
                    <a16:creationId xmlns="" xmlns:a16="http://schemas.microsoft.com/office/drawing/2014/main" id="{02C8CF05-6873-42AD-B267-A323B6C61BD9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直接连接符 239">
                <a:extLst>
                  <a:ext uri="{FF2B5EF4-FFF2-40B4-BE49-F238E27FC236}">
                    <a16:creationId xmlns="" xmlns:a16="http://schemas.microsoft.com/office/drawing/2014/main" id="{06525959-1E1D-42B4-B7C2-1E0CDDAAC07E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组合 80">
              <a:extLst>
                <a:ext uri="{FF2B5EF4-FFF2-40B4-BE49-F238E27FC236}">
                  <a16:creationId xmlns="" xmlns:a16="http://schemas.microsoft.com/office/drawing/2014/main" id="{CC422836-D62D-45C9-A7D6-87E35D89146A}"/>
                </a:ext>
              </a:extLst>
            </p:cNvPr>
            <p:cNvGrpSpPr/>
            <p:nvPr/>
          </p:nvGrpSpPr>
          <p:grpSpPr>
            <a:xfrm>
              <a:off x="4233472" y="4738564"/>
              <a:ext cx="76993" cy="288000"/>
              <a:chOff x="927879" y="4660183"/>
              <a:chExt cx="90000" cy="293369"/>
            </a:xfrm>
          </p:grpSpPr>
          <p:cxnSp>
            <p:nvCxnSpPr>
              <p:cNvPr id="239" name="直接连接符 236">
                <a:extLst>
                  <a:ext uri="{FF2B5EF4-FFF2-40B4-BE49-F238E27FC236}">
                    <a16:creationId xmlns="" xmlns:a16="http://schemas.microsoft.com/office/drawing/2014/main" id="{C38491F2-C644-4696-9601-DDF6865D4EE1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直接连接符 237">
                <a:extLst>
                  <a:ext uri="{FF2B5EF4-FFF2-40B4-BE49-F238E27FC236}">
                    <a16:creationId xmlns="" xmlns:a16="http://schemas.microsoft.com/office/drawing/2014/main" id="{9D386C53-819E-45AA-B932-46E6F457CDD0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组合 81">
              <a:extLst>
                <a:ext uri="{FF2B5EF4-FFF2-40B4-BE49-F238E27FC236}">
                  <a16:creationId xmlns="" xmlns:a16="http://schemas.microsoft.com/office/drawing/2014/main" id="{55FFD9C8-DFFB-4C04-B29B-182E4DEABB66}"/>
                </a:ext>
              </a:extLst>
            </p:cNvPr>
            <p:cNvGrpSpPr/>
            <p:nvPr/>
          </p:nvGrpSpPr>
          <p:grpSpPr>
            <a:xfrm>
              <a:off x="4449264" y="4758146"/>
              <a:ext cx="76993" cy="270000"/>
              <a:chOff x="927879" y="4660183"/>
              <a:chExt cx="90000" cy="293369"/>
            </a:xfrm>
          </p:grpSpPr>
          <p:cxnSp>
            <p:nvCxnSpPr>
              <p:cNvPr id="237" name="直接连接符 234">
                <a:extLst>
                  <a:ext uri="{FF2B5EF4-FFF2-40B4-BE49-F238E27FC236}">
                    <a16:creationId xmlns="" xmlns:a16="http://schemas.microsoft.com/office/drawing/2014/main" id="{BD44CEA2-7F44-4DFC-8AA7-4D1722F3CF60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直接连接符 235">
                <a:extLst>
                  <a:ext uri="{FF2B5EF4-FFF2-40B4-BE49-F238E27FC236}">
                    <a16:creationId xmlns="" xmlns:a16="http://schemas.microsoft.com/office/drawing/2014/main" id="{59DD9542-ED61-4EC5-AE8E-B1CEC5926966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组合 82">
              <a:extLst>
                <a:ext uri="{FF2B5EF4-FFF2-40B4-BE49-F238E27FC236}">
                  <a16:creationId xmlns="" xmlns:a16="http://schemas.microsoft.com/office/drawing/2014/main" id="{5DA6AC49-F7C0-446A-94B7-AC755F2EFEB0}"/>
                </a:ext>
              </a:extLst>
            </p:cNvPr>
            <p:cNvGrpSpPr/>
            <p:nvPr/>
          </p:nvGrpSpPr>
          <p:grpSpPr>
            <a:xfrm>
              <a:off x="4670986" y="4793612"/>
              <a:ext cx="76993" cy="234000"/>
              <a:chOff x="927879" y="4660183"/>
              <a:chExt cx="90000" cy="293369"/>
            </a:xfrm>
          </p:grpSpPr>
          <p:cxnSp>
            <p:nvCxnSpPr>
              <p:cNvPr id="235" name="直接连接符 232">
                <a:extLst>
                  <a:ext uri="{FF2B5EF4-FFF2-40B4-BE49-F238E27FC236}">
                    <a16:creationId xmlns="" xmlns:a16="http://schemas.microsoft.com/office/drawing/2014/main" id="{EE21B832-B01E-44ED-8100-D7C54C82C72E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直接连接符 233">
                <a:extLst>
                  <a:ext uri="{FF2B5EF4-FFF2-40B4-BE49-F238E27FC236}">
                    <a16:creationId xmlns="" xmlns:a16="http://schemas.microsoft.com/office/drawing/2014/main" id="{975C06BB-F47C-496E-A88B-603720BFC9D9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组合 83">
              <a:extLst>
                <a:ext uri="{FF2B5EF4-FFF2-40B4-BE49-F238E27FC236}">
                  <a16:creationId xmlns="" xmlns:a16="http://schemas.microsoft.com/office/drawing/2014/main" id="{A752345E-84D8-4CE4-BEE1-46456A2F6317}"/>
                </a:ext>
              </a:extLst>
            </p:cNvPr>
            <p:cNvGrpSpPr/>
            <p:nvPr/>
          </p:nvGrpSpPr>
          <p:grpSpPr>
            <a:xfrm>
              <a:off x="4893139" y="4736496"/>
              <a:ext cx="76993" cy="288000"/>
              <a:chOff x="927879" y="4660183"/>
              <a:chExt cx="90000" cy="293369"/>
            </a:xfrm>
          </p:grpSpPr>
          <p:cxnSp>
            <p:nvCxnSpPr>
              <p:cNvPr id="233" name="直接连接符 230">
                <a:extLst>
                  <a:ext uri="{FF2B5EF4-FFF2-40B4-BE49-F238E27FC236}">
                    <a16:creationId xmlns="" xmlns:a16="http://schemas.microsoft.com/office/drawing/2014/main" id="{2A7F93F4-E035-4967-AF09-9550A431A4D8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直接连接符 231">
                <a:extLst>
                  <a:ext uri="{FF2B5EF4-FFF2-40B4-BE49-F238E27FC236}">
                    <a16:creationId xmlns="" xmlns:a16="http://schemas.microsoft.com/office/drawing/2014/main" id="{1E3A6B7D-D8C8-42AC-9C06-136E072B5436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组合 84">
              <a:extLst>
                <a:ext uri="{FF2B5EF4-FFF2-40B4-BE49-F238E27FC236}">
                  <a16:creationId xmlns="" xmlns:a16="http://schemas.microsoft.com/office/drawing/2014/main" id="{204252AC-3B07-442C-AEB9-45B0690178B9}"/>
                </a:ext>
              </a:extLst>
            </p:cNvPr>
            <p:cNvGrpSpPr/>
            <p:nvPr/>
          </p:nvGrpSpPr>
          <p:grpSpPr>
            <a:xfrm>
              <a:off x="5109589" y="4741859"/>
              <a:ext cx="76993" cy="284400"/>
              <a:chOff x="927879" y="4660183"/>
              <a:chExt cx="90000" cy="293369"/>
            </a:xfrm>
          </p:grpSpPr>
          <p:cxnSp>
            <p:nvCxnSpPr>
              <p:cNvPr id="231" name="直接连接符 228">
                <a:extLst>
                  <a:ext uri="{FF2B5EF4-FFF2-40B4-BE49-F238E27FC236}">
                    <a16:creationId xmlns="" xmlns:a16="http://schemas.microsoft.com/office/drawing/2014/main" id="{2C1EDB99-F81E-4379-8B58-B61980995D9E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直接连接符 229">
                <a:extLst>
                  <a:ext uri="{FF2B5EF4-FFF2-40B4-BE49-F238E27FC236}">
                    <a16:creationId xmlns="" xmlns:a16="http://schemas.microsoft.com/office/drawing/2014/main" id="{2128B654-3FF6-4F4A-B2D7-F9827FB026BB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组合 85">
              <a:extLst>
                <a:ext uri="{FF2B5EF4-FFF2-40B4-BE49-F238E27FC236}">
                  <a16:creationId xmlns="" xmlns:a16="http://schemas.microsoft.com/office/drawing/2014/main" id="{C68D713D-B0B0-4EC4-8919-23411964D44C}"/>
                </a:ext>
              </a:extLst>
            </p:cNvPr>
            <p:cNvGrpSpPr/>
            <p:nvPr/>
          </p:nvGrpSpPr>
          <p:grpSpPr>
            <a:xfrm>
              <a:off x="5331722" y="4730586"/>
              <a:ext cx="76993" cy="295200"/>
              <a:chOff x="927879" y="4660183"/>
              <a:chExt cx="90000" cy="293369"/>
            </a:xfrm>
          </p:grpSpPr>
          <p:cxnSp>
            <p:nvCxnSpPr>
              <p:cNvPr id="229" name="直接连接符 226">
                <a:extLst>
                  <a:ext uri="{FF2B5EF4-FFF2-40B4-BE49-F238E27FC236}">
                    <a16:creationId xmlns="" xmlns:a16="http://schemas.microsoft.com/office/drawing/2014/main" id="{F51A5603-1005-4E5E-9980-3865D368D334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直接连接符 227">
                <a:extLst>
                  <a:ext uri="{FF2B5EF4-FFF2-40B4-BE49-F238E27FC236}">
                    <a16:creationId xmlns="" xmlns:a16="http://schemas.microsoft.com/office/drawing/2014/main" id="{62EA398A-A591-4DBC-B878-9A72E195BBFF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组合 86">
              <a:extLst>
                <a:ext uri="{FF2B5EF4-FFF2-40B4-BE49-F238E27FC236}">
                  <a16:creationId xmlns="" xmlns:a16="http://schemas.microsoft.com/office/drawing/2014/main" id="{6160552E-AC9F-483B-B122-3C3F1344D82B}"/>
                </a:ext>
              </a:extLst>
            </p:cNvPr>
            <p:cNvGrpSpPr/>
            <p:nvPr/>
          </p:nvGrpSpPr>
          <p:grpSpPr>
            <a:xfrm>
              <a:off x="5547706" y="4734748"/>
              <a:ext cx="76993" cy="291600"/>
              <a:chOff x="927879" y="4660183"/>
              <a:chExt cx="90000" cy="293369"/>
            </a:xfrm>
          </p:grpSpPr>
          <p:cxnSp>
            <p:nvCxnSpPr>
              <p:cNvPr id="227" name="直接连接符 224">
                <a:extLst>
                  <a:ext uri="{FF2B5EF4-FFF2-40B4-BE49-F238E27FC236}">
                    <a16:creationId xmlns="" xmlns:a16="http://schemas.microsoft.com/office/drawing/2014/main" id="{1C176F61-71D1-4D5A-8FFB-206EED640331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直接连接符 225">
                <a:extLst>
                  <a:ext uri="{FF2B5EF4-FFF2-40B4-BE49-F238E27FC236}">
                    <a16:creationId xmlns="" xmlns:a16="http://schemas.microsoft.com/office/drawing/2014/main" id="{1321CCEF-54CC-4257-9956-714FEC2D0D1B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组合 87">
              <a:extLst>
                <a:ext uri="{FF2B5EF4-FFF2-40B4-BE49-F238E27FC236}">
                  <a16:creationId xmlns="" xmlns:a16="http://schemas.microsoft.com/office/drawing/2014/main" id="{0414A3C2-FEE9-498D-97F2-7C3DF97362CD}"/>
                </a:ext>
              </a:extLst>
            </p:cNvPr>
            <p:cNvGrpSpPr/>
            <p:nvPr/>
          </p:nvGrpSpPr>
          <p:grpSpPr>
            <a:xfrm>
              <a:off x="5769181" y="4734743"/>
              <a:ext cx="76993" cy="291600"/>
              <a:chOff x="927879" y="4660183"/>
              <a:chExt cx="90000" cy="293369"/>
            </a:xfrm>
          </p:grpSpPr>
          <p:cxnSp>
            <p:nvCxnSpPr>
              <p:cNvPr id="225" name="直接连接符 222">
                <a:extLst>
                  <a:ext uri="{FF2B5EF4-FFF2-40B4-BE49-F238E27FC236}">
                    <a16:creationId xmlns="" xmlns:a16="http://schemas.microsoft.com/office/drawing/2014/main" id="{656691FA-BFB8-42AB-BC23-E6A045955AA9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直接连接符 223">
                <a:extLst>
                  <a:ext uri="{FF2B5EF4-FFF2-40B4-BE49-F238E27FC236}">
                    <a16:creationId xmlns="" xmlns:a16="http://schemas.microsoft.com/office/drawing/2014/main" id="{A4198364-D250-44D6-9378-395D6CEA16F1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88">
              <a:extLst>
                <a:ext uri="{FF2B5EF4-FFF2-40B4-BE49-F238E27FC236}">
                  <a16:creationId xmlns="" xmlns:a16="http://schemas.microsoft.com/office/drawing/2014/main" id="{4B30EA91-4CEB-4771-B2F8-6D942D783AC9}"/>
                </a:ext>
              </a:extLst>
            </p:cNvPr>
            <p:cNvGrpSpPr/>
            <p:nvPr/>
          </p:nvGrpSpPr>
          <p:grpSpPr>
            <a:xfrm>
              <a:off x="5990449" y="4734186"/>
              <a:ext cx="76993" cy="291600"/>
              <a:chOff x="927879" y="4660183"/>
              <a:chExt cx="90000" cy="293369"/>
            </a:xfrm>
          </p:grpSpPr>
          <p:cxnSp>
            <p:nvCxnSpPr>
              <p:cNvPr id="223" name="直接连接符 220">
                <a:extLst>
                  <a:ext uri="{FF2B5EF4-FFF2-40B4-BE49-F238E27FC236}">
                    <a16:creationId xmlns="" xmlns:a16="http://schemas.microsoft.com/office/drawing/2014/main" id="{02345BFB-4030-4400-9CE5-8F6FCAF3427C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直接连接符 221">
                <a:extLst>
                  <a:ext uri="{FF2B5EF4-FFF2-40B4-BE49-F238E27FC236}">
                    <a16:creationId xmlns="" xmlns:a16="http://schemas.microsoft.com/office/drawing/2014/main" id="{5FEED495-CAEF-40FB-BAB6-B1EF79AB4DC5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组合 89">
              <a:extLst>
                <a:ext uri="{FF2B5EF4-FFF2-40B4-BE49-F238E27FC236}">
                  <a16:creationId xmlns="" xmlns:a16="http://schemas.microsoft.com/office/drawing/2014/main" id="{13606FC4-9674-4156-9BBA-40C7C5456D3F}"/>
                </a:ext>
              </a:extLst>
            </p:cNvPr>
            <p:cNvGrpSpPr/>
            <p:nvPr/>
          </p:nvGrpSpPr>
          <p:grpSpPr>
            <a:xfrm flipV="1">
              <a:off x="938393" y="3382823"/>
              <a:ext cx="74380" cy="756000"/>
              <a:chOff x="927879" y="4660183"/>
              <a:chExt cx="90000" cy="293369"/>
            </a:xfrm>
          </p:grpSpPr>
          <p:cxnSp>
            <p:nvCxnSpPr>
              <p:cNvPr id="221" name="直接连接符 218">
                <a:extLst>
                  <a:ext uri="{FF2B5EF4-FFF2-40B4-BE49-F238E27FC236}">
                    <a16:creationId xmlns="" xmlns:a16="http://schemas.microsoft.com/office/drawing/2014/main" id="{975DA960-1F57-425E-B644-BF7EE8E59D21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直接连接符 219">
                <a:extLst>
                  <a:ext uri="{FF2B5EF4-FFF2-40B4-BE49-F238E27FC236}">
                    <a16:creationId xmlns="" xmlns:a16="http://schemas.microsoft.com/office/drawing/2014/main" id="{5F8BBE0A-A495-406D-B5EE-61CF6086F4B6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组合 90">
              <a:extLst>
                <a:ext uri="{FF2B5EF4-FFF2-40B4-BE49-F238E27FC236}">
                  <a16:creationId xmlns="" xmlns:a16="http://schemas.microsoft.com/office/drawing/2014/main" id="{736424D5-A45C-4E99-9775-1CBEE0183A13}"/>
                </a:ext>
              </a:extLst>
            </p:cNvPr>
            <p:cNvGrpSpPr/>
            <p:nvPr/>
          </p:nvGrpSpPr>
          <p:grpSpPr>
            <a:xfrm flipV="1">
              <a:off x="1159659" y="3384435"/>
              <a:ext cx="74380" cy="756000"/>
              <a:chOff x="927879" y="4660183"/>
              <a:chExt cx="90000" cy="293369"/>
            </a:xfrm>
          </p:grpSpPr>
          <p:cxnSp>
            <p:nvCxnSpPr>
              <p:cNvPr id="219" name="直接连接符 216">
                <a:extLst>
                  <a:ext uri="{FF2B5EF4-FFF2-40B4-BE49-F238E27FC236}">
                    <a16:creationId xmlns="" xmlns:a16="http://schemas.microsoft.com/office/drawing/2014/main" id="{52983327-02B1-419C-BCFD-B0F2DA50F46C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直接连接符 217">
                <a:extLst>
                  <a:ext uri="{FF2B5EF4-FFF2-40B4-BE49-F238E27FC236}">
                    <a16:creationId xmlns="" xmlns:a16="http://schemas.microsoft.com/office/drawing/2014/main" id="{EF44F32E-9AD5-4007-97AA-5B8C8172343F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组合 91">
              <a:extLst>
                <a:ext uri="{FF2B5EF4-FFF2-40B4-BE49-F238E27FC236}">
                  <a16:creationId xmlns="" xmlns:a16="http://schemas.microsoft.com/office/drawing/2014/main" id="{DE1A7B85-9AAC-4E34-AB7E-ADB3FC0233BF}"/>
                </a:ext>
              </a:extLst>
            </p:cNvPr>
            <p:cNvGrpSpPr/>
            <p:nvPr/>
          </p:nvGrpSpPr>
          <p:grpSpPr>
            <a:xfrm flipV="1">
              <a:off x="1375918" y="3366437"/>
              <a:ext cx="76993" cy="792000"/>
              <a:chOff x="927879" y="4660183"/>
              <a:chExt cx="90000" cy="293369"/>
            </a:xfrm>
          </p:grpSpPr>
          <p:cxnSp>
            <p:nvCxnSpPr>
              <p:cNvPr id="217" name="直接连接符 214">
                <a:extLst>
                  <a:ext uri="{FF2B5EF4-FFF2-40B4-BE49-F238E27FC236}">
                    <a16:creationId xmlns="" xmlns:a16="http://schemas.microsoft.com/office/drawing/2014/main" id="{52CD792E-3B8E-4296-8081-978C060FE9E3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 215">
                <a:extLst>
                  <a:ext uri="{FF2B5EF4-FFF2-40B4-BE49-F238E27FC236}">
                    <a16:creationId xmlns="" xmlns:a16="http://schemas.microsoft.com/office/drawing/2014/main" id="{2A4EC629-9CDD-4B29-BF08-52EBC6FFF4AA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组合 92">
              <a:extLst>
                <a:ext uri="{FF2B5EF4-FFF2-40B4-BE49-F238E27FC236}">
                  <a16:creationId xmlns="" xmlns:a16="http://schemas.microsoft.com/office/drawing/2014/main" id="{D0FA2C0B-44AE-4E1E-97BD-8E42AD19CF1C}"/>
                </a:ext>
              </a:extLst>
            </p:cNvPr>
            <p:cNvGrpSpPr/>
            <p:nvPr/>
          </p:nvGrpSpPr>
          <p:grpSpPr>
            <a:xfrm flipV="1">
              <a:off x="1598405" y="3385190"/>
              <a:ext cx="76993" cy="828000"/>
              <a:chOff x="927879" y="4629641"/>
              <a:chExt cx="90000" cy="876319"/>
            </a:xfrm>
          </p:grpSpPr>
          <p:cxnSp>
            <p:nvCxnSpPr>
              <p:cNvPr id="215" name="直接连接符 212">
                <a:extLst>
                  <a:ext uri="{FF2B5EF4-FFF2-40B4-BE49-F238E27FC236}">
                    <a16:creationId xmlns="" xmlns:a16="http://schemas.microsoft.com/office/drawing/2014/main" id="{A708814B-BCA3-4D51-9D94-E606A6FDA199}"/>
                  </a:ext>
                </a:extLst>
              </p:cNvPr>
              <p:cNvCxnSpPr/>
              <p:nvPr/>
            </p:nvCxnSpPr>
            <p:spPr>
              <a:xfrm>
                <a:off x="971726" y="4629641"/>
                <a:ext cx="0" cy="87631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直接连接符 213">
                <a:extLst>
                  <a:ext uri="{FF2B5EF4-FFF2-40B4-BE49-F238E27FC236}">
                    <a16:creationId xmlns="" xmlns:a16="http://schemas.microsoft.com/office/drawing/2014/main" id="{78E08E7C-5EC5-49E5-8D65-76CEB529554F}"/>
                  </a:ext>
                </a:extLst>
              </p:cNvPr>
              <p:cNvCxnSpPr/>
              <p:nvPr/>
            </p:nvCxnSpPr>
            <p:spPr>
              <a:xfrm>
                <a:off x="927879" y="5497891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组合 93">
              <a:extLst>
                <a:ext uri="{FF2B5EF4-FFF2-40B4-BE49-F238E27FC236}">
                  <a16:creationId xmlns="" xmlns:a16="http://schemas.microsoft.com/office/drawing/2014/main" id="{D2B8DB40-601E-4834-ABFE-CBAF9B088010}"/>
                </a:ext>
              </a:extLst>
            </p:cNvPr>
            <p:cNvGrpSpPr/>
            <p:nvPr/>
          </p:nvGrpSpPr>
          <p:grpSpPr>
            <a:xfrm flipV="1">
              <a:off x="1819551" y="3395440"/>
              <a:ext cx="76993" cy="756000"/>
              <a:chOff x="927879" y="4660183"/>
              <a:chExt cx="90000" cy="293369"/>
            </a:xfrm>
          </p:grpSpPr>
          <p:cxnSp>
            <p:nvCxnSpPr>
              <p:cNvPr id="213" name="直接连接符 210">
                <a:extLst>
                  <a:ext uri="{FF2B5EF4-FFF2-40B4-BE49-F238E27FC236}">
                    <a16:creationId xmlns="" xmlns:a16="http://schemas.microsoft.com/office/drawing/2014/main" id="{A13EDD85-5B73-447D-8CC0-06CD9CD52FCD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直接连接符 211">
                <a:extLst>
                  <a:ext uri="{FF2B5EF4-FFF2-40B4-BE49-F238E27FC236}">
                    <a16:creationId xmlns="" xmlns:a16="http://schemas.microsoft.com/office/drawing/2014/main" id="{C0F4FCB9-2FE4-49BF-8A22-6CAB527995CF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组合 94">
              <a:extLst>
                <a:ext uri="{FF2B5EF4-FFF2-40B4-BE49-F238E27FC236}">
                  <a16:creationId xmlns="" xmlns:a16="http://schemas.microsoft.com/office/drawing/2014/main" id="{1F12B7D8-BF69-460D-BC6F-CD914CE4FD4F}"/>
                </a:ext>
              </a:extLst>
            </p:cNvPr>
            <p:cNvGrpSpPr/>
            <p:nvPr/>
          </p:nvGrpSpPr>
          <p:grpSpPr>
            <a:xfrm flipV="1">
              <a:off x="2036273" y="3414925"/>
              <a:ext cx="76993" cy="756000"/>
              <a:chOff x="927879" y="4660183"/>
              <a:chExt cx="90000" cy="293369"/>
            </a:xfrm>
          </p:grpSpPr>
          <p:cxnSp>
            <p:nvCxnSpPr>
              <p:cNvPr id="211" name="直接连接符 208">
                <a:extLst>
                  <a:ext uri="{FF2B5EF4-FFF2-40B4-BE49-F238E27FC236}">
                    <a16:creationId xmlns="" xmlns:a16="http://schemas.microsoft.com/office/drawing/2014/main" id="{4D6A3479-5D75-4D54-80B6-12D035E750BF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直接连接符 209">
                <a:extLst>
                  <a:ext uri="{FF2B5EF4-FFF2-40B4-BE49-F238E27FC236}">
                    <a16:creationId xmlns="" xmlns:a16="http://schemas.microsoft.com/office/drawing/2014/main" id="{FC053558-A34A-49D1-BFF3-20D0D1C2D90D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组合 95">
              <a:extLst>
                <a:ext uri="{FF2B5EF4-FFF2-40B4-BE49-F238E27FC236}">
                  <a16:creationId xmlns="" xmlns:a16="http://schemas.microsoft.com/office/drawing/2014/main" id="{D92A39C6-27D1-40AF-8BE6-1FE88990DD74}"/>
                </a:ext>
              </a:extLst>
            </p:cNvPr>
            <p:cNvGrpSpPr/>
            <p:nvPr/>
          </p:nvGrpSpPr>
          <p:grpSpPr>
            <a:xfrm flipV="1">
              <a:off x="2253642" y="3369997"/>
              <a:ext cx="76993" cy="792000"/>
              <a:chOff x="927879" y="4660183"/>
              <a:chExt cx="90000" cy="293369"/>
            </a:xfrm>
          </p:grpSpPr>
          <p:cxnSp>
            <p:nvCxnSpPr>
              <p:cNvPr id="209" name="直接连接符 206">
                <a:extLst>
                  <a:ext uri="{FF2B5EF4-FFF2-40B4-BE49-F238E27FC236}">
                    <a16:creationId xmlns="" xmlns:a16="http://schemas.microsoft.com/office/drawing/2014/main" id="{3B005CF4-12AA-450A-8855-55DF4BAA8489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直接连接符 207">
                <a:extLst>
                  <a:ext uri="{FF2B5EF4-FFF2-40B4-BE49-F238E27FC236}">
                    <a16:creationId xmlns="" xmlns:a16="http://schemas.microsoft.com/office/drawing/2014/main" id="{C757D639-16D4-4DA2-931F-8C9CEEBF78D5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96">
              <a:extLst>
                <a:ext uri="{FF2B5EF4-FFF2-40B4-BE49-F238E27FC236}">
                  <a16:creationId xmlns="" xmlns:a16="http://schemas.microsoft.com/office/drawing/2014/main" id="{46F8A923-9A4A-4590-8F12-1C8D1BEB4D85}"/>
                </a:ext>
              </a:extLst>
            </p:cNvPr>
            <p:cNvGrpSpPr/>
            <p:nvPr/>
          </p:nvGrpSpPr>
          <p:grpSpPr>
            <a:xfrm flipV="1">
              <a:off x="2474815" y="3395956"/>
              <a:ext cx="76993" cy="756000"/>
              <a:chOff x="927879" y="4660183"/>
              <a:chExt cx="90000" cy="293369"/>
            </a:xfrm>
          </p:grpSpPr>
          <p:cxnSp>
            <p:nvCxnSpPr>
              <p:cNvPr id="207" name="直接连接符 204">
                <a:extLst>
                  <a:ext uri="{FF2B5EF4-FFF2-40B4-BE49-F238E27FC236}">
                    <a16:creationId xmlns="" xmlns:a16="http://schemas.microsoft.com/office/drawing/2014/main" id="{854DA1AB-762A-4F5A-A7FF-BF973456A30A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接连接符 205">
                <a:extLst>
                  <a:ext uri="{FF2B5EF4-FFF2-40B4-BE49-F238E27FC236}">
                    <a16:creationId xmlns="" xmlns:a16="http://schemas.microsoft.com/office/drawing/2014/main" id="{2B994383-3B48-4886-A659-A4C2266778A5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组合 97">
              <a:extLst>
                <a:ext uri="{FF2B5EF4-FFF2-40B4-BE49-F238E27FC236}">
                  <a16:creationId xmlns="" xmlns:a16="http://schemas.microsoft.com/office/drawing/2014/main" id="{CF3F8F79-D821-43C9-AAE2-E49984D142AD}"/>
                </a:ext>
              </a:extLst>
            </p:cNvPr>
            <p:cNvGrpSpPr/>
            <p:nvPr/>
          </p:nvGrpSpPr>
          <p:grpSpPr>
            <a:xfrm flipV="1">
              <a:off x="2696869" y="3356670"/>
              <a:ext cx="76993" cy="792000"/>
              <a:chOff x="927879" y="4660183"/>
              <a:chExt cx="90000" cy="293369"/>
            </a:xfrm>
          </p:grpSpPr>
          <p:cxnSp>
            <p:nvCxnSpPr>
              <p:cNvPr id="205" name="直接连接符 202">
                <a:extLst>
                  <a:ext uri="{FF2B5EF4-FFF2-40B4-BE49-F238E27FC236}">
                    <a16:creationId xmlns="" xmlns:a16="http://schemas.microsoft.com/office/drawing/2014/main" id="{3C93F681-97DF-4F6A-B80C-648C110B8D9B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直接连接符 203">
                <a:extLst>
                  <a:ext uri="{FF2B5EF4-FFF2-40B4-BE49-F238E27FC236}">
                    <a16:creationId xmlns="" xmlns:a16="http://schemas.microsoft.com/office/drawing/2014/main" id="{CBB1570D-4B9B-480C-8DF4-89E81CF0E31A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组合 98">
              <a:extLst>
                <a:ext uri="{FF2B5EF4-FFF2-40B4-BE49-F238E27FC236}">
                  <a16:creationId xmlns="" xmlns:a16="http://schemas.microsoft.com/office/drawing/2014/main" id="{BF51EEB2-3122-456E-BABE-814E58B5C7A3}"/>
                </a:ext>
              </a:extLst>
            </p:cNvPr>
            <p:cNvGrpSpPr/>
            <p:nvPr/>
          </p:nvGrpSpPr>
          <p:grpSpPr>
            <a:xfrm flipV="1">
              <a:off x="2913615" y="3407496"/>
              <a:ext cx="76993" cy="720000"/>
              <a:chOff x="927879" y="4660183"/>
              <a:chExt cx="90000" cy="293369"/>
            </a:xfrm>
          </p:grpSpPr>
          <p:cxnSp>
            <p:nvCxnSpPr>
              <p:cNvPr id="203" name="直接连接符 200">
                <a:extLst>
                  <a:ext uri="{FF2B5EF4-FFF2-40B4-BE49-F238E27FC236}">
                    <a16:creationId xmlns="" xmlns:a16="http://schemas.microsoft.com/office/drawing/2014/main" id="{3915CC3A-CF6D-466E-A416-D5CB208EE708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直接连接符 201">
                <a:extLst>
                  <a:ext uri="{FF2B5EF4-FFF2-40B4-BE49-F238E27FC236}">
                    <a16:creationId xmlns="" xmlns:a16="http://schemas.microsoft.com/office/drawing/2014/main" id="{3C922F3D-7845-467D-AE61-A9CA47C24E29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组合 99">
              <a:extLst>
                <a:ext uri="{FF2B5EF4-FFF2-40B4-BE49-F238E27FC236}">
                  <a16:creationId xmlns="" xmlns:a16="http://schemas.microsoft.com/office/drawing/2014/main" id="{A4477E6E-B553-467F-841B-044B999CF0D1}"/>
                </a:ext>
              </a:extLst>
            </p:cNvPr>
            <p:cNvGrpSpPr/>
            <p:nvPr/>
          </p:nvGrpSpPr>
          <p:grpSpPr>
            <a:xfrm flipV="1">
              <a:off x="3134946" y="3427701"/>
              <a:ext cx="76993" cy="720000"/>
              <a:chOff x="927879" y="4660183"/>
              <a:chExt cx="90000" cy="293369"/>
            </a:xfrm>
          </p:grpSpPr>
          <p:cxnSp>
            <p:nvCxnSpPr>
              <p:cNvPr id="201" name="直接连接符 198">
                <a:extLst>
                  <a:ext uri="{FF2B5EF4-FFF2-40B4-BE49-F238E27FC236}">
                    <a16:creationId xmlns="" xmlns:a16="http://schemas.microsoft.com/office/drawing/2014/main" id="{5D018067-5D26-4125-BFA1-F1A2CDBFAF6B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199">
                <a:extLst>
                  <a:ext uri="{FF2B5EF4-FFF2-40B4-BE49-F238E27FC236}">
                    <a16:creationId xmlns="" xmlns:a16="http://schemas.microsoft.com/office/drawing/2014/main" id="{F560A32A-D671-4535-A5D8-5C1990687724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组合 100">
              <a:extLst>
                <a:ext uri="{FF2B5EF4-FFF2-40B4-BE49-F238E27FC236}">
                  <a16:creationId xmlns="" xmlns:a16="http://schemas.microsoft.com/office/drawing/2014/main" id="{15BA1F22-92F8-4000-B3D6-2A79CFE06AF3}"/>
                </a:ext>
              </a:extLst>
            </p:cNvPr>
            <p:cNvGrpSpPr/>
            <p:nvPr/>
          </p:nvGrpSpPr>
          <p:grpSpPr>
            <a:xfrm flipV="1">
              <a:off x="3353124" y="3436704"/>
              <a:ext cx="76993" cy="684000"/>
              <a:chOff x="927879" y="4660183"/>
              <a:chExt cx="90000" cy="293369"/>
            </a:xfrm>
          </p:grpSpPr>
          <p:cxnSp>
            <p:nvCxnSpPr>
              <p:cNvPr id="199" name="直接连接符 196">
                <a:extLst>
                  <a:ext uri="{FF2B5EF4-FFF2-40B4-BE49-F238E27FC236}">
                    <a16:creationId xmlns="" xmlns:a16="http://schemas.microsoft.com/office/drawing/2014/main" id="{1C52E479-8381-4737-931A-4383C405E130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7">
                <a:extLst>
                  <a:ext uri="{FF2B5EF4-FFF2-40B4-BE49-F238E27FC236}">
                    <a16:creationId xmlns="" xmlns:a16="http://schemas.microsoft.com/office/drawing/2014/main" id="{9A523BBE-7150-4DC4-B64E-EC03D61E5A8D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组合 101">
              <a:extLst>
                <a:ext uri="{FF2B5EF4-FFF2-40B4-BE49-F238E27FC236}">
                  <a16:creationId xmlns="" xmlns:a16="http://schemas.microsoft.com/office/drawing/2014/main" id="{8AA15563-8BD3-4BC6-A088-48DE942576B0}"/>
                </a:ext>
              </a:extLst>
            </p:cNvPr>
            <p:cNvGrpSpPr/>
            <p:nvPr/>
          </p:nvGrpSpPr>
          <p:grpSpPr>
            <a:xfrm flipV="1">
              <a:off x="3574807" y="3365270"/>
              <a:ext cx="76993" cy="792000"/>
              <a:chOff x="927879" y="4660183"/>
              <a:chExt cx="90000" cy="293369"/>
            </a:xfrm>
          </p:grpSpPr>
          <p:cxnSp>
            <p:nvCxnSpPr>
              <p:cNvPr id="197" name="直接连接符 194">
                <a:extLst>
                  <a:ext uri="{FF2B5EF4-FFF2-40B4-BE49-F238E27FC236}">
                    <a16:creationId xmlns="" xmlns:a16="http://schemas.microsoft.com/office/drawing/2014/main" id="{62C8E514-C7BA-4F41-A52D-068AF3248523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接连接符 195">
                <a:extLst>
                  <a:ext uri="{FF2B5EF4-FFF2-40B4-BE49-F238E27FC236}">
                    <a16:creationId xmlns="" xmlns:a16="http://schemas.microsoft.com/office/drawing/2014/main" id="{F0F4BCB6-D682-49B0-82FB-02C11AF2AC9B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组合 102">
              <a:extLst>
                <a:ext uri="{FF2B5EF4-FFF2-40B4-BE49-F238E27FC236}">
                  <a16:creationId xmlns="" xmlns:a16="http://schemas.microsoft.com/office/drawing/2014/main" id="{94533885-96C3-4C04-8C54-90ADB8BD626C}"/>
                </a:ext>
              </a:extLst>
            </p:cNvPr>
            <p:cNvGrpSpPr/>
            <p:nvPr/>
          </p:nvGrpSpPr>
          <p:grpSpPr>
            <a:xfrm flipV="1">
              <a:off x="3796356" y="3426951"/>
              <a:ext cx="76993" cy="720000"/>
              <a:chOff x="927879" y="4660183"/>
              <a:chExt cx="90000" cy="293369"/>
            </a:xfrm>
          </p:grpSpPr>
          <p:cxnSp>
            <p:nvCxnSpPr>
              <p:cNvPr id="195" name="直接连接符 192">
                <a:extLst>
                  <a:ext uri="{FF2B5EF4-FFF2-40B4-BE49-F238E27FC236}">
                    <a16:creationId xmlns="" xmlns:a16="http://schemas.microsoft.com/office/drawing/2014/main" id="{EBD20E38-438C-44DB-B3FF-A4A8FF381D2D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直接连接符 193">
                <a:extLst>
                  <a:ext uri="{FF2B5EF4-FFF2-40B4-BE49-F238E27FC236}">
                    <a16:creationId xmlns="" xmlns:a16="http://schemas.microsoft.com/office/drawing/2014/main" id="{65314952-0A21-45AD-970B-31285A2732E0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组合 103">
              <a:extLst>
                <a:ext uri="{FF2B5EF4-FFF2-40B4-BE49-F238E27FC236}">
                  <a16:creationId xmlns="" xmlns:a16="http://schemas.microsoft.com/office/drawing/2014/main" id="{9A1FCD40-B785-465C-BC37-AD4B501159B7}"/>
                </a:ext>
              </a:extLst>
            </p:cNvPr>
            <p:cNvGrpSpPr/>
            <p:nvPr/>
          </p:nvGrpSpPr>
          <p:grpSpPr>
            <a:xfrm flipV="1">
              <a:off x="4016151" y="3382636"/>
              <a:ext cx="76993" cy="756000"/>
              <a:chOff x="927879" y="4660183"/>
              <a:chExt cx="90000" cy="293369"/>
            </a:xfrm>
          </p:grpSpPr>
          <p:cxnSp>
            <p:nvCxnSpPr>
              <p:cNvPr id="193" name="直接连接符 190">
                <a:extLst>
                  <a:ext uri="{FF2B5EF4-FFF2-40B4-BE49-F238E27FC236}">
                    <a16:creationId xmlns="" xmlns:a16="http://schemas.microsoft.com/office/drawing/2014/main" id="{C8C8F78F-6E03-4E02-B0AA-987E3CA734A5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接连接符 191">
                <a:extLst>
                  <a:ext uri="{FF2B5EF4-FFF2-40B4-BE49-F238E27FC236}">
                    <a16:creationId xmlns="" xmlns:a16="http://schemas.microsoft.com/office/drawing/2014/main" id="{85D471D3-4652-439C-B1BC-3238EF923880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组合 104">
              <a:extLst>
                <a:ext uri="{FF2B5EF4-FFF2-40B4-BE49-F238E27FC236}">
                  <a16:creationId xmlns="" xmlns:a16="http://schemas.microsoft.com/office/drawing/2014/main" id="{47F5BE75-74C2-45C3-8E86-2FF4F962F326}"/>
                </a:ext>
              </a:extLst>
            </p:cNvPr>
            <p:cNvGrpSpPr/>
            <p:nvPr/>
          </p:nvGrpSpPr>
          <p:grpSpPr>
            <a:xfrm flipV="1">
              <a:off x="4232485" y="3397736"/>
              <a:ext cx="76993" cy="792000"/>
              <a:chOff x="927879" y="4660183"/>
              <a:chExt cx="90000" cy="293369"/>
            </a:xfrm>
          </p:grpSpPr>
          <p:cxnSp>
            <p:nvCxnSpPr>
              <p:cNvPr id="191" name="直接连接符 188">
                <a:extLst>
                  <a:ext uri="{FF2B5EF4-FFF2-40B4-BE49-F238E27FC236}">
                    <a16:creationId xmlns="" xmlns:a16="http://schemas.microsoft.com/office/drawing/2014/main" id="{A85C90C4-8C60-4648-9016-743F52FA87CD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接连接符 189">
                <a:extLst>
                  <a:ext uri="{FF2B5EF4-FFF2-40B4-BE49-F238E27FC236}">
                    <a16:creationId xmlns="" xmlns:a16="http://schemas.microsoft.com/office/drawing/2014/main" id="{BD8BC453-447D-484C-98FE-351F98A5A96C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组合 105">
              <a:extLst>
                <a:ext uri="{FF2B5EF4-FFF2-40B4-BE49-F238E27FC236}">
                  <a16:creationId xmlns="" xmlns:a16="http://schemas.microsoft.com/office/drawing/2014/main" id="{6107F777-79CC-4749-97C8-44613376D980}"/>
                </a:ext>
              </a:extLst>
            </p:cNvPr>
            <p:cNvGrpSpPr/>
            <p:nvPr/>
          </p:nvGrpSpPr>
          <p:grpSpPr>
            <a:xfrm flipV="1">
              <a:off x="4448277" y="3385415"/>
              <a:ext cx="76993" cy="792000"/>
              <a:chOff x="927879" y="4660183"/>
              <a:chExt cx="90000" cy="293369"/>
            </a:xfrm>
          </p:grpSpPr>
          <p:cxnSp>
            <p:nvCxnSpPr>
              <p:cNvPr id="189" name="直接连接符 186">
                <a:extLst>
                  <a:ext uri="{FF2B5EF4-FFF2-40B4-BE49-F238E27FC236}">
                    <a16:creationId xmlns="" xmlns:a16="http://schemas.microsoft.com/office/drawing/2014/main" id="{89B487E3-4DCC-441E-AFDA-837FC72C5CE9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直接连接符 187">
                <a:extLst>
                  <a:ext uri="{FF2B5EF4-FFF2-40B4-BE49-F238E27FC236}">
                    <a16:creationId xmlns="" xmlns:a16="http://schemas.microsoft.com/office/drawing/2014/main" id="{ACDFB3B2-BBC8-4D96-880D-23704F8113C7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组合 106">
              <a:extLst>
                <a:ext uri="{FF2B5EF4-FFF2-40B4-BE49-F238E27FC236}">
                  <a16:creationId xmlns="" xmlns:a16="http://schemas.microsoft.com/office/drawing/2014/main" id="{C2813BFB-99F6-4492-8E81-C9A79DC2014B}"/>
                </a:ext>
              </a:extLst>
            </p:cNvPr>
            <p:cNvGrpSpPr/>
            <p:nvPr/>
          </p:nvGrpSpPr>
          <p:grpSpPr>
            <a:xfrm flipV="1">
              <a:off x="4675315" y="3357092"/>
              <a:ext cx="76993" cy="828000"/>
              <a:chOff x="927879" y="4660183"/>
              <a:chExt cx="90000" cy="293369"/>
            </a:xfrm>
          </p:grpSpPr>
          <p:cxnSp>
            <p:nvCxnSpPr>
              <p:cNvPr id="187" name="直接连接符 184">
                <a:extLst>
                  <a:ext uri="{FF2B5EF4-FFF2-40B4-BE49-F238E27FC236}">
                    <a16:creationId xmlns="" xmlns:a16="http://schemas.microsoft.com/office/drawing/2014/main" id="{ABE3B885-0C94-4117-A423-0E50CD3E2CEB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 185">
                <a:extLst>
                  <a:ext uri="{FF2B5EF4-FFF2-40B4-BE49-F238E27FC236}">
                    <a16:creationId xmlns="" xmlns:a16="http://schemas.microsoft.com/office/drawing/2014/main" id="{E73A0D0C-DF43-419B-9428-0CECE86B107D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组合 107">
              <a:extLst>
                <a:ext uri="{FF2B5EF4-FFF2-40B4-BE49-F238E27FC236}">
                  <a16:creationId xmlns="" xmlns:a16="http://schemas.microsoft.com/office/drawing/2014/main" id="{3183F64B-DE2C-4191-A8C2-334A0E32475D}"/>
                </a:ext>
              </a:extLst>
            </p:cNvPr>
            <p:cNvGrpSpPr/>
            <p:nvPr/>
          </p:nvGrpSpPr>
          <p:grpSpPr>
            <a:xfrm flipV="1">
              <a:off x="4892152" y="3400988"/>
              <a:ext cx="76993" cy="756000"/>
              <a:chOff x="927879" y="4660183"/>
              <a:chExt cx="90000" cy="293369"/>
            </a:xfrm>
          </p:grpSpPr>
          <p:cxnSp>
            <p:nvCxnSpPr>
              <p:cNvPr id="185" name="直接连接符 182">
                <a:extLst>
                  <a:ext uri="{FF2B5EF4-FFF2-40B4-BE49-F238E27FC236}">
                    <a16:creationId xmlns="" xmlns:a16="http://schemas.microsoft.com/office/drawing/2014/main" id="{6C955C73-20F2-45DF-B64C-0CF47E1C9EC9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接连接符 183">
                <a:extLst>
                  <a:ext uri="{FF2B5EF4-FFF2-40B4-BE49-F238E27FC236}">
                    <a16:creationId xmlns="" xmlns:a16="http://schemas.microsoft.com/office/drawing/2014/main" id="{02AD06D2-065C-4465-8B55-B4982C922B59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组合 108">
              <a:extLst>
                <a:ext uri="{FF2B5EF4-FFF2-40B4-BE49-F238E27FC236}">
                  <a16:creationId xmlns="" xmlns:a16="http://schemas.microsoft.com/office/drawing/2014/main" id="{D356EBD6-9D7B-4498-8210-81BB4129396D}"/>
                </a:ext>
              </a:extLst>
            </p:cNvPr>
            <p:cNvGrpSpPr/>
            <p:nvPr/>
          </p:nvGrpSpPr>
          <p:grpSpPr>
            <a:xfrm flipV="1">
              <a:off x="5108602" y="3363821"/>
              <a:ext cx="76993" cy="792000"/>
              <a:chOff x="927879" y="4660183"/>
              <a:chExt cx="90000" cy="293369"/>
            </a:xfrm>
          </p:grpSpPr>
          <p:cxnSp>
            <p:nvCxnSpPr>
              <p:cNvPr id="183" name="直接连接符 180">
                <a:extLst>
                  <a:ext uri="{FF2B5EF4-FFF2-40B4-BE49-F238E27FC236}">
                    <a16:creationId xmlns="" xmlns:a16="http://schemas.microsoft.com/office/drawing/2014/main" id="{7C0D0E57-39D8-4426-A920-EDDA79524327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1">
                <a:extLst>
                  <a:ext uri="{FF2B5EF4-FFF2-40B4-BE49-F238E27FC236}">
                    <a16:creationId xmlns="" xmlns:a16="http://schemas.microsoft.com/office/drawing/2014/main" id="{94DA33CB-3500-4CAF-A5AF-95FB24799F32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组合 109">
              <a:extLst>
                <a:ext uri="{FF2B5EF4-FFF2-40B4-BE49-F238E27FC236}">
                  <a16:creationId xmlns="" xmlns:a16="http://schemas.microsoft.com/office/drawing/2014/main" id="{CF2AAE91-061B-49D3-A4EB-E5DB1B8F80AF}"/>
                </a:ext>
              </a:extLst>
            </p:cNvPr>
            <p:cNvGrpSpPr/>
            <p:nvPr/>
          </p:nvGrpSpPr>
          <p:grpSpPr>
            <a:xfrm flipV="1">
              <a:off x="5330735" y="3474824"/>
              <a:ext cx="76993" cy="684000"/>
              <a:chOff x="927879" y="4660183"/>
              <a:chExt cx="90000" cy="293369"/>
            </a:xfrm>
          </p:grpSpPr>
          <p:cxnSp>
            <p:nvCxnSpPr>
              <p:cNvPr id="181" name="直接连接符 178">
                <a:extLst>
                  <a:ext uri="{FF2B5EF4-FFF2-40B4-BE49-F238E27FC236}">
                    <a16:creationId xmlns="" xmlns:a16="http://schemas.microsoft.com/office/drawing/2014/main" id="{8E09D9A5-B2A8-4075-8E12-A83ABA0180A6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直接连接符 179">
                <a:extLst>
                  <a:ext uri="{FF2B5EF4-FFF2-40B4-BE49-F238E27FC236}">
                    <a16:creationId xmlns="" xmlns:a16="http://schemas.microsoft.com/office/drawing/2014/main" id="{89816760-2515-4A7F-8D93-7A3E4B66FAEE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" name="组合 110">
              <a:extLst>
                <a:ext uri="{FF2B5EF4-FFF2-40B4-BE49-F238E27FC236}">
                  <a16:creationId xmlns="" xmlns:a16="http://schemas.microsoft.com/office/drawing/2014/main" id="{58C0AEFD-65FA-48B6-AC2E-5164E1749C8E}"/>
                </a:ext>
              </a:extLst>
            </p:cNvPr>
            <p:cNvGrpSpPr/>
            <p:nvPr/>
          </p:nvGrpSpPr>
          <p:grpSpPr>
            <a:xfrm flipV="1">
              <a:off x="5552035" y="3383288"/>
              <a:ext cx="76993" cy="792000"/>
              <a:chOff x="927879" y="4660183"/>
              <a:chExt cx="90000" cy="293369"/>
            </a:xfrm>
          </p:grpSpPr>
          <p:cxnSp>
            <p:nvCxnSpPr>
              <p:cNvPr id="179" name="直接连接符 176">
                <a:extLst>
                  <a:ext uri="{FF2B5EF4-FFF2-40B4-BE49-F238E27FC236}">
                    <a16:creationId xmlns="" xmlns:a16="http://schemas.microsoft.com/office/drawing/2014/main" id="{A9AC58ED-C043-489D-A383-1D9A1CD55082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直接连接符 177">
                <a:extLst>
                  <a:ext uri="{FF2B5EF4-FFF2-40B4-BE49-F238E27FC236}">
                    <a16:creationId xmlns="" xmlns:a16="http://schemas.microsoft.com/office/drawing/2014/main" id="{740096A1-B713-4C08-9C33-B889319B9A28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组合 111">
              <a:extLst>
                <a:ext uri="{FF2B5EF4-FFF2-40B4-BE49-F238E27FC236}">
                  <a16:creationId xmlns="" xmlns:a16="http://schemas.microsoft.com/office/drawing/2014/main" id="{D88BC9E9-A3BD-43D9-BB55-CD400D302019}"/>
                </a:ext>
              </a:extLst>
            </p:cNvPr>
            <p:cNvGrpSpPr/>
            <p:nvPr/>
          </p:nvGrpSpPr>
          <p:grpSpPr>
            <a:xfrm flipV="1">
              <a:off x="5768194" y="3404545"/>
              <a:ext cx="76993" cy="792000"/>
              <a:chOff x="927879" y="4660183"/>
              <a:chExt cx="90000" cy="293369"/>
            </a:xfrm>
          </p:grpSpPr>
          <p:cxnSp>
            <p:nvCxnSpPr>
              <p:cNvPr id="177" name="直接连接符 174">
                <a:extLst>
                  <a:ext uri="{FF2B5EF4-FFF2-40B4-BE49-F238E27FC236}">
                    <a16:creationId xmlns="" xmlns:a16="http://schemas.microsoft.com/office/drawing/2014/main" id="{645FC4C3-26FF-485F-98B8-D79BD2585E7E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直接连接符 175">
                <a:extLst>
                  <a:ext uri="{FF2B5EF4-FFF2-40B4-BE49-F238E27FC236}">
                    <a16:creationId xmlns="" xmlns:a16="http://schemas.microsoft.com/office/drawing/2014/main" id="{04537104-0893-4633-A5B2-64F9F0746BF7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组合 112">
              <a:extLst>
                <a:ext uri="{FF2B5EF4-FFF2-40B4-BE49-F238E27FC236}">
                  <a16:creationId xmlns="" xmlns:a16="http://schemas.microsoft.com/office/drawing/2014/main" id="{D1B5691E-C3E7-45CA-A6B0-5C1C86B9DBC8}"/>
                </a:ext>
              </a:extLst>
            </p:cNvPr>
            <p:cNvGrpSpPr/>
            <p:nvPr/>
          </p:nvGrpSpPr>
          <p:grpSpPr>
            <a:xfrm flipV="1">
              <a:off x="5989462" y="3451842"/>
              <a:ext cx="76993" cy="720000"/>
              <a:chOff x="927879" y="4660183"/>
              <a:chExt cx="90000" cy="293369"/>
            </a:xfrm>
          </p:grpSpPr>
          <p:cxnSp>
            <p:nvCxnSpPr>
              <p:cNvPr id="175" name="直接连接符 172">
                <a:extLst>
                  <a:ext uri="{FF2B5EF4-FFF2-40B4-BE49-F238E27FC236}">
                    <a16:creationId xmlns="" xmlns:a16="http://schemas.microsoft.com/office/drawing/2014/main" id="{CCD9CA83-621E-462E-8DB8-A6727AE51056}"/>
                  </a:ext>
                </a:extLst>
              </p:cNvPr>
              <p:cNvCxnSpPr/>
              <p:nvPr/>
            </p:nvCxnSpPr>
            <p:spPr>
              <a:xfrm>
                <a:off x="971726" y="4660183"/>
                <a:ext cx="0" cy="288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3">
                <a:extLst>
                  <a:ext uri="{FF2B5EF4-FFF2-40B4-BE49-F238E27FC236}">
                    <a16:creationId xmlns="" xmlns:a16="http://schemas.microsoft.com/office/drawing/2014/main" id="{5241109C-561D-451A-A896-001711830167}"/>
                  </a:ext>
                </a:extLst>
              </p:cNvPr>
              <p:cNvCxnSpPr/>
              <p:nvPr/>
            </p:nvCxnSpPr>
            <p:spPr>
              <a:xfrm>
                <a:off x="927879" y="4953552"/>
                <a:ext cx="9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流程图: 接点 113">
              <a:extLst>
                <a:ext uri="{FF2B5EF4-FFF2-40B4-BE49-F238E27FC236}">
                  <a16:creationId xmlns="" xmlns:a16="http://schemas.microsoft.com/office/drawing/2014/main" id="{9542469E-EF8A-464C-A0BD-DE1A4846DCE8}"/>
                </a:ext>
              </a:extLst>
            </p:cNvPr>
            <p:cNvSpPr/>
            <p:nvPr/>
          </p:nvSpPr>
          <p:spPr>
            <a:xfrm>
              <a:off x="950049" y="310963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流程图: 接点 114">
              <a:extLst>
                <a:ext uri="{FF2B5EF4-FFF2-40B4-BE49-F238E27FC236}">
                  <a16:creationId xmlns="" xmlns:a16="http://schemas.microsoft.com/office/drawing/2014/main" id="{986965A0-C8CD-472E-9F65-EE9D1005F1A7}"/>
                </a:ext>
              </a:extLst>
            </p:cNvPr>
            <p:cNvSpPr/>
            <p:nvPr/>
          </p:nvSpPr>
          <p:spPr>
            <a:xfrm>
              <a:off x="947685" y="3330137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流程图: 接点 115">
              <a:extLst>
                <a:ext uri="{FF2B5EF4-FFF2-40B4-BE49-F238E27FC236}">
                  <a16:creationId xmlns="" xmlns:a16="http://schemas.microsoft.com/office/drawing/2014/main" id="{2C88BE69-638B-4C5A-908D-8CA3C8B985B5}"/>
                </a:ext>
              </a:extLst>
            </p:cNvPr>
            <p:cNvSpPr/>
            <p:nvPr/>
          </p:nvSpPr>
          <p:spPr>
            <a:xfrm>
              <a:off x="1164114" y="312155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流程图: 接点 116">
              <a:extLst>
                <a:ext uri="{FF2B5EF4-FFF2-40B4-BE49-F238E27FC236}">
                  <a16:creationId xmlns="" xmlns:a16="http://schemas.microsoft.com/office/drawing/2014/main" id="{9A53EA61-060D-44D8-8152-8A2F0EBF9C1B}"/>
                </a:ext>
              </a:extLst>
            </p:cNvPr>
            <p:cNvSpPr/>
            <p:nvPr/>
          </p:nvSpPr>
          <p:spPr>
            <a:xfrm>
              <a:off x="1382890" y="3133754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流程图: 接点 117">
              <a:extLst>
                <a:ext uri="{FF2B5EF4-FFF2-40B4-BE49-F238E27FC236}">
                  <a16:creationId xmlns="" xmlns:a16="http://schemas.microsoft.com/office/drawing/2014/main" id="{F2514BEC-D75B-47D9-9A2F-C5D1A647AC6B}"/>
                </a:ext>
              </a:extLst>
            </p:cNvPr>
            <p:cNvSpPr/>
            <p:nvPr/>
          </p:nvSpPr>
          <p:spPr>
            <a:xfrm>
              <a:off x="1381439" y="3290602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流程图: 接点 118">
              <a:extLst>
                <a:ext uri="{FF2B5EF4-FFF2-40B4-BE49-F238E27FC236}">
                  <a16:creationId xmlns="" xmlns:a16="http://schemas.microsoft.com/office/drawing/2014/main" id="{F0DC42BF-56B3-4060-9FEB-349A4462899A}"/>
                </a:ext>
              </a:extLst>
            </p:cNvPr>
            <p:cNvSpPr/>
            <p:nvPr/>
          </p:nvSpPr>
          <p:spPr>
            <a:xfrm>
              <a:off x="1599962" y="322466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流程图: 接点 119">
              <a:extLst>
                <a:ext uri="{FF2B5EF4-FFF2-40B4-BE49-F238E27FC236}">
                  <a16:creationId xmlns="" xmlns:a16="http://schemas.microsoft.com/office/drawing/2014/main" id="{38208CEF-B0D2-49F3-89F7-2F5220F4198E}"/>
                </a:ext>
              </a:extLst>
            </p:cNvPr>
            <p:cNvSpPr/>
            <p:nvPr/>
          </p:nvSpPr>
          <p:spPr>
            <a:xfrm>
              <a:off x="1598807" y="332431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流程图: 接点 120">
              <a:extLst>
                <a:ext uri="{FF2B5EF4-FFF2-40B4-BE49-F238E27FC236}">
                  <a16:creationId xmlns="" xmlns:a16="http://schemas.microsoft.com/office/drawing/2014/main" id="{85443C59-0DD6-4116-8F7D-73CE99F3899E}"/>
                </a:ext>
              </a:extLst>
            </p:cNvPr>
            <p:cNvSpPr/>
            <p:nvPr/>
          </p:nvSpPr>
          <p:spPr>
            <a:xfrm>
              <a:off x="1826718" y="3263602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流程图: 接点 121">
              <a:extLst>
                <a:ext uri="{FF2B5EF4-FFF2-40B4-BE49-F238E27FC236}">
                  <a16:creationId xmlns="" xmlns:a16="http://schemas.microsoft.com/office/drawing/2014/main" id="{0DDCBFD8-B228-410D-99C0-1B00AC6ED34A}"/>
                </a:ext>
              </a:extLst>
            </p:cNvPr>
            <p:cNvSpPr/>
            <p:nvPr/>
          </p:nvSpPr>
          <p:spPr>
            <a:xfrm>
              <a:off x="1831346" y="329858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流程图: 接点 122">
              <a:extLst>
                <a:ext uri="{FF2B5EF4-FFF2-40B4-BE49-F238E27FC236}">
                  <a16:creationId xmlns="" xmlns:a16="http://schemas.microsoft.com/office/drawing/2014/main" id="{8DAE0F0B-3123-40F4-BBFC-F55CE12CCFA2}"/>
                </a:ext>
              </a:extLst>
            </p:cNvPr>
            <p:cNvSpPr/>
            <p:nvPr/>
          </p:nvSpPr>
          <p:spPr>
            <a:xfrm>
              <a:off x="1830597" y="3305822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流程图: 接点 123">
              <a:extLst>
                <a:ext uri="{FF2B5EF4-FFF2-40B4-BE49-F238E27FC236}">
                  <a16:creationId xmlns="" xmlns:a16="http://schemas.microsoft.com/office/drawing/2014/main" id="{CC5F7585-8F77-48FB-A6F0-82FAD6CD6178}"/>
                </a:ext>
              </a:extLst>
            </p:cNvPr>
            <p:cNvSpPr/>
            <p:nvPr/>
          </p:nvSpPr>
          <p:spPr>
            <a:xfrm>
              <a:off x="2048756" y="330445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流程图: 接点 124">
              <a:extLst>
                <a:ext uri="{FF2B5EF4-FFF2-40B4-BE49-F238E27FC236}">
                  <a16:creationId xmlns="" xmlns:a16="http://schemas.microsoft.com/office/drawing/2014/main" id="{72DBBBE7-6037-470F-A565-2C2CDC12CBBA}"/>
                </a:ext>
              </a:extLst>
            </p:cNvPr>
            <p:cNvSpPr/>
            <p:nvPr/>
          </p:nvSpPr>
          <p:spPr>
            <a:xfrm>
              <a:off x="2045320" y="331764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流程图: 接点 125">
              <a:extLst>
                <a:ext uri="{FF2B5EF4-FFF2-40B4-BE49-F238E27FC236}">
                  <a16:creationId xmlns="" xmlns:a16="http://schemas.microsoft.com/office/drawing/2014/main" id="{FA40CA83-B2A5-4523-80D2-9B9BA5F50CF5}"/>
                </a:ext>
              </a:extLst>
            </p:cNvPr>
            <p:cNvSpPr/>
            <p:nvPr/>
          </p:nvSpPr>
          <p:spPr>
            <a:xfrm>
              <a:off x="2048756" y="332173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流程图: 接点 126">
              <a:extLst>
                <a:ext uri="{FF2B5EF4-FFF2-40B4-BE49-F238E27FC236}">
                  <a16:creationId xmlns="" xmlns:a16="http://schemas.microsoft.com/office/drawing/2014/main" id="{EB6E182D-F930-47B7-AE12-0538CB38207E}"/>
                </a:ext>
              </a:extLst>
            </p:cNvPr>
            <p:cNvSpPr/>
            <p:nvPr/>
          </p:nvSpPr>
          <p:spPr>
            <a:xfrm>
              <a:off x="2047060" y="334692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流程图: 接点 127">
              <a:extLst>
                <a:ext uri="{FF2B5EF4-FFF2-40B4-BE49-F238E27FC236}">
                  <a16:creationId xmlns="" xmlns:a16="http://schemas.microsoft.com/office/drawing/2014/main" id="{03AAD5EF-1CE0-405E-8445-609589F5D8AC}"/>
                </a:ext>
              </a:extLst>
            </p:cNvPr>
            <p:cNvSpPr/>
            <p:nvPr/>
          </p:nvSpPr>
          <p:spPr>
            <a:xfrm>
              <a:off x="2261628" y="320286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流程图: 接点 128">
              <a:extLst>
                <a:ext uri="{FF2B5EF4-FFF2-40B4-BE49-F238E27FC236}">
                  <a16:creationId xmlns="" xmlns:a16="http://schemas.microsoft.com/office/drawing/2014/main" id="{6A920428-F891-4DC0-8976-38309E304FB5}"/>
                </a:ext>
              </a:extLst>
            </p:cNvPr>
            <p:cNvSpPr/>
            <p:nvPr/>
          </p:nvSpPr>
          <p:spPr>
            <a:xfrm>
              <a:off x="2483154" y="319608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流程图: 接点 129">
              <a:extLst>
                <a:ext uri="{FF2B5EF4-FFF2-40B4-BE49-F238E27FC236}">
                  <a16:creationId xmlns="" xmlns:a16="http://schemas.microsoft.com/office/drawing/2014/main" id="{80A9245F-2C9E-4F36-B42F-7F82FEA8D33F}"/>
                </a:ext>
              </a:extLst>
            </p:cNvPr>
            <p:cNvSpPr/>
            <p:nvPr/>
          </p:nvSpPr>
          <p:spPr>
            <a:xfrm>
              <a:off x="2487011" y="3325692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流程图: 接点 130">
              <a:extLst>
                <a:ext uri="{FF2B5EF4-FFF2-40B4-BE49-F238E27FC236}">
                  <a16:creationId xmlns="" xmlns:a16="http://schemas.microsoft.com/office/drawing/2014/main" id="{F6717FBC-C7C7-44C1-B8F8-5E6083FD7D2E}"/>
                </a:ext>
              </a:extLst>
            </p:cNvPr>
            <p:cNvSpPr/>
            <p:nvPr/>
          </p:nvSpPr>
          <p:spPr>
            <a:xfrm>
              <a:off x="2700704" y="317520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流程图: 接点 131">
              <a:extLst>
                <a:ext uri="{FF2B5EF4-FFF2-40B4-BE49-F238E27FC236}">
                  <a16:creationId xmlns="" xmlns:a16="http://schemas.microsoft.com/office/drawing/2014/main" id="{AB38898F-1A5D-4B93-BBFD-95B6135FFDA6}"/>
                </a:ext>
              </a:extLst>
            </p:cNvPr>
            <p:cNvSpPr/>
            <p:nvPr/>
          </p:nvSpPr>
          <p:spPr>
            <a:xfrm>
              <a:off x="2923386" y="318441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流程图: 接点 132">
              <a:extLst>
                <a:ext uri="{FF2B5EF4-FFF2-40B4-BE49-F238E27FC236}">
                  <a16:creationId xmlns="" xmlns:a16="http://schemas.microsoft.com/office/drawing/2014/main" id="{A9CA441F-5893-4876-84CE-DD3E6A5D8AF3}"/>
                </a:ext>
              </a:extLst>
            </p:cNvPr>
            <p:cNvSpPr/>
            <p:nvPr/>
          </p:nvSpPr>
          <p:spPr>
            <a:xfrm>
              <a:off x="2923386" y="3310571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流程图: 接点 133">
              <a:extLst>
                <a:ext uri="{FF2B5EF4-FFF2-40B4-BE49-F238E27FC236}">
                  <a16:creationId xmlns="" xmlns:a16="http://schemas.microsoft.com/office/drawing/2014/main" id="{35E1E318-D0FA-489C-BEE9-9D45FFF28599}"/>
                </a:ext>
              </a:extLst>
            </p:cNvPr>
            <p:cNvSpPr/>
            <p:nvPr/>
          </p:nvSpPr>
          <p:spPr>
            <a:xfrm>
              <a:off x="2923033" y="331715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流程图: 接点 134">
              <a:extLst>
                <a:ext uri="{FF2B5EF4-FFF2-40B4-BE49-F238E27FC236}">
                  <a16:creationId xmlns="" xmlns:a16="http://schemas.microsoft.com/office/drawing/2014/main" id="{D4881818-3487-4573-B88B-71B6C048146D}"/>
                </a:ext>
              </a:extLst>
            </p:cNvPr>
            <p:cNvSpPr/>
            <p:nvPr/>
          </p:nvSpPr>
          <p:spPr>
            <a:xfrm>
              <a:off x="3140936" y="318441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流程图: 接点 135">
              <a:extLst>
                <a:ext uri="{FF2B5EF4-FFF2-40B4-BE49-F238E27FC236}">
                  <a16:creationId xmlns="" xmlns:a16="http://schemas.microsoft.com/office/drawing/2014/main" id="{A1FFD6E0-EDE2-4A0D-9231-E59062293D12}"/>
                </a:ext>
              </a:extLst>
            </p:cNvPr>
            <p:cNvSpPr/>
            <p:nvPr/>
          </p:nvSpPr>
          <p:spPr>
            <a:xfrm>
              <a:off x="3152061" y="328640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流程图: 接点 136">
              <a:extLst>
                <a:ext uri="{FF2B5EF4-FFF2-40B4-BE49-F238E27FC236}">
                  <a16:creationId xmlns="" xmlns:a16="http://schemas.microsoft.com/office/drawing/2014/main" id="{84E41456-AA52-43A0-8982-BD94807E79F3}"/>
                </a:ext>
              </a:extLst>
            </p:cNvPr>
            <p:cNvSpPr/>
            <p:nvPr/>
          </p:nvSpPr>
          <p:spPr>
            <a:xfrm>
              <a:off x="3150547" y="332354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流程图: 接点 137">
              <a:extLst>
                <a:ext uri="{FF2B5EF4-FFF2-40B4-BE49-F238E27FC236}">
                  <a16:creationId xmlns="" xmlns:a16="http://schemas.microsoft.com/office/drawing/2014/main" id="{13D67C67-B236-429A-A153-57B98DF8E600}"/>
                </a:ext>
              </a:extLst>
            </p:cNvPr>
            <p:cNvSpPr/>
            <p:nvPr/>
          </p:nvSpPr>
          <p:spPr>
            <a:xfrm>
              <a:off x="3362157" y="317238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流程图: 接点 138">
              <a:extLst>
                <a:ext uri="{FF2B5EF4-FFF2-40B4-BE49-F238E27FC236}">
                  <a16:creationId xmlns="" xmlns:a16="http://schemas.microsoft.com/office/drawing/2014/main" id="{310978C9-0142-4C0F-8406-862B9991684A}"/>
                </a:ext>
              </a:extLst>
            </p:cNvPr>
            <p:cNvSpPr/>
            <p:nvPr/>
          </p:nvSpPr>
          <p:spPr>
            <a:xfrm>
              <a:off x="3362042" y="333935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流程图: 接点 139">
              <a:extLst>
                <a:ext uri="{FF2B5EF4-FFF2-40B4-BE49-F238E27FC236}">
                  <a16:creationId xmlns="" xmlns:a16="http://schemas.microsoft.com/office/drawing/2014/main" id="{E480DC50-22A8-47C5-BA6E-1DAE67AE4C00}"/>
                </a:ext>
              </a:extLst>
            </p:cNvPr>
            <p:cNvSpPr/>
            <p:nvPr/>
          </p:nvSpPr>
          <p:spPr>
            <a:xfrm>
              <a:off x="3360933" y="335759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流程图: 接点 140">
              <a:extLst>
                <a:ext uri="{FF2B5EF4-FFF2-40B4-BE49-F238E27FC236}">
                  <a16:creationId xmlns="" xmlns:a16="http://schemas.microsoft.com/office/drawing/2014/main" id="{86EF0872-FBDF-4A39-92F2-AA70D9F4F3CF}"/>
                </a:ext>
              </a:extLst>
            </p:cNvPr>
            <p:cNvSpPr/>
            <p:nvPr/>
          </p:nvSpPr>
          <p:spPr>
            <a:xfrm>
              <a:off x="3583378" y="312155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流程图: 接点 141">
              <a:extLst>
                <a:ext uri="{FF2B5EF4-FFF2-40B4-BE49-F238E27FC236}">
                  <a16:creationId xmlns="" xmlns:a16="http://schemas.microsoft.com/office/drawing/2014/main" id="{C8915918-58D2-417B-882E-C2E5EAEA57DE}"/>
                </a:ext>
              </a:extLst>
            </p:cNvPr>
            <p:cNvSpPr/>
            <p:nvPr/>
          </p:nvSpPr>
          <p:spPr>
            <a:xfrm>
              <a:off x="3804936" y="313550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流程图: 接点 142">
              <a:extLst>
                <a:ext uri="{FF2B5EF4-FFF2-40B4-BE49-F238E27FC236}">
                  <a16:creationId xmlns="" xmlns:a16="http://schemas.microsoft.com/office/drawing/2014/main" id="{23E02573-0A38-4B28-9AD3-6892E0238274}"/>
                </a:ext>
              </a:extLst>
            </p:cNvPr>
            <p:cNvSpPr/>
            <p:nvPr/>
          </p:nvSpPr>
          <p:spPr>
            <a:xfrm>
              <a:off x="4025332" y="3208745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流程图: 接点 143">
              <a:extLst>
                <a:ext uri="{FF2B5EF4-FFF2-40B4-BE49-F238E27FC236}">
                  <a16:creationId xmlns="" xmlns:a16="http://schemas.microsoft.com/office/drawing/2014/main" id="{566BD83F-D44E-4EDC-BAD4-DC59616A974F}"/>
                </a:ext>
              </a:extLst>
            </p:cNvPr>
            <p:cNvSpPr/>
            <p:nvPr/>
          </p:nvSpPr>
          <p:spPr>
            <a:xfrm>
              <a:off x="4234555" y="3201652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流程图: 接点 144">
              <a:extLst>
                <a:ext uri="{FF2B5EF4-FFF2-40B4-BE49-F238E27FC236}">
                  <a16:creationId xmlns="" xmlns:a16="http://schemas.microsoft.com/office/drawing/2014/main" id="{F5108A90-08CA-4469-BB48-F83FB9636761}"/>
                </a:ext>
              </a:extLst>
            </p:cNvPr>
            <p:cNvSpPr/>
            <p:nvPr/>
          </p:nvSpPr>
          <p:spPr>
            <a:xfrm>
              <a:off x="4240354" y="328146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流程图: 接点 145">
              <a:extLst>
                <a:ext uri="{FF2B5EF4-FFF2-40B4-BE49-F238E27FC236}">
                  <a16:creationId xmlns="" xmlns:a16="http://schemas.microsoft.com/office/drawing/2014/main" id="{F30550E1-D0F7-4A16-847D-A84433C923F4}"/>
                </a:ext>
              </a:extLst>
            </p:cNvPr>
            <p:cNvSpPr/>
            <p:nvPr/>
          </p:nvSpPr>
          <p:spPr>
            <a:xfrm>
              <a:off x="4238865" y="331700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流程图: 接点 146">
              <a:extLst>
                <a:ext uri="{FF2B5EF4-FFF2-40B4-BE49-F238E27FC236}">
                  <a16:creationId xmlns="" xmlns:a16="http://schemas.microsoft.com/office/drawing/2014/main" id="{F1036306-588A-4588-A55D-917257F1AD83}"/>
                </a:ext>
              </a:extLst>
            </p:cNvPr>
            <p:cNvSpPr/>
            <p:nvPr/>
          </p:nvSpPr>
          <p:spPr>
            <a:xfrm>
              <a:off x="4455035" y="325686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流程图: 接点 147">
              <a:extLst>
                <a:ext uri="{FF2B5EF4-FFF2-40B4-BE49-F238E27FC236}">
                  <a16:creationId xmlns="" xmlns:a16="http://schemas.microsoft.com/office/drawing/2014/main" id="{D109ECD7-40DB-42FD-844C-4585FABF8900}"/>
                </a:ext>
              </a:extLst>
            </p:cNvPr>
            <p:cNvSpPr/>
            <p:nvPr/>
          </p:nvSpPr>
          <p:spPr>
            <a:xfrm>
              <a:off x="4458787" y="3270761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流程图: 接点 148">
              <a:extLst>
                <a:ext uri="{FF2B5EF4-FFF2-40B4-BE49-F238E27FC236}">
                  <a16:creationId xmlns="" xmlns:a16="http://schemas.microsoft.com/office/drawing/2014/main" id="{5D60F88E-8BF2-4479-9BEC-6233F1C3AB34}"/>
                </a:ext>
              </a:extLst>
            </p:cNvPr>
            <p:cNvSpPr/>
            <p:nvPr/>
          </p:nvSpPr>
          <p:spPr>
            <a:xfrm>
              <a:off x="4455196" y="331648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流程图: 接点 149">
              <a:extLst>
                <a:ext uri="{FF2B5EF4-FFF2-40B4-BE49-F238E27FC236}">
                  <a16:creationId xmlns="" xmlns:a16="http://schemas.microsoft.com/office/drawing/2014/main" id="{9F1B4454-8808-4480-A6A3-6CE9409FD347}"/>
                </a:ext>
              </a:extLst>
            </p:cNvPr>
            <p:cNvSpPr/>
            <p:nvPr/>
          </p:nvSpPr>
          <p:spPr>
            <a:xfrm>
              <a:off x="4682683" y="325045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流程图: 接点 150">
              <a:extLst>
                <a:ext uri="{FF2B5EF4-FFF2-40B4-BE49-F238E27FC236}">
                  <a16:creationId xmlns="" xmlns:a16="http://schemas.microsoft.com/office/drawing/2014/main" id="{FCE8E53D-7FBE-4709-BD91-0E55326C86F4}"/>
                </a:ext>
              </a:extLst>
            </p:cNvPr>
            <p:cNvSpPr/>
            <p:nvPr/>
          </p:nvSpPr>
          <p:spPr>
            <a:xfrm>
              <a:off x="4902254" y="322308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流程图: 接点 151">
              <a:extLst>
                <a:ext uri="{FF2B5EF4-FFF2-40B4-BE49-F238E27FC236}">
                  <a16:creationId xmlns="" xmlns:a16="http://schemas.microsoft.com/office/drawing/2014/main" id="{E67677F9-514B-41A4-A35B-5A1AAD2C3427}"/>
                </a:ext>
              </a:extLst>
            </p:cNvPr>
            <p:cNvSpPr/>
            <p:nvPr/>
          </p:nvSpPr>
          <p:spPr>
            <a:xfrm>
              <a:off x="4901450" y="3256824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流程图: 接点 152">
              <a:extLst>
                <a:ext uri="{FF2B5EF4-FFF2-40B4-BE49-F238E27FC236}">
                  <a16:creationId xmlns="" xmlns:a16="http://schemas.microsoft.com/office/drawing/2014/main" id="{FABCCA9B-6A16-41F6-9D4C-E4E380041014}"/>
                </a:ext>
              </a:extLst>
            </p:cNvPr>
            <p:cNvSpPr/>
            <p:nvPr/>
          </p:nvSpPr>
          <p:spPr>
            <a:xfrm>
              <a:off x="4904235" y="3299230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流程图: 接点 153">
              <a:extLst>
                <a:ext uri="{FF2B5EF4-FFF2-40B4-BE49-F238E27FC236}">
                  <a16:creationId xmlns="" xmlns:a16="http://schemas.microsoft.com/office/drawing/2014/main" id="{219D4884-0C39-4223-B6FE-9DE6BC3CA1A7}"/>
                </a:ext>
              </a:extLst>
            </p:cNvPr>
            <p:cNvSpPr/>
            <p:nvPr/>
          </p:nvSpPr>
          <p:spPr>
            <a:xfrm>
              <a:off x="4902216" y="332354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流程图: 接点 154">
              <a:extLst>
                <a:ext uri="{FF2B5EF4-FFF2-40B4-BE49-F238E27FC236}">
                  <a16:creationId xmlns="" xmlns:a16="http://schemas.microsoft.com/office/drawing/2014/main" id="{15A839F9-4B87-4862-8E6E-47FB12F69BA4}"/>
                </a:ext>
              </a:extLst>
            </p:cNvPr>
            <p:cNvSpPr/>
            <p:nvPr/>
          </p:nvSpPr>
          <p:spPr>
            <a:xfrm>
              <a:off x="5117915" y="323305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流程图: 接点 155">
              <a:extLst>
                <a:ext uri="{FF2B5EF4-FFF2-40B4-BE49-F238E27FC236}">
                  <a16:creationId xmlns="" xmlns:a16="http://schemas.microsoft.com/office/drawing/2014/main" id="{68F36130-59D8-4894-9757-7532AEB4C6A8}"/>
                </a:ext>
              </a:extLst>
            </p:cNvPr>
            <p:cNvSpPr/>
            <p:nvPr/>
          </p:nvSpPr>
          <p:spPr>
            <a:xfrm>
              <a:off x="5120346" y="325096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流程图: 接点 156">
              <a:extLst>
                <a:ext uri="{FF2B5EF4-FFF2-40B4-BE49-F238E27FC236}">
                  <a16:creationId xmlns="" xmlns:a16="http://schemas.microsoft.com/office/drawing/2014/main" id="{0AAF8ED1-3F38-4538-BCEE-E3C7B944E5A5}"/>
                </a:ext>
              </a:extLst>
            </p:cNvPr>
            <p:cNvSpPr/>
            <p:nvPr/>
          </p:nvSpPr>
          <p:spPr>
            <a:xfrm>
              <a:off x="5119365" y="3294714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流程图: 接点 157">
              <a:extLst>
                <a:ext uri="{FF2B5EF4-FFF2-40B4-BE49-F238E27FC236}">
                  <a16:creationId xmlns="" xmlns:a16="http://schemas.microsoft.com/office/drawing/2014/main" id="{DC3F1B7C-76CB-4FBA-83B9-2DCD1614AE23}"/>
                </a:ext>
              </a:extLst>
            </p:cNvPr>
            <p:cNvSpPr/>
            <p:nvPr/>
          </p:nvSpPr>
          <p:spPr>
            <a:xfrm>
              <a:off x="5343187" y="3236602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流程图: 接点 158">
              <a:extLst>
                <a:ext uri="{FF2B5EF4-FFF2-40B4-BE49-F238E27FC236}">
                  <a16:creationId xmlns="" xmlns:a16="http://schemas.microsoft.com/office/drawing/2014/main" id="{E1CD8706-0ABF-4323-9C1B-5C714A7FADEF}"/>
                </a:ext>
              </a:extLst>
            </p:cNvPr>
            <p:cNvSpPr/>
            <p:nvPr/>
          </p:nvSpPr>
          <p:spPr>
            <a:xfrm>
              <a:off x="5341459" y="3262168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流程图: 接点 159">
              <a:extLst>
                <a:ext uri="{FF2B5EF4-FFF2-40B4-BE49-F238E27FC236}">
                  <a16:creationId xmlns="" xmlns:a16="http://schemas.microsoft.com/office/drawing/2014/main" id="{4A1EBBD4-7283-45D1-AEC3-EC80A83F0E0E}"/>
                </a:ext>
              </a:extLst>
            </p:cNvPr>
            <p:cNvSpPr/>
            <p:nvPr/>
          </p:nvSpPr>
          <p:spPr>
            <a:xfrm>
              <a:off x="5343476" y="331328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流程图: 接点 160">
              <a:extLst>
                <a:ext uri="{FF2B5EF4-FFF2-40B4-BE49-F238E27FC236}">
                  <a16:creationId xmlns="" xmlns:a16="http://schemas.microsoft.com/office/drawing/2014/main" id="{6317A0E0-06D5-4013-A23D-31F3FC506259}"/>
                </a:ext>
              </a:extLst>
            </p:cNvPr>
            <p:cNvSpPr/>
            <p:nvPr/>
          </p:nvSpPr>
          <p:spPr>
            <a:xfrm>
              <a:off x="5343187" y="3342341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流程图: 接点 161">
              <a:extLst>
                <a:ext uri="{FF2B5EF4-FFF2-40B4-BE49-F238E27FC236}">
                  <a16:creationId xmlns="" xmlns:a16="http://schemas.microsoft.com/office/drawing/2014/main" id="{747080C9-96C2-4A49-A9EC-A37EC4A990A0}"/>
                </a:ext>
              </a:extLst>
            </p:cNvPr>
            <p:cNvSpPr/>
            <p:nvPr/>
          </p:nvSpPr>
          <p:spPr>
            <a:xfrm>
              <a:off x="5552955" y="3299234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流程图: 接点 162">
              <a:extLst>
                <a:ext uri="{FF2B5EF4-FFF2-40B4-BE49-F238E27FC236}">
                  <a16:creationId xmlns="" xmlns:a16="http://schemas.microsoft.com/office/drawing/2014/main" id="{FCADBBA0-F4A3-4B65-A967-393D223F0BDF}"/>
                </a:ext>
              </a:extLst>
            </p:cNvPr>
            <p:cNvSpPr/>
            <p:nvPr/>
          </p:nvSpPr>
          <p:spPr>
            <a:xfrm>
              <a:off x="5555327" y="329170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流程图: 接点 163">
              <a:extLst>
                <a:ext uri="{FF2B5EF4-FFF2-40B4-BE49-F238E27FC236}">
                  <a16:creationId xmlns="" xmlns:a16="http://schemas.microsoft.com/office/drawing/2014/main" id="{ECB4FD19-1167-4539-9A4A-C10F354034E9}"/>
                </a:ext>
              </a:extLst>
            </p:cNvPr>
            <p:cNvSpPr/>
            <p:nvPr/>
          </p:nvSpPr>
          <p:spPr>
            <a:xfrm>
              <a:off x="5773602" y="3141744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流程图: 接点 164">
              <a:extLst>
                <a:ext uri="{FF2B5EF4-FFF2-40B4-BE49-F238E27FC236}">
                  <a16:creationId xmlns="" xmlns:a16="http://schemas.microsoft.com/office/drawing/2014/main" id="{255AC87B-4FAA-4CDC-8672-4B037D7FD032}"/>
                </a:ext>
              </a:extLst>
            </p:cNvPr>
            <p:cNvSpPr/>
            <p:nvPr/>
          </p:nvSpPr>
          <p:spPr>
            <a:xfrm>
              <a:off x="5772879" y="3224407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流程图: 接点 165">
              <a:extLst>
                <a:ext uri="{FF2B5EF4-FFF2-40B4-BE49-F238E27FC236}">
                  <a16:creationId xmlns="" xmlns:a16="http://schemas.microsoft.com/office/drawing/2014/main" id="{28BA66B3-5A33-453E-B039-826A1EC274B3}"/>
                </a:ext>
              </a:extLst>
            </p:cNvPr>
            <p:cNvSpPr/>
            <p:nvPr/>
          </p:nvSpPr>
          <p:spPr>
            <a:xfrm>
              <a:off x="5771468" y="3256513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流程图: 接点 166">
              <a:extLst>
                <a:ext uri="{FF2B5EF4-FFF2-40B4-BE49-F238E27FC236}">
                  <a16:creationId xmlns="" xmlns:a16="http://schemas.microsoft.com/office/drawing/2014/main" id="{E3F9B59B-7D9D-4D17-93E9-9CF8D4F00C6B}"/>
                </a:ext>
              </a:extLst>
            </p:cNvPr>
            <p:cNvSpPr/>
            <p:nvPr/>
          </p:nvSpPr>
          <p:spPr>
            <a:xfrm>
              <a:off x="5775049" y="328781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流程图: 接点 167">
              <a:extLst>
                <a:ext uri="{FF2B5EF4-FFF2-40B4-BE49-F238E27FC236}">
                  <a16:creationId xmlns="" xmlns:a16="http://schemas.microsoft.com/office/drawing/2014/main" id="{40C888E9-23C3-4858-AE4D-7A5B4ED1AE40}"/>
                </a:ext>
              </a:extLst>
            </p:cNvPr>
            <p:cNvSpPr/>
            <p:nvPr/>
          </p:nvSpPr>
          <p:spPr>
            <a:xfrm>
              <a:off x="6000788" y="3211623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流程图: 接点 168">
              <a:extLst>
                <a:ext uri="{FF2B5EF4-FFF2-40B4-BE49-F238E27FC236}">
                  <a16:creationId xmlns="" xmlns:a16="http://schemas.microsoft.com/office/drawing/2014/main" id="{51844570-5569-4BAA-A03B-FE18A840D907}"/>
                </a:ext>
              </a:extLst>
            </p:cNvPr>
            <p:cNvSpPr/>
            <p:nvPr/>
          </p:nvSpPr>
          <p:spPr>
            <a:xfrm>
              <a:off x="6003456" y="3246539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流程图: 接点 169">
              <a:extLst>
                <a:ext uri="{FF2B5EF4-FFF2-40B4-BE49-F238E27FC236}">
                  <a16:creationId xmlns="" xmlns:a16="http://schemas.microsoft.com/office/drawing/2014/main" id="{692F09DF-AB43-4E4B-90C8-8AF7D3050F5B}"/>
                </a:ext>
              </a:extLst>
            </p:cNvPr>
            <p:cNvSpPr/>
            <p:nvPr/>
          </p:nvSpPr>
          <p:spPr>
            <a:xfrm>
              <a:off x="6001918" y="3262946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流程图: 接点 170">
              <a:extLst>
                <a:ext uri="{FF2B5EF4-FFF2-40B4-BE49-F238E27FC236}">
                  <a16:creationId xmlns="" xmlns:a16="http://schemas.microsoft.com/office/drawing/2014/main" id="{C8EF3117-9D93-4C91-834F-B737798F5AE0}"/>
                </a:ext>
              </a:extLst>
            </p:cNvPr>
            <p:cNvSpPr/>
            <p:nvPr/>
          </p:nvSpPr>
          <p:spPr>
            <a:xfrm>
              <a:off x="6000915" y="3343404"/>
              <a:ext cx="54000" cy="54000"/>
            </a:xfrm>
            <a:prstGeom prst="flowChartConnector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4" name="直接连接符 171">
              <a:extLst>
                <a:ext uri="{FF2B5EF4-FFF2-40B4-BE49-F238E27FC236}">
                  <a16:creationId xmlns="" xmlns:a16="http://schemas.microsoft.com/office/drawing/2014/main" id="{4C8D3FCC-78FE-4429-B85C-744CEA507AAE}"/>
                </a:ext>
              </a:extLst>
            </p:cNvPr>
            <p:cNvCxnSpPr/>
            <p:nvPr/>
          </p:nvCxnSpPr>
          <p:spPr>
            <a:xfrm>
              <a:off x="665365" y="4382930"/>
              <a:ext cx="5508000" cy="0"/>
            </a:xfrm>
            <a:prstGeom prst="line">
              <a:avLst/>
            </a:prstGeom>
            <a:ln w="952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670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2022-03-26T23:52:12Z</dcterms:created>
  <dcterms:modified xsi:type="dcterms:W3CDTF">2022-03-26T23:53:24Z</dcterms:modified>
</cp:coreProperties>
</file>