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482" y="-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6041-E1BC-471F-BE2D-EC0D2716E29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CBBE-5CB6-46E7-9848-2363335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28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6041-E1BC-471F-BE2D-EC0D2716E29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CBBE-5CB6-46E7-9848-2363335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548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6041-E1BC-471F-BE2D-EC0D2716E29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CBBE-5CB6-46E7-9848-2363335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61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6041-E1BC-471F-BE2D-EC0D2716E29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CBBE-5CB6-46E7-9848-2363335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9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6041-E1BC-471F-BE2D-EC0D2716E29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CBBE-5CB6-46E7-9848-2363335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27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6041-E1BC-471F-BE2D-EC0D2716E29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CBBE-5CB6-46E7-9848-2363335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630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6041-E1BC-471F-BE2D-EC0D2716E29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CBBE-5CB6-46E7-9848-2363335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36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6041-E1BC-471F-BE2D-EC0D2716E29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CBBE-5CB6-46E7-9848-2363335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98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6041-E1BC-471F-BE2D-EC0D2716E29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CBBE-5CB6-46E7-9848-2363335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843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6041-E1BC-471F-BE2D-EC0D2716E29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CBBE-5CB6-46E7-9848-2363335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99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A86041-E1BC-471F-BE2D-EC0D2716E29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1CBBE-5CB6-46E7-9848-2363335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7765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A86041-E1BC-471F-BE2D-EC0D2716E29C}" type="datetimeFigureOut">
              <a:rPr lang="en-US" smtClean="0"/>
              <a:t>3/27/2022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1CBBE-5CB6-46E7-9848-2363335C09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81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96">
            <a:extLst>
              <a:ext uri="{FF2B5EF4-FFF2-40B4-BE49-F238E27FC236}">
                <a16:creationId xmlns="" xmlns:a16="http://schemas.microsoft.com/office/drawing/2014/main" id="{CFE14AB9-0B50-4F8E-868C-D7664389B5D1}"/>
              </a:ext>
            </a:extLst>
          </p:cNvPr>
          <p:cNvSpPr txBox="1"/>
          <p:nvPr/>
        </p:nvSpPr>
        <p:spPr>
          <a:xfrm>
            <a:off x="574175" y="7501571"/>
            <a:ext cx="551160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Fig.</a:t>
            </a:r>
            <a:r>
              <a:rPr lang="zh-CN" altLang="en-US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</a:t>
            </a:r>
            <a:r>
              <a:rPr lang="en-US" altLang="zh-CN" sz="9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S3 </a:t>
            </a:r>
            <a:r>
              <a:rPr lang="en-US" altLang="zh-CN" sz="900" b="1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Heatmap</a:t>
            </a:r>
            <a:r>
              <a:rPr lang="en-US" altLang="zh-CN" sz="9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of negative </a:t>
            </a:r>
            <a:r>
              <a:rPr lang="en-US" altLang="zh-CN" sz="900" b="1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regulation </a:t>
            </a:r>
            <a:r>
              <a:rPr lang="en-US" altLang="zh-CN" sz="900" b="1" dirty="0" err="1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abscisic</a:t>
            </a:r>
            <a:r>
              <a:rPr lang="en-US" altLang="zh-CN" sz="900" b="1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 acid activity signaling pathway. </a:t>
            </a:r>
            <a:r>
              <a:rPr lang="en-US" altLang="zh-CN" sz="9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CK</a:t>
            </a:r>
            <a:r>
              <a:rPr lang="en-US" altLang="zh-CN" sz="900" dirty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, 02, 04 and 08 represent 0, 2, 4 and 8 hours of salt treatment, respectively. 1A, 2A and 3A represent three biological replicates</a:t>
            </a:r>
            <a:r>
              <a:rPr lang="en-US" altLang="zh-CN" sz="900" dirty="0" smtClean="0">
                <a:latin typeface="Arial" panose="020B0604020202020204" pitchFamily="34" charset="0"/>
                <a:ea typeface="Arial" charset="0"/>
                <a:cs typeface="Arial" panose="020B0604020202020204" pitchFamily="34" charset="0"/>
              </a:rPr>
              <a:t>.</a:t>
            </a:r>
            <a:endParaRPr lang="en-US" altLang="zh-CN" sz="900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  <p:grpSp>
        <p:nvGrpSpPr>
          <p:cNvPr id="7" name="组合 4">
            <a:extLst>
              <a:ext uri="{FF2B5EF4-FFF2-40B4-BE49-F238E27FC236}">
                <a16:creationId xmlns="" xmlns:a16="http://schemas.microsoft.com/office/drawing/2014/main" id="{799BCD77-989E-4814-BDBE-2F1435EF7810}"/>
              </a:ext>
            </a:extLst>
          </p:cNvPr>
          <p:cNvGrpSpPr/>
          <p:nvPr/>
        </p:nvGrpSpPr>
        <p:grpSpPr>
          <a:xfrm>
            <a:off x="574175" y="230535"/>
            <a:ext cx="5390488" cy="7271036"/>
            <a:chOff x="148123" y="-2139079"/>
            <a:chExt cx="7037767" cy="8309239"/>
          </a:xfrm>
        </p:grpSpPr>
        <p:grpSp>
          <p:nvGrpSpPr>
            <p:cNvPr id="8" name="组合 5">
              <a:extLst>
                <a:ext uri="{FF2B5EF4-FFF2-40B4-BE49-F238E27FC236}">
                  <a16:creationId xmlns="" xmlns:a16="http://schemas.microsoft.com/office/drawing/2014/main" id="{7C918388-459A-4ECB-8D76-D3556C012D8C}"/>
                </a:ext>
              </a:extLst>
            </p:cNvPr>
            <p:cNvGrpSpPr/>
            <p:nvPr/>
          </p:nvGrpSpPr>
          <p:grpSpPr>
            <a:xfrm>
              <a:off x="148123" y="-2139079"/>
              <a:ext cx="7037767" cy="7780951"/>
              <a:chOff x="-5474016" y="-11609"/>
              <a:chExt cx="10346507" cy="7780951"/>
            </a:xfrm>
          </p:grpSpPr>
          <p:pic>
            <p:nvPicPr>
              <p:cNvPr id="10" name="Picture 4">
                <a:extLst>
                  <a:ext uri="{FF2B5EF4-FFF2-40B4-BE49-F238E27FC236}">
                    <a16:creationId xmlns="" xmlns:a16="http://schemas.microsoft.com/office/drawing/2014/main" id="{0DEE8FAD-0A7B-43C3-83C9-A81BE11A2C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633" r="11171" b="5641"/>
              <a:stretch/>
            </p:blipFill>
            <p:spPr>
              <a:xfrm>
                <a:off x="-5474016" y="130393"/>
                <a:ext cx="8794452" cy="7430400"/>
              </a:xfrm>
              <a:prstGeom prst="rect">
                <a:avLst/>
              </a:prstGeom>
            </p:spPr>
          </p:pic>
          <p:sp>
            <p:nvSpPr>
              <p:cNvPr id="11" name="文本框 8">
                <a:extLst>
                  <a:ext uri="{FF2B5EF4-FFF2-40B4-BE49-F238E27FC236}">
                    <a16:creationId xmlns="" xmlns:a16="http://schemas.microsoft.com/office/drawing/2014/main" id="{ECFA71C6-C116-49D3-8269-9063F35ACFA1}"/>
                  </a:ext>
                </a:extLst>
              </p:cNvPr>
              <p:cNvSpPr txBox="1"/>
              <p:nvPr/>
            </p:nvSpPr>
            <p:spPr>
              <a:xfrm>
                <a:off x="3230338" y="62217"/>
                <a:ext cx="1557809" cy="77071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Glyma.11G088600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Glyma.04G008300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Glyma.11G111400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Glyma.11G200100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Glyma.01G229800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Glyma.02G061100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Glyma.11G042200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Glyma.16G153600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Glyma.02G300200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Glyma.01G006500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Glyma.02G135100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Glyma.07G043100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Glyma.13G087800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Glyma.07G262500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Glyma.14G175100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Glyma.11G193800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Glyma.02G253200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Glyma.13G292400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Glyma.15G228200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Glyma.13G151800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Glyma.15G201600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Glyma.14G080400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Glyma.10G066700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Glyma.20G137900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Glyma.08G321400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Glyma.01G241000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Glyma.16G213700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Glyma.18G281700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Glyma.09G049100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Glyma.06G259800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Glyma.01G008700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Glyma.02G028200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Glyma.17G214100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Glyma.03G084200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Glyma.06G260200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Glyma.04G058100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Glyma.03G125600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Glyma.02G059500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Glyma.13G113100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Glyma.15G012000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Glyma.09G049300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Glyma.08G211000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Glyma.09G053700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Glyma.06G268600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Glyma.16G137000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Glyma.11G230300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Glyma.15G245300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Glyma.07G149600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Glyma.15G272600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Glyma.03G025200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Glyma.06G142200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Glyma.14G222500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Glyma.17G187600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Glyma.11G091400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Glyma.17G149300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Glyma.06G040400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Glyma.10G142700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Glyma.02G302400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Glyma.13G090600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Glyma.08G056600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Glyma.11G222600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Glyma.03G225300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Glyma.18G035000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Glyma.16G179100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Glyma.02G250200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Glyma.16G076800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Glyma.15G040700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Glyma.08G177200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Glyma.07G015200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Glyma.15G250100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Glyma.15G256000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Glyma.14G188300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Glyma.10G145300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Glyma.05G003900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Glyma.20G094500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Glyma.06G286600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Glyma.17G104300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Glyma.04G205400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Glyma.18G070100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Glyma.11G122600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Glyma.12G015700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Glyma.15G189700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Glyma.02G014100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Glyma.10G012900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Glyma.20G150600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Glyma.10G243800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Glyma.04G249700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Glyma.16G138000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Glyma.08G158500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Glyma.11G127500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Glyma.20G017900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Glyma.02G093200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Glyma.04G231400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Glyma.19G120900 </a:t>
                </a:r>
              </a:p>
              <a:p>
                <a:pPr>
                  <a:lnSpc>
                    <a:spcPct val="85000"/>
                  </a:lnSpc>
                </a:pPr>
                <a:r>
                  <a:rPr lang="en-US" altLang="zh-CN" sz="529" dirty="0">
                    <a:latin typeface="Arial" panose="020B0604020202020204" pitchFamily="34" charset="0"/>
                    <a:cs typeface="Arial" panose="020B0604020202020204" pitchFamily="34" charset="0"/>
                  </a:rPr>
                  <a:t>Glyma.09G190600</a:t>
                </a:r>
                <a:endParaRPr lang="zh-CN" altLang="en-US" sz="529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2" name="Picture 4">
                <a:extLst>
                  <a:ext uri="{FF2B5EF4-FFF2-40B4-BE49-F238E27FC236}">
                    <a16:creationId xmlns="" xmlns:a16="http://schemas.microsoft.com/office/drawing/2014/main" id="{44F76F6D-E4C1-4D92-BEFB-EC756AC6038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257"/>
              <a:stretch/>
            </p:blipFill>
            <p:spPr>
              <a:xfrm>
                <a:off x="4564828" y="-11609"/>
                <a:ext cx="307663" cy="7230838"/>
              </a:xfrm>
              <a:prstGeom prst="rect">
                <a:avLst/>
              </a:prstGeom>
            </p:spPr>
          </p:pic>
        </p:grpSp>
        <p:sp>
          <p:nvSpPr>
            <p:cNvPr id="9" name="文本框 6">
              <a:extLst>
                <a:ext uri="{FF2B5EF4-FFF2-40B4-BE49-F238E27FC236}">
                  <a16:creationId xmlns="" xmlns:a16="http://schemas.microsoft.com/office/drawing/2014/main" id="{22B0F7FF-1058-4DC6-818E-49162B983262}"/>
                </a:ext>
              </a:extLst>
            </p:cNvPr>
            <p:cNvSpPr txBox="1"/>
            <p:nvPr/>
          </p:nvSpPr>
          <p:spPr>
            <a:xfrm rot="16200000">
              <a:off x="2927123" y="2792019"/>
              <a:ext cx="879182" cy="5877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QH34CK1A</a:t>
              </a: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QH34CK2A</a:t>
              </a: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QH34CK3A</a:t>
              </a: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DN50CK1A</a:t>
              </a: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DN50CK2A</a:t>
              </a: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DN50CK3A</a:t>
              </a: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QH34021A</a:t>
              </a: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QH34022A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QH34023A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QH34041A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QH34042A</a:t>
              </a: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QH34043A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QH34081A</a:t>
              </a: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QH34082A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QH34083A</a:t>
              </a: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DN50021A</a:t>
              </a: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DN50022A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DN50023A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DN50041A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DN50042A</a:t>
              </a: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DN50043A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DN50081A</a:t>
              </a: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DN50082A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47000"/>
                </a:lnSpc>
              </a:pPr>
              <a:r>
                <a:rPr lang="en-US" altLang="zh-CN" sz="800" dirty="0">
                  <a:latin typeface="Arial" panose="020B0604020202020204" pitchFamily="34" charset="0"/>
                  <a:cs typeface="Arial" panose="020B0604020202020204" pitchFamily="34" charset="0"/>
                </a:rPr>
                <a:t>DN50083A</a:t>
              </a:r>
              <a:endParaRPr lang="zh-CN" altLang="en-US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081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Microsoft Office PowerPoint</Application>
  <PresentationFormat>On-screen Show (4:3)</PresentationFormat>
  <Paragraphs>120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OF45</dc:creator>
  <cp:lastModifiedBy>OF45</cp:lastModifiedBy>
  <cp:revision>1</cp:revision>
  <dcterms:created xsi:type="dcterms:W3CDTF">2022-03-27T00:02:51Z</dcterms:created>
  <dcterms:modified xsi:type="dcterms:W3CDTF">2022-03-27T00:03:45Z</dcterms:modified>
</cp:coreProperties>
</file>