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23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5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6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98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27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13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978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6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7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39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6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8D60B-869E-4C3F-BE4F-E96C65BCE0BE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B4097-DC64-4067-A68C-B183F252F0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634AA5D-9983-43DD-ADFA-6601B13D606E}"/>
              </a:ext>
            </a:extLst>
          </p:cNvPr>
          <p:cNvGrpSpPr/>
          <p:nvPr/>
        </p:nvGrpSpPr>
        <p:grpSpPr>
          <a:xfrm>
            <a:off x="541002" y="368480"/>
            <a:ext cx="5465528" cy="7443868"/>
            <a:chOff x="399516" y="368369"/>
            <a:chExt cx="6698617" cy="7418416"/>
          </a:xfrm>
        </p:grpSpPr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D627B0F6-0F98-4EB6-AB71-69954143348D}"/>
                </a:ext>
              </a:extLst>
            </p:cNvPr>
            <p:cNvSpPr txBox="1"/>
            <p:nvPr/>
          </p:nvSpPr>
          <p:spPr>
            <a:xfrm>
              <a:off x="5546217" y="368369"/>
              <a:ext cx="1551916" cy="675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15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Glyma.16G208400 Glyma.15G142400 Glyma.12G101200 Glyma.07G065600 Glyma.07G063600  Glyma.08G352200 Glma.16G136600 Glyma.15G026900 Glyma.18G103700 Glyma.14G195000 Glyma.13G196500 Glyma.09G281800 Glyma.04G168400 Glyma.02G156800 Glyma.06G275700 Glyma.06G204200 Glyma.04G015900 Glyma.20G191600 Glyma.09G087700 Glyma.18G186400 Glyma.11G060900 Glyma.09G285700 Glyma.16G017600 Glyma.18G030400 Glyma.02G249600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6">
              <a:extLst>
                <a:ext uri="{FF2B5EF4-FFF2-40B4-BE49-F238E27FC236}">
                  <a16:creationId xmlns="" xmlns:a16="http://schemas.microsoft.com/office/drawing/2014/main" id="{5A02C414-2279-42E3-B11F-3530E025A6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2546" r="17004" b="8415"/>
            <a:stretch/>
          </p:blipFill>
          <p:spPr>
            <a:xfrm>
              <a:off x="399516" y="428753"/>
              <a:ext cx="5215224" cy="655144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="" xmlns:a16="http://schemas.microsoft.com/office/drawing/2014/main" id="{3EA29F6E-F3E8-44A5-9B92-B6BF2D839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32" t="2546"/>
            <a:stretch/>
          </p:blipFill>
          <p:spPr>
            <a:xfrm>
              <a:off x="6808487" y="493188"/>
              <a:ext cx="287258" cy="7293597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8EBD0590-A67B-4A90-9281-FE498581427B}"/>
                </a:ext>
              </a:extLst>
            </p:cNvPr>
            <p:cNvSpPr txBox="1"/>
            <p:nvPr/>
          </p:nvSpPr>
          <p:spPr>
            <a:xfrm rot="16200000">
              <a:off x="2627276" y="4555360"/>
              <a:ext cx="1260578" cy="4871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QH34CK2A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QH34CK3A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DN50CK2A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DN50CK3A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QH34041A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QH34042A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QH34083A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DN50041A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DN50042A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DN50081A</a:t>
              </a: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2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TextBox 96">
            <a:extLst>
              <a:ext uri="{FF2B5EF4-FFF2-40B4-BE49-F238E27FC236}">
                <a16:creationId xmlns="" xmlns:a16="http://schemas.microsoft.com/office/drawing/2014/main" id="{2CB572A8-21B8-4BCE-8107-F7416C45F828}"/>
              </a:ext>
            </a:extLst>
          </p:cNvPr>
          <p:cNvSpPr txBox="1"/>
          <p:nvPr/>
        </p:nvSpPr>
        <p:spPr>
          <a:xfrm>
            <a:off x="404664" y="7646312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smtClean="0">
                <a:latin typeface="Arial" charset="0"/>
                <a:ea typeface="Arial" charset="0"/>
                <a:cs typeface="Arial" charset="0"/>
              </a:rPr>
              <a:t>S5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Heatmap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of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negative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regulation of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proteolysis signaling pathway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CK, 02, 04 and 08 represent 0, 2, 4 and 8 hours of salt treatment, respectively. 1A, 2A and 3A represent three biological replicates</a:t>
            </a:r>
            <a:r>
              <a:rPr lang="en-US" altLang="zh-CN" sz="9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endParaRPr lang="en-US" altLang="zh-CN" sz="9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624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2022-03-27T00:05:01Z</dcterms:created>
  <dcterms:modified xsi:type="dcterms:W3CDTF">2022-03-27T00:05:21Z</dcterms:modified>
</cp:coreProperties>
</file>