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61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11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7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14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4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7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0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10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1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1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99F7D-C642-4E69-9A15-D00D3B79F7A7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E0013-6A12-47E3-A00C-389552598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8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jpeg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="" xmlns:a16="http://schemas.microsoft.com/office/drawing/2014/main" id="{A35DEB6C-BC2F-4D0E-ACA3-AD21C8D66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19" y="382041"/>
            <a:ext cx="1850678" cy="176165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="" xmlns:a16="http://schemas.microsoft.com/office/drawing/2014/main" id="{B5D46C1C-4006-454F-ADC5-926268A92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389" y="391710"/>
            <a:ext cx="1770853" cy="175096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="" xmlns:a16="http://schemas.microsoft.com/office/drawing/2014/main" id="{51457202-DB5C-4387-9A24-46321ABE2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605" y="731900"/>
            <a:ext cx="1559454" cy="1167310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69488CA4-48ED-4B1F-BB74-16E9CD079799}"/>
              </a:ext>
            </a:extLst>
          </p:cNvPr>
          <p:cNvSpPr/>
          <p:nvPr/>
        </p:nvSpPr>
        <p:spPr>
          <a:xfrm>
            <a:off x="444868" y="490978"/>
            <a:ext cx="2314575" cy="45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96">
            <a:extLst>
              <a:ext uri="{FF2B5EF4-FFF2-40B4-BE49-F238E27FC236}">
                <a16:creationId xmlns="" xmlns:a16="http://schemas.microsoft.com/office/drawing/2014/main" id="{D1F6CE15-68B2-4358-91B7-984FEABA94F1}"/>
              </a:ext>
            </a:extLst>
          </p:cNvPr>
          <p:cNvSpPr txBox="1"/>
          <p:nvPr/>
        </p:nvSpPr>
        <p:spPr>
          <a:xfrm>
            <a:off x="526343" y="5754472"/>
            <a:ext cx="5882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S8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Pathway analysis of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gene network clusters for </a:t>
            </a:r>
            <a:r>
              <a:rPr lang="en-US" altLang="zh-CN" sz="900" b="1" dirty="0" err="1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sDEGs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a-c, </a:t>
            </a:r>
            <a:r>
              <a:rPr lang="en-US" altLang="zh-CN" sz="9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d-g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 h-k show pathway analysis at 2 h (a-c), 4 h (</a:t>
            </a:r>
            <a:r>
              <a:rPr lang="en-US" altLang="zh-CN" sz="9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d-g)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and 8h (h-k), respectively. </a:t>
            </a:r>
            <a:endParaRPr lang="en-US" sz="9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36E78E53-B880-477B-86B0-45BF09650FEB}"/>
              </a:ext>
            </a:extLst>
          </p:cNvPr>
          <p:cNvSpPr txBox="1"/>
          <p:nvPr/>
        </p:nvSpPr>
        <p:spPr>
          <a:xfrm>
            <a:off x="4335516" y="193432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B7C55B59-B806-457A-A272-DE4ECA312A8D}"/>
              </a:ext>
            </a:extLst>
          </p:cNvPr>
          <p:cNvSpPr txBox="1"/>
          <p:nvPr/>
        </p:nvSpPr>
        <p:spPr>
          <a:xfrm>
            <a:off x="2427031" y="203189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2">
            <a:extLst>
              <a:ext uri="{FF2B5EF4-FFF2-40B4-BE49-F238E27FC236}">
                <a16:creationId xmlns="" xmlns:a16="http://schemas.microsoft.com/office/drawing/2014/main" id="{DEDC0138-022D-4E00-AC00-8FC9E78BE46D}"/>
              </a:ext>
            </a:extLst>
          </p:cNvPr>
          <p:cNvSpPr txBox="1"/>
          <p:nvPr/>
        </p:nvSpPr>
        <p:spPr>
          <a:xfrm>
            <a:off x="346588" y="186865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="" xmlns:a16="http://schemas.microsoft.com/office/drawing/2014/main" id="{C1315C07-FF80-4E3D-9639-106CD40382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12" t="4484"/>
          <a:stretch/>
        </p:blipFill>
        <p:spPr>
          <a:xfrm>
            <a:off x="483438" y="2420322"/>
            <a:ext cx="1965489" cy="1521817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="" xmlns:a16="http://schemas.microsoft.com/office/drawing/2014/main" id="{D953F926-AA9B-4542-B288-442E9E9819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49" t="7098"/>
          <a:stretch/>
        </p:blipFill>
        <p:spPr>
          <a:xfrm>
            <a:off x="2550739" y="2383657"/>
            <a:ext cx="1325439" cy="1592807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="" xmlns:a16="http://schemas.microsoft.com/office/drawing/2014/main" id="{5ADDB12E-170C-4CFF-AD16-D61F9FEDA0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181" y="2600160"/>
            <a:ext cx="1081475" cy="1024091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="" xmlns:a16="http://schemas.microsoft.com/office/drawing/2014/main" id="{D4DD0D16-9205-4B6C-A05C-6339F3B674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9656" y="2692286"/>
            <a:ext cx="1175860" cy="916078"/>
          </a:xfrm>
          <a:prstGeom prst="rect">
            <a:avLst/>
          </a:prstGeom>
        </p:spPr>
      </p:pic>
      <p:sp>
        <p:nvSpPr>
          <p:cNvPr id="16" name="文本框 20">
            <a:extLst>
              <a:ext uri="{FF2B5EF4-FFF2-40B4-BE49-F238E27FC236}">
                <a16:creationId xmlns="" xmlns:a16="http://schemas.microsoft.com/office/drawing/2014/main" id="{A174163C-E555-496B-9447-63D71CEB4F8C}"/>
              </a:ext>
            </a:extLst>
          </p:cNvPr>
          <p:cNvSpPr txBox="1"/>
          <p:nvPr/>
        </p:nvSpPr>
        <p:spPr>
          <a:xfrm>
            <a:off x="2411488" y="2198859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21">
            <a:extLst>
              <a:ext uri="{FF2B5EF4-FFF2-40B4-BE49-F238E27FC236}">
                <a16:creationId xmlns="" xmlns:a16="http://schemas.microsoft.com/office/drawing/2014/main" id="{3DEE5482-4C1F-4C34-A0E2-32538541CFF6}"/>
              </a:ext>
            </a:extLst>
          </p:cNvPr>
          <p:cNvSpPr txBox="1"/>
          <p:nvPr/>
        </p:nvSpPr>
        <p:spPr>
          <a:xfrm>
            <a:off x="355814" y="2222810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22">
            <a:extLst>
              <a:ext uri="{FF2B5EF4-FFF2-40B4-BE49-F238E27FC236}">
                <a16:creationId xmlns="" xmlns:a16="http://schemas.microsoft.com/office/drawing/2014/main" id="{D3CBA656-51C5-45D7-802B-E978D9E9A1CA}"/>
              </a:ext>
            </a:extLst>
          </p:cNvPr>
          <p:cNvSpPr txBox="1"/>
          <p:nvPr/>
        </p:nvSpPr>
        <p:spPr>
          <a:xfrm>
            <a:off x="4906706" y="2201939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23">
            <a:extLst>
              <a:ext uri="{FF2B5EF4-FFF2-40B4-BE49-F238E27FC236}">
                <a16:creationId xmlns="" xmlns:a16="http://schemas.microsoft.com/office/drawing/2014/main" id="{CD3F0B7F-0601-4275-9660-D2EC45FEF5EA}"/>
              </a:ext>
            </a:extLst>
          </p:cNvPr>
          <p:cNvSpPr txBox="1"/>
          <p:nvPr/>
        </p:nvSpPr>
        <p:spPr>
          <a:xfrm>
            <a:off x="3810898" y="2199015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5">
            <a:extLst>
              <a:ext uri="{FF2B5EF4-FFF2-40B4-BE49-F238E27FC236}">
                <a16:creationId xmlns="" xmlns:a16="http://schemas.microsoft.com/office/drawing/2014/main" id="{3DCB4607-9F2F-478F-BFA6-FD8AC319C0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7213" y="4332487"/>
            <a:ext cx="1246815" cy="1362144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="" xmlns:a16="http://schemas.microsoft.com/office/drawing/2014/main" id="{B4CD7C24-E387-4DA8-90EA-33F79A2DB7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6430" y="4306661"/>
            <a:ext cx="1295026" cy="1344835"/>
          </a:xfrm>
          <a:prstGeom prst="rect">
            <a:avLst/>
          </a:prstGeom>
        </p:spPr>
      </p:pic>
      <p:pic>
        <p:nvPicPr>
          <p:cNvPr id="22" name="Picture 7">
            <a:extLst>
              <a:ext uri="{FF2B5EF4-FFF2-40B4-BE49-F238E27FC236}">
                <a16:creationId xmlns="" xmlns:a16="http://schemas.microsoft.com/office/drawing/2014/main" id="{DEB136C5-7487-4CEA-A673-A2EE514FF0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5305" y="4248258"/>
            <a:ext cx="1295026" cy="1464732"/>
          </a:xfrm>
          <a:prstGeom prst="rect">
            <a:avLst/>
          </a:prstGeom>
        </p:spPr>
      </p:pic>
      <p:sp>
        <p:nvSpPr>
          <p:cNvPr id="23" name="文本框 28">
            <a:extLst>
              <a:ext uri="{FF2B5EF4-FFF2-40B4-BE49-F238E27FC236}">
                <a16:creationId xmlns="" xmlns:a16="http://schemas.microsoft.com/office/drawing/2014/main" id="{B5BA653C-8365-41FD-A1C0-E063F4590EAF}"/>
              </a:ext>
            </a:extLst>
          </p:cNvPr>
          <p:cNvSpPr txBox="1"/>
          <p:nvPr/>
        </p:nvSpPr>
        <p:spPr>
          <a:xfrm>
            <a:off x="4599284" y="4041737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9">
            <a:extLst>
              <a:ext uri="{FF2B5EF4-FFF2-40B4-BE49-F238E27FC236}">
                <a16:creationId xmlns="" xmlns:a16="http://schemas.microsoft.com/office/drawing/2014/main" id="{3C8F8A81-546B-43A5-8FDE-A3DD67FB7EE0}"/>
              </a:ext>
            </a:extLst>
          </p:cNvPr>
          <p:cNvSpPr txBox="1"/>
          <p:nvPr/>
        </p:nvSpPr>
        <p:spPr>
          <a:xfrm>
            <a:off x="3175042" y="4026950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30">
            <a:extLst>
              <a:ext uri="{FF2B5EF4-FFF2-40B4-BE49-F238E27FC236}">
                <a16:creationId xmlns="" xmlns:a16="http://schemas.microsoft.com/office/drawing/2014/main" id="{7B07D1CB-063F-4BC5-AE00-45E21A8CAFB7}"/>
              </a:ext>
            </a:extLst>
          </p:cNvPr>
          <p:cNvSpPr txBox="1"/>
          <p:nvPr/>
        </p:nvSpPr>
        <p:spPr>
          <a:xfrm>
            <a:off x="1853519" y="4042756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31">
            <a:extLst>
              <a:ext uri="{FF2B5EF4-FFF2-40B4-BE49-F238E27FC236}">
                <a16:creationId xmlns="" xmlns:a16="http://schemas.microsoft.com/office/drawing/2014/main" id="{D99358BA-72F7-4470-9EAD-B9E66E3E3C10}"/>
              </a:ext>
            </a:extLst>
          </p:cNvPr>
          <p:cNvSpPr txBox="1"/>
          <p:nvPr/>
        </p:nvSpPr>
        <p:spPr>
          <a:xfrm>
            <a:off x="379825" y="4054608"/>
            <a:ext cx="4890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zh-CN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="" xmlns:a16="http://schemas.microsoft.com/office/drawing/2014/main" id="{CEBEC576-C871-4E5B-B6CF-22472B8F3B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442" y="4277101"/>
            <a:ext cx="1218855" cy="13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60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2022-03-27T00:06:28Z</dcterms:created>
  <dcterms:modified xsi:type="dcterms:W3CDTF">2022-03-27T00:06:46Z</dcterms:modified>
</cp:coreProperties>
</file>